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3"/>
  </p:sldMasterIdLst>
  <p:notesMasterIdLst>
    <p:notesMasterId r:id="rId5"/>
  </p:notesMasterIdLst>
  <p:handoutMasterIdLst>
    <p:handoutMasterId r:id="rId35"/>
  </p:handoutMasterIdLst>
  <p:sldIdLst>
    <p:sldId id="519" r:id="rId4"/>
    <p:sldId id="452" r:id="rId6"/>
    <p:sldId id="728" r:id="rId7"/>
    <p:sldId id="387" r:id="rId8"/>
    <p:sldId id="386" r:id="rId9"/>
    <p:sldId id="388" r:id="rId10"/>
    <p:sldId id="522" r:id="rId11"/>
    <p:sldId id="623" r:id="rId12"/>
    <p:sldId id="576" r:id="rId13"/>
    <p:sldId id="392" r:id="rId14"/>
    <p:sldId id="670" r:id="rId15"/>
    <p:sldId id="671" r:id="rId16"/>
    <p:sldId id="672" r:id="rId17"/>
    <p:sldId id="673" r:id="rId18"/>
    <p:sldId id="674" r:id="rId19"/>
    <p:sldId id="393" r:id="rId20"/>
    <p:sldId id="727" r:id="rId21"/>
    <p:sldId id="395" r:id="rId22"/>
    <p:sldId id="414" r:id="rId23"/>
    <p:sldId id="397" r:id="rId24"/>
    <p:sldId id="717" r:id="rId25"/>
    <p:sldId id="726" r:id="rId26"/>
    <p:sldId id="703" r:id="rId27"/>
    <p:sldId id="401" r:id="rId28"/>
    <p:sldId id="706" r:id="rId29"/>
    <p:sldId id="707" r:id="rId30"/>
    <p:sldId id="708" r:id="rId31"/>
    <p:sldId id="408" r:id="rId32"/>
    <p:sldId id="412" r:id="rId33"/>
    <p:sldId id="376" r:id="rId34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D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3911" autoAdjust="0"/>
  </p:normalViewPr>
  <p:slideViewPr>
    <p:cSldViewPr snapToGrid="0" showGuides="1">
      <p:cViewPr varScale="1">
        <p:scale>
          <a:sx n="70" d="100"/>
          <a:sy n="70" d="100"/>
        </p:scale>
        <p:origin x="90" y="84"/>
      </p:cViewPr>
      <p:guideLst>
        <p:guide orient="horz" pos="2152"/>
        <p:guide pos="384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3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tags" Target="../tags/tag26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3F40D-31F4-4229-BAB1-2F04E78409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2F12D-2036-4597-ABBD-8605896479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CDA5F-8258-4F8E-99A9-09E4EA0F912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>
                <a:sym typeface="+mn-ea"/>
              </a:rPr>
              <a:t>如有些乐器只有天子可以享用，如果诸侯士大夫享用便是越礼，低阶层享有的乐器乐师数量不能超过高阶层。“乐”可以陶冶情操，配合礼，作用于思想。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长久地不离开仁德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懂公心为君子，行私欲者为小人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6、孔子从不隐藏自己的观点，不怕得罪人，所谓“以直报怨”。有个叫孺悲的人想见孔子，孔子不想见，于是让人传话说自己病了，而他却立即弹起了琴，明确告诉孺悲，我没病，就是不想见你。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7" Type="http://schemas.openxmlformats.org/officeDocument/2006/relationships/tags" Target="../tags/tag40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0" Type="http://schemas.openxmlformats.org/officeDocument/2006/relationships/tags" Target="../tags/tag50.xml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7" Type="http://schemas.openxmlformats.org/officeDocument/2006/relationships/tags" Target="../tags/tag65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7" Type="http://schemas.openxmlformats.org/officeDocument/2006/relationships/tags" Target="../tags/tag72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alphaModFix amt="90000"/>
          </a:blip>
          <a:srcRect l="8222"/>
          <a:stretch>
            <a:fillRect/>
          </a:stretch>
        </p:blipFill>
        <p:spPr>
          <a:xfrm>
            <a:off x="5825711" y="206"/>
            <a:ext cx="6260244" cy="6858000"/>
          </a:xfrm>
          <a:prstGeom prst="rect">
            <a:avLst/>
          </a:prstGeom>
        </p:spPr>
      </p:pic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: 圆角 15"/>
          <p:cNvSpPr/>
          <p:nvPr userDrawn="1">
            <p:custDataLst>
              <p:tags r:id="rId2"/>
            </p:custDataLst>
          </p:nvPr>
        </p:nvSpPr>
        <p:spPr>
          <a:xfrm>
            <a:off x="417689" y="361244"/>
            <a:ext cx="11390489" cy="6152445"/>
          </a:xfrm>
          <a:prstGeom prst="roundRect">
            <a:avLst>
              <a:gd name="adj" fmla="val 8227"/>
            </a:avLst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213" y="143635"/>
            <a:ext cx="1617823" cy="844507"/>
          </a:xfrm>
          <a:prstGeom prst="rect">
            <a:avLst/>
          </a:prstGeom>
        </p:spPr>
      </p:pic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A71E174-BBE0-4AEB-AB92-B18FF2E6807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EBAF1FE0-AEC5-4505-B090-AF58AB6A7D9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spc="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4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u="none" strike="noStrike" kern="1200" cap="none" spc="300" normalizeH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0" name="KSO_TEMPLATE" hidden="1"/>
          <p:cNvSpPr/>
          <p:nvPr>
            <p:custDataLst>
              <p:tags r:id="rId1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KSO_TEMPLATE" hidden="1"/>
          <p:cNvSpPr/>
          <p:nvPr>
            <p:custDataLst>
              <p:tags r:id="rId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" name="KSO_TEMPLATE" hidden="1"/>
          <p:cNvSpPr/>
          <p:nvPr>
            <p:custDataLst>
              <p:tags r:id="rId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8" Type="http://schemas.openxmlformats.org/officeDocument/2006/relationships/theme" Target="../theme/theme2.xml"/><Relationship Id="rId17" Type="http://schemas.openxmlformats.org/officeDocument/2006/relationships/tags" Target="../tags/tag88.xml"/><Relationship Id="rId16" Type="http://schemas.openxmlformats.org/officeDocument/2006/relationships/tags" Target="../tags/tag87.xml"/><Relationship Id="rId15" Type="http://schemas.openxmlformats.org/officeDocument/2006/relationships/tags" Target="../tags/tag86.xml"/><Relationship Id="rId14" Type="http://schemas.openxmlformats.org/officeDocument/2006/relationships/tags" Target="../tags/tag85.xml"/><Relationship Id="rId13" Type="http://schemas.openxmlformats.org/officeDocument/2006/relationships/tags" Target="../tags/tag84.xml"/><Relationship Id="rId12" Type="http://schemas.openxmlformats.org/officeDocument/2006/relationships/tags" Target="../tags/tag83.xml"/><Relationship Id="rId11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1E174-BBE0-4AEB-AB92-B18FF2E6807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F1FE0-AEC5-4505-B090-AF58AB6A7D9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97.xml"/><Relationship Id="rId8" Type="http://schemas.openxmlformats.org/officeDocument/2006/relationships/tags" Target="../tags/tag96.xml"/><Relationship Id="rId7" Type="http://schemas.openxmlformats.org/officeDocument/2006/relationships/tags" Target="../tags/tag95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tags" Target="../tags/tag92.xml"/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3" Type="http://schemas.openxmlformats.org/officeDocument/2006/relationships/notesSlide" Target="../notesSlides/notesSlide1.xml"/><Relationship Id="rId12" Type="http://schemas.openxmlformats.org/officeDocument/2006/relationships/slideLayout" Target="../slideLayouts/slideLayout4.xml"/><Relationship Id="rId11" Type="http://schemas.openxmlformats.org/officeDocument/2006/relationships/tags" Target="../tags/tag98.xml"/><Relationship Id="rId10" Type="http://schemas.openxmlformats.org/officeDocument/2006/relationships/image" Target="../media/image3.jpeg"/><Relationship Id="rId1" Type="http://schemas.openxmlformats.org/officeDocument/2006/relationships/tags" Target="../tags/tag89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9.xml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image" Target="../media/image7.png"/><Relationship Id="rId4" Type="http://schemas.openxmlformats.org/officeDocument/2006/relationships/tags" Target="../tags/tag103.xml"/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112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image" Target="../media/image7.png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tags" Target="../tags/tag10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4.xml"/><Relationship Id="rId1" Type="http://schemas.openxmlformats.org/officeDocument/2006/relationships/tags" Target="../tags/tag113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118.xml"/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" Type="http://schemas.openxmlformats.org/officeDocument/2006/relationships/tags" Target="../tags/tag115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2.xml"/><Relationship Id="rId1" Type="http://schemas.openxmlformats.org/officeDocument/2006/relationships/tags" Target="../tags/tag12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image" Target="../media/image7.png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0.xml"/><Relationship Id="rId1" Type="http://schemas.openxmlformats.org/officeDocument/2006/relationships/tags" Target="../tags/tag129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tags" Target="../tags/tag136.xml"/><Relationship Id="rId6" Type="http://schemas.openxmlformats.org/officeDocument/2006/relationships/image" Target="../media/image7.png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39.xml"/><Relationship Id="rId1" Type="http://schemas.openxmlformats.org/officeDocument/2006/relationships/tags" Target="../tags/tag131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image" Target="../media/image7.png"/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48.xml"/><Relationship Id="rId1" Type="http://schemas.openxmlformats.org/officeDocument/2006/relationships/tags" Target="../tags/tag140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2.xml"/><Relationship Id="rId4" Type="http://schemas.openxmlformats.org/officeDocument/2006/relationships/image" Target="../media/image9.jpeg"/><Relationship Id="rId3" Type="http://schemas.openxmlformats.org/officeDocument/2006/relationships/tags" Target="../tags/tag151.xml"/><Relationship Id="rId2" Type="http://schemas.openxmlformats.org/officeDocument/2006/relationships/tags" Target="../tags/tag150.xml"/><Relationship Id="rId1" Type="http://schemas.openxmlformats.org/officeDocument/2006/relationships/tags" Target="../tags/tag14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4.xml"/><Relationship Id="rId1" Type="http://schemas.openxmlformats.org/officeDocument/2006/relationships/tags" Target="../tags/tag15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62.xml"/><Relationship Id="rId8" Type="http://schemas.openxmlformats.org/officeDocument/2006/relationships/tags" Target="../tags/tag161.xml"/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image" Target="../media/image7.png"/><Relationship Id="rId4" Type="http://schemas.openxmlformats.org/officeDocument/2006/relationships/tags" Target="../tags/tag158.xml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155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69.xml"/><Relationship Id="rId8" Type="http://schemas.openxmlformats.org/officeDocument/2006/relationships/image" Target="../media/image10.png"/><Relationship Id="rId7" Type="http://schemas.openxmlformats.org/officeDocument/2006/relationships/tags" Target="../tags/tag168.xml"/><Relationship Id="rId6" Type="http://schemas.openxmlformats.org/officeDocument/2006/relationships/tags" Target="../tags/tag167.xml"/><Relationship Id="rId5" Type="http://schemas.openxmlformats.org/officeDocument/2006/relationships/image" Target="../media/image7.png"/><Relationship Id="rId4" Type="http://schemas.openxmlformats.org/officeDocument/2006/relationships/tags" Target="../tags/tag166.xml"/><Relationship Id="rId3" Type="http://schemas.openxmlformats.org/officeDocument/2006/relationships/tags" Target="../tags/tag165.xml"/><Relationship Id="rId2" Type="http://schemas.openxmlformats.org/officeDocument/2006/relationships/tags" Target="../tags/tag164.xml"/><Relationship Id="rId12" Type="http://schemas.openxmlformats.org/officeDocument/2006/relationships/notesSlide" Target="../notesSlides/notesSlide6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70.xml"/><Relationship Id="rId1" Type="http://schemas.openxmlformats.org/officeDocument/2006/relationships/tags" Target="../tags/tag163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177.xml"/><Relationship Id="rId7" Type="http://schemas.openxmlformats.org/officeDocument/2006/relationships/tags" Target="../tags/tag176.xml"/><Relationship Id="rId6" Type="http://schemas.openxmlformats.org/officeDocument/2006/relationships/tags" Target="../tags/tag175.xml"/><Relationship Id="rId5" Type="http://schemas.openxmlformats.org/officeDocument/2006/relationships/image" Target="../media/image7.png"/><Relationship Id="rId4" Type="http://schemas.openxmlformats.org/officeDocument/2006/relationships/tags" Target="../tags/tag174.xml"/><Relationship Id="rId3" Type="http://schemas.openxmlformats.org/officeDocument/2006/relationships/tags" Target="../tags/tag173.xml"/><Relationship Id="rId2" Type="http://schemas.openxmlformats.org/officeDocument/2006/relationships/tags" Target="../tags/tag172.xml"/><Relationship Id="rId1" Type="http://schemas.openxmlformats.org/officeDocument/2006/relationships/tags" Target="../tags/tag171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184.xml"/><Relationship Id="rId7" Type="http://schemas.openxmlformats.org/officeDocument/2006/relationships/tags" Target="../tags/tag183.xml"/><Relationship Id="rId6" Type="http://schemas.openxmlformats.org/officeDocument/2006/relationships/tags" Target="../tags/tag182.xml"/><Relationship Id="rId5" Type="http://schemas.openxmlformats.org/officeDocument/2006/relationships/image" Target="../media/image7.png"/><Relationship Id="rId4" Type="http://schemas.openxmlformats.org/officeDocument/2006/relationships/tags" Target="../tags/tag181.xml"/><Relationship Id="rId3" Type="http://schemas.openxmlformats.org/officeDocument/2006/relationships/tags" Target="../tags/tag180.xml"/><Relationship Id="rId2" Type="http://schemas.openxmlformats.org/officeDocument/2006/relationships/tags" Target="../tags/tag179.xml"/><Relationship Id="rId10" Type="http://schemas.openxmlformats.org/officeDocument/2006/relationships/notesSlide" Target="../notesSlides/notesSlide7.xml"/><Relationship Id="rId1" Type="http://schemas.openxmlformats.org/officeDocument/2006/relationships/tags" Target="../tags/tag17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6.xml"/><Relationship Id="rId1" Type="http://schemas.openxmlformats.org/officeDocument/2006/relationships/tags" Target="../tags/tag185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194.xml"/><Relationship Id="rId8" Type="http://schemas.openxmlformats.org/officeDocument/2006/relationships/tags" Target="../tags/tag193.xml"/><Relationship Id="rId7" Type="http://schemas.openxmlformats.org/officeDocument/2006/relationships/tags" Target="../tags/tag192.xml"/><Relationship Id="rId6" Type="http://schemas.openxmlformats.org/officeDocument/2006/relationships/tags" Target="../tags/tag191.xml"/><Relationship Id="rId5" Type="http://schemas.openxmlformats.org/officeDocument/2006/relationships/image" Target="../media/image7.png"/><Relationship Id="rId4" Type="http://schemas.openxmlformats.org/officeDocument/2006/relationships/tags" Target="../tags/tag190.xml"/><Relationship Id="rId3" Type="http://schemas.openxmlformats.org/officeDocument/2006/relationships/tags" Target="../tags/tag189.xml"/><Relationship Id="rId2" Type="http://schemas.openxmlformats.org/officeDocument/2006/relationships/tags" Target="../tags/tag188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18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6.xml"/><Relationship Id="rId1" Type="http://schemas.openxmlformats.org/officeDocument/2006/relationships/tags" Target="../tags/tag195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203.xml"/><Relationship Id="rId7" Type="http://schemas.openxmlformats.org/officeDocument/2006/relationships/tags" Target="../tags/tag202.xml"/><Relationship Id="rId6" Type="http://schemas.openxmlformats.org/officeDocument/2006/relationships/tags" Target="../tags/tag201.xml"/><Relationship Id="rId5" Type="http://schemas.openxmlformats.org/officeDocument/2006/relationships/image" Target="../media/image7.png"/><Relationship Id="rId4" Type="http://schemas.openxmlformats.org/officeDocument/2006/relationships/tags" Target="../tags/tag200.xml"/><Relationship Id="rId3" Type="http://schemas.openxmlformats.org/officeDocument/2006/relationships/tags" Target="../tags/tag199.xml"/><Relationship Id="rId2" Type="http://schemas.openxmlformats.org/officeDocument/2006/relationships/tags" Target="../tags/tag198.xml"/><Relationship Id="rId1" Type="http://schemas.openxmlformats.org/officeDocument/2006/relationships/tags" Target="../tags/tag19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06.xml"/><Relationship Id="rId2" Type="http://schemas.openxmlformats.org/officeDocument/2006/relationships/tags" Target="../tags/tag205.xml"/><Relationship Id="rId1" Type="http://schemas.openxmlformats.org/officeDocument/2006/relationships/tags" Target="../tags/tag204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214.xml"/><Relationship Id="rId8" Type="http://schemas.openxmlformats.org/officeDocument/2006/relationships/tags" Target="../tags/tag213.xml"/><Relationship Id="rId7" Type="http://schemas.openxmlformats.org/officeDocument/2006/relationships/tags" Target="../tags/tag212.xml"/><Relationship Id="rId6" Type="http://schemas.openxmlformats.org/officeDocument/2006/relationships/tags" Target="../tags/tag211.xml"/><Relationship Id="rId5" Type="http://schemas.openxmlformats.org/officeDocument/2006/relationships/image" Target="../media/image7.png"/><Relationship Id="rId4" Type="http://schemas.openxmlformats.org/officeDocument/2006/relationships/tags" Target="../tags/tag210.xml"/><Relationship Id="rId3" Type="http://schemas.openxmlformats.org/officeDocument/2006/relationships/tags" Target="../tags/tag209.xml"/><Relationship Id="rId2" Type="http://schemas.openxmlformats.org/officeDocument/2006/relationships/tags" Target="../tags/tag208.x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219.xml"/><Relationship Id="rId13" Type="http://schemas.openxmlformats.org/officeDocument/2006/relationships/tags" Target="../tags/tag218.xml"/><Relationship Id="rId12" Type="http://schemas.openxmlformats.org/officeDocument/2006/relationships/tags" Target="../tags/tag217.xml"/><Relationship Id="rId11" Type="http://schemas.openxmlformats.org/officeDocument/2006/relationships/tags" Target="../tags/tag216.xml"/><Relationship Id="rId10" Type="http://schemas.openxmlformats.org/officeDocument/2006/relationships/tags" Target="../tags/tag215.xml"/><Relationship Id="rId1" Type="http://schemas.openxmlformats.org/officeDocument/2006/relationships/tags" Target="../tags/tag207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227.xml"/><Relationship Id="rId8" Type="http://schemas.openxmlformats.org/officeDocument/2006/relationships/tags" Target="../tags/tag226.xml"/><Relationship Id="rId7" Type="http://schemas.openxmlformats.org/officeDocument/2006/relationships/image" Target="../media/image7.png"/><Relationship Id="rId6" Type="http://schemas.openxmlformats.org/officeDocument/2006/relationships/tags" Target="../tags/tag225.xml"/><Relationship Id="rId5" Type="http://schemas.openxmlformats.org/officeDocument/2006/relationships/tags" Target="../tags/tag224.xml"/><Relationship Id="rId4" Type="http://schemas.openxmlformats.org/officeDocument/2006/relationships/tags" Target="../tags/tag223.xml"/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220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235.xml"/><Relationship Id="rId8" Type="http://schemas.openxmlformats.org/officeDocument/2006/relationships/tags" Target="../tags/tag234.xml"/><Relationship Id="rId7" Type="http://schemas.openxmlformats.org/officeDocument/2006/relationships/tags" Target="../tags/tag233.xml"/><Relationship Id="rId6" Type="http://schemas.openxmlformats.org/officeDocument/2006/relationships/tags" Target="../tags/tag232.xml"/><Relationship Id="rId5" Type="http://schemas.openxmlformats.org/officeDocument/2006/relationships/image" Target="../media/image7.png"/><Relationship Id="rId4" Type="http://schemas.openxmlformats.org/officeDocument/2006/relationships/tags" Target="../tags/tag231.xml"/><Relationship Id="rId3" Type="http://schemas.openxmlformats.org/officeDocument/2006/relationships/tags" Target="../tags/tag230.xml"/><Relationship Id="rId2" Type="http://schemas.openxmlformats.org/officeDocument/2006/relationships/tags" Target="../tags/tag229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238.xml"/><Relationship Id="rId11" Type="http://schemas.openxmlformats.org/officeDocument/2006/relationships/tags" Target="../tags/tag237.xml"/><Relationship Id="rId10" Type="http://schemas.openxmlformats.org/officeDocument/2006/relationships/tags" Target="../tags/tag236.xml"/><Relationship Id="rId1" Type="http://schemas.openxmlformats.org/officeDocument/2006/relationships/tags" Target="../tags/tag228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41.xml"/><Relationship Id="rId2" Type="http://schemas.openxmlformats.org/officeDocument/2006/relationships/tags" Target="../tags/tag240.xml"/><Relationship Id="rId1" Type="http://schemas.openxmlformats.org/officeDocument/2006/relationships/tags" Target="../tags/tag239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249.xml"/><Relationship Id="rId8" Type="http://schemas.openxmlformats.org/officeDocument/2006/relationships/tags" Target="../tags/tag248.xml"/><Relationship Id="rId7" Type="http://schemas.openxmlformats.org/officeDocument/2006/relationships/tags" Target="../tags/tag247.xml"/><Relationship Id="rId6" Type="http://schemas.openxmlformats.org/officeDocument/2006/relationships/tags" Target="../tags/tag246.xml"/><Relationship Id="rId5" Type="http://schemas.openxmlformats.org/officeDocument/2006/relationships/image" Target="../media/image7.png"/><Relationship Id="rId4" Type="http://schemas.openxmlformats.org/officeDocument/2006/relationships/tags" Target="../tags/tag245.xml"/><Relationship Id="rId3" Type="http://schemas.openxmlformats.org/officeDocument/2006/relationships/tags" Target="../tags/tag244.xml"/><Relationship Id="rId2" Type="http://schemas.openxmlformats.org/officeDocument/2006/relationships/tags" Target="../tags/tag243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242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ags" Target="../tags/tag257.xml"/><Relationship Id="rId8" Type="http://schemas.openxmlformats.org/officeDocument/2006/relationships/tags" Target="../tags/tag256.xml"/><Relationship Id="rId7" Type="http://schemas.openxmlformats.org/officeDocument/2006/relationships/tags" Target="../tags/tag255.xml"/><Relationship Id="rId6" Type="http://schemas.openxmlformats.org/officeDocument/2006/relationships/tags" Target="../tags/tag254.xml"/><Relationship Id="rId5" Type="http://schemas.openxmlformats.org/officeDocument/2006/relationships/image" Target="../media/image7.png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250.xml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260.xml"/><Relationship Id="rId3" Type="http://schemas.openxmlformats.org/officeDocument/2006/relationships/image" Target="../media/image11.jpeg"/><Relationship Id="rId2" Type="http://schemas.openxmlformats.org/officeDocument/2006/relationships/tags" Target="../tags/tag259.xml"/><Relationship Id="rId1" Type="http://schemas.openxmlformats.org/officeDocument/2006/relationships/tags" Target="../tags/tag2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 rot="10800000">
            <a:off x="23720" y="0"/>
            <a:ext cx="1229850" cy="11561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 rot="10800000">
            <a:off x="10763238" y="5419777"/>
            <a:ext cx="1229850" cy="13304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279056" y="195409"/>
            <a:ext cx="937883" cy="818399"/>
            <a:chOff x="1168400" y="1347856"/>
            <a:chExt cx="723913" cy="631688"/>
          </a:xfrm>
          <a:solidFill>
            <a:srgbClr val="FFBD00"/>
          </a:solidFill>
        </p:grpSpPr>
        <p:sp>
          <p:nvSpPr>
            <p:cNvPr id="9" name="任意多边形: 形状 8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10923371" y="5585925"/>
            <a:ext cx="829457" cy="723786"/>
            <a:chOff x="1168400" y="1347856"/>
            <a:chExt cx="723913" cy="631688"/>
          </a:xfrm>
          <a:solidFill>
            <a:srgbClr val="4700E4"/>
          </a:solidFill>
        </p:grpSpPr>
        <p:sp>
          <p:nvSpPr>
            <p:cNvPr id="15" name="任意多边形: 形状 14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4700E4"/>
            </a:solidFill>
            <a:ln>
              <a:noFill/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: 形状 15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4700E4"/>
            </a:solidFill>
            <a:ln>
              <a:noFill/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1249680" y="57785"/>
            <a:ext cx="10343515" cy="2327910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360045" indent="-360045" fontAlgn="ctr">
              <a:spcBef>
                <a:spcPts val="1000"/>
              </a:spcBef>
              <a:spcAft>
                <a:spcPts val="0"/>
              </a:spcAft>
              <a:buFont typeface="WPS-Numbers" pitchFamily="2" charset="0"/>
              <a:buChar char=""/>
            </a:pPr>
            <a:r>
              <a:rPr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轴心时代</a:t>
            </a:r>
            <a:r>
              <a:rPr lang="zh-CN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：人类文明的，是指在公元前800年至公元前200年间，在北纬30度左右的地区。</a:t>
            </a:r>
            <a:endParaRPr lang="zh-CN" b="1" dirty="0">
              <a:solidFill>
                <a:srgbClr val="000000">
                  <a:lumMod val="65000"/>
                  <a:lumOff val="3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360045" indent="-360045" fontAlgn="ctr">
              <a:spcBef>
                <a:spcPts val="1000"/>
              </a:spcBef>
              <a:spcAft>
                <a:spcPts val="0"/>
              </a:spcAft>
              <a:buFont typeface="WPS-Numbers" pitchFamily="2" charset="0"/>
              <a:buChar char=""/>
            </a:pPr>
            <a:r>
              <a:rPr lang="zh-CN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文化现象即所谓"哲学的突破"，它是对构成人类处境之宇宙的本质的一种理性认识,而这种认识所达到的层次之高,则是从来都未曾有的。</a:t>
            </a:r>
            <a:endParaRPr lang="zh-CN" b="1" dirty="0">
              <a:solidFill>
                <a:srgbClr val="000000">
                  <a:lumMod val="65000"/>
                  <a:lumOff val="3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360045" indent="-360045" fontAlgn="ctr">
              <a:spcBef>
                <a:spcPts val="1000"/>
              </a:spcBef>
              <a:spcAft>
                <a:spcPts val="0"/>
              </a:spcAft>
              <a:buFont typeface="WPS-Numbers" pitchFamily="2" charset="0"/>
              <a:buChar char=""/>
            </a:pPr>
            <a:r>
              <a:rPr lang="zh-CN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重温轴心时代的精神气质，唤醒当前人类的终极关怀</a:t>
            </a:r>
            <a:endParaRPr lang="zh-CN" b="1" dirty="0">
              <a:solidFill>
                <a:srgbClr val="000000">
                  <a:lumMod val="65000"/>
                  <a:lumOff val="3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marL="360045" indent="-360045" fontAlgn="ctr">
              <a:spcBef>
                <a:spcPts val="1000"/>
              </a:spcBef>
              <a:spcAft>
                <a:spcPts val="0"/>
              </a:spcAft>
              <a:buFont typeface="WPS-Numbers" pitchFamily="2" charset="0"/>
              <a:buChar char=""/>
            </a:pPr>
            <a:endParaRPr lang="zh-CN" b="1" dirty="0">
              <a:solidFill>
                <a:srgbClr val="000000">
                  <a:lumMod val="65000"/>
                  <a:lumOff val="3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0"/>
          <a:stretch>
            <a:fillRect/>
          </a:stretch>
        </p:blipFill>
        <p:spPr>
          <a:xfrm>
            <a:off x="1376680" y="1739265"/>
            <a:ext cx="10616565" cy="501078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560705" y="537845"/>
            <a:ext cx="11070590" cy="5782945"/>
            <a:chOff x="883" y="847"/>
            <a:chExt cx="17434" cy="9107"/>
          </a:xfrm>
          <a:solidFill>
            <a:schemeClr val="accent2">
              <a:lumMod val="40000"/>
              <a:lumOff val="60000"/>
            </a:schemeClr>
          </a:solidFill>
        </p:grpSpPr>
        <p:pic>
          <p:nvPicPr>
            <p:cNvPr id="9" name="图片 8" descr="背景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83" y="847"/>
              <a:ext cx="17434" cy="9107"/>
            </a:xfrm>
            <a:prstGeom prst="rect">
              <a:avLst/>
            </a:prstGeom>
            <a:grpFill/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图片 9" descr="背景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83" y="847"/>
              <a:ext cx="17434" cy="9107"/>
            </a:xfrm>
            <a:prstGeom prst="rect">
              <a:avLst/>
            </a:prstGeom>
            <a:grp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7" name="文本框 6"/>
          <p:cNvSpPr txBox="1"/>
          <p:nvPr/>
        </p:nvSpPr>
        <p:spPr>
          <a:xfrm>
            <a:off x="1160780" y="831215"/>
            <a:ext cx="100857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C84E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天不生仲尼，万古如长夜</a:t>
            </a:r>
            <a:endParaRPr lang="zh-CN" altLang="en-US" sz="3200" b="1" smtClean="0">
              <a:solidFill>
                <a:srgbClr val="C84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96487" y="2410216"/>
            <a:ext cx="8383905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6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《论语》十二章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 fontAlgn="auto">
              <a:lnSpc>
                <a:spcPct val="150000"/>
              </a:lnSpc>
            </a:pPr>
            <a:endParaRPr lang="zh-CN" altLang="en-US" sz="6600" b="1" spc="3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华文行楷" panose="02010800040101010101" pitchFamily="2" charset="-122"/>
              <a:sym typeface="+mn-ea"/>
            </a:endParaRPr>
          </a:p>
        </p:txBody>
      </p:sp>
      <p:pic>
        <p:nvPicPr>
          <p:cNvPr id="15" name="图片 14" descr="图片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293" y="4595222"/>
            <a:ext cx="1060704" cy="1647316"/>
          </a:xfrm>
          <a:prstGeom prst="rect">
            <a:avLst/>
          </a:prstGeom>
        </p:spPr>
      </p:pic>
      <p:pic>
        <p:nvPicPr>
          <p:cNvPr id="16" name="图片 15" descr="图片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8421" y="4056607"/>
            <a:ext cx="3530648" cy="2300231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1300494" y="3864289"/>
            <a:ext cx="10514029" cy="2309660"/>
            <a:chOff x="1853204" y="2235628"/>
            <a:chExt cx="6558404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58404" cy="1440712"/>
              <a:chOff x="1853204" y="2235628"/>
              <a:chExt cx="6558404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413071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《论语》十二章第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2.7.9.10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则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379730" y="2216150"/>
            <a:ext cx="6296660" cy="73723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第一部分：仁、礼、</a:t>
            </a:r>
            <a:r>
              <a:rPr lang="zh-CN" altLang="en-US" sz="2800" b="1">
                <a:solidFill>
                  <a:schemeClr val="bg1"/>
                </a:solidFill>
              </a:rPr>
              <a:t>乐</a:t>
            </a:r>
            <a:endParaRPr lang="zh-CN" altLang="en-US" sz="2800" b="1">
              <a:solidFill>
                <a:schemeClr val="bg1"/>
              </a:solidFill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0"/>
          <p:cNvGrpSpPr/>
          <p:nvPr>
            <p:custDataLst>
              <p:tags r:id="rId1"/>
            </p:custDataLst>
          </p:nvPr>
        </p:nvGrpSpPr>
        <p:grpSpPr>
          <a:xfrm rot="0">
            <a:off x="-228600" y="-123825"/>
            <a:ext cx="12018010" cy="2309495"/>
            <a:chOff x="1710609" y="2235628"/>
            <a:chExt cx="7496552" cy="1440712"/>
          </a:xfrm>
        </p:grpSpPr>
        <p:sp>
          <p:nvSpPr>
            <p:cNvPr id="7" name="矩形 10"/>
            <p:cNvSpPr/>
            <p:nvPr>
              <p:custDataLst>
                <p:tags r:id="rId2"/>
              </p:custDataLst>
            </p:nvPr>
          </p:nvSpPr>
          <p:spPr>
            <a:xfrm>
              <a:off x="2381599" y="2427749"/>
              <a:ext cx="6825562" cy="851672"/>
            </a:xfrm>
            <a:prstGeom prst="rect">
              <a:avLst/>
            </a:prstGeom>
            <a:solidFill>
              <a:srgbClr val="DED5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288000" rIns="360000" rtlCol="0" anchor="ctr"/>
            <a:lstStyle/>
            <a:p>
              <a:pPr marL="1080135"/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子曰</a:t>
              </a:r>
              <a:r>
                <a:rPr lang="en-US" altLang="zh-CN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:“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君子食无求饱</a:t>
              </a:r>
              <a:r>
                <a:rPr lang="en-US" altLang="zh-CN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居无求安</a:t>
              </a:r>
              <a:r>
                <a:rPr lang="en-US" altLang="zh-CN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32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敏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于事</a:t>
              </a:r>
              <a:r>
                <a:rPr lang="zh-CN" altLang="en-US" sz="32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而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慎于言</a:t>
              </a:r>
              <a:r>
                <a:rPr lang="en-US" altLang="zh-CN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32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就有道而正焉</a:t>
              </a:r>
              <a:r>
                <a:rPr lang="en-US" altLang="zh-CN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可谓好学也</a:t>
              </a:r>
              <a:r>
                <a:rPr lang="zh-CN" altLang="en-US" sz="32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已</a:t>
              </a:r>
              <a:r>
                <a:rPr lang="zh-CN" altLang="en-US" sz="32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rPr>
                <a:t>。”（学而）</a:t>
              </a:r>
              <a:endParaRPr lang="zh-CN" altLang="en-US" sz="32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endParaRPr>
            </a:p>
            <a:p>
              <a:pPr algn="ctr"/>
              <a:endParaRPr lang="zh-CN" altLang="en-US" sz="32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8" name="图片 7" descr="图片包含 游戏机, 伞  描述已自动生成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1710609" y="2235628"/>
              <a:ext cx="1440712" cy="1440712"/>
            </a:xfrm>
            <a:prstGeom prst="rect">
              <a:avLst/>
            </a:prstGeom>
          </p:spPr>
        </p:pic>
      </p:grpSp>
      <p:sp>
        <p:nvSpPr>
          <p:cNvPr id="19" name="文本框 18"/>
          <p:cNvSpPr txBox="1"/>
          <p:nvPr>
            <p:custDataLst>
              <p:tags r:id="rId5"/>
            </p:custDataLst>
          </p:nvPr>
        </p:nvSpPr>
        <p:spPr>
          <a:xfrm>
            <a:off x="341409" y="2012236"/>
            <a:ext cx="4362761" cy="396938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敏：勤勉。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而①：表并列。而②：表顺承。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就：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靠近。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有道：指有才艺或有道德的人。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正：使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匡正。      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已：同“矣”，句尾语气词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表陈述，相当于“了”。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4791710" y="1604010"/>
            <a:ext cx="7075805" cy="495490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marL="514350" indent="-51435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你心中好学是怎样的？具象的人、无形态的？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514350" indent="-51435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zh-CN" sz="2800" b="1" kern="10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孔子阐述什么是</a:t>
            </a:r>
            <a:r>
              <a:rPr lang="zh-CN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好学？</a:t>
            </a:r>
            <a:endParaRPr lang="zh-CN" altLang="zh-CN" sz="28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None/>
            </a:pPr>
            <a:r>
              <a:rPr lang="en-US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排除干扰（物欲）</a:t>
            </a:r>
            <a:r>
              <a:rPr lang="en-US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重言行</a:t>
            </a:r>
            <a:r>
              <a:rPr lang="en-US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虚心求教</a:t>
            </a:r>
            <a:endParaRPr lang="zh-CN" altLang="en-US" sz="28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None/>
            </a:pP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道德实践重于知识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8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514350" indent="-51435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君子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的理解：有德之人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or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在位之人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None/>
            </a:pP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有德之人好学以修身，在位之人好学更需推己及人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0" algn="just" fontAlgn="auto">
              <a:lnSpc>
                <a:spcPct val="125000"/>
              </a:lnSpc>
              <a:spcAft>
                <a:spcPct val="0"/>
              </a:spcAft>
              <a:buFont typeface="Wingdings" panose="05000000000000000000" pitchFamily="2" charset="2"/>
              <a:buNone/>
            </a:pP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（修身养性）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024645" y="932577"/>
            <a:ext cx="10668001" cy="5077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子曰：“饭疏食饮水，曲肱而枕之，乐亦在其中矣。不义而富且贵，于我如浮云。”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《述而》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子曰：“君子谋道不谋食。耕也馁在其中矣，学也禄在其中矣。君子忧道不忧贫。”（《卫灵公》）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三年学，不至于谷，不易得也。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（《泰伯》）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子曰：“士志于道，而耻恶衣恶食者，未足与议也。” （《里仁》）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50975" y="417830"/>
            <a:ext cx="23488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旁证拓展材料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1547162" y="915395"/>
            <a:ext cx="9616485" cy="847149"/>
          </a:xfrm>
          <a:prstGeom prst="rect">
            <a:avLst/>
          </a:prstGeom>
          <a:solidFill>
            <a:srgbClr val="DFDCD5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marL="899795" algn="ctr"/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子曰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:“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人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而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不仁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,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如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礼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何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?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人而不仁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,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如乐何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?”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（八佾）</a:t>
            </a:r>
            <a:endParaRPr lang="zh-CN" altLang="en-US" sz="2800" b="1">
              <a:solidFill>
                <a:srgbClr val="262626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41605" y="1982470"/>
            <a:ext cx="3512185" cy="332295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而：表假设，如果。</a:t>
            </a: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何：固定句式，译为“怎样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呢？”</a:t>
            </a: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3973830" y="1982470"/>
            <a:ext cx="8218170" cy="39998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/>
          <a:lstStyle/>
          <a:p>
            <a:pPr indent="355600" algn="just" fontAlgn="auto">
              <a:lnSpc>
                <a:spcPct val="150000"/>
              </a:lnSpc>
            </a:pP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善于追问：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 fontAlgn="auto">
              <a:lnSpc>
                <a:spcPct val="150000"/>
              </a:lnSpc>
            </a:pP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礼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乐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到底是做何所指呢？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 fontAlgn="auto">
              <a:lnSpc>
                <a:spcPct val="150000"/>
              </a:lnSpc>
            </a:pP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一个人如果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内心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不仁爱、善良，他会怎么对待礼仪制度、音乐？（</a:t>
            </a:r>
            <a:r>
              <a:rPr sz="2800">
                <a:sym typeface="+mn-ea"/>
              </a:rPr>
              <a:t>八佾舞于庭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 fontAlgn="auto">
              <a:lnSpc>
                <a:spcPct val="150000"/>
              </a:lnSpc>
            </a:pP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在孔子的思想体系中又是指什么？在孔子哲学体系中其功能意义又是什么？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 fontAlgn="auto">
              <a:lnSpc>
                <a:spcPct val="150000"/>
              </a:lnSpc>
            </a:pP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200000"/>
              </a:lnSpc>
            </a:pP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9500" y="173990"/>
            <a:ext cx="31134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孔子之仁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图片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-365125" y="335915"/>
            <a:ext cx="4985385" cy="58305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4451350" y="335915"/>
            <a:ext cx="7520305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indent="457200">
              <a:lnSpc>
                <a:spcPct val="120000"/>
              </a:lnSpc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2400"/>
              <a:t>周礼分为“礼”和“乐”两个部分，周公制礼，把它当度作社会道德、行为的准则；把制乐作为教化的规范。“礼”主要对人的身份进行划分，并给人们提供规矩和秩序，最终形成等级制度，其中统治阶级大致分为天子、诸侯、大夫、士四个等级，“礼”主要作用于行为；“乐”主要是基于“礼”的等级制度，对各阶层在使用的音乐和舞蹈方面，以及仪仗队等诸多领域，进行差异化且严苛的规定</a:t>
            </a:r>
            <a:r>
              <a:rPr lang="zh-CN" altLang="en-US" sz="2400"/>
              <a:t>。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en-US" altLang="zh-CN" sz="2400"/>
              <a:t>【</a:t>
            </a:r>
            <a:r>
              <a:rPr lang="en-US" altLang="zh-CN" sz="2400">
                <a:solidFill>
                  <a:srgbClr val="FF0000"/>
                </a:solidFill>
              </a:rPr>
              <a:t>使故治世之音安以乐，其政和；乱世之音怨以怒，其政乖；亡国之音哀以思，其民困。声音之道，与政通矣。</a:t>
            </a:r>
            <a:r>
              <a:rPr lang="en-US" altLang="zh-CN" sz="2400"/>
              <a:t>】——《礼记乐记》乐之治。</a:t>
            </a:r>
            <a:endParaRPr lang="en-US" altLang="zh-CN" sz="2400"/>
          </a:p>
        </p:txBody>
      </p:sp>
    </p:spTree>
    <p:custDataLst>
      <p:tags r:id="rId3"/>
    </p:custData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976630" y="760095"/>
            <a:ext cx="1096391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indent="457200">
              <a:lnSpc>
                <a:spcPct val="120000"/>
              </a:lnSpc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sz="2400"/>
              <a:t>孔子谓季氏，“</a:t>
            </a:r>
            <a:r>
              <a:rPr sz="2400">
                <a:solidFill>
                  <a:srgbClr val="FF0000"/>
                </a:solidFill>
              </a:rPr>
              <a:t>八佾舞于庭</a:t>
            </a:r>
            <a:r>
              <a:rPr sz="2400"/>
              <a:t>，是可忍也，孰不可忍也！”</a:t>
            </a:r>
            <a:r>
              <a:rPr lang="zh-CN" sz="2400"/>
              <a:t>（</a:t>
            </a:r>
            <a:r>
              <a:rPr sz="2400">
                <a:sym typeface="+mn-ea"/>
              </a:rPr>
              <a:t>八佾</a:t>
            </a:r>
            <a:r>
              <a:rPr lang="en-US" sz="2400">
                <a:sym typeface="+mn-ea"/>
              </a:rPr>
              <a:t>3.1</a:t>
            </a:r>
            <a:r>
              <a:rPr lang="zh-CN" sz="2400"/>
              <a:t>）</a:t>
            </a:r>
            <a:endParaRPr sz="2400"/>
          </a:p>
          <a:p>
            <a:pPr>
              <a:lnSpc>
                <a:spcPct val="150000"/>
              </a:lnSpc>
            </a:pPr>
            <a:endParaRPr lang="en-US" altLang="zh-CN" sz="2400"/>
          </a:p>
          <a:p>
            <a:pPr>
              <a:lnSpc>
                <a:spcPct val="150000"/>
              </a:lnSpc>
            </a:pPr>
            <a:r>
              <a:rPr lang="en-US" altLang="zh-CN" sz="2400"/>
              <a:t>八佾：佾音yì，行列的意思。古时一佾8人，八佾就是64人，据《周礼》规定，只有周天子才可以使用八佾，诸侯为六佾，卿大夫为四佾，士用二佾。季氏是正卿，只能用四佾。</a:t>
            </a:r>
            <a:endParaRPr lang="en-US" altLang="zh-CN" sz="2400"/>
          </a:p>
          <a:p>
            <a:pPr>
              <a:lnSpc>
                <a:spcPct val="150000"/>
              </a:lnSpc>
            </a:pPr>
            <a:endParaRPr lang="en-US" altLang="zh-CN" sz="2400"/>
          </a:p>
          <a:p>
            <a:pPr>
              <a:lnSpc>
                <a:spcPct val="150000"/>
              </a:lnSpc>
            </a:pPr>
            <a:r>
              <a:rPr lang="zh-CN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子贡曰：“见其礼而知其政，闻其乐而知其德。”</a:t>
            </a:r>
            <a:r>
              <a:rPr lang="en-US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《孟子</a:t>
            </a:r>
            <a:r>
              <a:rPr lang="en-US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zh-CN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公孙丑上》</a:t>
            </a:r>
            <a:r>
              <a:rPr lang="en-US" altLang="zh-CN" sz="24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endParaRPr lang="zh-CN" altLang="zh-CN"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孔子心中制礼作乐的周公是万代的圣贤人物，恢复</a:t>
            </a:r>
            <a:r>
              <a:rPr lang="en-US" altLang="zh-CN" sz="2400">
                <a:solidFill>
                  <a:srgbClr val="FF0000"/>
                </a:solidFill>
              </a:rPr>
              <a:t>“</a:t>
            </a:r>
            <a:r>
              <a:rPr lang="zh-CN" altLang="en-US" sz="2400">
                <a:solidFill>
                  <a:srgbClr val="FF0000"/>
                </a:solidFill>
              </a:rPr>
              <a:t>郁郁乎</a:t>
            </a:r>
            <a:r>
              <a:rPr lang="en-US" altLang="zh-CN" sz="2400">
                <a:solidFill>
                  <a:srgbClr val="FF0000"/>
                </a:solidFill>
              </a:rPr>
              <a:t>”</a:t>
            </a:r>
            <a:r>
              <a:rPr lang="zh-CN" altLang="en-US" sz="2400">
                <a:solidFill>
                  <a:srgbClr val="FF0000"/>
                </a:solidFill>
              </a:rPr>
              <a:t>周礼则是解决社会问题的良药。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0"/>
          <p:cNvGrpSpPr/>
          <p:nvPr>
            <p:custDataLst>
              <p:tags r:id="rId1"/>
            </p:custDataLst>
          </p:nvPr>
        </p:nvGrpSpPr>
        <p:grpSpPr>
          <a:xfrm rot="0">
            <a:off x="-401955" y="297814"/>
            <a:ext cx="11889741" cy="3078481"/>
            <a:chOff x="1853204" y="1756063"/>
            <a:chExt cx="7416541" cy="1920277"/>
          </a:xfrm>
        </p:grpSpPr>
        <p:sp>
          <p:nvSpPr>
            <p:cNvPr id="7" name="矩形 10"/>
            <p:cNvSpPr/>
            <p:nvPr>
              <p:custDataLst>
                <p:tags r:id="rId2"/>
              </p:custDataLst>
            </p:nvPr>
          </p:nvSpPr>
          <p:spPr>
            <a:xfrm>
              <a:off x="2282971" y="1756063"/>
              <a:ext cx="6986774" cy="1338807"/>
            </a:xfrm>
            <a:prstGeom prst="rect">
              <a:avLst/>
            </a:prstGeom>
            <a:solidFill>
              <a:srgbClr val="DED5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288000" rIns="360000" rtlCol="0" anchor="ctr"/>
            <a:lstStyle/>
            <a:p>
              <a:pPr marL="899795">
                <a:lnSpc>
                  <a:spcPct val="100000"/>
                </a:lnSpc>
              </a:pP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颜渊问仁。子曰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:“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克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己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复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礼为仁。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一日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克己复礼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天下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归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仁焉。为仁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由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己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而由人乎哉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?”</a:t>
              </a:r>
              <a:endPara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899795">
                <a:lnSpc>
                  <a:spcPct val="100000"/>
                </a:lnSpc>
              </a:pP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颜渊曰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:“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请问其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目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。”子曰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:“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非礼勿视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非礼勿听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非礼勿言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非礼勿动。”</a:t>
              </a:r>
              <a:endPara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899795">
                <a:lnSpc>
                  <a:spcPct val="100000"/>
                </a:lnSpc>
              </a:pP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颜渊曰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:“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回虽不敏</a:t>
              </a:r>
              <a:r>
                <a: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请</a:t>
              </a:r>
              <a:r>
                <a:rPr lang="zh-CN" altLang="en-US" sz="2800" b="1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事</a:t>
              </a:r>
              <a:r>
                <a: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斯语矣。”（颜渊）</a:t>
              </a:r>
              <a:endPara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algn="ctr"/>
              <a:endParaRPr lang="zh-CN" altLang="en-US"/>
            </a:p>
          </p:txBody>
        </p:sp>
        <p:pic>
          <p:nvPicPr>
            <p:cNvPr id="8" name="图片 7" descr="图片包含 游戏机, 伞  描述已自动生成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1853204" y="2235628"/>
              <a:ext cx="1440712" cy="1440712"/>
            </a:xfrm>
            <a:prstGeom prst="rect">
              <a:avLst/>
            </a:prstGeom>
          </p:spPr>
        </p:pic>
      </p:grpSp>
      <p:sp>
        <p:nvSpPr>
          <p:cNvPr id="19" name="文本框 18"/>
          <p:cNvSpPr txBox="1"/>
          <p:nvPr>
            <p:custDataLst>
              <p:tags r:id="rId5"/>
            </p:custDataLst>
          </p:nvPr>
        </p:nvSpPr>
        <p:spPr>
          <a:xfrm>
            <a:off x="149860" y="3037205"/>
            <a:ext cx="4850130" cy="340804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核心</a:t>
            </a:r>
            <a:r>
              <a:rPr lang="en-US" altLang="zh-CN" sz="2800" b="1">
                <a:solidFill>
                  <a:schemeClr val="bg1"/>
                </a:solidFill>
              </a:rPr>
              <a:t>问题</a:t>
            </a:r>
            <a:r>
              <a:rPr lang="zh-CN" altLang="en-US" sz="2800" b="1">
                <a:solidFill>
                  <a:schemeClr val="bg1"/>
                </a:solidFill>
              </a:rPr>
              <a:t>：礼是</a:t>
            </a:r>
            <a:r>
              <a:rPr lang="en-US" altLang="zh-CN" sz="2800" b="1">
                <a:solidFill>
                  <a:schemeClr val="bg1"/>
                </a:solidFill>
              </a:rPr>
              <a:t>什么</a:t>
            </a:r>
            <a:r>
              <a:rPr lang="zh-CN" altLang="en-US" sz="2800" b="1">
                <a:solidFill>
                  <a:schemeClr val="bg1"/>
                </a:solidFill>
              </a:rPr>
              <a:t>？</a:t>
            </a:r>
            <a:endParaRPr lang="zh-CN" altLang="en-US" sz="28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bg1"/>
                </a:solidFill>
              </a:rPr>
              <a:t>1做解释</a:t>
            </a:r>
            <a:endParaRPr lang="en-US" altLang="zh-CN" sz="28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bg1"/>
                </a:solidFill>
              </a:rPr>
              <a:t>2</a:t>
            </a:r>
            <a:r>
              <a:rPr lang="zh-CN" altLang="en-US" sz="2800" b="1">
                <a:solidFill>
                  <a:schemeClr val="bg1"/>
                </a:solidFill>
              </a:rPr>
              <a:t>说</a:t>
            </a:r>
            <a:r>
              <a:rPr lang="en-US" altLang="zh-CN" sz="2800" b="1">
                <a:solidFill>
                  <a:schemeClr val="bg1"/>
                </a:solidFill>
              </a:rPr>
              <a:t>效果</a:t>
            </a:r>
            <a:endParaRPr lang="en-US" altLang="zh-CN" sz="28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bg1"/>
                </a:solidFill>
              </a:rPr>
              <a:t>3</a:t>
            </a:r>
            <a:r>
              <a:rPr lang="zh-CN" altLang="en-US" sz="2800" b="1">
                <a:solidFill>
                  <a:schemeClr val="bg1"/>
                </a:solidFill>
              </a:rPr>
              <a:t>指</a:t>
            </a:r>
            <a:r>
              <a:rPr lang="en-US" altLang="zh-CN" sz="2800" b="1">
                <a:solidFill>
                  <a:schemeClr val="bg1"/>
                </a:solidFill>
              </a:rPr>
              <a:t>路径</a:t>
            </a:r>
            <a:endParaRPr lang="en-US" altLang="zh-CN" sz="28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修身，靠自身</a:t>
            </a:r>
            <a:r>
              <a:rPr lang="zh-CN" altLang="en-US" sz="2800" b="1">
                <a:solidFill>
                  <a:schemeClr val="bg1"/>
                </a:solidFill>
              </a:rPr>
              <a:t>努力，具体的操作方法</a:t>
            </a:r>
            <a:r>
              <a:rPr lang="en-US" altLang="zh-CN" sz="2800" b="1">
                <a:solidFill>
                  <a:schemeClr val="bg1"/>
                </a:solidFill>
              </a:rPr>
              <a:t>“</a:t>
            </a:r>
            <a:r>
              <a:rPr lang="zh-CN" altLang="en-US" sz="2800" b="1">
                <a:solidFill>
                  <a:schemeClr val="bg1"/>
                </a:solidFill>
              </a:rPr>
              <a:t>四非</a:t>
            </a:r>
            <a:r>
              <a:rPr lang="en-US" altLang="zh-CN" sz="2800" b="1">
                <a:solidFill>
                  <a:schemeClr val="bg1"/>
                </a:solidFill>
              </a:rPr>
              <a:t>”</a:t>
            </a:r>
            <a:endParaRPr lang="en-US" altLang="zh-CN" sz="2800" b="1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bg1"/>
                </a:solidFill>
              </a:rPr>
              <a:t>颜渊</a:t>
            </a:r>
            <a:r>
              <a:rPr lang="zh-CN" altLang="en-US" sz="2800" b="1">
                <a:solidFill>
                  <a:schemeClr val="bg1"/>
                </a:solidFill>
              </a:rPr>
              <a:t>敏于事～</a:t>
            </a:r>
            <a:r>
              <a:rPr lang="en-US" altLang="zh-CN" sz="2800" b="1">
                <a:solidFill>
                  <a:schemeClr val="bg1"/>
                </a:solidFill>
              </a:rPr>
              <a:t>实践</a:t>
            </a:r>
            <a:r>
              <a:rPr lang="zh-CN" altLang="en-US" sz="2800" b="1">
                <a:solidFill>
                  <a:schemeClr val="bg1"/>
                </a:solidFill>
              </a:rPr>
              <a:t>力、</a:t>
            </a:r>
            <a:r>
              <a:rPr lang="en-US" altLang="zh-CN" sz="2800" b="1">
                <a:solidFill>
                  <a:schemeClr val="bg1"/>
                </a:solidFill>
              </a:rPr>
              <a:t>执行力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>
            <p:custDataLst>
              <p:tags r:id="rId6"/>
            </p:custDataLst>
          </p:nvPr>
        </p:nvSpPr>
        <p:spPr>
          <a:xfrm>
            <a:off x="5000017" y="3179826"/>
            <a:ext cx="6801441" cy="26924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/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讨论的话题很重要，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仁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涉及儒家核心概念和基本主张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/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提问者是颜回</a:t>
            </a:r>
            <a:endParaRPr lang="zh-CN" altLang="en-US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/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仁就是克己复礼，克己对内（内圣），复礼对外（外王），儒家最高理想，孔子毕生所求。</a:t>
            </a:r>
            <a:endParaRPr lang="zh-CN" altLang="en-US" sz="28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247650" y="613410"/>
            <a:ext cx="11637010" cy="5785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樊迟问仁。 孔子曰：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爱人。”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当仁，不让于师。”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zh-CN" altLang="zh-CN" sz="32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颜回其人</a:t>
            </a:r>
            <a:endParaRPr lang="zh-CN" altLang="zh-CN" sz="32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“……一箪食，一瓢饮，在陋巷，人不堪其忧，回也不改其乐……”。“贤哉，回也”，“回也，其心三月不违仁”（《雍也》）。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颜回先孔子而去世，孔子“噫！天丧予！天丧予！”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 fontAlgn="auto">
              <a:lnSpc>
                <a:spcPct val="125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对最接近仁的境界的人回答出内心的最高标准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4"/>
          <p:cNvSpPr txBox="1"/>
          <p:nvPr>
            <p:custDataLst>
              <p:tags r:id="rId1"/>
            </p:custDataLst>
          </p:nvPr>
        </p:nvSpPr>
        <p:spPr>
          <a:xfrm>
            <a:off x="1083191" y="284543"/>
            <a:ext cx="2058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研读文本</a:t>
            </a: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4" name="组合 42"/>
          <p:cNvGrpSpPr/>
          <p:nvPr>
            <p:custDataLst>
              <p:tags r:id="rId2"/>
            </p:custDataLst>
          </p:nvPr>
        </p:nvGrpSpPr>
        <p:grpSpPr>
          <a:xfrm>
            <a:off x="390539" y="1232849"/>
            <a:ext cx="10463864" cy="2309660"/>
            <a:chOff x="1853204" y="2235628"/>
            <a:chExt cx="6527112" cy="1440712"/>
          </a:xfrm>
        </p:grpSpPr>
        <p:grpSp>
          <p:nvGrpSpPr>
            <p:cNvPr id="5" name="组合 30"/>
            <p:cNvGrpSpPr/>
            <p:nvPr>
              <p:custDataLst>
                <p:tags r:id="rId3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7" name="矩形 10"/>
              <p:cNvSpPr/>
              <p:nvPr>
                <p:custDataLst>
                  <p:tags r:id="rId4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ED5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288000" rIns="360000" rtlCol="0" anchor="ctr"/>
              <a:lstStyle/>
              <a:p>
                <a:pPr marL="1080135">
                  <a:lnSpc>
                    <a:spcPct val="100000"/>
                  </a:lnSpc>
                </a:pP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曾子曰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士不可以不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弘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毅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任重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而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道远。仁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以为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己任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不亦重乎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?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死而后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已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不亦远乎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?”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（泰伯）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marL="1080135">
                  <a:lnSpc>
                    <a:spcPct val="100000"/>
                  </a:lnSpc>
                </a:pP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士农工商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、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内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圣外王、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教化百姓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、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影响社会</a:t>
                </a:r>
                <a:endParaRPr lang="en-US" altLang="zh-CN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ctr"/>
                <a:endParaRPr lang="zh-CN" altLang="en-US"/>
              </a:p>
            </p:txBody>
          </p:sp>
          <p:pic>
            <p:nvPicPr>
              <p:cNvPr id="8" name="图片 7" descr="图片包含 游戏机, 伞  描述已自动生成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6" name="矩形 41"/>
            <p:cNvSpPr/>
            <p:nvPr>
              <p:custDataLst>
                <p:tags r:id="rId7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8"/>
            </p:custDataLst>
          </p:nvPr>
        </p:nvSpPr>
        <p:spPr>
          <a:xfrm>
            <a:off x="1515558" y="2885582"/>
            <a:ext cx="4362761" cy="265176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士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指的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士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身上应该具备什么特质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士的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使命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>
            <p:custDataLst>
              <p:tags r:id="rId9"/>
            </p:custDataLst>
          </p:nvPr>
        </p:nvSpPr>
        <p:spPr>
          <a:xfrm>
            <a:off x="6096000" y="2763018"/>
            <a:ext cx="5538281" cy="23749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>
            <a:spAutoFit/>
          </a:bodyPr>
          <a:lstStyle/>
          <a:p>
            <a:pPr indent="355600" algn="just">
              <a:lnSpc>
                <a:spcPct val="12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主题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依旧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是仁，但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对象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是士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2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横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渠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四句（张载）</a:t>
            </a:r>
            <a:endParaRPr lang="en-US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2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为天地立心，为生民立命，为往圣继绝学，为万世开太平”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383208" y="1232849"/>
            <a:ext cx="10463864" cy="2309660"/>
            <a:chOff x="1853204" y="2235628"/>
            <a:chExt cx="6527112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知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者不惑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仁者不忧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勇者不惧。”（子罕）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4"/>
          <p:cNvSpPr txBox="1"/>
          <p:nvPr>
            <p:custDataLst>
              <p:tags r:id="rId7"/>
            </p:custDataLst>
          </p:nvPr>
        </p:nvSpPr>
        <p:spPr>
          <a:xfrm>
            <a:off x="1083191" y="284543"/>
            <a:ext cx="2058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研读文本</a:t>
            </a: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8"/>
            </p:custDataLst>
          </p:nvPr>
        </p:nvSpPr>
        <p:spPr>
          <a:xfrm>
            <a:off x="1545369" y="3137895"/>
            <a:ext cx="4362761" cy="521208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礼记中庸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》：知、仁、勇，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三者天下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之达德也。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300000"/>
              </a:lnSpc>
            </a:pP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>
            <p:custDataLst>
              <p:tags r:id="rId9"/>
            </p:custDataLst>
          </p:nvPr>
        </p:nvSpPr>
        <p:spPr>
          <a:xfrm>
            <a:off x="6469327" y="2646049"/>
            <a:ext cx="4814760" cy="313218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>
            <a:normAutofit/>
          </a:bodyPr>
          <a:lstStyle/>
          <a:p>
            <a:pPr indent="355600" algn="just">
              <a:lnSpc>
                <a:spcPct val="20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孔子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给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出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了结论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其中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逻辑环节需要大家补充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4951750" y="1466563"/>
            <a:ext cx="6815528" cy="5161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有智慧的人不会疑惑，因为他知道大小、轻重、缓急、本末，判断力自然就强；仁德的人行恕道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己所不欲，勿施于人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则不会招人怨恨，行忠道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立人、达人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则会令人感激，人际关系处理得完善了，就不会忧虑；真正的勇者不在于行为壮烈，而在于内心强大，不存在惧怕之心，横逆忧患来临时，能淡然处之，这才是大勇。</a:t>
            </a:r>
            <a:endParaRPr lang="zh-CN" altLang="zh-CN" sz="2800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534649" y="989510"/>
            <a:ext cx="11232629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spcAft>
                <a:spcPct val="0"/>
              </a:spcAft>
            </a:pP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“智者”为何“不惑”，“仁者”为何“不忧”，“勇者”为何“不惧”？其中的逻辑关系。</a:t>
            </a:r>
            <a:endParaRPr lang="en-US" altLang="zh-CN" sz="2800" kern="10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" t="1530" r="1839" b="3346"/>
          <a:stretch>
            <a:fillRect/>
          </a:stretch>
        </p:blipFill>
        <p:spPr bwMode="auto">
          <a:xfrm>
            <a:off x="424722" y="2049979"/>
            <a:ext cx="4300646" cy="431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225684" y="2151727"/>
            <a:ext cx="100389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“由，诲女知之乎！知之为知之，不知为不知，是知也。”</a:t>
            </a:r>
            <a:endParaRPr lang="en-US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子曰：“邦有道，危言危行；邦无道，危行言孙。”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42"/>
          <p:cNvGrpSpPr/>
          <p:nvPr>
            <p:custDataLst>
              <p:tags r:id="rId1"/>
            </p:custDataLst>
          </p:nvPr>
        </p:nvGrpSpPr>
        <p:grpSpPr>
          <a:xfrm>
            <a:off x="440280" y="74835"/>
            <a:ext cx="10463864" cy="2309660"/>
            <a:chOff x="1853204" y="2235628"/>
            <a:chExt cx="6527112" cy="1440712"/>
          </a:xfrm>
        </p:grpSpPr>
        <p:grpSp>
          <p:nvGrpSpPr>
            <p:cNvPr id="15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7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marL="899795" algn="ctr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见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贤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思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齐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焉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见不贤而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内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自省也。”（里仁）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8" name="图片 17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6" name="矩形 41"/>
            <p:cNvSpPr/>
            <p:nvPr>
              <p:custDataLst>
                <p:tags r:id="rId6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>
            <p:custDataLst>
              <p:tags r:id="rId7"/>
            </p:custDataLst>
          </p:nvPr>
        </p:nvSpPr>
        <p:spPr>
          <a:xfrm>
            <a:off x="6704277" y="2129794"/>
            <a:ext cx="4814760" cy="387162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>
            <a:noAutofit/>
          </a:bodyPr>
          <a:lstStyle/>
          <a:p>
            <a:pPr indent="355600" algn="just">
              <a:lnSpc>
                <a:spcPct val="150000"/>
              </a:lnSpc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孔子说：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“看见有德行的人就要想着向他看齐，看到没有德行的人，就要在心里反省自己是否有这样的缺点。”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173355" y="1419860"/>
            <a:ext cx="6076315" cy="5416550"/>
          </a:xfrm>
          <a:prstGeom prst="rect">
            <a:avLst/>
          </a:prstGeom>
          <a:solidFill>
            <a:srgbClr val="C00000"/>
          </a:solidFill>
        </p:spPr>
        <p:txBody>
          <a:bodyPr wrap="square" bIns="288000">
            <a:spAutoFit/>
          </a:bodyPr>
          <a:lstStyle/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贤和贤者是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样的？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贤和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贤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产生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条件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3思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齐与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内省的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条件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是否愿意卸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自己本能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外界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防卫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接受外界传输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摆脱自己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好胜心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20000"/>
              </a:lnSpc>
              <a:spcAft>
                <a:spcPts val="2400"/>
              </a:spcAft>
            </a:pP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改变世界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依靠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的是</a:t>
            </a:r>
            <a:r>
              <a:rPr lang="zh-CN" altLang="en-US" sz="2400" b="1" u="sng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</a:t>
            </a:r>
            <a:r>
              <a:rPr lang="en-US" altLang="zh-CN" sz="2400" b="1" u="sng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本能</a:t>
            </a: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。是理性的看待自己。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4" grpId="0" animBg="1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42559" y="-41596"/>
            <a:ext cx="10463864" cy="2309660"/>
            <a:chOff x="1853204" y="2235628"/>
            <a:chExt cx="6527112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朝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闻道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夕死可矣。”（里仁）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>
            <p:custDataLst>
              <p:tags r:id="rId7"/>
            </p:custDataLst>
          </p:nvPr>
        </p:nvSpPr>
        <p:spPr>
          <a:xfrm>
            <a:off x="6043295" y="2893695"/>
            <a:ext cx="5600700" cy="313245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>
            <a:normAutofit fontScale="60000"/>
          </a:bodyPr>
          <a:lstStyle/>
          <a:p>
            <a:pPr indent="355600" algn="just">
              <a:lnSpc>
                <a:spcPct val="20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真理是来自西方哲学的概念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indent="355600" algn="just">
              <a:lnSpc>
                <a:spcPct val="20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朝：一旦。夕：往夕，过去的，曾发生过的。死：放弃，抹掉。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20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新解：在新的一天感悟到新的道理，过往的执着与成见也便可以放下了。</a:t>
            </a:r>
            <a:endParaRPr lang="zh-CN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35" y="1113155"/>
            <a:ext cx="12153900" cy="1633855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9"/>
            </p:custDataLst>
          </p:nvPr>
        </p:nvSpPr>
        <p:spPr>
          <a:xfrm>
            <a:off x="220980" y="3393440"/>
            <a:ext cx="4741545" cy="304609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何为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道？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朝闻夕死可以怎样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解释？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凸显了志士仁人对生命意义的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定位。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1300494" y="3864289"/>
            <a:ext cx="10514029" cy="2309660"/>
            <a:chOff x="1853204" y="2235628"/>
            <a:chExt cx="6558404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58404" cy="1440712"/>
              <a:chOff x="1853204" y="2235628"/>
              <a:chExt cx="6558404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413071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《论语》十二章第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1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、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4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、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6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则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379730" y="2216150"/>
            <a:ext cx="6296660" cy="73723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第二部分：</a:t>
            </a:r>
            <a:r>
              <a:rPr lang="zh-CN" altLang="en-US" sz="2800" b="1">
                <a:solidFill>
                  <a:schemeClr val="bg1"/>
                </a:solidFill>
              </a:rPr>
              <a:t>君子</a:t>
            </a:r>
            <a:endParaRPr lang="zh-CN" altLang="en-US" sz="2800" b="1">
              <a:solidFill>
                <a:schemeClr val="bg1"/>
              </a:solidFill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42"/>
          <p:cNvGrpSpPr/>
          <p:nvPr>
            <p:custDataLst>
              <p:tags r:id="rId1"/>
            </p:custDataLst>
          </p:nvPr>
        </p:nvGrpSpPr>
        <p:grpSpPr>
          <a:xfrm>
            <a:off x="529604" y="147634"/>
            <a:ext cx="10463864" cy="2309660"/>
            <a:chOff x="1853204" y="2235628"/>
            <a:chExt cx="6527112" cy="1440712"/>
          </a:xfrm>
        </p:grpSpPr>
        <p:grpSp>
          <p:nvGrpSpPr>
            <p:cNvPr id="5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7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ED5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288000" rIns="360000"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君子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喻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于义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小人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喻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于利。”（里仁）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  <a:p>
                <a:pPr algn="ctr"/>
                <a:endParaRPr lang="zh-CN" altLang="en-US"/>
              </a:p>
            </p:txBody>
          </p:sp>
          <p:pic>
            <p:nvPicPr>
              <p:cNvPr id="8" name="图片 7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6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>
            <p:custDataLst>
              <p:tags r:id="rId7"/>
            </p:custDataLst>
          </p:nvPr>
        </p:nvSpPr>
        <p:spPr>
          <a:xfrm>
            <a:off x="433070" y="1704975"/>
            <a:ext cx="11504930" cy="243268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72000" tIns="0" rIns="108000" bIns="36000" anchor="t" anchorCtr="0"/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CN"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翻译：</a:t>
            </a:r>
            <a:r>
              <a:rPr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君子懂得如何把握分寸，如何理性看待事物，小人懂得利益与厉害何在，懂得如何攫取利益。</a:t>
            </a:r>
            <a:endParaRPr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CN" altLang="zh-CN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判断</a:t>
            </a:r>
            <a:r>
              <a:rPr lang="en-US" altLang="zh-CN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君子</a:t>
            </a:r>
            <a:r>
              <a:rPr lang="en-US" altLang="zh-CN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小人</a:t>
            </a:r>
            <a:r>
              <a:rPr lang="en-US" altLang="zh-CN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4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的标准</a:t>
            </a:r>
            <a:r>
              <a:rPr lang="zh-CN" altLang="en-US"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：公心与私欲</a:t>
            </a:r>
            <a:endParaRPr lang="zh-CN" altLang="en-US"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CN" altLang="en-US"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“大人只看利弊，小孩子才分对错”</a:t>
            </a:r>
            <a:endParaRPr lang="zh-CN" altLang="en-US"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CN" altLang="en-US"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孔子绝非在“义”＆“利”之间作一刀切的动作。</a:t>
            </a:r>
            <a:endParaRPr lang="zh-CN" altLang="en-US"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CN" altLang="en-US" sz="24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儒家文化务实的一面，孔子多次表示不反对逐利，只是有个“义”的问题，有个度，有个分寸，有个理性的原则。</a:t>
            </a:r>
            <a:endParaRPr lang="zh-CN" altLang="en-US" sz="24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200000"/>
              </a:lnSpc>
            </a:pPr>
            <a:endParaRPr lang="zh-CN" sz="2400"/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415925" y="899795"/>
            <a:ext cx="11776075" cy="4431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我们到底应该成为一个怎样的</a:t>
            </a:r>
            <a:r>
              <a:rPr lang="zh-CN" altLang="en-US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自己？（一个人拥有怎样价值观）</a:t>
            </a:r>
            <a:endParaRPr lang="zh-CN" altLang="zh-CN" sz="2800" b="1" kern="10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</a:t>
            </a:r>
            <a:r>
              <a:rPr lang="en-US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 “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无欲速，无见小利。欲速则不达，见小利则大事不成。</a:t>
            </a:r>
            <a:endParaRPr lang="en-US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子曰：“君子怀德，小人怀土；君子怀刑，小人怀惠。</a:t>
            </a:r>
            <a:endParaRPr lang="en-US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子曰：“笃信好学，守死善道。危邦不入，乱邦不居。天下有道则见，无道则隐。</a:t>
            </a:r>
            <a:r>
              <a:rPr lang="zh-CN" altLang="zh-CN" sz="2800" b="1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邦有道，贫且贱焉，耻也；邦无道，富且贵焉，耻也</a:t>
            </a:r>
            <a:r>
              <a:rPr lang="zh-CN" altLang="zh-CN" sz="28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。（将个人贫富成败荣辱与国家兴衰存亡联系在一起）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477534" y="214944"/>
            <a:ext cx="10514029" cy="2309660"/>
            <a:chOff x="1853204" y="2235628"/>
            <a:chExt cx="6558404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58404" cy="1440712"/>
              <a:chOff x="1853204" y="2235628"/>
              <a:chExt cx="6558404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413071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质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胜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文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则野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文胜质则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史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。文质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彬彬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然后君子。”（雍也）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            </a:t>
                </a:r>
                <a:r>
                  <a:rPr lang="zh-CN" altLang="en-US" sz="2800" b="1">
                    <a:ln/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  <a:sym typeface="+mn-ea"/>
                  </a:rPr>
                  <a:t>中庸思想</a:t>
                </a:r>
                <a:endParaRPr lang="zh-CN" altLang="en-US" sz="2800" b="1">
                  <a:ln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379730" y="2216150"/>
            <a:ext cx="6296660" cy="1383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</a:rPr>
              <a:t>1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君子理想人格内涵包含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什么？</a:t>
            </a:r>
            <a:endParaRPr lang="zh-CN" altLang="en-US" sz="2800" b="1">
              <a:solidFill>
                <a:schemeClr val="bg1"/>
              </a:solidFill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>
            <p:custDataLst>
              <p:tags r:id="rId8"/>
            </p:custDataLst>
          </p:nvPr>
        </p:nvSpPr>
        <p:spPr>
          <a:xfrm>
            <a:off x="7018655" y="2313952"/>
            <a:ext cx="5173487" cy="368695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zh-CN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孔子说：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“质朴超过文采就会粗野鄙俗，文采超过质朴就会虚饰浮夸。文采和质朴配合适当，这样之后才可以成为君子。”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0985" y="4185920"/>
            <a:ext cx="697166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质与文 nature vs nurture</a:t>
            </a:r>
            <a:endParaRPr lang="zh-CN" altLang="en-US" sz="2800"/>
          </a:p>
          <a:p>
            <a:r>
              <a:rPr lang="zh-CN" altLang="en-US" sz="2800"/>
              <a:t>Nature says go while nurture says stop.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质是使你冲动的感性；文是使你压抑的理性。</a:t>
            </a:r>
            <a:endParaRPr lang="zh-CN" altLang="en-US" sz="2800"/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780415" y="603250"/>
            <a:ext cx="6296660" cy="73723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如何把握文质彬彬的</a:t>
            </a:r>
            <a:r>
              <a:rPr lang="zh-CN" altLang="en-US" sz="2800" b="1">
                <a:solidFill>
                  <a:schemeClr val="bg1"/>
                </a:solidFill>
              </a:rPr>
              <a:t>中庸思想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00405" y="2218690"/>
            <a:ext cx="1112520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1、</a:t>
            </a:r>
            <a:r>
              <a:rPr lang="zh-CN" altLang="en-US" sz="28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庸俗文化伤害人的天真淳朴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：精致的“文明人”和粗鲁的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英雄哥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endParaRPr lang="en-US" altLang="zh-CN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zh-CN" altLang="en-US" sz="28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一个文质彬彬君子的外在表现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：“圣贤气象”</a:t>
            </a:r>
            <a:r>
              <a:rPr lang="en-US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vs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普通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平凡人</a:t>
            </a:r>
            <a:endParaRPr lang="zh-CN" altLang="en-US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庄子写了那么多惊世骇俗的精彩文章，这是“文”。同时，他嘻嘻哈哈混迹于市井，宁可在泥水里打滚也不去做宰相，这就是“质”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</a:t>
            </a:r>
            <a:endParaRPr lang="zh-CN" altLang="en-US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3、</a:t>
            </a:r>
            <a:r>
              <a:rPr lang="zh-CN" altLang="en-US" sz="28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当下难觅“文质彬彬”之人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：口若悬河讲课的“成功学大师”、“灵性大师”</a:t>
            </a:r>
            <a:endParaRPr lang="zh-CN" altLang="en-US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（专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家教授并不是知识分子，他们只是从老师或书本批发了一点知识，然后零售的人。他们与茶馆里的说书人一样，靠背书养活自己而已。</a:t>
            </a:r>
            <a:r>
              <a:rPr lang="zh-CN" altLang="en-US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</a:t>
            </a:r>
            <a:endParaRPr lang="zh-CN" altLang="en-US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66000" y="711200"/>
            <a:ext cx="39376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质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胜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文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则野</a:t>
            </a:r>
            <a:r>
              <a:rPr lang="en-US" altLang="zh-CN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,</a:t>
            </a:r>
            <a:r>
              <a:rPr lang="zh-CN" altLang="en-US" sz="2800" b="1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文胜质则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史</a:t>
            </a:r>
            <a:endParaRPr lang="zh-CN" altLang="en-US" sz="28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1300494" y="3864289"/>
            <a:ext cx="10514029" cy="2309660"/>
            <a:chOff x="1853204" y="2235628"/>
            <a:chExt cx="6558404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58404" cy="1440712"/>
              <a:chOff x="1853204" y="2235628"/>
              <a:chExt cx="6558404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413071" y="2427552"/>
                <a:ext cx="5998537" cy="528432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《论语》十二章第</a:t>
                </a:r>
                <a:r>
                  <a:rPr 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8.11.12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则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379730" y="2216150"/>
            <a:ext cx="6296660" cy="73723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</a:rPr>
              <a:t>第三部分：生活</a:t>
            </a:r>
            <a:r>
              <a:rPr lang="zh-CN" altLang="en-US" sz="2800" b="1">
                <a:solidFill>
                  <a:schemeClr val="bg1"/>
                </a:solidFill>
              </a:rPr>
              <a:t>态度</a:t>
            </a:r>
            <a:endParaRPr lang="zh-CN" altLang="en-US" sz="2800" b="1">
              <a:solidFill>
                <a:schemeClr val="bg1"/>
              </a:solidFill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生活</a:t>
            </a:r>
            <a:r>
              <a:rPr lang="en-US" altLang="zh-CN" smtClean="0">
                <a:solidFill>
                  <a:schemeClr val="tx1"/>
                </a:solidFill>
              </a:rPr>
              <a:t>态度</a:t>
            </a:r>
            <a:endParaRPr lang="en-US" altLang="zh-CN" smtClean="0">
              <a:solidFill>
                <a:schemeClr val="tx1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 smtClean="0">
                <a:solidFill>
                  <a:schemeClr val="tx1"/>
                </a:solidFill>
                <a:ea typeface="宋体" panose="02010600030101010101" pitchFamily="2" charset="-122"/>
              </a:rPr>
              <a:t>请在此处添加文本</a:t>
            </a:r>
            <a:endParaRPr lang="en-US" altLang="zh-CN" smtClean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42"/>
          <p:cNvGrpSpPr/>
          <p:nvPr>
            <p:custDataLst>
              <p:tags r:id="rId1"/>
            </p:custDataLst>
          </p:nvPr>
        </p:nvGrpSpPr>
        <p:grpSpPr>
          <a:xfrm>
            <a:off x="390539" y="1232849"/>
            <a:ext cx="10463864" cy="2309660"/>
            <a:chOff x="1853204" y="2235628"/>
            <a:chExt cx="6527112" cy="1440712"/>
          </a:xfrm>
        </p:grpSpPr>
        <p:grpSp>
          <p:nvGrpSpPr>
            <p:cNvPr id="15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7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324000" bIns="0" rtlCol="0" anchor="ctr" anchorCtr="1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为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山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未成一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止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吾止也。譬如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平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虽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覆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一篑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进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往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也。”（子罕）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8" name="图片 17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6" name="矩形 41"/>
            <p:cNvSpPr/>
            <p:nvPr>
              <p:custDataLst>
                <p:tags r:id="rId6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1545369" y="2615038"/>
            <a:ext cx="4362761" cy="3710568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</a:rPr>
              <a:t>为：堆积。      </a:t>
            </a:r>
            <a:endParaRPr lang="en-US" altLang="zh-CN" sz="3200" b="1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</a:rPr>
              <a:t>篑：筐。</a:t>
            </a:r>
            <a:endParaRPr lang="en-US" altLang="zh-CN" sz="3200" b="1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</a:rPr>
              <a:t>平：形作动，填平。</a:t>
            </a:r>
            <a:endParaRPr lang="zh-CN" altLang="en-US" sz="3200" b="1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</a:rPr>
              <a:t>覆：倾倒。</a:t>
            </a:r>
            <a:endParaRPr lang="en-US" altLang="zh-CN" sz="3200" b="1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</a:rPr>
              <a:t>往：坚持。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>
            <p:custDataLst>
              <p:tags r:id="rId8"/>
            </p:custDataLst>
          </p:nvPr>
        </p:nvSpPr>
        <p:spPr>
          <a:xfrm>
            <a:off x="6096000" y="3496206"/>
            <a:ext cx="5605782" cy="200850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问题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探究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小组讨论两种断句哪种符合你的理解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？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稍作解释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42"/>
          <p:cNvGrpSpPr/>
          <p:nvPr>
            <p:custDataLst>
              <p:tags r:id="rId9"/>
            </p:custDataLst>
          </p:nvPr>
        </p:nvGrpSpPr>
        <p:grpSpPr>
          <a:xfrm>
            <a:off x="813435" y="260985"/>
            <a:ext cx="10464165" cy="2310130"/>
            <a:chOff x="1853204" y="2235628"/>
            <a:chExt cx="6527112" cy="1440712"/>
          </a:xfrm>
        </p:grpSpPr>
        <p:grpSp>
          <p:nvGrpSpPr>
            <p:cNvPr id="21" name="组合 30"/>
            <p:cNvGrpSpPr/>
            <p:nvPr>
              <p:custDataLst>
                <p:tags r:id="rId10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22" name="矩形 10"/>
              <p:cNvSpPr/>
              <p:nvPr>
                <p:custDataLst>
                  <p:tags r:id="rId11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324000" bIns="0" rtlCol="0" anchor="ctr" anchorCtr="1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为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山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未成一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止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吾，止也。譬如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平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虽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覆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一篑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进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吾，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往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也。”（子罕）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23" name="图片 22" descr="图片包含 游戏机, 伞  描述已自动生成"/>
              <p:cNvPicPr>
                <a:picLocks noChangeAspect="1"/>
              </p:cNvPicPr>
              <p:nvPr>
                <p:custDataLst>
                  <p:tags r:id="rId12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24" name="矩形 41"/>
            <p:cNvSpPr/>
            <p:nvPr>
              <p:custDataLst>
                <p:tags r:id="rId13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1188720" y="2614930"/>
            <a:ext cx="4719320" cy="341503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>
                <a:solidFill>
                  <a:schemeClr val="bg1"/>
                </a:solidFill>
                <a:ea typeface="宋体" panose="02010600030101010101" pitchFamily="2" charset="-122"/>
              </a:rPr>
              <a:t>发现</a:t>
            </a:r>
            <a:r>
              <a:rPr lang="en-US" altLang="zh-CN" sz="2800" b="1" u="sng">
                <a:solidFill>
                  <a:schemeClr val="bg1"/>
                </a:solidFill>
                <a:ea typeface="宋体" panose="02010600030101010101" pitchFamily="2" charset="-122"/>
              </a:rPr>
              <a:t>此事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不利于自我实现的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立刻停止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u="sng">
                <a:solidFill>
                  <a:schemeClr val="bg1"/>
                </a:solidFill>
                <a:ea typeface="宋体" panose="02010600030101010101" pitchFamily="2" charset="-122"/>
              </a:rPr>
              <a:t>只要此事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有利于自我实现的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义无反顾坚持下去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>
            <p:custDataLst>
              <p:tags r:id="rId2"/>
            </p:custDataLst>
          </p:nvPr>
        </p:nvSpPr>
        <p:spPr>
          <a:xfrm>
            <a:off x="6096000" y="3496206"/>
            <a:ext cx="5605782" cy="200850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低头看路与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抬头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看天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脚踏实地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仰望星空</a:t>
            </a:r>
            <a:endParaRPr lang="en-US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行动力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反思</a:t>
            </a:r>
            <a:endParaRPr lang="en-US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42"/>
          <p:cNvGrpSpPr/>
          <p:nvPr>
            <p:custDataLst>
              <p:tags r:id="rId3"/>
            </p:custDataLst>
          </p:nvPr>
        </p:nvGrpSpPr>
        <p:grpSpPr>
          <a:xfrm>
            <a:off x="813435" y="260985"/>
            <a:ext cx="10464165" cy="2310130"/>
            <a:chOff x="1853204" y="2235628"/>
            <a:chExt cx="6527112" cy="1440712"/>
          </a:xfrm>
        </p:grpSpPr>
        <p:grpSp>
          <p:nvGrpSpPr>
            <p:cNvPr id="21" name="组合 30"/>
            <p:cNvGrpSpPr/>
            <p:nvPr>
              <p:custDataLst>
                <p:tags r:id="rId4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22" name="矩形 10"/>
              <p:cNvSpPr/>
              <p:nvPr>
                <p:custDataLst>
                  <p:tags r:id="rId5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324000" bIns="0" rtlCol="0" anchor="ctr" anchorCtr="1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为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山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未成一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止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吾，止也。譬如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平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虽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覆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一篑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进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吾，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往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也。”（子罕）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23" name="图片 22" descr="图片包含 游戏机, 伞  描述已自动生成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24" name="矩形 41"/>
            <p:cNvSpPr/>
            <p:nvPr>
              <p:custDataLst>
                <p:tags r:id="rId8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42"/>
          <p:cNvGrpSpPr/>
          <p:nvPr>
            <p:custDataLst>
              <p:tags r:id="rId1"/>
            </p:custDataLst>
          </p:nvPr>
        </p:nvGrpSpPr>
        <p:grpSpPr>
          <a:xfrm>
            <a:off x="390539" y="1232849"/>
            <a:ext cx="10463864" cy="2309660"/>
            <a:chOff x="1853204" y="2235628"/>
            <a:chExt cx="6527112" cy="1440712"/>
          </a:xfrm>
        </p:grpSpPr>
        <p:grpSp>
          <p:nvGrpSpPr>
            <p:cNvPr id="15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7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324000" bIns="0" rtlCol="0" anchor="ctr" anchorCtr="1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为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山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未成一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止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吾止也。譬如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平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虽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覆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一篑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进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吾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往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也。”（子罕）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微软雅黑" panose="020B0503020204020204" pitchFamily="34" charset="-122"/>
                </a:endParaRPr>
              </a:p>
            </p:txBody>
          </p:sp>
          <p:pic>
            <p:nvPicPr>
              <p:cNvPr id="18" name="图片 17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6" name="矩形 41"/>
            <p:cNvSpPr/>
            <p:nvPr>
              <p:custDataLst>
                <p:tags r:id="rId6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960755" y="2950845"/>
            <a:ext cx="4968875" cy="267652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停下来，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是我自己停下来的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如果决心继续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是我自己去做的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>
            <p:custDataLst>
              <p:tags r:id="rId8"/>
            </p:custDataLst>
          </p:nvPr>
        </p:nvSpPr>
        <p:spPr>
          <a:xfrm>
            <a:off x="6096000" y="3813071"/>
            <a:ext cx="5605782" cy="13747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问题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探究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作为一个三段路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你觉得这里强调什么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？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42"/>
          <p:cNvGrpSpPr/>
          <p:nvPr>
            <p:custDataLst>
              <p:tags r:id="rId9"/>
            </p:custDataLst>
          </p:nvPr>
        </p:nvGrpSpPr>
        <p:grpSpPr>
          <a:xfrm>
            <a:off x="813435" y="260985"/>
            <a:ext cx="10379477" cy="2310130"/>
            <a:chOff x="1853204" y="2235628"/>
            <a:chExt cx="6474287" cy="1440712"/>
          </a:xfrm>
        </p:grpSpPr>
        <p:pic>
          <p:nvPicPr>
            <p:cNvPr id="23" name="图片 22" descr="图片包含 游戏机, 伞  描述已自动生成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1853204" y="2235628"/>
              <a:ext cx="1440712" cy="1440712"/>
            </a:xfrm>
            <a:prstGeom prst="rect">
              <a:avLst/>
            </a:prstGeom>
          </p:spPr>
        </p:pic>
        <p:sp>
          <p:nvSpPr>
            <p:cNvPr id="24" name="矩形 41"/>
            <p:cNvSpPr/>
            <p:nvPr>
              <p:custDataLst>
                <p:tags r:id="rId11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452755" y="1167765"/>
            <a:ext cx="5801995" cy="452310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为山……差一</a:t>
            </a: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bg1"/>
                </a:solidFill>
                <a:ea typeface="宋体" panose="02010600030101010101" pitchFamily="2" charset="-122"/>
              </a:rPr>
              <a:t>幻</a:t>
            </a: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相</a:t>
            </a: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覆地……始一</a:t>
            </a: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bg1"/>
                </a:solidFill>
                <a:ea typeface="宋体" panose="02010600030101010101" pitchFamily="2" charset="-122"/>
              </a:rPr>
              <a:t>知难而上</a:t>
            </a: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与知难而止</a:t>
            </a:r>
            <a:endParaRPr lang="zh-CN" altLang="en-US" sz="32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bg1"/>
                </a:solidFill>
                <a:ea typeface="宋体" panose="02010600030101010101" pitchFamily="2" charset="-122"/>
              </a:rPr>
              <a:t>打败你的不是别人</a:t>
            </a: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chemeClr val="bg1"/>
                </a:solidFill>
                <a:ea typeface="宋体" panose="02010600030101010101" pitchFamily="2" charset="-122"/>
              </a:rPr>
              <a:t>只有</a:t>
            </a:r>
            <a:r>
              <a:rPr lang="zh-CN" altLang="en-US" sz="3200" b="1">
                <a:solidFill>
                  <a:schemeClr val="bg1"/>
                </a:solidFill>
                <a:ea typeface="宋体" panose="02010600030101010101" pitchFamily="2" charset="-122"/>
              </a:rPr>
              <a:t>你</a:t>
            </a:r>
            <a:r>
              <a:rPr lang="en-US" altLang="zh-CN" sz="3200" b="1">
                <a:solidFill>
                  <a:schemeClr val="bg1"/>
                </a:solidFill>
                <a:ea typeface="宋体" panose="02010600030101010101" pitchFamily="2" charset="-122"/>
              </a:rPr>
              <a:t>自己</a:t>
            </a:r>
            <a:endParaRPr lang="en-US" altLang="zh-CN" sz="32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>
            <p:custDataLst>
              <p:tags r:id="rId2"/>
            </p:custDataLst>
          </p:nvPr>
        </p:nvSpPr>
        <p:spPr>
          <a:xfrm>
            <a:off x="6117590" y="1944901"/>
            <a:ext cx="5605782" cy="264223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孔子想让你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成为一个什么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样的人？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你无法叫醒一个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装睡的人》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uiExpand="1" build="p"/>
      <p:bldP spid="20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42"/>
          <p:cNvGrpSpPr/>
          <p:nvPr>
            <p:custDataLst>
              <p:tags r:id="rId1"/>
            </p:custDataLst>
          </p:nvPr>
        </p:nvGrpSpPr>
        <p:grpSpPr>
          <a:xfrm>
            <a:off x="401334" y="592209"/>
            <a:ext cx="10463864" cy="2309660"/>
            <a:chOff x="1853204" y="2235628"/>
            <a:chExt cx="6527112" cy="1440712"/>
          </a:xfrm>
        </p:grpSpPr>
        <p:grpSp>
          <p:nvGrpSpPr>
            <p:cNvPr id="2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2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427552"/>
                <a:ext cx="5998537" cy="528432"/>
              </a:xfrm>
              <a:prstGeom prst="rect">
                <a:avLst/>
              </a:prstGeom>
              <a:solidFill>
                <a:srgbClr val="DFDCD5">
                  <a:alpha val="8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324000" bIns="0" rtlCol="0" anchor="ctr" anchorCtr="1"/>
              <a:lstStyle/>
              <a:p>
                <a:pPr marL="1080135">
                  <a:lnSpc>
                    <a:spcPct val="100000"/>
                  </a:lnSpc>
                </a:pP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子贡问曰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:“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有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一言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而可以终身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行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之者乎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?”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: “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其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‘恕’乎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!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己所不欲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勿施于人。”（卫灵公）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pic>
            <p:nvPicPr>
              <p:cNvPr id="23" name="图片 2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21" name="矩形 41"/>
            <p:cNvSpPr/>
            <p:nvPr>
              <p:custDataLst>
                <p:tags r:id="rId6"/>
              </p:custDataLst>
            </p:nvPr>
          </p:nvSpPr>
          <p:spPr>
            <a:xfrm>
              <a:off x="8281772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>
            <p:custDataLst>
              <p:tags r:id="rId7"/>
            </p:custDataLst>
          </p:nvPr>
        </p:nvSpPr>
        <p:spPr>
          <a:xfrm>
            <a:off x="628650" y="2802890"/>
            <a:ext cx="5234940" cy="396938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己欲立而立人，己欲达而达人。</a:t>
            </a: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积极角度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：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机会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上的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平等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与人为善</a:t>
            </a:r>
            <a:endParaRPr lang="en-US" altLang="zh-CN" sz="2800" b="1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消极角度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：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不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想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承担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的也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不让别人承担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事理由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上的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共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情，</a:t>
            </a:r>
            <a:r>
              <a:rPr lang="en-US" altLang="zh-CN" sz="2800" b="1">
                <a:solidFill>
                  <a:schemeClr val="bg1"/>
                </a:solidFill>
                <a:ea typeface="宋体" panose="02010600030101010101" pitchFamily="2" charset="-122"/>
              </a:rPr>
              <a:t>不对人作</a:t>
            </a:r>
            <a:r>
              <a:rPr lang="zh-CN" altLang="en-US" sz="2800" b="1">
                <a:solidFill>
                  <a:schemeClr val="bg1"/>
                </a:solidFill>
                <a:ea typeface="宋体" panose="02010600030101010101" pitchFamily="2" charset="-122"/>
              </a:rPr>
              <a:t>恶</a:t>
            </a:r>
            <a:endParaRPr lang="zh-CN" altLang="en-US" sz="28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5" name="矩形 24"/>
          <p:cNvSpPr/>
          <p:nvPr>
            <p:custDataLst>
              <p:tags r:id="rId8"/>
            </p:custDataLst>
          </p:nvPr>
        </p:nvSpPr>
        <p:spPr>
          <a:xfrm>
            <a:off x="6096000" y="1887115"/>
            <a:ext cx="5605782" cy="522668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>
              <a:lnSpc>
                <a:spcPct val="130000"/>
              </a:lnSpc>
            </a:pP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子贡：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端木遗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风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子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贡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面临什么人生困境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？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造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字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本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义：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女性心存慈爱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态度宽容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精神内核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上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不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只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是两千年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前的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历史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，也</a:t>
            </a:r>
            <a:r>
              <a:rPr lang="en-US" altLang="zh-CN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是当代为人内核</a:t>
            </a:r>
            <a:r>
              <a:rPr lang="zh-CN" altLang="en-US" sz="3200" b="1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indent="355600" algn="just">
              <a:lnSpc>
                <a:spcPct val="130000"/>
              </a:lnSpc>
            </a:pPr>
            <a:endParaRPr lang="en-US" altLang="zh-CN" sz="32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 uiExpand="1" build="p"/>
      <p:bldP spid="25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42"/>
          <p:cNvGrpSpPr/>
          <p:nvPr>
            <p:custDataLst>
              <p:tags r:id="rId1"/>
            </p:custDataLst>
          </p:nvPr>
        </p:nvGrpSpPr>
        <p:grpSpPr>
          <a:xfrm>
            <a:off x="390539" y="1232849"/>
            <a:ext cx="10463864" cy="2309660"/>
            <a:chOff x="1853204" y="2235628"/>
            <a:chExt cx="6527112" cy="1440712"/>
          </a:xfrm>
        </p:grpSpPr>
        <p:grpSp>
          <p:nvGrpSpPr>
            <p:cNvPr id="10" name="组合 30"/>
            <p:cNvGrpSpPr/>
            <p:nvPr>
              <p:custDataLst>
                <p:tags r:id="rId2"/>
              </p:custDataLst>
            </p:nvPr>
          </p:nvGrpSpPr>
          <p:grpSpPr>
            <a:xfrm>
              <a:off x="1853204" y="2235628"/>
              <a:ext cx="6527112" cy="1440712"/>
              <a:chOff x="1853204" y="2235628"/>
              <a:chExt cx="6527112" cy="1440712"/>
            </a:xfrm>
          </p:grpSpPr>
          <p:sp>
            <p:nvSpPr>
              <p:cNvPr id="12" name="矩形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2381779" y="2255193"/>
                <a:ext cx="5998537" cy="867557"/>
              </a:xfrm>
              <a:prstGeom prst="rect">
                <a:avLst/>
              </a:prstGeom>
              <a:solidFill>
                <a:schemeClr val="bg1">
                  <a:lumMod val="8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080135"/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微软雅黑" panose="020B0503020204020204" pitchFamily="34" charset="-122"/>
                  </a:rPr>
                  <a:t>子曰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:“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小子何莫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学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夫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《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诗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》?《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诗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》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可以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兴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可以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观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可以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群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，可以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怨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。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迩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之事父</a:t>
                </a:r>
                <a:r>
                  <a:rPr lang="en-US" altLang="zh-CN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,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远之</a:t>
                </a:r>
                <a:r>
                  <a:rPr lang="zh-CN" altLang="en-US" sz="2800" b="1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事</a:t>
                </a:r>
                <a:r>
                  <a:rPr lang="zh-CN" altLang="en-US" sz="2800" b="1">
                    <a:solidFill>
                      <a:srgbClr val="262626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君。多识于鸟兽草木之名。”（阳货）</a:t>
                </a:r>
                <a:endParaRPr lang="zh-CN" altLang="en-US" sz="2800" b="1">
                  <a:solidFill>
                    <a:srgbClr val="262626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pic>
            <p:nvPicPr>
              <p:cNvPr id="13" name="图片 12" descr="图片包含 游戏机, 伞  描述已自动生成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tretch>
                <a:fillRect/>
              </a:stretch>
            </p:blipFill>
            <p:spPr>
              <a:xfrm>
                <a:off x="1853204" y="2235628"/>
                <a:ext cx="1440712" cy="1440712"/>
              </a:xfrm>
              <a:prstGeom prst="rect">
                <a:avLst/>
              </a:prstGeom>
            </p:spPr>
          </p:pic>
        </p:grpSp>
        <p:sp>
          <p:nvSpPr>
            <p:cNvPr id="11" name="矩形 41"/>
            <p:cNvSpPr/>
            <p:nvPr>
              <p:custDataLst>
                <p:tags r:id="rId6"/>
              </p:custDataLst>
            </p:nvPr>
          </p:nvSpPr>
          <p:spPr>
            <a:xfrm>
              <a:off x="8241031" y="2519031"/>
              <a:ext cx="45719" cy="34547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4"/>
          <p:cNvSpPr txBox="1"/>
          <p:nvPr>
            <p:custDataLst>
              <p:tags r:id="rId7"/>
            </p:custDataLst>
          </p:nvPr>
        </p:nvSpPr>
        <p:spPr>
          <a:xfrm>
            <a:off x="1083191" y="284543"/>
            <a:ext cx="2058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研读文本</a:t>
            </a: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矩形 1"/>
          <p:cNvSpPr/>
          <p:nvPr>
            <p:custDataLst>
              <p:tags r:id="rId8"/>
            </p:custDataLst>
          </p:nvPr>
        </p:nvSpPr>
        <p:spPr>
          <a:xfrm>
            <a:off x="814705" y="3443605"/>
            <a:ext cx="11233150" cy="26924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432000" tIns="36000" rIns="108000" bIns="72000" anchor="ctr" anchorCtr="1">
            <a:spAutoFit/>
          </a:bodyPr>
          <a:lstStyle/>
          <a:p>
            <a:pPr indent="355600" algn="just"/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①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兴观群怨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是孔子对《诗经》的社会功能的认识和概括。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800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兴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，是说《诗经》能够激发人们的广泛联想，能影响人们的心灵，调动其内在情感，引起情感共鸣。</a:t>
            </a:r>
            <a:endParaRPr lang="zh-CN" altLang="zh-CN" sz="2800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indent="355600" algn="just"/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800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观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，是说《诗经》可以帮助人们观察政治的得失和风俗的盛衰。</a:t>
            </a:r>
            <a:r>
              <a:rPr lang="en-US" altLang="zh-CN" sz="2800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800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群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，是说《诗经》可以帮助人们沟通交流，提高其人际交往能力。</a:t>
            </a:r>
            <a:endParaRPr lang="zh-CN" altLang="zh-CN" sz="2800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indent="355600" algn="just"/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800" kern="1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怨</a:t>
            </a:r>
            <a:r>
              <a:rPr lang="en-US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kern="10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  <a:sym typeface="+mn-ea"/>
              </a:rPr>
              <a:t>，是说《诗经》可以帮助人们抒发对苛政的怨愤和讥刺之情。</a:t>
            </a:r>
            <a:endParaRPr lang="zh-CN" altLang="zh-CN" sz="2800" b="1" kern="10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9"/>
    </p:custData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5036695" y="1158731"/>
            <a:ext cx="6190936" cy="4540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</a:pP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“后世文学，根源皆在古书。同一熟诵，诵后世书，固不如诵古书之有益。而欲精研文学，则数十百篇熟诵之文字，固亦决不能无也。</a:t>
            </a:r>
            <a:r>
              <a:rPr lang="en-US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.……</a:t>
            </a: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诸子之文，可谓</a:t>
            </a:r>
            <a:r>
              <a:rPr lang="en-US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‘</a:t>
            </a: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个性</a:t>
            </a:r>
            <a:r>
              <a:rPr lang="en-US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’</a:t>
            </a: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最显著者，欲治文学者，诚不可不加之意也。</a:t>
            </a:r>
            <a:r>
              <a:rPr lang="en-US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2800" kern="10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355600" algn="r">
              <a:lnSpc>
                <a:spcPct val="150000"/>
              </a:lnSpc>
            </a:pPr>
            <a:r>
              <a:rPr lang="zh-CN" altLang="zh-CN" sz="28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——吕思勉</a:t>
            </a:r>
            <a:endParaRPr lang="zh-CN" altLang="zh-CN" sz="2800" kern="10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4" y="1254269"/>
            <a:ext cx="4445000" cy="4445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118"/>
</p:tagLst>
</file>

<file path=ppt/tags/tag2.xml><?xml version="1.0" encoding="utf-8"?>
<p:tagLst xmlns:p="http://schemas.openxmlformats.org/presentationml/2006/main">
  <p:tag name="AS_UNIQUEID" val="121"/>
</p:tagLst>
</file>

<file path=ppt/tags/tag3.xml><?xml version="1.0" encoding="utf-8"?>
<p:tagLst xmlns:p="http://schemas.openxmlformats.org/presentationml/2006/main">
  <p:tag name="AS_UNIQUEID" val="122"/>
</p:tagLst>
</file>

<file path=ppt/tags/tag4.xml><?xml version="1.0" encoding="utf-8"?>
<p:tagLst xmlns:p="http://schemas.openxmlformats.org/presentationml/2006/main">
  <p:tag name="AS_UNIQUEID" val="126"/>
</p:tagLst>
</file>

<file path=ppt/tags/tag5.xml><?xml version="1.0" encoding="utf-8"?>
<p:tagLst xmlns:p="http://schemas.openxmlformats.org/presentationml/2006/main">
  <p:tag name="AS_UNIQUEID" val="127"/>
</p:tagLst>
</file>

<file path=ppt/tags/tag6.xml><?xml version="1.0" encoding="utf-8"?>
<p:tagLst xmlns:p="http://schemas.openxmlformats.org/presentationml/2006/main">
  <p:tag name="AS_UNIQUEID" val="128"/>
</p:tagLst>
</file>

<file path=ppt/tags/tag7.xml><?xml version="1.0" encoding="utf-8"?>
<p:tagLst xmlns:p="http://schemas.openxmlformats.org/presentationml/2006/main">
  <p:tag name="AS_UNIQUEID" val="129"/>
</p:tagLst>
</file>

<file path=ppt/tags/tag8.xml><?xml version="1.0" encoding="utf-8"?>
<p:tagLst xmlns:p="http://schemas.openxmlformats.org/presentationml/2006/main">
  <p:tag name="AS_UNIQUEID" val="130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.xml><?xml version="1.0" encoding="utf-8"?>
<p:tagLst xmlns:p="http://schemas.openxmlformats.org/presentationml/2006/main">
  <p:tag name="AS_UNIQUEID" val="132"/>
</p:tagLst>
</file>

<file path=ppt/tags/tag13.xml><?xml version="1.0" encoding="utf-8"?>
<p:tagLst xmlns:p="http://schemas.openxmlformats.org/presentationml/2006/main">
  <p:tag name="AS_UNIQUEID" val="133"/>
</p:tagLst>
</file>

<file path=ppt/tags/tag14.xml><?xml version="1.0" encoding="utf-8"?>
<p:tagLst xmlns:p="http://schemas.openxmlformats.org/presentationml/2006/main">
  <p:tag name="AS_UNIQUEID" val="134"/>
</p:tagLst>
</file>

<file path=ppt/tags/tag15.xml><?xml version="1.0" encoding="utf-8"?>
<p:tagLst xmlns:p="http://schemas.openxmlformats.org/presentationml/2006/main">
  <p:tag name="AS_UNIQUEID" val="135"/>
</p:tagLst>
</file>

<file path=ppt/tags/tag16.xml><?xml version="1.0" encoding="utf-8"?>
<p:tagLst xmlns:p="http://schemas.openxmlformats.org/presentationml/2006/main">
  <p:tag name="AS_UNIQUEID" val="136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2"/>
  <p:tag name="KSO_WM_UNIT_COLOR_SCHEME_PARENT_PAGE" val="2_1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3"/>
  <p:tag name="KSO_WM_UNIT_COLOR_SCHEME_PARENT_PAGE" val="2_1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16"/>
  <p:tag name="KSO_WM_UNIT_COLOR_SCHEME_PARENT_PAGE" val="2_1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17"/>
  <p:tag name="KSO_WM_UNIT_COLOR_SCHEME_PARENT_PAGE" val="2_1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18"/>
  <p:tag name="KSO_WM_UNIT_COLOR_SCHEME_PARENT_PAGE" val="2_1"/>
</p:tagLst>
</file>

<file path=ppt/tags/tag22.xml><?xml version="1.0" encoding="utf-8"?>
<p:tagLst xmlns:p="http://schemas.openxmlformats.org/presentationml/2006/main">
  <p:tag name="KSO_WM_SLIDE_COLORSCHEME_VERSION" val="3.2"/>
  <p:tag name="KSO_WM_UNIT_COLOR_SCHEME_SHAPE_ID" val="4"/>
  <p:tag name="KSO_WM_UNIT_COLOR_SCHEME_PARENT_PAGE" val="2_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2"/>
  <p:tag name="KSO_WM_UNIT_COLOR_SCHEME_PARENT_PAGE" val="2_2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3"/>
  <p:tag name="KSO_WM_UNIT_COLOR_SCHEME_PARENT_PAGE" val="2_2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4"/>
  <p:tag name="KSO_WM_UNIT_COLOR_SCHEME_PARENT_PAGE" val="2_2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5"/>
  <p:tag name="KSO_WM_UNIT_COLOR_SCHEME_PARENT_PAGE" val="2_2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6"/>
  <p:tag name="KSO_WM_UNIT_COLOR_SCHEME_PARENT_PAGE" val="2_2"/>
</p:tagLst>
</file>

<file path=ppt/tags/tag28.xml><?xml version="1.0" encoding="utf-8"?>
<p:tagLst xmlns:p="http://schemas.openxmlformats.org/presentationml/2006/main">
  <p:tag name="KSO_WM_SLIDE_COLORSCHEME_VERSION" val="3.2"/>
  <p:tag name="KSO_WM_UNIT_COLOR_SCHEME_SHAPE_ID" val="7"/>
  <p:tag name="KSO_WM_UNIT_COLOR_SCHEME_PARENT_PAGE" val="2_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2"/>
  <p:tag name="KSO_WM_UNIT_COLOR_SCHEME_PARENT_PAGE" val="2_3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3"/>
  <p:tag name="KSO_WM_UNIT_COLOR_SCHEME_PARENT_PAGE" val="2_3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4"/>
  <p:tag name="KSO_WM_UNIT_COLOR_SCHEME_PARENT_PAGE" val="2_3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5"/>
  <p:tag name="KSO_WM_UNIT_COLOR_SCHEME_PARENT_PAGE" val="2_3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6"/>
  <p:tag name="KSO_WM_UNIT_COLOR_SCHEME_PARENT_PAGE" val="2_3"/>
</p:tagLst>
</file>

<file path=ppt/tags/tag34.xml><?xml version="1.0" encoding="utf-8"?>
<p:tagLst xmlns:p="http://schemas.openxmlformats.org/presentationml/2006/main">
  <p:tag name="KSO_WM_SLIDE_COLORSCHEME_VERSION" val="3.2"/>
  <p:tag name="KSO_WM_UNIT_COLOR_SCHEME_SHAPE_ID" val="7"/>
  <p:tag name="KSO_WM_UNIT_COLOR_SCHEME_PARENT_PAGE" val="2_3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2"/>
  <p:tag name="KSO_WM_UNIT_COLOR_SCHEME_PARENT_PAGE" val="2_4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3"/>
  <p:tag name="KSO_WM_UNIT_COLOR_SCHEME_PARENT_PAGE" val="2_4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4"/>
  <p:tag name="KSO_WM_UNIT_COLOR_SCHEME_PARENT_PAGE" val="2_4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5"/>
  <p:tag name="KSO_WM_UNIT_COLOR_SCHEME_PARENT_PAGE" val="2_4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6"/>
  <p:tag name="KSO_WM_UNIT_COLOR_SCHEME_PARENT_PAGE" val="2_4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7"/>
  <p:tag name="KSO_WM_UNIT_COLOR_SCHEME_PARENT_PAGE" val="2_4"/>
</p:tagLst>
</file>

<file path=ppt/tags/tag41.xml><?xml version="1.0" encoding="utf-8"?>
<p:tagLst xmlns:p="http://schemas.openxmlformats.org/presentationml/2006/main">
  <p:tag name="KSO_WM_SLIDE_COLORSCHEME_VERSION" val="3.2"/>
  <p:tag name="KSO_WM_UNIT_COLOR_SCHEME_SHAPE_ID" val="8"/>
  <p:tag name="KSO_WM_UNIT_COLOR_SCHEME_PARENT_PAGE" val="2_4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2"/>
  <p:tag name="KSO_WM_UNIT_COLOR_SCHEME_PARENT_PAGE" val="2_5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3"/>
  <p:tag name="KSO_WM_UNIT_COLOR_SCHEME_PARENT_PAGE" val="2_5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4"/>
  <p:tag name="KSO_WM_UNIT_COLOR_SCHEME_PARENT_PAGE" val="2_5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5"/>
  <p:tag name="KSO_WM_UNIT_COLOR_SCHEME_PARENT_PAGE" val="2_5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6"/>
  <p:tag name="KSO_WM_UNIT_COLOR_SCHEME_PARENT_PAGE" val="2_5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7"/>
  <p:tag name="KSO_WM_UNIT_COLOR_SCHEME_PARENT_PAGE" val="2_5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8"/>
  <p:tag name="KSO_WM_UNIT_COLOR_SCHEME_PARENT_PAGE" val="2_5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9"/>
  <p:tag name="KSO_WM_UNIT_COLOR_SCHEME_PARENT_PAGE" val="2_5"/>
</p:tagLst>
</file>

<file path=ppt/tags/tag50.xml><?xml version="1.0" encoding="utf-8"?>
<p:tagLst xmlns:p="http://schemas.openxmlformats.org/presentationml/2006/main">
  <p:tag name="KSO_WM_SLIDE_COLORSCHEME_VERSION" val="3.2"/>
  <p:tag name="KSO_WM_UNIT_COLOR_SCHEME_SHAPE_ID" val="10"/>
  <p:tag name="KSO_WM_UNIT_COLOR_SCHEME_PARENT_PAGE" val="2_5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2"/>
  <p:tag name="KSO_WM_UNIT_COLOR_SCHEME_PARENT_PAGE" val="2_6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3"/>
  <p:tag name="KSO_WM_UNIT_COLOR_SCHEME_PARENT_PAGE" val="2_6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4"/>
  <p:tag name="KSO_WM_UNIT_COLOR_SCHEME_PARENT_PAGE" val="2_6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5"/>
  <p:tag name="KSO_WM_UNIT_COLOR_SCHEME_PARENT_PAGE" val="2_6"/>
</p:tagLst>
</file>

<file path=ppt/tags/tag55.xml><?xml version="1.0" encoding="utf-8"?>
<p:tagLst xmlns:p="http://schemas.openxmlformats.org/presentationml/2006/main">
  <p:tag name="KSO_WM_SLIDE_COLORSCHEME_VERSION" val="3.2"/>
  <p:tag name="KSO_WM_UNIT_COLOR_SCHEME_SHAPE_ID" val="6"/>
  <p:tag name="KSO_WM_UNIT_COLOR_SCHEME_PARENT_PAGE" val="2_6"/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2"/>
  <p:tag name="KSO_WM_UNIT_COLOR_SCHEME_PARENT_PAGE" val="2_7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3"/>
  <p:tag name="KSO_WM_UNIT_COLOR_SCHEME_PARENT_PAGE" val="2_7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4"/>
  <p:tag name="KSO_WM_UNIT_COLOR_SCHEME_PARENT_PAGE" val="2_7"/>
</p:tagLst>
</file>

<file path=ppt/tags/tag59.xml><?xml version="1.0" encoding="utf-8"?>
<p:tagLst xmlns:p="http://schemas.openxmlformats.org/presentationml/2006/main">
  <p:tag name="KSO_WM_SLIDE_COLORSCHEME_VERSION" val="3.2"/>
  <p:tag name="KSO_WM_UNIT_COLOR_SCHEME_SHAPE_ID" val="5"/>
  <p:tag name="KSO_WM_UNIT_COLOR_SCHEME_PARENT_PAGE" val="2_7"/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2"/>
  <p:tag name="KSO_WM_UNIT_COLOR_SCHEME_PARENT_PAGE" val="2_8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3"/>
  <p:tag name="KSO_WM_UNIT_COLOR_SCHEME_PARENT_PAGE" val="2_8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4"/>
  <p:tag name="KSO_WM_UNIT_COLOR_SCHEME_PARENT_PAGE" val="2_8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5"/>
  <p:tag name="KSO_WM_UNIT_COLOR_SCHEME_PARENT_PAGE" val="2_8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6"/>
  <p:tag name="KSO_WM_UNIT_COLOR_SCHEME_PARENT_PAGE" val="2_8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7"/>
  <p:tag name="KSO_WM_UNIT_COLOR_SCHEME_PARENT_PAGE" val="2_8"/>
</p:tagLst>
</file>

<file path=ppt/tags/tag66.xml><?xml version="1.0" encoding="utf-8"?>
<p:tagLst xmlns:p="http://schemas.openxmlformats.org/presentationml/2006/main">
  <p:tag name="KSO_WM_SLIDE_COLORSCHEME_VERSION" val="3.2"/>
  <p:tag name="KSO_WM_UNIT_COLOR_SCHEME_SHAPE_ID" val="8"/>
  <p:tag name="KSO_WM_UNIT_COLOR_SCHEME_PARENT_PAGE" val="2_8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2"/>
  <p:tag name="KSO_WM_UNIT_COLOR_SCHEME_PARENT_PAGE" val="2_9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3"/>
  <p:tag name="KSO_WM_UNIT_COLOR_SCHEME_PARENT_PAGE" val="2_9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4"/>
  <p:tag name="KSO_WM_UNIT_COLOR_SCHEME_PARENT_PAGE" val="2_9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5"/>
  <p:tag name="KSO_WM_UNIT_COLOR_SCHEME_PARENT_PAGE" val="2_9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6"/>
  <p:tag name="KSO_WM_UNIT_COLOR_SCHEME_PARENT_PAGE" val="2_9"/>
</p:tagLst>
</file>

<file path=ppt/tags/tag72.xml><?xml version="1.0" encoding="utf-8"?>
<p:tagLst xmlns:p="http://schemas.openxmlformats.org/presentationml/2006/main">
  <p:tag name="KSO_WM_SLIDE_COLORSCHEME_VERSION" val="3.2"/>
  <p:tag name="KSO_WM_UNIT_COLOR_SCHEME_SHAPE_ID" val="7"/>
  <p:tag name="KSO_WM_UNIT_COLOR_SCHEME_PARENT_PAGE" val="2_9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3"/>
  <p:tag name="KSO_WM_UNIT_COLOR_SCHEME_PARENT_PAGE" val="2_10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4"/>
  <p:tag name="KSO_WM_UNIT_COLOR_SCHEME_PARENT_PAGE" val="2_10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5"/>
  <p:tag name="KSO_WM_UNIT_COLOR_SCHEME_PARENT_PAGE" val="2_10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7"/>
  <p:tag name="KSO_WM_UNIT_COLOR_SCHEME_PARENT_PAGE" val="2_10"/>
</p:tagLst>
</file>

<file path=ppt/tags/tag77.xml><?xml version="1.0" encoding="utf-8"?>
<p:tagLst xmlns:p="http://schemas.openxmlformats.org/presentationml/2006/main">
  <p:tag name="KSO_WM_SLIDE_COLORSCHEME_VERSION" val="3.2"/>
  <p:tag name="KSO_WM_UNIT_COLOR_SCHEME_SHAPE_ID" val="2"/>
  <p:tag name="KSO_WM_UNIT_COLOR_SCHEME_PARENT_PAGE" val="2_10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2"/>
  <p:tag name="KSO_WM_UNIT_COLOR_SCHEME_PARENT_PAGE" val="2_1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3"/>
  <p:tag name="KSO_WM_UNIT_COLOR_SCHEME_PARENT_PAGE" val="2_11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4"/>
  <p:tag name="KSO_WM_UNIT_COLOR_SCHEME_PARENT_PAGE" val="2_11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5"/>
  <p:tag name="KSO_WM_UNIT_COLOR_SCHEME_PARENT_PAGE" val="2_11"/>
</p:tagLst>
</file>

<file path=ppt/tags/tag82.xml><?xml version="1.0" encoding="utf-8"?>
<p:tagLst xmlns:p="http://schemas.openxmlformats.org/presentationml/2006/main">
  <p:tag name="KSO_WM_SLIDE_COLORSCHEME_VERSION" val="3.2"/>
  <p:tag name="KSO_WM_UNIT_COLOR_SCHEME_SHAPE_ID" val="6"/>
  <p:tag name="KSO_WM_UNIT_COLOR_SCHEME_PARENT_PAGE" val="2_11"/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2"/>
  <p:tag name="KSO_WM_UNIT_COLOR_SCHEME_PARENT_PAGE" val="1_1"/>
  <p:tag name="KSO_WM_TEMPLATE_CATEGORY" val="diagram"/>
  <p:tag name="KSO_WM_TEMPLATE_INDEX" val="20194814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3"/>
  <p:tag name="KSO_WM_UNIT_COLOR_SCHEME_PARENT_PAGE" val="1_1"/>
  <p:tag name="KSO_WM_TEMPLATE_CATEGORY" val="diagram"/>
  <p:tag name="KSO_WM_TEMPLATE_INDEX" val="20194814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4"/>
  <p:tag name="KSO_WM_UNIT_COLOR_SCHEME_PARENT_PAGE" val="1_1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5"/>
  <p:tag name="KSO_WM_UNIT_COLOR_SCHEME_PARENT_PAGE" val="1_1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6"/>
  <p:tag name="KSO_WM_UNIT_COLOR_SCHEME_PARENT_PAGE" val="1_1"/>
</p:tagLst>
</file>

<file path=ppt/tags/tag8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94814"/>
  <p:tag name="KSO_WM_SLIDE_COLORSCHEME_VERSION" val="3.2"/>
  <p:tag name="KSO_WM_UNIT_COLOR_SCHEME_SHAPE_ID" val="7"/>
  <p:tag name="KSO_WM_UNIT_COLOR_SCHEME_PARENT_PAGE" val="1_1"/>
  <p:tag name="KSO_WM_TEMPLATE_SUBCATEGORY" val="0"/>
  <p:tag name="KSO_WM_TEMPLATE_MASTER_TYPE" val="0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7"/>
  <p:tag name="KSO_WM_UNIT_COLOR_SCHEME_PARENT_PAGE" val="0_1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7"/>
  <p:tag name="KSO_WM_UNIT_COLOR_SCHEME_PARENT_PAGE" val="0_1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4814_1*i*1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8"/>
  <p:tag name="KSO_WM_UNIT_COLOR_SCHEME_PARENT_PAGE" val="0_1"/>
  <p:tag name="KSO_WM_UNIT_DECOLORIZATION" val="1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814_1*i*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9"/>
  <p:tag name="KSO_WM_UNIT_COLOR_SCHEME_PARENT_PAGE" val="0_1"/>
  <p:tag name="KSO_WM_UNIT_DECOLORIZATION" val="1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814_1*i*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0"/>
  <p:tag name="KSO_WM_UNIT_COLOR_SCHEME_PARENT_PAGE" val="0_1"/>
  <p:tag name="KSO_WM_UNIT_DECOLORIZATION" val="1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194814_1*i*7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4"/>
  <p:tag name="KSO_WM_UNIT_COLOR_SCHEME_PARENT_PAGE" val="0_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194814_1*i*8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5"/>
  <p:tag name="KSO_WM_UNIT_COLOR_SCHEME_PARENT_PAGE" val="0_1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194814_1*i*9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6"/>
  <p:tag name="KSO_WM_UNIT_COLOR_SCHEME_PARENT_PAGE" val="0_1"/>
</p:tagLst>
</file>

<file path=ppt/tags/tag97.xml><?xml version="1.0" encoding="utf-8"?>
<p:tagLst xmlns:p="http://schemas.openxmlformats.org/presentationml/2006/main">
  <p:tag name="KSO_WM_UNIT_TEXT_PART_ID_V2" val="d-2-2"/>
  <p:tag name="KSO_WM_UNIT_PRESET_TEXT" val="单击此处添加小标题:&#13;点击此处添加正文，文字是您思想的提炼，为了最终呈现发布的良好效果。请言简意赅的阐。&#13;并根据需要酌情增减文字。即便信息错综复杂，需要用更多的文字来表述。&#13;请您尽可能提炼思想的精髓。恰如其分的表达观点，往往事半功倍。"/>
  <p:tag name="KSO_WM_UNIT_NOCLEAR" val="1"/>
  <p:tag name="KSO_WM_UNIT_VALUE" val="18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4814_1*f*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2"/>
  <p:tag name="KSO_WM_UNIT_COLOR_SCHEME_PARENT_PAGE" val="0_1"/>
</p:tagLst>
</file>

<file path=ppt/tags/tag98.xml><?xml version="1.0" encoding="utf-8"?>
<p:tagLst xmlns:p="http://schemas.openxmlformats.org/presentationml/2006/main">
  <p:tag name="KSO_WM_SLIDE_ID" val="diagram20194814_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194814"/>
  <p:tag name="KSO_WM_SLIDE_LAYOUT" val="f"/>
  <p:tag name="KSO_WM_SLIDE_LAYOUT_CNT" val="2"/>
  <p:tag name="KSO_WM_SLIDE_TYPE" val="text"/>
  <p:tag name="KSO_WM_SLIDE_SUBTYPE" val="pureTxt"/>
  <p:tag name="KSO_WM_SLIDE_SIZE" val="942*530"/>
  <p:tag name="KSO_WM_SLIDE_POSITION" val="1*0"/>
  <p:tag name="KSO_WM_SLIDE_COLORSCHEME_VERSION" val="3.2"/>
  <p:tag name="KSO_WM_TEMPLATE_SUBCATEGORY" val="0"/>
  <p:tag name="KSO_WM_TEMPLATE_MASTER_TYPE" val="0"/>
  <p:tag name="KSO_WM_TEMPLATE_COLOR_TYPE" val="1"/>
  <p:tag name="KSO_WM_SPECIAL_SOURCE" val="bdnull"/>
</p:tagLst>
</file>

<file path=ppt/tags/tag99.xml><?xml version="1.0" encoding="utf-8"?>
<p:tagLst xmlns:p="http://schemas.openxmlformats.org/presentationml/2006/main">
  <p:tag name="KSO_WM_SPECIAL_SOURCE" val="bdnull"/>
</p:tagLst>
</file>

<file path=ppt/tags/tag100.xml><?xml version="1.0" encoding="utf-8"?>
<p:tagLst xmlns:p="http://schemas.openxmlformats.org/presentationml/2006/main">
  <p:tag name="AS_UNIQUEID" val="368"/>
</p:tagLst>
</file>

<file path=ppt/tags/tag101.xml><?xml version="1.0" encoding="utf-8"?>
<p:tagLst xmlns:p="http://schemas.openxmlformats.org/presentationml/2006/main">
  <p:tag name="AS_UNIQUEID" val="369"/>
</p:tagLst>
</file>

<file path=ppt/tags/tag102.xml><?xml version="1.0" encoding="utf-8"?>
<p:tagLst xmlns:p="http://schemas.openxmlformats.org/presentationml/2006/main">
  <p:tag name="AS_UNIQUEID" val="370"/>
</p:tagLst>
</file>

<file path=ppt/tags/tag103.xml><?xml version="1.0" encoding="utf-8"?>
<p:tagLst xmlns:p="http://schemas.openxmlformats.org/presentationml/2006/main">
  <p:tag name="AS_UNIQUEID" val="371"/>
</p:tagLst>
</file>

<file path=ppt/tags/tag104.xml><?xml version="1.0" encoding="utf-8"?>
<p:tagLst xmlns:p="http://schemas.openxmlformats.org/presentationml/2006/main">
  <p:tag name="AS_UNIQUEID" val="372"/>
</p:tagLst>
</file>

<file path=ppt/tags/tag105.xml><?xml version="1.0" encoding="utf-8"?>
<p:tagLst xmlns:p="http://schemas.openxmlformats.org/presentationml/2006/main">
  <p:tag name="AS_UNIQUEID" val="374"/>
</p:tagLst>
</file>

<file path=ppt/tags/tag106.xml><?xml version="1.0" encoding="utf-8"?>
<p:tagLst xmlns:p="http://schemas.openxmlformats.org/presentationml/2006/main">
  <p:tag name="KSO_WM_SPECIAL_SOURCE" val="bdnull"/>
</p:tagLst>
</file>

<file path=ppt/tags/tag107.xml><?xml version="1.0" encoding="utf-8"?>
<p:tagLst xmlns:p="http://schemas.openxmlformats.org/presentationml/2006/main">
  <p:tag name="AS_UNIQUEID" val="292"/>
</p:tagLst>
</file>

<file path=ppt/tags/tag108.xml><?xml version="1.0" encoding="utf-8"?>
<p:tagLst xmlns:p="http://schemas.openxmlformats.org/presentationml/2006/main">
  <p:tag name="AS_UNIQUEID" val="293"/>
</p:tagLst>
</file>

<file path=ppt/tags/tag109.xml><?xml version="1.0" encoding="utf-8"?>
<p:tagLst xmlns:p="http://schemas.openxmlformats.org/presentationml/2006/main">
  <p:tag name="AS_UNIQUEID" val="294"/>
</p:tagLst>
</file>

<file path=ppt/tags/tag110.xml><?xml version="1.0" encoding="utf-8"?>
<p:tagLst xmlns:p="http://schemas.openxmlformats.org/presentationml/2006/main">
  <p:tag name="AS_UNIQUEID" val="296"/>
</p:tagLst>
</file>

<file path=ppt/tags/tag111.xml><?xml version="1.0" encoding="utf-8"?>
<p:tagLst xmlns:p="http://schemas.openxmlformats.org/presentationml/2006/main">
  <p:tag name="AS_UNIQUEID" val="297"/>
</p:tagLst>
</file>

<file path=ppt/tags/tag112.xml><?xml version="1.0" encoding="utf-8"?>
<p:tagLst xmlns:p="http://schemas.openxmlformats.org/presentationml/2006/main">
  <p:tag name="KSO_WM_SPECIAL_SOURCE" val="bdnull"/>
</p:tagLst>
</file>

<file path=ppt/tags/tag113.xml><?xml version="1.0" encoding="utf-8"?>
<p:tagLst xmlns:p="http://schemas.openxmlformats.org/presentationml/2006/main">
  <p:tag name="AS_UNIQUEID" val="303"/>
</p:tagLst>
</file>

<file path=ppt/tags/tag114.xml><?xml version="1.0" encoding="utf-8"?>
<p:tagLst xmlns:p="http://schemas.openxmlformats.org/presentationml/2006/main">
  <p:tag name="KSO_WM_SPECIAL_SOURCE" val="bdnull"/>
</p:tagLst>
</file>

<file path=ppt/tags/tag115.xml><?xml version="1.0" encoding="utf-8"?>
<p:tagLst xmlns:p="http://schemas.openxmlformats.org/presentationml/2006/main">
  <p:tag name="AS_UNIQUEID" val="305"/>
</p:tagLst>
</file>

<file path=ppt/tags/tag116.xml><?xml version="1.0" encoding="utf-8"?>
<p:tagLst xmlns:p="http://schemas.openxmlformats.org/presentationml/2006/main">
  <p:tag name="AS_UNIQUEID" val="310"/>
</p:tagLst>
</file>

<file path=ppt/tags/tag117.xml><?xml version="1.0" encoding="utf-8"?>
<p:tagLst xmlns:p="http://schemas.openxmlformats.org/presentationml/2006/main">
  <p:tag name="AS_UNIQUEID" val="311"/>
</p:tagLst>
</file>

<file path=ppt/tags/tag118.xml><?xml version="1.0" encoding="utf-8"?>
<p:tagLst xmlns:p="http://schemas.openxmlformats.org/presentationml/2006/main">
  <p:tag name="KSO_WM_SPECIAL_SOURCE" val="bdnull"/>
</p:tagLst>
</file>

<file path=ppt/tags/tag119.xml><?xml version="1.0" encoding="utf-8"?>
<p:tagLst xmlns:p="http://schemas.openxmlformats.org/presentationml/2006/main">
  <p:tag name="AS_UNIQUEID" val="215"/>
</p:tagLst>
</file>

<file path=ppt/tags/tag120.xml><?xml version="1.0" encoding="utf-8"?>
<p:tagLst xmlns:p="http://schemas.openxmlformats.org/presentationml/2006/main">
  <p:tag name="KSO_WM_SPECIAL_SOURCE" val="bdnull"/>
</p:tagLst>
</file>

<file path=ppt/tags/tag121.xml><?xml version="1.0" encoding="utf-8"?>
<p:tagLst xmlns:p="http://schemas.openxmlformats.org/presentationml/2006/main">
  <p:tag name="AS_UNIQUEID" val="215"/>
</p:tagLst>
</file>

<file path=ppt/tags/tag122.xml><?xml version="1.0" encoding="utf-8"?>
<p:tagLst xmlns:p="http://schemas.openxmlformats.org/presentationml/2006/main">
  <p:tag name="KSO_WM_SPECIAL_SOURCE" val="bdnull"/>
</p:tagLst>
</file>

<file path=ppt/tags/tag123.xml><?xml version="1.0" encoding="utf-8"?>
<p:tagLst xmlns:p="http://schemas.openxmlformats.org/presentationml/2006/main">
  <p:tag name="AS_UNIQUEID" val="436"/>
</p:tagLst>
</file>

<file path=ppt/tags/tag124.xml><?xml version="1.0" encoding="utf-8"?>
<p:tagLst xmlns:p="http://schemas.openxmlformats.org/presentationml/2006/main">
  <p:tag name="AS_UNIQUEID" val="437"/>
</p:tagLst>
</file>

<file path=ppt/tags/tag125.xml><?xml version="1.0" encoding="utf-8"?>
<p:tagLst xmlns:p="http://schemas.openxmlformats.org/presentationml/2006/main">
  <p:tag name="AS_UNIQUEID" val="438"/>
</p:tagLst>
</file>

<file path=ppt/tags/tag126.xml><?xml version="1.0" encoding="utf-8"?>
<p:tagLst xmlns:p="http://schemas.openxmlformats.org/presentationml/2006/main">
  <p:tag name="AS_UNIQUEID" val="440"/>
</p:tagLst>
</file>

<file path=ppt/tags/tag127.xml><?xml version="1.0" encoding="utf-8"?>
<p:tagLst xmlns:p="http://schemas.openxmlformats.org/presentationml/2006/main">
  <p:tag name="AS_UNIQUEID" val="441"/>
</p:tagLst>
</file>

<file path=ppt/tags/tag128.xml><?xml version="1.0" encoding="utf-8"?>
<p:tagLst xmlns:p="http://schemas.openxmlformats.org/presentationml/2006/main">
  <p:tag name="KSO_WM_SPECIAL_SOURCE" val="bdnull"/>
</p:tagLst>
</file>

<file path=ppt/tags/tag129.xml><?xml version="1.0" encoding="utf-8"?>
<p:tagLst xmlns:p="http://schemas.openxmlformats.org/presentationml/2006/main">
  <p:tag name="AS_UNIQUEID" val="319"/>
</p:tagLst>
</file>

<file path=ppt/tags/tag130.xml><?xml version="1.0" encoding="utf-8"?>
<p:tagLst xmlns:p="http://schemas.openxmlformats.org/presentationml/2006/main">
  <p:tag name="KSO_WM_SPECIAL_SOURCE" val="bdnull"/>
</p:tagLst>
</file>

<file path=ppt/tags/tag131.xml><?xml version="1.0" encoding="utf-8"?>
<p:tagLst xmlns:p="http://schemas.openxmlformats.org/presentationml/2006/main">
  <p:tag name="AS_UNIQUEID" val="381"/>
</p:tagLst>
</file>

<file path=ppt/tags/tag132.xml><?xml version="1.0" encoding="utf-8"?>
<p:tagLst xmlns:p="http://schemas.openxmlformats.org/presentationml/2006/main">
  <p:tag name="AS_UNIQUEID" val="382"/>
</p:tagLst>
</file>

<file path=ppt/tags/tag133.xml><?xml version="1.0" encoding="utf-8"?>
<p:tagLst xmlns:p="http://schemas.openxmlformats.org/presentationml/2006/main">
  <p:tag name="AS_UNIQUEID" val="383"/>
</p:tagLst>
</file>

<file path=ppt/tags/tag134.xml><?xml version="1.0" encoding="utf-8"?>
<p:tagLst xmlns:p="http://schemas.openxmlformats.org/presentationml/2006/main">
  <p:tag name="AS_UNIQUEID" val="384"/>
</p:tagLst>
</file>

<file path=ppt/tags/tag135.xml><?xml version="1.0" encoding="utf-8"?>
<p:tagLst xmlns:p="http://schemas.openxmlformats.org/presentationml/2006/main">
  <p:tag name="AS_UNIQUEID" val="385"/>
</p:tagLst>
</file>

<file path=ppt/tags/tag136.xml><?xml version="1.0" encoding="utf-8"?>
<p:tagLst xmlns:p="http://schemas.openxmlformats.org/presentationml/2006/main">
  <p:tag name="AS_UNIQUEID" val="386"/>
</p:tagLst>
</file>

<file path=ppt/tags/tag137.xml><?xml version="1.0" encoding="utf-8"?>
<p:tagLst xmlns:p="http://schemas.openxmlformats.org/presentationml/2006/main">
  <p:tag name="AS_UNIQUEID" val="387"/>
</p:tagLst>
</file>

<file path=ppt/tags/tag138.xml><?xml version="1.0" encoding="utf-8"?>
<p:tagLst xmlns:p="http://schemas.openxmlformats.org/presentationml/2006/main">
  <p:tag name="AS_UNIQUEID" val="388"/>
</p:tagLst>
</file>

<file path=ppt/tags/tag139.xml><?xml version="1.0" encoding="utf-8"?>
<p:tagLst xmlns:p="http://schemas.openxmlformats.org/presentationml/2006/main">
  <p:tag name="KSO_WM_SPECIAL_SOURCE" val="bdnull"/>
</p:tagLst>
</file>

<file path=ppt/tags/tag140.xml><?xml version="1.0" encoding="utf-8"?>
<p:tagLst xmlns:p="http://schemas.openxmlformats.org/presentationml/2006/main">
  <p:tag name="AS_UNIQUEID" val="411"/>
</p:tagLst>
</file>

<file path=ppt/tags/tag141.xml><?xml version="1.0" encoding="utf-8"?>
<p:tagLst xmlns:p="http://schemas.openxmlformats.org/presentationml/2006/main">
  <p:tag name="AS_UNIQUEID" val="412"/>
</p:tagLst>
</file>

<file path=ppt/tags/tag142.xml><?xml version="1.0" encoding="utf-8"?>
<p:tagLst xmlns:p="http://schemas.openxmlformats.org/presentationml/2006/main">
  <p:tag name="AS_UNIQUEID" val="413"/>
</p:tagLst>
</file>

<file path=ppt/tags/tag143.xml><?xml version="1.0" encoding="utf-8"?>
<p:tagLst xmlns:p="http://schemas.openxmlformats.org/presentationml/2006/main">
  <p:tag name="AS_UNIQUEID" val="414"/>
</p:tagLst>
</file>

<file path=ppt/tags/tag144.xml><?xml version="1.0" encoding="utf-8"?>
<p:tagLst xmlns:p="http://schemas.openxmlformats.org/presentationml/2006/main">
  <p:tag name="AS_UNIQUEID" val="415"/>
</p:tagLst>
</file>

<file path=ppt/tags/tag145.xml><?xml version="1.0" encoding="utf-8"?>
<p:tagLst xmlns:p="http://schemas.openxmlformats.org/presentationml/2006/main">
  <p:tag name="AS_UNIQUEID" val="416"/>
</p:tagLst>
</file>

<file path=ppt/tags/tag146.xml><?xml version="1.0" encoding="utf-8"?>
<p:tagLst xmlns:p="http://schemas.openxmlformats.org/presentationml/2006/main">
  <p:tag name="AS_UNIQUEID" val="417"/>
</p:tagLst>
</file>

<file path=ppt/tags/tag147.xml><?xml version="1.0" encoding="utf-8"?>
<p:tagLst xmlns:p="http://schemas.openxmlformats.org/presentationml/2006/main">
  <p:tag name="AS_UNIQUEID" val="418"/>
</p:tagLst>
</file>

<file path=ppt/tags/tag148.xml><?xml version="1.0" encoding="utf-8"?>
<p:tagLst xmlns:p="http://schemas.openxmlformats.org/presentationml/2006/main">
  <p:tag name="KSO_WM_SPECIAL_SOURCE" val="bdnull"/>
</p:tagLst>
</file>

<file path=ppt/tags/tag149.xml><?xml version="1.0" encoding="utf-8"?>
<p:tagLst xmlns:p="http://schemas.openxmlformats.org/presentationml/2006/main">
  <p:tag name="AS_UNIQUEID" val="424"/>
</p:tagLst>
</file>

<file path=ppt/tags/tag150.xml><?xml version="1.0" encoding="utf-8"?>
<p:tagLst xmlns:p="http://schemas.openxmlformats.org/presentationml/2006/main">
  <p:tag name="AS_UNIQUEID" val="425"/>
</p:tagLst>
</file>

<file path=ppt/tags/tag151.xml><?xml version="1.0" encoding="utf-8"?>
<p:tagLst xmlns:p="http://schemas.openxmlformats.org/presentationml/2006/main">
  <p:tag name="AS_UNIQUEID" val="426"/>
</p:tagLst>
</file>

<file path=ppt/tags/tag152.xml><?xml version="1.0" encoding="utf-8"?>
<p:tagLst xmlns:p="http://schemas.openxmlformats.org/presentationml/2006/main">
  <p:tag name="KSO_WM_SPECIAL_SOURCE" val="bdnull"/>
</p:tagLst>
</file>

<file path=ppt/tags/tag153.xml><?xml version="1.0" encoding="utf-8"?>
<p:tagLst xmlns:p="http://schemas.openxmlformats.org/presentationml/2006/main">
  <p:tag name="AS_UNIQUEID" val="428"/>
</p:tagLst>
</file>

<file path=ppt/tags/tag154.xml><?xml version="1.0" encoding="utf-8"?>
<p:tagLst xmlns:p="http://schemas.openxmlformats.org/presentationml/2006/main">
  <p:tag name="KSO_WM_SPECIAL_SOURCE" val="bdnull"/>
</p:tagLst>
</file>

<file path=ppt/tags/tag155.xml><?xml version="1.0" encoding="utf-8"?>
<p:tagLst xmlns:p="http://schemas.openxmlformats.org/presentationml/2006/main">
  <p:tag name="AS_UNIQUEID" val="355"/>
</p:tagLst>
</file>

<file path=ppt/tags/tag156.xml><?xml version="1.0" encoding="utf-8"?>
<p:tagLst xmlns:p="http://schemas.openxmlformats.org/presentationml/2006/main">
  <p:tag name="AS_UNIQUEID" val="356"/>
</p:tagLst>
</file>

<file path=ppt/tags/tag157.xml><?xml version="1.0" encoding="utf-8"?>
<p:tagLst xmlns:p="http://schemas.openxmlformats.org/presentationml/2006/main">
  <p:tag name="AS_UNIQUEID" val="357"/>
</p:tagLst>
</file>

<file path=ppt/tags/tag158.xml><?xml version="1.0" encoding="utf-8"?>
<p:tagLst xmlns:p="http://schemas.openxmlformats.org/presentationml/2006/main">
  <p:tag name="AS_UNIQUEID" val="358"/>
</p:tagLst>
</file>

<file path=ppt/tags/tag159.xml><?xml version="1.0" encoding="utf-8"?>
<p:tagLst xmlns:p="http://schemas.openxmlformats.org/presentationml/2006/main">
  <p:tag name="AS_UNIQUEID" val="359"/>
</p:tagLst>
</file>

<file path=ppt/tags/tag160.xml><?xml version="1.0" encoding="utf-8"?>
<p:tagLst xmlns:p="http://schemas.openxmlformats.org/presentationml/2006/main">
  <p:tag name="AS_UNIQUEID" val="362"/>
</p:tagLst>
</file>

<file path=ppt/tags/tag161.xml><?xml version="1.0" encoding="utf-8"?>
<p:tagLst xmlns:p="http://schemas.openxmlformats.org/presentationml/2006/main">
  <p:tag name="AS_UNIQUEID" val="361"/>
</p:tagLst>
</file>

<file path=ppt/tags/tag162.xml><?xml version="1.0" encoding="utf-8"?>
<p:tagLst xmlns:p="http://schemas.openxmlformats.org/presentationml/2006/main">
  <p:tag name="KSO_WM_SPECIAL_SOURCE" val="bdnull"/>
</p:tagLst>
</file>

<file path=ppt/tags/tag163.xml><?xml version="1.0" encoding="utf-8"?>
<p:tagLst xmlns:p="http://schemas.openxmlformats.org/presentationml/2006/main">
  <p:tag name="AS_UNIQUEID" val="321"/>
</p:tagLst>
</file>

<file path=ppt/tags/tag164.xml><?xml version="1.0" encoding="utf-8"?>
<p:tagLst xmlns:p="http://schemas.openxmlformats.org/presentationml/2006/main">
  <p:tag name="AS_UNIQUEID" val="322"/>
</p:tagLst>
</file>

<file path=ppt/tags/tag165.xml><?xml version="1.0" encoding="utf-8"?>
<p:tagLst xmlns:p="http://schemas.openxmlformats.org/presentationml/2006/main">
  <p:tag name="AS_UNIQUEID" val="323"/>
</p:tagLst>
</file>

<file path=ppt/tags/tag166.xml><?xml version="1.0" encoding="utf-8"?>
<p:tagLst xmlns:p="http://schemas.openxmlformats.org/presentationml/2006/main">
  <p:tag name="AS_UNIQUEID" val="324"/>
</p:tagLst>
</file>

<file path=ppt/tags/tag167.xml><?xml version="1.0" encoding="utf-8"?>
<p:tagLst xmlns:p="http://schemas.openxmlformats.org/presentationml/2006/main">
  <p:tag name="AS_UNIQUEID" val="325"/>
</p:tagLst>
</file>

<file path=ppt/tags/tag168.xml><?xml version="1.0" encoding="utf-8"?>
<p:tagLst xmlns:p="http://schemas.openxmlformats.org/presentationml/2006/main">
  <p:tag name="AS_UNIQUEID" val="328"/>
</p:tagLst>
</file>

<file path=ppt/tags/tag169.xml><?xml version="1.0" encoding="utf-8"?>
<p:tagLst xmlns:p="http://schemas.openxmlformats.org/presentationml/2006/main">
  <p:tag name="AS_UNIQUEID" val="327"/>
</p:tagLst>
</file>

<file path=ppt/tags/tag170.xml><?xml version="1.0" encoding="utf-8"?>
<p:tagLst xmlns:p="http://schemas.openxmlformats.org/presentationml/2006/main">
  <p:tag name="KSO_WM_SPECIAL_SOURCE" val="bdnull"/>
</p:tagLst>
</file>

<file path=ppt/tags/tag171.xml><?xml version="1.0" encoding="utf-8"?>
<p:tagLst xmlns:p="http://schemas.openxmlformats.org/presentationml/2006/main">
  <p:tag name="AS_UNIQUEID" val="368"/>
</p:tagLst>
</file>

<file path=ppt/tags/tag172.xml><?xml version="1.0" encoding="utf-8"?>
<p:tagLst xmlns:p="http://schemas.openxmlformats.org/presentationml/2006/main">
  <p:tag name="AS_UNIQUEID" val="369"/>
</p:tagLst>
</file>

<file path=ppt/tags/tag173.xml><?xml version="1.0" encoding="utf-8"?>
<p:tagLst xmlns:p="http://schemas.openxmlformats.org/presentationml/2006/main">
  <p:tag name="AS_UNIQUEID" val="370"/>
</p:tagLst>
</file>

<file path=ppt/tags/tag174.xml><?xml version="1.0" encoding="utf-8"?>
<p:tagLst xmlns:p="http://schemas.openxmlformats.org/presentationml/2006/main">
  <p:tag name="AS_UNIQUEID" val="371"/>
</p:tagLst>
</file>

<file path=ppt/tags/tag175.xml><?xml version="1.0" encoding="utf-8"?>
<p:tagLst xmlns:p="http://schemas.openxmlformats.org/presentationml/2006/main">
  <p:tag name="AS_UNIQUEID" val="372"/>
</p:tagLst>
</file>

<file path=ppt/tags/tag176.xml><?xml version="1.0" encoding="utf-8"?>
<p:tagLst xmlns:p="http://schemas.openxmlformats.org/presentationml/2006/main">
  <p:tag name="AS_UNIQUEID" val="374"/>
</p:tagLst>
</file>

<file path=ppt/tags/tag177.xml><?xml version="1.0" encoding="utf-8"?>
<p:tagLst xmlns:p="http://schemas.openxmlformats.org/presentationml/2006/main">
  <p:tag name="KSO_WM_SPECIAL_SOURCE" val="bdnull"/>
</p:tagLst>
</file>

<file path=ppt/tags/tag178.xml><?xml version="1.0" encoding="utf-8"?>
<p:tagLst xmlns:p="http://schemas.openxmlformats.org/presentationml/2006/main">
  <p:tag name="AS_UNIQUEID" val="335"/>
</p:tagLst>
</file>

<file path=ppt/tags/tag179.xml><?xml version="1.0" encoding="utf-8"?>
<p:tagLst xmlns:p="http://schemas.openxmlformats.org/presentationml/2006/main">
  <p:tag name="AS_UNIQUEID" val="336"/>
</p:tagLst>
</file>

<file path=ppt/tags/tag180.xml><?xml version="1.0" encoding="utf-8"?>
<p:tagLst xmlns:p="http://schemas.openxmlformats.org/presentationml/2006/main">
  <p:tag name="AS_UNIQUEID" val="337"/>
</p:tagLst>
</file>

<file path=ppt/tags/tag181.xml><?xml version="1.0" encoding="utf-8"?>
<p:tagLst xmlns:p="http://schemas.openxmlformats.org/presentationml/2006/main">
  <p:tag name="AS_UNIQUEID" val="338"/>
</p:tagLst>
</file>

<file path=ppt/tags/tag182.xml><?xml version="1.0" encoding="utf-8"?>
<p:tagLst xmlns:p="http://schemas.openxmlformats.org/presentationml/2006/main">
  <p:tag name="AS_UNIQUEID" val="339"/>
</p:tagLst>
</file>

<file path=ppt/tags/tag183.xml><?xml version="1.0" encoding="utf-8"?>
<p:tagLst xmlns:p="http://schemas.openxmlformats.org/presentationml/2006/main">
  <p:tag name="AS_UNIQUEID" val="341"/>
</p:tagLst>
</file>

<file path=ppt/tags/tag184.xml><?xml version="1.0" encoding="utf-8"?>
<p:tagLst xmlns:p="http://schemas.openxmlformats.org/presentationml/2006/main">
  <p:tag name="KSO_WM_SPECIAL_SOURCE" val="bdnull"/>
</p:tagLst>
</file>

<file path=ppt/tags/tag185.xml><?xml version="1.0" encoding="utf-8"?>
<p:tagLst xmlns:p="http://schemas.openxmlformats.org/presentationml/2006/main">
  <p:tag name="AS_UNIQUEID" val="347"/>
</p:tagLst>
</file>

<file path=ppt/tags/tag186.xml><?xml version="1.0" encoding="utf-8"?>
<p:tagLst xmlns:p="http://schemas.openxmlformats.org/presentationml/2006/main">
  <p:tag name="KSO_WM_SPECIAL_SOURCE" val="bdnull"/>
</p:tagLst>
</file>

<file path=ppt/tags/tag187.xml><?xml version="1.0" encoding="utf-8"?>
<p:tagLst xmlns:p="http://schemas.openxmlformats.org/presentationml/2006/main">
  <p:tag name="AS_UNIQUEID" val="368"/>
</p:tagLst>
</file>

<file path=ppt/tags/tag188.xml><?xml version="1.0" encoding="utf-8"?>
<p:tagLst xmlns:p="http://schemas.openxmlformats.org/presentationml/2006/main">
  <p:tag name="AS_UNIQUEID" val="369"/>
</p:tagLst>
</file>

<file path=ppt/tags/tag189.xml><?xml version="1.0" encoding="utf-8"?>
<p:tagLst xmlns:p="http://schemas.openxmlformats.org/presentationml/2006/main">
  <p:tag name="AS_UNIQUEID" val="370"/>
</p:tagLst>
</file>

<file path=ppt/tags/tag190.xml><?xml version="1.0" encoding="utf-8"?>
<p:tagLst xmlns:p="http://schemas.openxmlformats.org/presentationml/2006/main">
  <p:tag name="AS_UNIQUEID" val="371"/>
</p:tagLst>
</file>

<file path=ppt/tags/tag191.xml><?xml version="1.0" encoding="utf-8"?>
<p:tagLst xmlns:p="http://schemas.openxmlformats.org/presentationml/2006/main">
  <p:tag name="AS_UNIQUEID" val="372"/>
</p:tagLst>
</file>

<file path=ppt/tags/tag192.xml><?xml version="1.0" encoding="utf-8"?>
<p:tagLst xmlns:p="http://schemas.openxmlformats.org/presentationml/2006/main">
  <p:tag name="AS_UNIQUEID" val="374"/>
</p:tagLst>
</file>

<file path=ppt/tags/tag193.xml><?xml version="1.0" encoding="utf-8"?>
<p:tagLst xmlns:p="http://schemas.openxmlformats.org/presentationml/2006/main">
  <p:tag name="AS_UNIQUEID" val="375"/>
</p:tagLst>
</file>

<file path=ppt/tags/tag194.xml><?xml version="1.0" encoding="utf-8"?>
<p:tagLst xmlns:p="http://schemas.openxmlformats.org/presentationml/2006/main">
  <p:tag name="KSO_WM_SPECIAL_SOURCE" val="bdnull"/>
</p:tagLst>
</file>

<file path=ppt/tags/tag195.xml><?xml version="1.0" encoding="utf-8"?>
<p:tagLst xmlns:p="http://schemas.openxmlformats.org/presentationml/2006/main">
  <p:tag name="AS_UNIQUEID" val="374"/>
</p:tagLst>
</file>

<file path=ppt/tags/tag196.xml><?xml version="1.0" encoding="utf-8"?>
<p:tagLst xmlns:p="http://schemas.openxmlformats.org/presentationml/2006/main">
  <p:tag name="KSO_WM_SPECIAL_SOURCE" val="bdnull"/>
</p:tagLst>
</file>

<file path=ppt/tags/tag197.xml><?xml version="1.0" encoding="utf-8"?>
<p:tagLst xmlns:p="http://schemas.openxmlformats.org/presentationml/2006/main">
  <p:tag name="AS_UNIQUEID" val="368"/>
</p:tagLst>
</file>

<file path=ppt/tags/tag198.xml><?xml version="1.0" encoding="utf-8"?>
<p:tagLst xmlns:p="http://schemas.openxmlformats.org/presentationml/2006/main">
  <p:tag name="AS_UNIQUEID" val="369"/>
</p:tagLst>
</file>

<file path=ppt/tags/tag199.xml><?xml version="1.0" encoding="utf-8"?>
<p:tagLst xmlns:p="http://schemas.openxmlformats.org/presentationml/2006/main">
  <p:tag name="AS_UNIQUEID" val="370"/>
</p:tagLst>
</file>

<file path=ppt/tags/tag200.xml><?xml version="1.0" encoding="utf-8"?>
<p:tagLst xmlns:p="http://schemas.openxmlformats.org/presentationml/2006/main">
  <p:tag name="AS_UNIQUEID" val="371"/>
</p:tagLst>
</file>

<file path=ppt/tags/tag201.xml><?xml version="1.0" encoding="utf-8"?>
<p:tagLst xmlns:p="http://schemas.openxmlformats.org/presentationml/2006/main">
  <p:tag name="AS_UNIQUEID" val="372"/>
</p:tagLst>
</file>

<file path=ppt/tags/tag202.xml><?xml version="1.0" encoding="utf-8"?>
<p:tagLst xmlns:p="http://schemas.openxmlformats.org/presentationml/2006/main">
  <p:tag name="AS_UNIQUEID" val="374"/>
</p:tagLst>
</file>

<file path=ppt/tags/tag203.xml><?xml version="1.0" encoding="utf-8"?>
<p:tagLst xmlns:p="http://schemas.openxmlformats.org/presentationml/2006/main">
  <p:tag name="KSO_WM_SPECIAL_SOURCE" val="bdnull"/>
</p:tagLst>
</file>

<file path=ppt/tags/tag20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9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205.xml><?xml version="1.0" encoding="utf-8"?>
<p:tagLst xmlns:p="http://schemas.openxmlformats.org/presentationml/2006/main">
  <p:tag name="KSO_WM_TEMPLATE_CATEGORY" val="preset"/>
  <p:tag name="KSO_WM_TEMPLATE_INDEX" val="11"/>
  <p:tag name="KSO_WM_UNIT_TYPE" val="f"/>
  <p:tag name="KSO_WM_UNIT_INDEX" val="1"/>
  <p:tag name="KSO_WM_UNIT_ID" val="259*f*1"/>
  <p:tag name="KSO_WM_UNIT_CLEAR" val="1"/>
  <p:tag name="KSO_WM_UNIT_LAYERLEVEL" val="1"/>
  <p:tag name="KSO_WM_UNIT_VALUE" val="319"/>
  <p:tag name="KSO_WM_UNIT_HIGHLIGHT" val="0"/>
  <p:tag name="KSO_WM_UNIT_COMPATIBLE" val="0"/>
  <p:tag name="KSO_WM_UNIT_PRESET_TEXT" val="请在此处添加文本"/>
  <p:tag name="KSO_WM_BEAUTIFY_FLAG" val="#wm#"/>
  <p:tag name="KSO_WM_TAG_VERSION" val="1.0"/>
</p:tagLst>
</file>

<file path=ppt/tags/tag20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144"/>
  <p:tag name="KSO_WM_SLIDE_SIZE" val="828*343"/>
  <p:tag name="KSO_WM_SPECIAL_SOURCE" val="bdnull"/>
</p:tagLst>
</file>

<file path=ppt/tags/tag207.xml><?xml version="1.0" encoding="utf-8"?>
<p:tagLst xmlns:p="http://schemas.openxmlformats.org/presentationml/2006/main">
  <p:tag name="AS_UNIQUEID" val="396"/>
</p:tagLst>
</file>

<file path=ppt/tags/tag208.xml><?xml version="1.0" encoding="utf-8"?>
<p:tagLst xmlns:p="http://schemas.openxmlformats.org/presentationml/2006/main">
  <p:tag name="AS_UNIQUEID" val="397"/>
</p:tagLst>
</file>

<file path=ppt/tags/tag209.xml><?xml version="1.0" encoding="utf-8"?>
<p:tagLst xmlns:p="http://schemas.openxmlformats.org/presentationml/2006/main">
  <p:tag name="AS_UNIQUEID" val="398"/>
</p:tagLst>
</file>

<file path=ppt/tags/tag210.xml><?xml version="1.0" encoding="utf-8"?>
<p:tagLst xmlns:p="http://schemas.openxmlformats.org/presentationml/2006/main">
  <p:tag name="AS_UNIQUEID" val="399"/>
</p:tagLst>
</file>

<file path=ppt/tags/tag211.xml><?xml version="1.0" encoding="utf-8"?>
<p:tagLst xmlns:p="http://schemas.openxmlformats.org/presentationml/2006/main">
  <p:tag name="AS_UNIQUEID" val="400"/>
</p:tagLst>
</file>

<file path=ppt/tags/tag212.xml><?xml version="1.0" encoding="utf-8"?>
<p:tagLst xmlns:p="http://schemas.openxmlformats.org/presentationml/2006/main">
  <p:tag name="AS_UNIQUEID" val="402"/>
</p:tagLst>
</file>

<file path=ppt/tags/tag213.xml><?xml version="1.0" encoding="utf-8"?>
<p:tagLst xmlns:p="http://schemas.openxmlformats.org/presentationml/2006/main">
  <p:tag name="AS_UNIQUEID" val="403"/>
</p:tagLst>
</file>

<file path=ppt/tags/tag214.xml><?xml version="1.0" encoding="utf-8"?>
<p:tagLst xmlns:p="http://schemas.openxmlformats.org/presentationml/2006/main">
  <p:tag name="AS_UNIQUEID" val="396"/>
</p:tagLst>
</file>

<file path=ppt/tags/tag215.xml><?xml version="1.0" encoding="utf-8"?>
<p:tagLst xmlns:p="http://schemas.openxmlformats.org/presentationml/2006/main">
  <p:tag name="AS_UNIQUEID" val="397"/>
</p:tagLst>
</file>

<file path=ppt/tags/tag216.xml><?xml version="1.0" encoding="utf-8"?>
<p:tagLst xmlns:p="http://schemas.openxmlformats.org/presentationml/2006/main">
  <p:tag name="AS_UNIQUEID" val="398"/>
</p:tagLst>
</file>

<file path=ppt/tags/tag217.xml><?xml version="1.0" encoding="utf-8"?>
<p:tagLst xmlns:p="http://schemas.openxmlformats.org/presentationml/2006/main">
  <p:tag name="AS_UNIQUEID" val="399"/>
</p:tagLst>
</file>

<file path=ppt/tags/tag218.xml><?xml version="1.0" encoding="utf-8"?>
<p:tagLst xmlns:p="http://schemas.openxmlformats.org/presentationml/2006/main">
  <p:tag name="AS_UNIQUEID" val="400"/>
</p:tagLst>
</file>

<file path=ppt/tags/tag219.xml><?xml version="1.0" encoding="utf-8"?>
<p:tagLst xmlns:p="http://schemas.openxmlformats.org/presentationml/2006/main">
  <p:tag name="KSO_WM_SPECIAL_SOURCE" val="bdnull"/>
</p:tagLst>
</file>

<file path=ppt/tags/tag220.xml><?xml version="1.0" encoding="utf-8"?>
<p:tagLst xmlns:p="http://schemas.openxmlformats.org/presentationml/2006/main">
  <p:tag name="AS_UNIQUEID" val="402"/>
</p:tagLst>
</file>

<file path=ppt/tags/tag221.xml><?xml version="1.0" encoding="utf-8"?>
<p:tagLst xmlns:p="http://schemas.openxmlformats.org/presentationml/2006/main">
  <p:tag name="AS_UNIQUEID" val="403"/>
</p:tagLst>
</file>

<file path=ppt/tags/tag222.xml><?xml version="1.0" encoding="utf-8"?>
<p:tagLst xmlns:p="http://schemas.openxmlformats.org/presentationml/2006/main">
  <p:tag name="AS_UNIQUEID" val="396"/>
</p:tagLst>
</file>

<file path=ppt/tags/tag223.xml><?xml version="1.0" encoding="utf-8"?>
<p:tagLst xmlns:p="http://schemas.openxmlformats.org/presentationml/2006/main">
  <p:tag name="AS_UNIQUEID" val="397"/>
</p:tagLst>
</file>

<file path=ppt/tags/tag224.xml><?xml version="1.0" encoding="utf-8"?>
<p:tagLst xmlns:p="http://schemas.openxmlformats.org/presentationml/2006/main">
  <p:tag name="AS_UNIQUEID" val="398"/>
</p:tagLst>
</file>

<file path=ppt/tags/tag225.xml><?xml version="1.0" encoding="utf-8"?>
<p:tagLst xmlns:p="http://schemas.openxmlformats.org/presentationml/2006/main">
  <p:tag name="AS_UNIQUEID" val="399"/>
</p:tagLst>
</file>

<file path=ppt/tags/tag226.xml><?xml version="1.0" encoding="utf-8"?>
<p:tagLst xmlns:p="http://schemas.openxmlformats.org/presentationml/2006/main">
  <p:tag name="AS_UNIQUEID" val="400"/>
</p:tagLst>
</file>

<file path=ppt/tags/tag227.xml><?xml version="1.0" encoding="utf-8"?>
<p:tagLst xmlns:p="http://schemas.openxmlformats.org/presentationml/2006/main">
  <p:tag name="KSO_WM_SPECIAL_SOURCE" val="bdnull"/>
</p:tagLst>
</file>

<file path=ppt/tags/tag228.xml><?xml version="1.0" encoding="utf-8"?>
<p:tagLst xmlns:p="http://schemas.openxmlformats.org/presentationml/2006/main">
  <p:tag name="AS_UNIQUEID" val="396"/>
</p:tagLst>
</file>

<file path=ppt/tags/tag229.xml><?xml version="1.0" encoding="utf-8"?>
<p:tagLst xmlns:p="http://schemas.openxmlformats.org/presentationml/2006/main">
  <p:tag name="AS_UNIQUEID" val="397"/>
</p:tagLst>
</file>

<file path=ppt/tags/tag230.xml><?xml version="1.0" encoding="utf-8"?>
<p:tagLst xmlns:p="http://schemas.openxmlformats.org/presentationml/2006/main">
  <p:tag name="AS_UNIQUEID" val="398"/>
</p:tagLst>
</file>

<file path=ppt/tags/tag231.xml><?xml version="1.0" encoding="utf-8"?>
<p:tagLst xmlns:p="http://schemas.openxmlformats.org/presentationml/2006/main">
  <p:tag name="AS_UNIQUEID" val="399"/>
</p:tagLst>
</file>

<file path=ppt/tags/tag232.xml><?xml version="1.0" encoding="utf-8"?>
<p:tagLst xmlns:p="http://schemas.openxmlformats.org/presentationml/2006/main">
  <p:tag name="AS_UNIQUEID" val="400"/>
</p:tagLst>
</file>

<file path=ppt/tags/tag233.xml><?xml version="1.0" encoding="utf-8"?>
<p:tagLst xmlns:p="http://schemas.openxmlformats.org/presentationml/2006/main">
  <p:tag name="AS_UNIQUEID" val="402"/>
</p:tagLst>
</file>

<file path=ppt/tags/tag234.xml><?xml version="1.0" encoding="utf-8"?>
<p:tagLst xmlns:p="http://schemas.openxmlformats.org/presentationml/2006/main">
  <p:tag name="AS_UNIQUEID" val="403"/>
</p:tagLst>
</file>

<file path=ppt/tags/tag235.xml><?xml version="1.0" encoding="utf-8"?>
<p:tagLst xmlns:p="http://schemas.openxmlformats.org/presentationml/2006/main">
  <p:tag name="AS_UNIQUEID" val="396"/>
</p:tagLst>
</file>

<file path=ppt/tags/tag236.xml><?xml version="1.0" encoding="utf-8"?>
<p:tagLst xmlns:p="http://schemas.openxmlformats.org/presentationml/2006/main">
  <p:tag name="AS_UNIQUEID" val="399"/>
</p:tagLst>
</file>

<file path=ppt/tags/tag237.xml><?xml version="1.0" encoding="utf-8"?>
<p:tagLst xmlns:p="http://schemas.openxmlformats.org/presentationml/2006/main">
  <p:tag name="AS_UNIQUEID" val="400"/>
</p:tagLst>
</file>

<file path=ppt/tags/tag238.xml><?xml version="1.0" encoding="utf-8"?>
<p:tagLst xmlns:p="http://schemas.openxmlformats.org/presentationml/2006/main">
  <p:tag name="KSO_WM_SPECIAL_SOURCE" val="bdnull"/>
</p:tagLst>
</file>

<file path=ppt/tags/tag239.xml><?xml version="1.0" encoding="utf-8"?>
<p:tagLst xmlns:p="http://schemas.openxmlformats.org/presentationml/2006/main">
  <p:tag name="AS_UNIQUEID" val="402"/>
</p:tagLst>
</file>

<file path=ppt/tags/tag240.xml><?xml version="1.0" encoding="utf-8"?>
<p:tagLst xmlns:p="http://schemas.openxmlformats.org/presentationml/2006/main">
  <p:tag name="AS_UNIQUEID" val="403"/>
</p:tagLst>
</file>

<file path=ppt/tags/tag241.xml><?xml version="1.0" encoding="utf-8"?>
<p:tagLst xmlns:p="http://schemas.openxmlformats.org/presentationml/2006/main">
  <p:tag name="KSO_WM_SPECIAL_SOURCE" val="bdnull"/>
</p:tagLst>
</file>

<file path=ppt/tags/tag242.xml><?xml version="1.0" encoding="utf-8"?>
<p:tagLst xmlns:p="http://schemas.openxmlformats.org/presentationml/2006/main">
  <p:tag name="AS_UNIQUEID" val="450"/>
</p:tagLst>
</file>

<file path=ppt/tags/tag243.xml><?xml version="1.0" encoding="utf-8"?>
<p:tagLst xmlns:p="http://schemas.openxmlformats.org/presentationml/2006/main">
  <p:tag name="AS_UNIQUEID" val="451"/>
</p:tagLst>
</file>

<file path=ppt/tags/tag244.xml><?xml version="1.0" encoding="utf-8"?>
<p:tagLst xmlns:p="http://schemas.openxmlformats.org/presentationml/2006/main">
  <p:tag name="AS_UNIQUEID" val="452"/>
</p:tagLst>
</file>

<file path=ppt/tags/tag245.xml><?xml version="1.0" encoding="utf-8"?>
<p:tagLst xmlns:p="http://schemas.openxmlformats.org/presentationml/2006/main">
  <p:tag name="AS_UNIQUEID" val="453"/>
</p:tagLst>
</file>

<file path=ppt/tags/tag246.xml><?xml version="1.0" encoding="utf-8"?>
<p:tagLst xmlns:p="http://schemas.openxmlformats.org/presentationml/2006/main">
  <p:tag name="AS_UNIQUEID" val="454"/>
</p:tagLst>
</file>

<file path=ppt/tags/tag247.xml><?xml version="1.0" encoding="utf-8"?>
<p:tagLst xmlns:p="http://schemas.openxmlformats.org/presentationml/2006/main">
  <p:tag name="AS_UNIQUEID" val="455"/>
</p:tagLst>
</file>

<file path=ppt/tags/tag248.xml><?xml version="1.0" encoding="utf-8"?>
<p:tagLst xmlns:p="http://schemas.openxmlformats.org/presentationml/2006/main">
  <p:tag name="AS_UNIQUEID" val="456"/>
</p:tagLst>
</file>

<file path=ppt/tags/tag249.xml><?xml version="1.0" encoding="utf-8"?>
<p:tagLst xmlns:p="http://schemas.openxmlformats.org/presentationml/2006/main">
  <p:tag name="KSO_WM_SPECIAL_SOURCE" val="bdnull"/>
</p:tagLst>
</file>

<file path=ppt/tags/tag250.xml><?xml version="1.0" encoding="utf-8"?>
<p:tagLst xmlns:p="http://schemas.openxmlformats.org/presentationml/2006/main">
  <p:tag name="AS_UNIQUEID" val="473"/>
</p:tagLst>
</file>

<file path=ppt/tags/tag251.xml><?xml version="1.0" encoding="utf-8"?>
<p:tagLst xmlns:p="http://schemas.openxmlformats.org/presentationml/2006/main">
  <p:tag name="AS_UNIQUEID" val="474"/>
</p:tagLst>
</file>

<file path=ppt/tags/tag252.xml><?xml version="1.0" encoding="utf-8"?>
<p:tagLst xmlns:p="http://schemas.openxmlformats.org/presentationml/2006/main">
  <p:tag name="AS_UNIQUEID" val="475"/>
</p:tagLst>
</file>

<file path=ppt/tags/tag253.xml><?xml version="1.0" encoding="utf-8"?>
<p:tagLst xmlns:p="http://schemas.openxmlformats.org/presentationml/2006/main">
  <p:tag name="AS_UNIQUEID" val="476"/>
</p:tagLst>
</file>

<file path=ppt/tags/tag254.xml><?xml version="1.0" encoding="utf-8"?>
<p:tagLst xmlns:p="http://schemas.openxmlformats.org/presentationml/2006/main">
  <p:tag name="AS_UNIQUEID" val="477"/>
</p:tagLst>
</file>

<file path=ppt/tags/tag255.xml><?xml version="1.0" encoding="utf-8"?>
<p:tagLst xmlns:p="http://schemas.openxmlformats.org/presentationml/2006/main">
  <p:tag name="AS_UNIQUEID" val="478"/>
</p:tagLst>
</file>

<file path=ppt/tags/tag256.xml><?xml version="1.0" encoding="utf-8"?>
<p:tagLst xmlns:p="http://schemas.openxmlformats.org/presentationml/2006/main">
  <p:tag name="AS_UNIQUEID" val="479"/>
</p:tagLst>
</file>

<file path=ppt/tags/tag257.xml><?xml version="1.0" encoding="utf-8"?>
<p:tagLst xmlns:p="http://schemas.openxmlformats.org/presentationml/2006/main">
  <p:tag name="KSO_WM_SPECIAL_SOURCE" val="bdnull"/>
</p:tagLst>
</file>

<file path=ppt/tags/tag258.xml><?xml version="1.0" encoding="utf-8"?>
<p:tagLst xmlns:p="http://schemas.openxmlformats.org/presentationml/2006/main">
  <p:tag name="AS_UNIQUEID" val="515"/>
</p:tagLst>
</file>

<file path=ppt/tags/tag259.xml><?xml version="1.0" encoding="utf-8"?>
<p:tagLst xmlns:p="http://schemas.openxmlformats.org/presentationml/2006/main">
  <p:tag name="AS_UNIQUEID" val="516"/>
</p:tagLst>
</file>

<file path=ppt/tags/tag260.xml><?xml version="1.0" encoding="utf-8"?>
<p:tagLst xmlns:p="http://schemas.openxmlformats.org/presentationml/2006/main">
  <p:tag name="KSO_WM_SPECIAL_SOURCE" val="bdnull"/>
</p:tagLst>
</file>

<file path=ppt/tags/tag261.xml><?xml version="1.0" encoding="utf-8"?>
<p:tagLst xmlns:p="http://schemas.openxmlformats.org/presentationml/2006/main">
  <p:tag name="AS_UNIQUEID" val="138"/>
</p:tagLst>
</file>

<file path=ppt/tags/tag262.xml><?xml version="1.0" encoding="utf-8"?>
<p:tagLst xmlns:p="http://schemas.openxmlformats.org/presentationml/2006/main">
  <p:tag name="AS_UNIQUEID" val="139"/>
</p:tagLst>
</file>

<file path=ppt/tags/tag263.xml><?xml version="1.0" encoding="utf-8"?>
<p:tagLst xmlns:p="http://schemas.openxmlformats.org/presentationml/2006/main">
  <p:tag name="AS_UNIQUEID" val="140"/>
</p:tagLst>
</file>

<file path=ppt/tags/tag264.xml><?xml version="1.0" encoding="utf-8"?>
<p:tagLst xmlns:p="http://schemas.openxmlformats.org/presentationml/2006/main">
  <p:tag name="AS_UNIQUEID" val="141"/>
</p:tagLst>
</file>

<file path=ppt/tags/tag265.xml><?xml version="1.0" encoding="utf-8"?>
<p:tagLst xmlns:p="http://schemas.openxmlformats.org/presentationml/2006/main">
  <p:tag name="AS_UNIQUEID" val="142"/>
</p:tagLst>
</file>

<file path=ppt/tags/tag266.xml><?xml version="1.0" encoding="utf-8"?>
<p:tagLst xmlns:p="http://schemas.openxmlformats.org/presentationml/2006/main">
  <p:tag name="AS_UNIQUEID" val="14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nhrz4lls">
      <a:dk1>
        <a:srgbClr val="000000"/>
      </a:dk1>
      <a:lt1>
        <a:srgbClr val="FFFFFF"/>
      </a:lt1>
      <a:dk2>
        <a:srgbClr val="808080"/>
      </a:dk2>
      <a:lt2>
        <a:srgbClr val="FFFFFF"/>
      </a:lt2>
      <a:accent1>
        <a:srgbClr val="FFBD00"/>
      </a:accent1>
      <a:accent2>
        <a:srgbClr val="B5715B"/>
      </a:accent2>
      <a:accent3>
        <a:srgbClr val="6C26B6"/>
      </a:accent3>
      <a:accent4>
        <a:srgbClr val="4700E4"/>
      </a:accent4>
      <a:accent5>
        <a:srgbClr val="1C99CD"/>
      </a:accent5>
      <a:accent6>
        <a:srgbClr val="00FFBD"/>
      </a:accent6>
      <a:hlink>
        <a:srgbClr val="3B3F42"/>
      </a:hlink>
      <a:folHlink>
        <a:srgbClr val="43343C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3937</Words>
  <Application>WPS 演示</Application>
  <PresentationFormat/>
  <Paragraphs>252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48" baseType="lpstr">
      <vt:lpstr>Arial</vt:lpstr>
      <vt:lpstr>宋体</vt:lpstr>
      <vt:lpstr>Wingdings</vt:lpstr>
      <vt:lpstr>微软雅黑</vt:lpstr>
      <vt:lpstr>WPS-Numbers</vt:lpstr>
      <vt:lpstr>华文行楷</vt:lpstr>
      <vt:lpstr>楷体</vt:lpstr>
      <vt:lpstr>仿宋</vt:lpstr>
      <vt:lpstr>Times New Roman</vt:lpstr>
      <vt:lpstr>隶书</vt:lpstr>
      <vt:lpstr>等线</vt:lpstr>
      <vt:lpstr>Arial Unicode MS</vt:lpstr>
      <vt:lpstr>等线 Light</vt:lpstr>
      <vt:lpstr>Calibri</vt:lpstr>
      <vt:lpstr>华文琥珀</vt:lpstr>
      <vt:lpstr>华文楷体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生活态度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Silly~袁子</cp:lastModifiedBy>
  <cp:revision>75</cp:revision>
  <cp:lastPrinted>1900-01-01T00:00:00Z</cp:lastPrinted>
  <dcterms:created xsi:type="dcterms:W3CDTF">1900-01-01T00:00:00Z</dcterms:created>
  <dcterms:modified xsi:type="dcterms:W3CDTF">2021-09-06T04:22:01Z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87078ECBAE7946EBA7DB97C912B54674</vt:lpwstr>
  </property>
  <property fmtid="{D5CDD505-2E9C-101B-9397-08002B2CF9AE}" pid="7" name="KSOProductBuildVer">
    <vt:lpwstr>2052-11.1.0.10700</vt:lpwstr>
  </property>
</Properties>
</file>