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609" r:id="rId3"/>
    <p:sldId id="629" r:id="rId4"/>
    <p:sldId id="630" r:id="rId5"/>
    <p:sldId id="631" r:id="rId6"/>
    <p:sldId id="632" r:id="rId7"/>
    <p:sldId id="633" r:id="rId8"/>
    <p:sldId id="634" r:id="rId9"/>
    <p:sldId id="635" r:id="rId10"/>
    <p:sldId id="636" r:id="rId11"/>
    <p:sldId id="637" r:id="rId12"/>
    <p:sldId id="638" r:id="rId13"/>
  </p:sldIdLst>
  <p:sldSz cx="12192000" cy="685800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kern="1200" baseline="0">
        <a:solidFill>
          <a:schemeClr val="tx1"/>
        </a:solidFill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66"/>
      </p:cViewPr>
      <p:guideLst>
        <p:guide orient="horz" pos="210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10" Type="http://schemas.openxmlformats.org/officeDocument/2006/relationships/image" Target="../media/image38.wmf"/><Relationship Id="rId4" Type="http://schemas.openxmlformats.org/officeDocument/2006/relationships/image" Target="../media/image32.wmf"/><Relationship Id="rId9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4" Type="http://schemas.openxmlformats.org/officeDocument/2006/relationships/image" Target="../media/image42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BB962C8B-B14F-4D97-AF65-F5344CB8AC3E}" type="datetime1">
              <a:rPr lang="zh-CN" altLang="en-US" dirty="0"/>
              <a:t>2021-12-20</a:t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Calibri" panose="020F0502020204030204" charset="0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charset="0"/>
          <a:ea typeface="微软雅黑" panose="020B0503020204020204" charset="-122"/>
          <a:cs typeface="+mn-cs"/>
          <a:sym typeface="Calibri" panose="020F050202020403020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tags" Target="../tags/tag12.xml"/><Relationship Id="rId18" Type="http://schemas.openxmlformats.org/officeDocument/2006/relationships/tags" Target="../tags/tag17.xml"/><Relationship Id="rId26" Type="http://schemas.openxmlformats.org/officeDocument/2006/relationships/tags" Target="../tags/tag25.xml"/><Relationship Id="rId21" Type="http://schemas.openxmlformats.org/officeDocument/2006/relationships/tags" Target="../tags/tag20.xml"/><Relationship Id="rId34" Type="http://schemas.openxmlformats.org/officeDocument/2006/relationships/tags" Target="../tags/tag33.xml"/><Relationship Id="rId7" Type="http://schemas.openxmlformats.org/officeDocument/2006/relationships/tags" Target="../tags/tag6.xml"/><Relationship Id="rId12" Type="http://schemas.openxmlformats.org/officeDocument/2006/relationships/tags" Target="../tags/tag11.xml"/><Relationship Id="rId17" Type="http://schemas.openxmlformats.org/officeDocument/2006/relationships/tags" Target="../tags/tag16.xml"/><Relationship Id="rId25" Type="http://schemas.openxmlformats.org/officeDocument/2006/relationships/tags" Target="../tags/tag24.xml"/><Relationship Id="rId33" Type="http://schemas.openxmlformats.org/officeDocument/2006/relationships/tags" Target="../tags/tag32.xml"/><Relationship Id="rId2" Type="http://schemas.openxmlformats.org/officeDocument/2006/relationships/tags" Target="../tags/tag1.xml"/><Relationship Id="rId16" Type="http://schemas.openxmlformats.org/officeDocument/2006/relationships/tags" Target="../tags/tag15.xml"/><Relationship Id="rId20" Type="http://schemas.openxmlformats.org/officeDocument/2006/relationships/tags" Target="../tags/tag19.xml"/><Relationship Id="rId29" Type="http://schemas.openxmlformats.org/officeDocument/2006/relationships/tags" Target="../tags/tag28.xml"/><Relationship Id="rId1" Type="http://schemas.openxmlformats.org/officeDocument/2006/relationships/vmlDrawing" Target="../drawings/vmlDrawing1.vml"/><Relationship Id="rId6" Type="http://schemas.openxmlformats.org/officeDocument/2006/relationships/tags" Target="../tags/tag5.xml"/><Relationship Id="rId11" Type="http://schemas.openxmlformats.org/officeDocument/2006/relationships/tags" Target="../tags/tag10.xml"/><Relationship Id="rId24" Type="http://schemas.openxmlformats.org/officeDocument/2006/relationships/tags" Target="../tags/tag23.xml"/><Relationship Id="rId32" Type="http://schemas.openxmlformats.org/officeDocument/2006/relationships/tags" Target="../tags/tag31.xml"/><Relationship Id="rId37" Type="http://schemas.openxmlformats.org/officeDocument/2006/relationships/image" Target="../media/image1.wmf"/><Relationship Id="rId5" Type="http://schemas.openxmlformats.org/officeDocument/2006/relationships/tags" Target="../tags/tag4.xml"/><Relationship Id="rId15" Type="http://schemas.openxmlformats.org/officeDocument/2006/relationships/tags" Target="../tags/tag14.xml"/><Relationship Id="rId23" Type="http://schemas.openxmlformats.org/officeDocument/2006/relationships/tags" Target="../tags/tag22.xml"/><Relationship Id="rId28" Type="http://schemas.openxmlformats.org/officeDocument/2006/relationships/tags" Target="../tags/tag27.xml"/><Relationship Id="rId36" Type="http://schemas.openxmlformats.org/officeDocument/2006/relationships/oleObject" Target="../embeddings/oleObject1.bin"/><Relationship Id="rId10" Type="http://schemas.openxmlformats.org/officeDocument/2006/relationships/tags" Target="../tags/tag9.xml"/><Relationship Id="rId19" Type="http://schemas.openxmlformats.org/officeDocument/2006/relationships/tags" Target="../tags/tag18.xml"/><Relationship Id="rId31" Type="http://schemas.openxmlformats.org/officeDocument/2006/relationships/tags" Target="../tags/tag30.xml"/><Relationship Id="rId4" Type="http://schemas.openxmlformats.org/officeDocument/2006/relationships/tags" Target="../tags/tag3.xml"/><Relationship Id="rId9" Type="http://schemas.openxmlformats.org/officeDocument/2006/relationships/tags" Target="../tags/tag8.xml"/><Relationship Id="rId14" Type="http://schemas.openxmlformats.org/officeDocument/2006/relationships/tags" Target="../tags/tag13.xml"/><Relationship Id="rId22" Type="http://schemas.openxmlformats.org/officeDocument/2006/relationships/tags" Target="../tags/tag21.xml"/><Relationship Id="rId27" Type="http://schemas.openxmlformats.org/officeDocument/2006/relationships/tags" Target="../tags/tag26.xml"/><Relationship Id="rId30" Type="http://schemas.openxmlformats.org/officeDocument/2006/relationships/tags" Target="../tags/tag29.xml"/><Relationship Id="rId35" Type="http://schemas.openxmlformats.org/officeDocument/2006/relationships/slideLayout" Target="../slideLayouts/slideLayout1.xml"/><Relationship Id="rId8" Type="http://schemas.openxmlformats.org/officeDocument/2006/relationships/tags" Target="../tags/tag7.xml"/><Relationship Id="rId3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tags" Target="../tags/tag45.xml"/><Relationship Id="rId18" Type="http://schemas.openxmlformats.org/officeDocument/2006/relationships/tags" Target="../tags/tag50.xml"/><Relationship Id="rId26" Type="http://schemas.openxmlformats.org/officeDocument/2006/relationships/package" Target="../embeddings/Microsoft_Word_Document.docx"/><Relationship Id="rId3" Type="http://schemas.openxmlformats.org/officeDocument/2006/relationships/tags" Target="../tags/tag35.xml"/><Relationship Id="rId21" Type="http://schemas.openxmlformats.org/officeDocument/2006/relationships/image" Target="../media/image10.svg"/><Relationship Id="rId34" Type="http://schemas.openxmlformats.org/officeDocument/2006/relationships/package" Target="../embeddings/Microsoft_Word_Document4.docx"/><Relationship Id="rId7" Type="http://schemas.openxmlformats.org/officeDocument/2006/relationships/tags" Target="../tags/tag39.xml"/><Relationship Id="rId12" Type="http://schemas.openxmlformats.org/officeDocument/2006/relationships/tags" Target="../tags/tag44.xml"/><Relationship Id="rId17" Type="http://schemas.openxmlformats.org/officeDocument/2006/relationships/tags" Target="../tags/tag49.xml"/><Relationship Id="rId25" Type="http://schemas.openxmlformats.org/officeDocument/2006/relationships/image" Target="../media/image3.wmf"/><Relationship Id="rId33" Type="http://schemas.openxmlformats.org/officeDocument/2006/relationships/image" Target="../media/image7.emf"/><Relationship Id="rId2" Type="http://schemas.openxmlformats.org/officeDocument/2006/relationships/tags" Target="../tags/tag34.xml"/><Relationship Id="rId16" Type="http://schemas.openxmlformats.org/officeDocument/2006/relationships/tags" Target="../tags/tag48.xml"/><Relationship Id="rId20" Type="http://schemas.openxmlformats.org/officeDocument/2006/relationships/image" Target="../media/image9.png"/><Relationship Id="rId29" Type="http://schemas.openxmlformats.org/officeDocument/2006/relationships/image" Target="../media/image5.emf"/><Relationship Id="rId1" Type="http://schemas.openxmlformats.org/officeDocument/2006/relationships/vmlDrawing" Target="../drawings/vmlDrawing2.vml"/><Relationship Id="rId6" Type="http://schemas.openxmlformats.org/officeDocument/2006/relationships/tags" Target="../tags/tag38.xml"/><Relationship Id="rId11" Type="http://schemas.openxmlformats.org/officeDocument/2006/relationships/tags" Target="../tags/tag43.xml"/><Relationship Id="rId24" Type="http://schemas.openxmlformats.org/officeDocument/2006/relationships/oleObject" Target="../embeddings/oleObject3.bin"/><Relationship Id="rId32" Type="http://schemas.openxmlformats.org/officeDocument/2006/relationships/package" Target="../embeddings/Microsoft_Word_Document3.docx"/><Relationship Id="rId5" Type="http://schemas.openxmlformats.org/officeDocument/2006/relationships/tags" Target="../tags/tag37.xml"/><Relationship Id="rId15" Type="http://schemas.openxmlformats.org/officeDocument/2006/relationships/tags" Target="../tags/tag47.xml"/><Relationship Id="rId23" Type="http://schemas.openxmlformats.org/officeDocument/2006/relationships/image" Target="../media/image2.wmf"/><Relationship Id="rId28" Type="http://schemas.openxmlformats.org/officeDocument/2006/relationships/package" Target="../embeddings/Microsoft_Word_Document1.docx"/><Relationship Id="rId10" Type="http://schemas.openxmlformats.org/officeDocument/2006/relationships/tags" Target="../tags/tag42.xml"/><Relationship Id="rId19" Type="http://schemas.openxmlformats.org/officeDocument/2006/relationships/slideLayout" Target="../slideLayouts/slideLayout1.xml"/><Relationship Id="rId31" Type="http://schemas.openxmlformats.org/officeDocument/2006/relationships/image" Target="../media/image6.emf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tags" Target="../tags/tag46.xml"/><Relationship Id="rId22" Type="http://schemas.openxmlformats.org/officeDocument/2006/relationships/oleObject" Target="../embeddings/oleObject2.bin"/><Relationship Id="rId27" Type="http://schemas.openxmlformats.org/officeDocument/2006/relationships/image" Target="../media/image4.emf"/><Relationship Id="rId30" Type="http://schemas.openxmlformats.org/officeDocument/2006/relationships/package" Target="../embeddings/Microsoft_Word_Document2.docx"/><Relationship Id="rId35" Type="http://schemas.openxmlformats.org/officeDocument/2006/relationships/image" Target="../media/image8.emf"/><Relationship Id="rId8" Type="http://schemas.openxmlformats.org/officeDocument/2006/relationships/tags" Target="../tags/tag40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tags" Target="../tags/tag62.xml"/><Relationship Id="rId18" Type="http://schemas.openxmlformats.org/officeDocument/2006/relationships/tags" Target="../tags/tag67.xml"/><Relationship Id="rId26" Type="http://schemas.openxmlformats.org/officeDocument/2006/relationships/tags" Target="../tags/tag75.xml"/><Relationship Id="rId39" Type="http://schemas.openxmlformats.org/officeDocument/2006/relationships/slideLayout" Target="../slideLayouts/slideLayout1.xml"/><Relationship Id="rId21" Type="http://schemas.openxmlformats.org/officeDocument/2006/relationships/tags" Target="../tags/tag70.xml"/><Relationship Id="rId34" Type="http://schemas.openxmlformats.org/officeDocument/2006/relationships/tags" Target="../tags/tag83.xml"/><Relationship Id="rId42" Type="http://schemas.openxmlformats.org/officeDocument/2006/relationships/oleObject" Target="../embeddings/oleObject5.bin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6" Type="http://schemas.openxmlformats.org/officeDocument/2006/relationships/tags" Target="../tags/tag65.xml"/><Relationship Id="rId29" Type="http://schemas.openxmlformats.org/officeDocument/2006/relationships/tags" Target="../tags/tag78.xml"/><Relationship Id="rId1" Type="http://schemas.openxmlformats.org/officeDocument/2006/relationships/vmlDrawing" Target="../drawings/vmlDrawing3.v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24" Type="http://schemas.openxmlformats.org/officeDocument/2006/relationships/tags" Target="../tags/tag73.xml"/><Relationship Id="rId32" Type="http://schemas.openxmlformats.org/officeDocument/2006/relationships/tags" Target="../tags/tag81.xml"/><Relationship Id="rId37" Type="http://schemas.openxmlformats.org/officeDocument/2006/relationships/tags" Target="../tags/tag86.xml"/><Relationship Id="rId40" Type="http://schemas.openxmlformats.org/officeDocument/2006/relationships/oleObject" Target="../embeddings/oleObject4.bin"/><Relationship Id="rId45" Type="http://schemas.openxmlformats.org/officeDocument/2006/relationships/image" Target="../media/image13.wmf"/><Relationship Id="rId5" Type="http://schemas.openxmlformats.org/officeDocument/2006/relationships/tags" Target="../tags/tag54.xml"/><Relationship Id="rId15" Type="http://schemas.openxmlformats.org/officeDocument/2006/relationships/tags" Target="../tags/tag64.xml"/><Relationship Id="rId23" Type="http://schemas.openxmlformats.org/officeDocument/2006/relationships/tags" Target="../tags/tag72.xml"/><Relationship Id="rId28" Type="http://schemas.openxmlformats.org/officeDocument/2006/relationships/tags" Target="../tags/tag77.xml"/><Relationship Id="rId36" Type="http://schemas.openxmlformats.org/officeDocument/2006/relationships/tags" Target="../tags/tag85.xml"/><Relationship Id="rId10" Type="http://schemas.openxmlformats.org/officeDocument/2006/relationships/tags" Target="../tags/tag59.xml"/><Relationship Id="rId19" Type="http://schemas.openxmlformats.org/officeDocument/2006/relationships/tags" Target="../tags/tag68.xml"/><Relationship Id="rId31" Type="http://schemas.openxmlformats.org/officeDocument/2006/relationships/tags" Target="../tags/tag80.xml"/><Relationship Id="rId44" Type="http://schemas.openxmlformats.org/officeDocument/2006/relationships/oleObject" Target="../embeddings/oleObject6.bin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tags" Target="../tags/tag63.xml"/><Relationship Id="rId22" Type="http://schemas.openxmlformats.org/officeDocument/2006/relationships/tags" Target="../tags/tag71.xml"/><Relationship Id="rId27" Type="http://schemas.openxmlformats.org/officeDocument/2006/relationships/tags" Target="../tags/tag76.xml"/><Relationship Id="rId30" Type="http://schemas.openxmlformats.org/officeDocument/2006/relationships/tags" Target="../tags/tag79.xml"/><Relationship Id="rId35" Type="http://schemas.openxmlformats.org/officeDocument/2006/relationships/tags" Target="../tags/tag84.xml"/><Relationship Id="rId43" Type="http://schemas.openxmlformats.org/officeDocument/2006/relationships/image" Target="../media/image12.wmf"/><Relationship Id="rId8" Type="http://schemas.openxmlformats.org/officeDocument/2006/relationships/tags" Target="../tags/tag57.xml"/><Relationship Id="rId3" Type="http://schemas.openxmlformats.org/officeDocument/2006/relationships/tags" Target="../tags/tag52.xml"/><Relationship Id="rId12" Type="http://schemas.openxmlformats.org/officeDocument/2006/relationships/tags" Target="../tags/tag61.xml"/><Relationship Id="rId17" Type="http://schemas.openxmlformats.org/officeDocument/2006/relationships/tags" Target="../tags/tag66.xml"/><Relationship Id="rId25" Type="http://schemas.openxmlformats.org/officeDocument/2006/relationships/tags" Target="../tags/tag74.xml"/><Relationship Id="rId33" Type="http://schemas.openxmlformats.org/officeDocument/2006/relationships/tags" Target="../tags/tag82.xml"/><Relationship Id="rId38" Type="http://schemas.openxmlformats.org/officeDocument/2006/relationships/tags" Target="../tags/tag87.xml"/><Relationship Id="rId20" Type="http://schemas.openxmlformats.org/officeDocument/2006/relationships/tags" Target="../tags/tag69.xml"/><Relationship Id="rId41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tags" Target="../tags/tag99.xml"/><Relationship Id="rId18" Type="http://schemas.openxmlformats.org/officeDocument/2006/relationships/tags" Target="../tags/tag104.xml"/><Relationship Id="rId26" Type="http://schemas.openxmlformats.org/officeDocument/2006/relationships/oleObject" Target="../embeddings/oleObject8.bin"/><Relationship Id="rId3" Type="http://schemas.openxmlformats.org/officeDocument/2006/relationships/tags" Target="../tags/tag89.xml"/><Relationship Id="rId21" Type="http://schemas.openxmlformats.org/officeDocument/2006/relationships/tags" Target="../tags/tag107.xml"/><Relationship Id="rId7" Type="http://schemas.openxmlformats.org/officeDocument/2006/relationships/tags" Target="../tags/tag93.xml"/><Relationship Id="rId12" Type="http://schemas.openxmlformats.org/officeDocument/2006/relationships/tags" Target="../tags/tag98.xml"/><Relationship Id="rId17" Type="http://schemas.openxmlformats.org/officeDocument/2006/relationships/tags" Target="../tags/tag103.xml"/><Relationship Id="rId25" Type="http://schemas.openxmlformats.org/officeDocument/2006/relationships/image" Target="../media/image14.wmf"/><Relationship Id="rId2" Type="http://schemas.openxmlformats.org/officeDocument/2006/relationships/tags" Target="../tags/tag88.xml"/><Relationship Id="rId16" Type="http://schemas.openxmlformats.org/officeDocument/2006/relationships/tags" Target="../tags/tag102.xml"/><Relationship Id="rId20" Type="http://schemas.openxmlformats.org/officeDocument/2006/relationships/tags" Target="../tags/tag106.xml"/><Relationship Id="rId29" Type="http://schemas.openxmlformats.org/officeDocument/2006/relationships/image" Target="../media/image16.wmf"/><Relationship Id="rId1" Type="http://schemas.openxmlformats.org/officeDocument/2006/relationships/vmlDrawing" Target="../drawings/vmlDrawing4.v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24" Type="http://schemas.openxmlformats.org/officeDocument/2006/relationships/oleObject" Target="../embeddings/oleObject7.bin"/><Relationship Id="rId5" Type="http://schemas.openxmlformats.org/officeDocument/2006/relationships/tags" Target="../tags/tag91.xml"/><Relationship Id="rId15" Type="http://schemas.openxmlformats.org/officeDocument/2006/relationships/tags" Target="../tags/tag101.xml"/><Relationship Id="rId23" Type="http://schemas.openxmlformats.org/officeDocument/2006/relationships/slideLayout" Target="../slideLayouts/slideLayout1.xml"/><Relationship Id="rId28" Type="http://schemas.openxmlformats.org/officeDocument/2006/relationships/oleObject" Target="../embeddings/oleObject9.bin"/><Relationship Id="rId10" Type="http://schemas.openxmlformats.org/officeDocument/2006/relationships/tags" Target="../tags/tag96.xml"/><Relationship Id="rId19" Type="http://schemas.openxmlformats.org/officeDocument/2006/relationships/tags" Target="../tags/tag105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tags" Target="../tags/tag100.xml"/><Relationship Id="rId22" Type="http://schemas.openxmlformats.org/officeDocument/2006/relationships/tags" Target="../tags/tag108.xml"/><Relationship Id="rId27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15.xml"/><Relationship Id="rId13" Type="http://schemas.openxmlformats.org/officeDocument/2006/relationships/tags" Target="../tags/tag120.xml"/><Relationship Id="rId18" Type="http://schemas.openxmlformats.org/officeDocument/2006/relationships/image" Target="../media/image18.emf"/><Relationship Id="rId3" Type="http://schemas.openxmlformats.org/officeDocument/2006/relationships/tags" Target="../tags/tag110.xml"/><Relationship Id="rId7" Type="http://schemas.openxmlformats.org/officeDocument/2006/relationships/tags" Target="../tags/tag114.xml"/><Relationship Id="rId12" Type="http://schemas.openxmlformats.org/officeDocument/2006/relationships/tags" Target="../tags/tag119.xml"/><Relationship Id="rId17" Type="http://schemas.openxmlformats.org/officeDocument/2006/relationships/package" Target="../embeddings/Microsoft_Word_Document6.docx"/><Relationship Id="rId2" Type="http://schemas.openxmlformats.org/officeDocument/2006/relationships/tags" Target="../tags/tag109.xml"/><Relationship Id="rId16" Type="http://schemas.openxmlformats.org/officeDocument/2006/relationships/image" Target="../media/image17.emf"/><Relationship Id="rId1" Type="http://schemas.openxmlformats.org/officeDocument/2006/relationships/vmlDrawing" Target="../drawings/vmlDrawing5.vml"/><Relationship Id="rId6" Type="http://schemas.openxmlformats.org/officeDocument/2006/relationships/tags" Target="../tags/tag113.xml"/><Relationship Id="rId11" Type="http://schemas.openxmlformats.org/officeDocument/2006/relationships/tags" Target="../tags/tag118.xml"/><Relationship Id="rId5" Type="http://schemas.openxmlformats.org/officeDocument/2006/relationships/tags" Target="../tags/tag112.xml"/><Relationship Id="rId15" Type="http://schemas.openxmlformats.org/officeDocument/2006/relationships/package" Target="../embeddings/Microsoft_Word_Document5.docx"/><Relationship Id="rId10" Type="http://schemas.openxmlformats.org/officeDocument/2006/relationships/tags" Target="../tags/tag117.xml"/><Relationship Id="rId4" Type="http://schemas.openxmlformats.org/officeDocument/2006/relationships/tags" Target="../tags/tag111.xml"/><Relationship Id="rId9" Type="http://schemas.openxmlformats.org/officeDocument/2006/relationships/tags" Target="../tags/tag116.xml"/><Relationship Id="rId1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tags" Target="../tags/tag132.xml"/><Relationship Id="rId18" Type="http://schemas.openxmlformats.org/officeDocument/2006/relationships/tags" Target="../tags/tag137.xml"/><Relationship Id="rId26" Type="http://schemas.openxmlformats.org/officeDocument/2006/relationships/tags" Target="../tags/tag145.xml"/><Relationship Id="rId39" Type="http://schemas.openxmlformats.org/officeDocument/2006/relationships/oleObject" Target="../embeddings/oleObject13.bin"/><Relationship Id="rId21" Type="http://schemas.openxmlformats.org/officeDocument/2006/relationships/tags" Target="../tags/tag140.xml"/><Relationship Id="rId34" Type="http://schemas.openxmlformats.org/officeDocument/2006/relationships/image" Target="../media/image19.wmf"/><Relationship Id="rId42" Type="http://schemas.openxmlformats.org/officeDocument/2006/relationships/image" Target="../media/image23.wmf"/><Relationship Id="rId47" Type="http://schemas.openxmlformats.org/officeDocument/2006/relationships/oleObject" Target="../embeddings/oleObject16.bin"/><Relationship Id="rId50" Type="http://schemas.openxmlformats.org/officeDocument/2006/relationships/image" Target="../media/image26.wmf"/><Relationship Id="rId7" Type="http://schemas.openxmlformats.org/officeDocument/2006/relationships/tags" Target="../tags/tag126.xml"/><Relationship Id="rId2" Type="http://schemas.openxmlformats.org/officeDocument/2006/relationships/tags" Target="../tags/tag121.xml"/><Relationship Id="rId16" Type="http://schemas.openxmlformats.org/officeDocument/2006/relationships/tags" Target="../tags/tag135.xml"/><Relationship Id="rId29" Type="http://schemas.openxmlformats.org/officeDocument/2006/relationships/tags" Target="../tags/tag148.xml"/><Relationship Id="rId11" Type="http://schemas.openxmlformats.org/officeDocument/2006/relationships/tags" Target="../tags/tag130.xml"/><Relationship Id="rId24" Type="http://schemas.openxmlformats.org/officeDocument/2006/relationships/tags" Target="../tags/tag143.xml"/><Relationship Id="rId32" Type="http://schemas.openxmlformats.org/officeDocument/2006/relationships/slideLayout" Target="../slideLayouts/slideLayout1.xml"/><Relationship Id="rId37" Type="http://schemas.openxmlformats.org/officeDocument/2006/relationships/oleObject" Target="../embeddings/oleObject12.bin"/><Relationship Id="rId40" Type="http://schemas.openxmlformats.org/officeDocument/2006/relationships/image" Target="../media/image22.wmf"/><Relationship Id="rId45" Type="http://schemas.openxmlformats.org/officeDocument/2006/relationships/oleObject" Target="../embeddings/oleObject15.bin"/><Relationship Id="rId5" Type="http://schemas.openxmlformats.org/officeDocument/2006/relationships/tags" Target="../tags/tag124.xml"/><Relationship Id="rId15" Type="http://schemas.openxmlformats.org/officeDocument/2006/relationships/tags" Target="../tags/tag134.xml"/><Relationship Id="rId23" Type="http://schemas.openxmlformats.org/officeDocument/2006/relationships/tags" Target="../tags/tag142.xml"/><Relationship Id="rId28" Type="http://schemas.openxmlformats.org/officeDocument/2006/relationships/tags" Target="../tags/tag147.xml"/><Relationship Id="rId36" Type="http://schemas.openxmlformats.org/officeDocument/2006/relationships/image" Target="../media/image20.wmf"/><Relationship Id="rId49" Type="http://schemas.openxmlformats.org/officeDocument/2006/relationships/oleObject" Target="../embeddings/oleObject17.bin"/><Relationship Id="rId10" Type="http://schemas.openxmlformats.org/officeDocument/2006/relationships/tags" Target="../tags/tag129.xml"/><Relationship Id="rId19" Type="http://schemas.openxmlformats.org/officeDocument/2006/relationships/tags" Target="../tags/tag138.xml"/><Relationship Id="rId31" Type="http://schemas.openxmlformats.org/officeDocument/2006/relationships/tags" Target="../tags/tag150.xml"/><Relationship Id="rId44" Type="http://schemas.openxmlformats.org/officeDocument/2006/relationships/image" Target="../media/image10.svg"/><Relationship Id="rId4" Type="http://schemas.openxmlformats.org/officeDocument/2006/relationships/tags" Target="../tags/tag123.xml"/><Relationship Id="rId9" Type="http://schemas.openxmlformats.org/officeDocument/2006/relationships/tags" Target="../tags/tag128.xml"/><Relationship Id="rId14" Type="http://schemas.openxmlformats.org/officeDocument/2006/relationships/tags" Target="../tags/tag133.xml"/><Relationship Id="rId22" Type="http://schemas.openxmlformats.org/officeDocument/2006/relationships/tags" Target="../tags/tag141.xml"/><Relationship Id="rId27" Type="http://schemas.openxmlformats.org/officeDocument/2006/relationships/tags" Target="../tags/tag146.xml"/><Relationship Id="rId30" Type="http://schemas.openxmlformats.org/officeDocument/2006/relationships/tags" Target="../tags/tag149.xml"/><Relationship Id="rId35" Type="http://schemas.openxmlformats.org/officeDocument/2006/relationships/oleObject" Target="../embeddings/oleObject11.bin"/><Relationship Id="rId43" Type="http://schemas.openxmlformats.org/officeDocument/2006/relationships/image" Target="../media/image9.png"/><Relationship Id="rId48" Type="http://schemas.openxmlformats.org/officeDocument/2006/relationships/image" Target="../media/image25.wmf"/><Relationship Id="rId8" Type="http://schemas.openxmlformats.org/officeDocument/2006/relationships/tags" Target="../tags/tag127.xml"/><Relationship Id="rId3" Type="http://schemas.openxmlformats.org/officeDocument/2006/relationships/tags" Target="../tags/tag122.xml"/><Relationship Id="rId12" Type="http://schemas.openxmlformats.org/officeDocument/2006/relationships/tags" Target="../tags/tag131.xml"/><Relationship Id="rId17" Type="http://schemas.openxmlformats.org/officeDocument/2006/relationships/tags" Target="../tags/tag136.xml"/><Relationship Id="rId25" Type="http://schemas.openxmlformats.org/officeDocument/2006/relationships/tags" Target="../tags/tag144.xml"/><Relationship Id="rId33" Type="http://schemas.openxmlformats.org/officeDocument/2006/relationships/oleObject" Target="../embeddings/oleObject10.bin"/><Relationship Id="rId38" Type="http://schemas.openxmlformats.org/officeDocument/2006/relationships/image" Target="../media/image21.wmf"/><Relationship Id="rId46" Type="http://schemas.openxmlformats.org/officeDocument/2006/relationships/image" Target="../media/image24.wmf"/><Relationship Id="rId20" Type="http://schemas.openxmlformats.org/officeDocument/2006/relationships/tags" Target="../tags/tag139.xml"/><Relationship Id="rId41" Type="http://schemas.openxmlformats.org/officeDocument/2006/relationships/oleObject" Target="../embeddings/oleObject14.bin"/><Relationship Id="rId1" Type="http://schemas.openxmlformats.org/officeDocument/2006/relationships/vmlDrawing" Target="../drawings/vmlDrawing6.vml"/><Relationship Id="rId6" Type="http://schemas.openxmlformats.org/officeDocument/2006/relationships/tags" Target="../tags/tag12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57.xml"/><Relationship Id="rId13" Type="http://schemas.openxmlformats.org/officeDocument/2006/relationships/image" Target="../media/image27.wmf"/><Relationship Id="rId3" Type="http://schemas.openxmlformats.org/officeDocument/2006/relationships/tags" Target="../tags/tag152.xml"/><Relationship Id="rId7" Type="http://schemas.openxmlformats.org/officeDocument/2006/relationships/tags" Target="../tags/tag156.xml"/><Relationship Id="rId12" Type="http://schemas.openxmlformats.org/officeDocument/2006/relationships/oleObject" Target="../embeddings/oleObject18.bin"/><Relationship Id="rId2" Type="http://schemas.openxmlformats.org/officeDocument/2006/relationships/tags" Target="../tags/tag151.xml"/><Relationship Id="rId1" Type="http://schemas.openxmlformats.org/officeDocument/2006/relationships/vmlDrawing" Target="../drawings/vmlDrawing7.vml"/><Relationship Id="rId6" Type="http://schemas.openxmlformats.org/officeDocument/2006/relationships/tags" Target="../tags/tag155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54.xml"/><Relationship Id="rId15" Type="http://schemas.openxmlformats.org/officeDocument/2006/relationships/image" Target="../media/image28.wmf"/><Relationship Id="rId10" Type="http://schemas.openxmlformats.org/officeDocument/2006/relationships/tags" Target="../tags/tag159.xml"/><Relationship Id="rId4" Type="http://schemas.openxmlformats.org/officeDocument/2006/relationships/tags" Target="../tags/tag153.xml"/><Relationship Id="rId9" Type="http://schemas.openxmlformats.org/officeDocument/2006/relationships/tags" Target="../tags/tag158.xml"/><Relationship Id="rId14" Type="http://schemas.openxmlformats.org/officeDocument/2006/relationships/oleObject" Target="../embeddings/oleObject19.bin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tags" Target="../tags/tag171.xml"/><Relationship Id="rId18" Type="http://schemas.openxmlformats.org/officeDocument/2006/relationships/slideLayout" Target="../slideLayouts/slideLayout1.xml"/><Relationship Id="rId26" Type="http://schemas.openxmlformats.org/officeDocument/2006/relationships/image" Target="../media/image32.wmf"/><Relationship Id="rId21" Type="http://schemas.openxmlformats.org/officeDocument/2006/relationships/oleObject" Target="../embeddings/oleObject21.bin"/><Relationship Id="rId34" Type="http://schemas.openxmlformats.org/officeDocument/2006/relationships/image" Target="../media/image36.wmf"/><Relationship Id="rId7" Type="http://schemas.openxmlformats.org/officeDocument/2006/relationships/tags" Target="../tags/tag165.xml"/><Relationship Id="rId12" Type="http://schemas.openxmlformats.org/officeDocument/2006/relationships/tags" Target="../tags/tag170.xml"/><Relationship Id="rId17" Type="http://schemas.openxmlformats.org/officeDocument/2006/relationships/tags" Target="../tags/tag175.xml"/><Relationship Id="rId25" Type="http://schemas.openxmlformats.org/officeDocument/2006/relationships/oleObject" Target="../embeddings/oleObject23.bin"/><Relationship Id="rId33" Type="http://schemas.openxmlformats.org/officeDocument/2006/relationships/oleObject" Target="../embeddings/oleObject27.bin"/><Relationship Id="rId38" Type="http://schemas.openxmlformats.org/officeDocument/2006/relationships/image" Target="../media/image38.wmf"/><Relationship Id="rId2" Type="http://schemas.openxmlformats.org/officeDocument/2006/relationships/tags" Target="../tags/tag160.xml"/><Relationship Id="rId16" Type="http://schemas.openxmlformats.org/officeDocument/2006/relationships/tags" Target="../tags/tag174.xml"/><Relationship Id="rId20" Type="http://schemas.openxmlformats.org/officeDocument/2006/relationships/image" Target="../media/image29.wmf"/><Relationship Id="rId29" Type="http://schemas.openxmlformats.org/officeDocument/2006/relationships/oleObject" Target="../embeddings/oleObject25.bin"/><Relationship Id="rId1" Type="http://schemas.openxmlformats.org/officeDocument/2006/relationships/vmlDrawing" Target="../drawings/vmlDrawing8.vml"/><Relationship Id="rId6" Type="http://schemas.openxmlformats.org/officeDocument/2006/relationships/tags" Target="../tags/tag164.xml"/><Relationship Id="rId11" Type="http://schemas.openxmlformats.org/officeDocument/2006/relationships/tags" Target="../tags/tag169.xml"/><Relationship Id="rId24" Type="http://schemas.openxmlformats.org/officeDocument/2006/relationships/image" Target="../media/image31.wmf"/><Relationship Id="rId32" Type="http://schemas.openxmlformats.org/officeDocument/2006/relationships/image" Target="../media/image35.wmf"/><Relationship Id="rId37" Type="http://schemas.openxmlformats.org/officeDocument/2006/relationships/oleObject" Target="../embeddings/oleObject29.bin"/><Relationship Id="rId5" Type="http://schemas.openxmlformats.org/officeDocument/2006/relationships/tags" Target="../tags/tag163.xml"/><Relationship Id="rId15" Type="http://schemas.openxmlformats.org/officeDocument/2006/relationships/tags" Target="../tags/tag173.xml"/><Relationship Id="rId23" Type="http://schemas.openxmlformats.org/officeDocument/2006/relationships/oleObject" Target="../embeddings/oleObject22.bin"/><Relationship Id="rId28" Type="http://schemas.openxmlformats.org/officeDocument/2006/relationships/image" Target="../media/image33.wmf"/><Relationship Id="rId36" Type="http://schemas.openxmlformats.org/officeDocument/2006/relationships/image" Target="../media/image37.wmf"/><Relationship Id="rId10" Type="http://schemas.openxmlformats.org/officeDocument/2006/relationships/tags" Target="../tags/tag168.xml"/><Relationship Id="rId19" Type="http://schemas.openxmlformats.org/officeDocument/2006/relationships/oleObject" Target="../embeddings/oleObject20.bin"/><Relationship Id="rId31" Type="http://schemas.openxmlformats.org/officeDocument/2006/relationships/oleObject" Target="../embeddings/oleObject26.bin"/><Relationship Id="rId4" Type="http://schemas.openxmlformats.org/officeDocument/2006/relationships/tags" Target="../tags/tag162.xml"/><Relationship Id="rId9" Type="http://schemas.openxmlformats.org/officeDocument/2006/relationships/tags" Target="../tags/tag167.xml"/><Relationship Id="rId14" Type="http://schemas.openxmlformats.org/officeDocument/2006/relationships/tags" Target="../tags/tag172.xml"/><Relationship Id="rId22" Type="http://schemas.openxmlformats.org/officeDocument/2006/relationships/image" Target="../media/image30.wmf"/><Relationship Id="rId27" Type="http://schemas.openxmlformats.org/officeDocument/2006/relationships/oleObject" Target="../embeddings/oleObject24.bin"/><Relationship Id="rId30" Type="http://schemas.openxmlformats.org/officeDocument/2006/relationships/image" Target="../media/image34.wmf"/><Relationship Id="rId35" Type="http://schemas.openxmlformats.org/officeDocument/2006/relationships/oleObject" Target="../embeddings/oleObject28.bin"/><Relationship Id="rId8" Type="http://schemas.openxmlformats.org/officeDocument/2006/relationships/tags" Target="../tags/tag166.xml"/><Relationship Id="rId3" Type="http://schemas.openxmlformats.org/officeDocument/2006/relationships/tags" Target="../tags/tag16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oleObject" Target="../embeddings/oleObject31.bin"/><Relationship Id="rId18" Type="http://schemas.openxmlformats.org/officeDocument/2006/relationships/image" Target="../media/image42.wmf"/><Relationship Id="rId3" Type="http://schemas.openxmlformats.org/officeDocument/2006/relationships/tags" Target="../tags/tag177.xml"/><Relationship Id="rId7" Type="http://schemas.openxmlformats.org/officeDocument/2006/relationships/tags" Target="../tags/tag181.xml"/><Relationship Id="rId12" Type="http://schemas.openxmlformats.org/officeDocument/2006/relationships/image" Target="../media/image39.wmf"/><Relationship Id="rId17" Type="http://schemas.openxmlformats.org/officeDocument/2006/relationships/oleObject" Target="../embeddings/oleObject33.bin"/><Relationship Id="rId2" Type="http://schemas.openxmlformats.org/officeDocument/2006/relationships/tags" Target="../tags/tag176.xml"/><Relationship Id="rId16" Type="http://schemas.openxmlformats.org/officeDocument/2006/relationships/image" Target="../media/image41.wmf"/><Relationship Id="rId20" Type="http://schemas.openxmlformats.org/officeDocument/2006/relationships/image" Target="../media/image10.svg"/><Relationship Id="rId1" Type="http://schemas.openxmlformats.org/officeDocument/2006/relationships/vmlDrawing" Target="../drawings/vmlDrawing9.vml"/><Relationship Id="rId6" Type="http://schemas.openxmlformats.org/officeDocument/2006/relationships/tags" Target="../tags/tag180.xml"/><Relationship Id="rId11" Type="http://schemas.openxmlformats.org/officeDocument/2006/relationships/oleObject" Target="../embeddings/oleObject30.bin"/><Relationship Id="rId5" Type="http://schemas.openxmlformats.org/officeDocument/2006/relationships/tags" Target="../tags/tag179.xml"/><Relationship Id="rId15" Type="http://schemas.openxmlformats.org/officeDocument/2006/relationships/oleObject" Target="../embeddings/oleObject32.bin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9.png"/><Relationship Id="rId4" Type="http://schemas.openxmlformats.org/officeDocument/2006/relationships/tags" Target="../tags/tag178.xml"/><Relationship Id="rId9" Type="http://schemas.openxmlformats.org/officeDocument/2006/relationships/tags" Target="../tags/tag183.xml"/><Relationship Id="rId14" Type="http://schemas.openxmlformats.org/officeDocument/2006/relationships/image" Target="../media/image40.wmf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tags" Target="../tags/tag195.xml"/><Relationship Id="rId18" Type="http://schemas.openxmlformats.org/officeDocument/2006/relationships/tags" Target="../tags/tag200.xml"/><Relationship Id="rId26" Type="http://schemas.openxmlformats.org/officeDocument/2006/relationships/oleObject" Target="../embeddings/oleObject36.bin"/><Relationship Id="rId39" Type="http://schemas.openxmlformats.org/officeDocument/2006/relationships/image" Target="../media/image51.wmf"/><Relationship Id="rId21" Type="http://schemas.openxmlformats.org/officeDocument/2006/relationships/slideLayout" Target="../slideLayouts/slideLayout1.xml"/><Relationship Id="rId34" Type="http://schemas.openxmlformats.org/officeDocument/2006/relationships/oleObject" Target="../embeddings/oleObject40.bin"/><Relationship Id="rId42" Type="http://schemas.openxmlformats.org/officeDocument/2006/relationships/image" Target="../media/image9.png"/><Relationship Id="rId7" Type="http://schemas.openxmlformats.org/officeDocument/2006/relationships/tags" Target="../tags/tag189.xml"/><Relationship Id="rId2" Type="http://schemas.openxmlformats.org/officeDocument/2006/relationships/tags" Target="../tags/tag184.xml"/><Relationship Id="rId16" Type="http://schemas.openxmlformats.org/officeDocument/2006/relationships/tags" Target="../tags/tag198.xml"/><Relationship Id="rId20" Type="http://schemas.openxmlformats.org/officeDocument/2006/relationships/tags" Target="../tags/tag202.xml"/><Relationship Id="rId29" Type="http://schemas.openxmlformats.org/officeDocument/2006/relationships/image" Target="../media/image46.wmf"/><Relationship Id="rId41" Type="http://schemas.openxmlformats.org/officeDocument/2006/relationships/image" Target="../media/image52.wmf"/><Relationship Id="rId1" Type="http://schemas.openxmlformats.org/officeDocument/2006/relationships/vmlDrawing" Target="../drawings/vmlDrawing10.vml"/><Relationship Id="rId6" Type="http://schemas.openxmlformats.org/officeDocument/2006/relationships/tags" Target="../tags/tag188.xml"/><Relationship Id="rId11" Type="http://schemas.openxmlformats.org/officeDocument/2006/relationships/tags" Target="../tags/tag193.xml"/><Relationship Id="rId24" Type="http://schemas.openxmlformats.org/officeDocument/2006/relationships/oleObject" Target="../embeddings/oleObject35.bin"/><Relationship Id="rId32" Type="http://schemas.openxmlformats.org/officeDocument/2006/relationships/oleObject" Target="../embeddings/oleObject39.bin"/><Relationship Id="rId37" Type="http://schemas.openxmlformats.org/officeDocument/2006/relationships/image" Target="../media/image50.wmf"/><Relationship Id="rId40" Type="http://schemas.openxmlformats.org/officeDocument/2006/relationships/oleObject" Target="../embeddings/oleObject43.bin"/><Relationship Id="rId5" Type="http://schemas.openxmlformats.org/officeDocument/2006/relationships/tags" Target="../tags/tag187.xml"/><Relationship Id="rId15" Type="http://schemas.openxmlformats.org/officeDocument/2006/relationships/tags" Target="../tags/tag197.xml"/><Relationship Id="rId23" Type="http://schemas.openxmlformats.org/officeDocument/2006/relationships/image" Target="../media/image43.wmf"/><Relationship Id="rId28" Type="http://schemas.openxmlformats.org/officeDocument/2006/relationships/oleObject" Target="../embeddings/oleObject37.bin"/><Relationship Id="rId36" Type="http://schemas.openxmlformats.org/officeDocument/2006/relationships/oleObject" Target="../embeddings/oleObject41.bin"/><Relationship Id="rId10" Type="http://schemas.openxmlformats.org/officeDocument/2006/relationships/tags" Target="../tags/tag192.xml"/><Relationship Id="rId19" Type="http://schemas.openxmlformats.org/officeDocument/2006/relationships/tags" Target="../tags/tag201.xml"/><Relationship Id="rId31" Type="http://schemas.openxmlformats.org/officeDocument/2006/relationships/image" Target="../media/image47.wmf"/><Relationship Id="rId4" Type="http://schemas.openxmlformats.org/officeDocument/2006/relationships/tags" Target="../tags/tag186.xml"/><Relationship Id="rId9" Type="http://schemas.openxmlformats.org/officeDocument/2006/relationships/tags" Target="../tags/tag191.xml"/><Relationship Id="rId14" Type="http://schemas.openxmlformats.org/officeDocument/2006/relationships/tags" Target="../tags/tag196.xml"/><Relationship Id="rId22" Type="http://schemas.openxmlformats.org/officeDocument/2006/relationships/oleObject" Target="../embeddings/oleObject34.bin"/><Relationship Id="rId27" Type="http://schemas.openxmlformats.org/officeDocument/2006/relationships/image" Target="../media/image45.wmf"/><Relationship Id="rId30" Type="http://schemas.openxmlformats.org/officeDocument/2006/relationships/oleObject" Target="../embeddings/oleObject38.bin"/><Relationship Id="rId35" Type="http://schemas.openxmlformats.org/officeDocument/2006/relationships/image" Target="../media/image49.wmf"/><Relationship Id="rId43" Type="http://schemas.openxmlformats.org/officeDocument/2006/relationships/image" Target="../media/image10.svg"/><Relationship Id="rId8" Type="http://schemas.openxmlformats.org/officeDocument/2006/relationships/tags" Target="../tags/tag190.xml"/><Relationship Id="rId3" Type="http://schemas.openxmlformats.org/officeDocument/2006/relationships/tags" Target="../tags/tag185.xml"/><Relationship Id="rId12" Type="http://schemas.openxmlformats.org/officeDocument/2006/relationships/tags" Target="../tags/tag194.xml"/><Relationship Id="rId17" Type="http://schemas.openxmlformats.org/officeDocument/2006/relationships/tags" Target="../tags/tag199.xml"/><Relationship Id="rId25" Type="http://schemas.openxmlformats.org/officeDocument/2006/relationships/image" Target="../media/image44.wmf"/><Relationship Id="rId33" Type="http://schemas.openxmlformats.org/officeDocument/2006/relationships/image" Target="../media/image48.wmf"/><Relationship Id="rId38" Type="http://schemas.openxmlformats.org/officeDocument/2006/relationships/oleObject" Target="../embeddings/oleObject4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09.xml"/><Relationship Id="rId13" Type="http://schemas.openxmlformats.org/officeDocument/2006/relationships/image" Target="../media/image9.png"/><Relationship Id="rId18" Type="http://schemas.openxmlformats.org/officeDocument/2006/relationships/image" Target="../media/image54.wmf"/><Relationship Id="rId3" Type="http://schemas.openxmlformats.org/officeDocument/2006/relationships/tags" Target="../tags/tag204.xml"/><Relationship Id="rId21" Type="http://schemas.openxmlformats.org/officeDocument/2006/relationships/oleObject" Target="../embeddings/oleObject47.bin"/><Relationship Id="rId7" Type="http://schemas.openxmlformats.org/officeDocument/2006/relationships/tags" Target="../tags/tag208.xml"/><Relationship Id="rId12" Type="http://schemas.openxmlformats.org/officeDocument/2006/relationships/slideLayout" Target="../slideLayouts/slideLayout1.xml"/><Relationship Id="rId17" Type="http://schemas.openxmlformats.org/officeDocument/2006/relationships/oleObject" Target="../embeddings/oleObject45.bin"/><Relationship Id="rId2" Type="http://schemas.openxmlformats.org/officeDocument/2006/relationships/tags" Target="../tags/tag203.xml"/><Relationship Id="rId16" Type="http://schemas.openxmlformats.org/officeDocument/2006/relationships/image" Target="../media/image53.wmf"/><Relationship Id="rId20" Type="http://schemas.openxmlformats.org/officeDocument/2006/relationships/image" Target="../media/image55.wmf"/><Relationship Id="rId1" Type="http://schemas.openxmlformats.org/officeDocument/2006/relationships/vmlDrawing" Target="../drawings/vmlDrawing11.vml"/><Relationship Id="rId6" Type="http://schemas.openxmlformats.org/officeDocument/2006/relationships/tags" Target="../tags/tag207.xml"/><Relationship Id="rId11" Type="http://schemas.openxmlformats.org/officeDocument/2006/relationships/tags" Target="../tags/tag212.xml"/><Relationship Id="rId24" Type="http://schemas.openxmlformats.org/officeDocument/2006/relationships/image" Target="../media/image57.wmf"/><Relationship Id="rId5" Type="http://schemas.openxmlformats.org/officeDocument/2006/relationships/tags" Target="../tags/tag206.xml"/><Relationship Id="rId15" Type="http://schemas.openxmlformats.org/officeDocument/2006/relationships/oleObject" Target="../embeddings/oleObject44.bin"/><Relationship Id="rId23" Type="http://schemas.openxmlformats.org/officeDocument/2006/relationships/oleObject" Target="../embeddings/oleObject48.bin"/><Relationship Id="rId10" Type="http://schemas.openxmlformats.org/officeDocument/2006/relationships/tags" Target="../tags/tag211.xml"/><Relationship Id="rId19" Type="http://schemas.openxmlformats.org/officeDocument/2006/relationships/oleObject" Target="../embeddings/oleObject46.bin"/><Relationship Id="rId4" Type="http://schemas.openxmlformats.org/officeDocument/2006/relationships/tags" Target="../tags/tag205.xml"/><Relationship Id="rId9" Type="http://schemas.openxmlformats.org/officeDocument/2006/relationships/tags" Target="../tags/tag210.xml"/><Relationship Id="rId14" Type="http://schemas.openxmlformats.org/officeDocument/2006/relationships/image" Target="../media/image10.svg"/><Relationship Id="rId22" Type="http://schemas.openxmlformats.org/officeDocument/2006/relationships/image" Target="../media/image5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830580" y="1332230"/>
            <a:ext cx="10598150" cy="2387600"/>
          </a:xfrm>
        </p:spPr>
        <p:txBody>
          <a:bodyPr vert="horz" anchor="b">
            <a:normAutofit/>
          </a:bodyPr>
          <a:lstStyle/>
          <a:p>
            <a:pPr>
              <a:lnSpc>
                <a:spcPct val="110000"/>
              </a:lnSpc>
              <a:buClrTx/>
              <a:buSzTx/>
              <a:buFontTx/>
            </a:pPr>
            <a:r>
              <a:rPr lang="en-US" b="1" kern="1200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5</a:t>
            </a:r>
            <a:r>
              <a:rPr lang="en-US" b="1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.5.1</a:t>
            </a:r>
            <a:r>
              <a:rPr lang="zh-CN" altLang="en-US" b="1">
                <a:solidFill>
                  <a:srgbClr val="7030A0"/>
                </a:solidFill>
                <a:latin typeface="Calibri" panose="020F0502020204030204" charset="0"/>
                <a:ea typeface="微软雅黑" panose="020B0503020204020204" charset="-122"/>
                <a:sym typeface="Calibri" panose="020F0502020204030204" charset="0"/>
              </a:rPr>
              <a:t>两角和与差的正弦、余弦和正切公式</a:t>
            </a:r>
            <a:endParaRPr lang="zh-CN" altLang="en-US" b="1" kern="1200">
              <a:solidFill>
                <a:srgbClr val="7030A0"/>
              </a:solidFill>
              <a:latin typeface="Calibri" panose="020F0502020204030204" charset="0"/>
              <a:ea typeface="微软雅黑" panose="020B0503020204020204" charset="-122"/>
              <a:sym typeface="Calibri" panose="020F0502020204030204" charset="0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48259" y="458543"/>
            <a:ext cx="11369040" cy="15297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        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在研究三角函数时，我们还常常遇到这样的问题：已知任意角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、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的三角函数值，如何求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+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、 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–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或 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 i="1" dirty="0"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的三角函数值？下面我们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先引出平面内两点间的距离公式</a:t>
            </a:r>
            <a:r>
              <a:rPr lang="zh-CN" altLang="en-US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，并从两角差的余弦公式谈起</a:t>
            </a:r>
            <a:r>
              <a:rPr lang="en-US" altLang="zh-CN" sz="2400" b="1" dirty="0">
                <a:latin typeface="Times New Roman" panose="02020603050405020304" pitchFamily="2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12800" y="2424404"/>
            <a:ext cx="598297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>
                <a:latin typeface="Times New Roman" panose="02020603050405020304" pitchFamily="2" charset="0"/>
                <a:ea typeface="黑体" panose="02010609060101010101" pitchFamily="49" charset="-122"/>
              </a:rPr>
              <a:t>在坐标平面内的任意两点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), 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i="1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latin typeface="Times New Roman" panose="02020603050405020304" pitchFamily="2" charset="0"/>
                <a:ea typeface="黑体" panose="02010609060101010101" pitchFamily="49" charset="-122"/>
              </a:rPr>
              <a:t>),</a:t>
            </a:r>
          </a:p>
        </p:txBody>
      </p:sp>
      <p:sp>
        <p:nvSpPr>
          <p:cNvPr id="23" name="Text Box 2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12800" y="3144410"/>
            <a:ext cx="582168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|P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Q|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M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M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|=|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|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QP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N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N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|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4" name="Text Box 2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13435" y="3643029"/>
            <a:ext cx="262128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>
                <a:latin typeface="Times New Roman" panose="02020603050405020304" pitchFamily="2" charset="0"/>
                <a:ea typeface="黑体" panose="02010609060101010101" pitchFamily="49" charset="-122"/>
              </a:rPr>
              <a:t>由勾股定理，可得</a:t>
            </a:r>
          </a:p>
        </p:txBody>
      </p:sp>
      <p:sp>
        <p:nvSpPr>
          <p:cNvPr id="25" name="Text Box 25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58120" y="4089110"/>
            <a:ext cx="277114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baseline="46000">
                <a:solidFill>
                  <a:srgbClr val="FF0000"/>
                </a:solidFill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Q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baseline="46000">
                <a:solidFill>
                  <a:srgbClr val="FF0000"/>
                </a:solidFill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+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QP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|</a:t>
            </a:r>
            <a:r>
              <a:rPr lang="en-US" altLang="zh-CN" sz="2400" baseline="46000">
                <a:solidFill>
                  <a:srgbClr val="FF0000"/>
                </a:solidFill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</a:p>
        </p:txBody>
      </p:sp>
      <p:sp>
        <p:nvSpPr>
          <p:cNvPr id="26" name="Text Box 26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467100" y="4108149"/>
            <a:ext cx="244983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)</a:t>
            </a:r>
            <a:r>
              <a:rPr lang="en-US" altLang="zh-CN" sz="2400" baseline="46000">
                <a:solidFill>
                  <a:srgbClr val="FF0000"/>
                </a:solidFill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+(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1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)</a:t>
            </a:r>
            <a:r>
              <a:rPr lang="en-US" altLang="zh-CN" sz="2400" baseline="46000">
                <a:solidFill>
                  <a:srgbClr val="FF0000"/>
                </a:solidFill>
                <a:uFillTx/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rPr>
              <a:t>,</a:t>
            </a:r>
          </a:p>
        </p:txBody>
      </p:sp>
      <p:sp>
        <p:nvSpPr>
          <p:cNvPr id="28" name="Text Box 2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12800" y="4765866"/>
            <a:ext cx="5419344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由此得到平面内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), 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i="1" dirty="0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aseline="-25000" dirty="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</a:p>
          <a:p>
            <a:pPr>
              <a:lnSpc>
                <a:spcPct val="125000"/>
              </a:lnSpc>
            </a:pPr>
            <a:r>
              <a:rPr lang="zh-CN" altLang="en-US" sz="2400" dirty="0">
                <a:latin typeface="Times New Roman" panose="02020603050405020304" pitchFamily="2" charset="0"/>
                <a:ea typeface="黑体" panose="02010609060101010101" pitchFamily="49" charset="-122"/>
              </a:rPr>
              <a:t>两点间距离公式：</a:t>
            </a:r>
          </a:p>
        </p:txBody>
      </p:sp>
      <p:grpSp>
        <p:nvGrpSpPr>
          <p:cNvPr id="6" name="Group 3"/>
          <p:cNvGrpSpPr/>
          <p:nvPr>
            <p:custDataLst>
              <p:tags r:id="rId9"/>
            </p:custDataLst>
          </p:nvPr>
        </p:nvGrpSpPr>
        <p:grpSpPr>
          <a:xfrm>
            <a:off x="7373176" y="2502408"/>
            <a:ext cx="4035424" cy="3922713"/>
            <a:chOff x="0" y="0"/>
            <a:chExt cx="2542" cy="2471"/>
          </a:xfrm>
        </p:grpSpPr>
        <p:sp>
          <p:nvSpPr>
            <p:cNvPr id="7" name="Line 4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>
              <a:off x="0" y="1431"/>
              <a:ext cx="242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arrow" w="med" len="med"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8" name="Line 5"/>
            <p:cNvSpPr>
              <a:spLocks noChangeShapeType="1"/>
            </p:cNvSpPr>
            <p:nvPr>
              <p:custDataLst>
                <p:tags r:id="rId31"/>
              </p:custDataLst>
            </p:nvPr>
          </p:nvSpPr>
          <p:spPr bwMode="auto">
            <a:xfrm rot="16200000">
              <a:off x="-122" y="1259"/>
              <a:ext cx="242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arrow" w="med" len="med"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2331" y="1402"/>
              <a:ext cx="211" cy="29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x</a:t>
              </a:r>
            </a:p>
          </p:txBody>
        </p:sp>
        <p:sp>
          <p:nvSpPr>
            <p:cNvPr id="13" name="Text Box 7"/>
            <p:cNvSpPr txBox="1"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910" y="0"/>
              <a:ext cx="200" cy="29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y</a:t>
              </a:r>
            </a:p>
          </p:txBody>
        </p:sp>
        <p:sp>
          <p:nvSpPr>
            <p:cNvPr id="14" name="Text Box 8"/>
            <p:cNvSpPr txBox="1"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856" y="1395"/>
              <a:ext cx="254" cy="29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7" name="Text Box 1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373176" y="5563108"/>
            <a:ext cx="130937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18" name="Text Box 1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9955086" y="2903728"/>
            <a:ext cx="130937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,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19" name="Line 13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V="1">
            <a:off x="7630160" y="3337560"/>
            <a:ext cx="2371725" cy="2143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20" name="Line 14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 flipH="1" flipV="1">
            <a:off x="7630351" y="4765866"/>
            <a:ext cx="0" cy="720000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282688" y="4253421"/>
            <a:ext cx="131254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M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, 0)</a:t>
            </a:r>
          </a:p>
        </p:txBody>
      </p:sp>
      <p:sp>
        <p:nvSpPr>
          <p:cNvPr id="22" name="Text Box 16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0052876" y="4318508"/>
            <a:ext cx="131254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M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(</a:t>
            </a:r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, 0)</a:t>
            </a:r>
          </a:p>
        </p:txBody>
      </p:sp>
      <p:sp>
        <p:nvSpPr>
          <p:cNvPr id="29" name="Text Box 17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808276" y="5563108"/>
            <a:ext cx="124460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N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(0, </a:t>
            </a:r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30" name="Text Box 18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881176" y="3099308"/>
            <a:ext cx="124460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N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(0, </a:t>
            </a:r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y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31" name="Line 19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 flipV="1">
            <a:off x="9989376" y="3364421"/>
            <a:ext cx="12700" cy="2152650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32" name="Line 20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>
            <a:off x="7630351" y="5480558"/>
            <a:ext cx="2359025" cy="36513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33" name="Line 21"/>
          <p:cNvSpPr>
            <a:spLocks noChangeShapeType="1"/>
          </p:cNvSpPr>
          <p:nvPr>
            <p:custDataLst>
              <p:tags r:id="rId20"/>
            </p:custDataLst>
          </p:nvPr>
        </p:nvSpPr>
        <p:spPr bwMode="auto">
          <a:xfrm flipV="1">
            <a:off x="9121013" y="3337433"/>
            <a:ext cx="833438" cy="0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34" name="Text Box 22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9970326" y="5177346"/>
            <a:ext cx="40322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Q</a:t>
            </a:r>
          </a:p>
        </p:txBody>
      </p:sp>
      <p:sp>
        <p:nvSpPr>
          <p:cNvPr id="35" name="Rectangle 31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7260463" y="4616958"/>
            <a:ext cx="432000" cy="43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∟</a:t>
            </a:r>
          </a:p>
        </p:txBody>
      </p:sp>
      <p:sp>
        <p:nvSpPr>
          <p:cNvPr id="36" name="Rectangle 32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 rot="5400000">
            <a:off x="9625470" y="4434723"/>
            <a:ext cx="53086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∟</a:t>
            </a:r>
          </a:p>
        </p:txBody>
      </p:sp>
      <p:sp>
        <p:nvSpPr>
          <p:cNvPr id="37" name="Rectangle 33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 rot="5400000">
            <a:off x="8758695" y="5158623"/>
            <a:ext cx="53086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∟</a:t>
            </a:r>
          </a:p>
        </p:txBody>
      </p:sp>
      <p:sp>
        <p:nvSpPr>
          <p:cNvPr id="38" name="Rectangle 34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 rot="10800000">
            <a:off x="8929351" y="2990892"/>
            <a:ext cx="53086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∟</a:t>
            </a:r>
          </a:p>
        </p:txBody>
      </p:sp>
      <p:sp>
        <p:nvSpPr>
          <p:cNvPr id="39" name="Rectangle 35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 rot="5400000">
            <a:off x="9649283" y="5158623"/>
            <a:ext cx="48133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FF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∟</a:t>
            </a:r>
          </a:p>
        </p:txBody>
      </p:sp>
      <p:graphicFrame>
        <p:nvGraphicFramePr>
          <p:cNvPr id="40" name="对象 39"/>
          <p:cNvGraphicFramePr>
            <a:graphicFrameLocks noChangeAspect="1"/>
          </p:cNvGraphicFramePr>
          <p:nvPr>
            <p:custDataLst>
              <p:tags r:id="rId27"/>
            </p:custDataLst>
            <p:extLst>
              <p:ext uri="{D42A27DB-BD31-4B8C-83A1-F6EECF244321}">
                <p14:modId xmlns:p14="http://schemas.microsoft.com/office/powerpoint/2010/main" val="1737843424"/>
              </p:ext>
            </p:extLst>
          </p:nvPr>
        </p:nvGraphicFramePr>
        <p:xfrm>
          <a:off x="913719" y="5901089"/>
          <a:ext cx="4855845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36" imgW="4665345" imgH="643890" progId="Equation.DSMT4">
                  <p:embed/>
                </p:oleObj>
              </mc:Choice>
              <mc:Fallback>
                <p:oleObj r:id="rId36" imgW="4665345" imgH="64389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13719" y="5901089"/>
                        <a:ext cx="4855845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Box 10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7497636" y="5119243"/>
            <a:ext cx="3240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5" name="Text Box 9"/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 rot="16200000">
            <a:off x="9764529" y="3092967"/>
            <a:ext cx="27178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8" grpId="0" bldLvl="0" animBg="1"/>
      <p:bldP spid="17" grpId="0" bldLvl="0" animBg="1"/>
      <p:bldP spid="18" grpId="0" bldLvl="0" animBg="1"/>
      <p:bldP spid="21" grpId="0" bldLvl="0" animBg="1"/>
      <p:bldP spid="22" grpId="0" bldLvl="0" animBg="1"/>
      <p:bldP spid="29" grpId="0" bldLvl="0" animBg="1"/>
      <p:bldP spid="30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3" grpId="0" bldLvl="0" animBg="1"/>
      <p:bldP spid="1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中国风渐变金边文本框"/>
          <p:cNvGrpSpPr/>
          <p:nvPr>
            <p:custDataLst>
              <p:tags r:id="rId2"/>
            </p:custDataLst>
          </p:nvPr>
        </p:nvGrpSpPr>
        <p:grpSpPr>
          <a:xfrm>
            <a:off x="9580562" y="38605"/>
            <a:ext cx="2717857" cy="645290"/>
            <a:chOff x="6075" y="4456"/>
            <a:chExt cx="6342" cy="1506"/>
          </a:xfrm>
        </p:grpSpPr>
        <p:pic>
          <p:nvPicPr>
            <p:cNvPr id="10" name="图片 9" descr="中国风渐变金边文本框"/>
            <p:cNvPicPr>
              <a:picLocks noChangeAspect="1"/>
            </p:cNvPicPr>
            <p:nvPr>
              <p:custDataLst>
                <p:tags r:id="rId17"/>
              </p:custDataLst>
            </p:nvPr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6644" y="4533"/>
              <a:ext cx="5151" cy="1352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>
              <p:custDataLst>
                <p:tags r:id="rId18"/>
              </p:custDataLst>
            </p:nvPr>
          </p:nvSpPr>
          <p:spPr>
            <a:xfrm>
              <a:off x="6075" y="4456"/>
              <a:ext cx="6342" cy="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>
                  <a:solidFill>
                    <a:schemeClr val="tx1"/>
                  </a:solidFill>
                  <a:latin typeface="汉仪字酷堂义山楷W" panose="00020600040101010101" charset="-122"/>
                  <a:ea typeface="汉仪字酷堂义山楷W" panose="00020600040101010101" charset="-122"/>
                </a:rPr>
                <a:t>情境引入</a:t>
              </a:r>
            </a:p>
          </p:txBody>
        </p:sp>
      </p:grpSp>
      <p:grpSp>
        <p:nvGrpSpPr>
          <p:cNvPr id="13" name="组合 12"/>
          <p:cNvGrpSpPr/>
          <p:nvPr>
            <p:custDataLst>
              <p:tags r:id="rId3"/>
            </p:custDataLst>
          </p:nvPr>
        </p:nvGrpSpPr>
        <p:grpSpPr>
          <a:xfrm>
            <a:off x="681355" y="541655"/>
            <a:ext cx="9568815" cy="1193800"/>
            <a:chOff x="1699" y="1818"/>
            <a:chExt cx="15069" cy="1880"/>
          </a:xfrm>
        </p:grpSpPr>
        <p:sp>
          <p:nvSpPr>
            <p:cNvPr id="2" name="文本框 1"/>
            <p:cNvSpPr txBox="1"/>
            <p:nvPr>
              <p:custDataLst>
                <p:tags r:id="rId14"/>
              </p:custDataLst>
            </p:nvPr>
          </p:nvSpPr>
          <p:spPr>
            <a:xfrm>
              <a:off x="1699" y="1927"/>
              <a:ext cx="15069" cy="177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zh-CN" sz="2400" b="1" dirty="0">
                  <a:latin typeface="Times New Roman" panose="02020603050405020304" pitchFamily="2" charset="0"/>
                  <a:ea typeface="黑体" panose="02010609060101010101" pitchFamily="49" charset="-122"/>
                </a:rPr>
                <a:t>       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</a:rPr>
                <a:t>我们在初中时就知道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 cos45</a:t>
              </a:r>
              <a:r>
                <a:rPr lang="en-US" altLang="zh-CN" sz="2400" b="1" baseline="50000" dirty="0"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en-US" altLang="zh-CN" sz="2400" b="1" dirty="0"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=       ,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 cos</a:t>
              </a:r>
              <a:r>
                <a:rPr lang="en-US" altLang="zh-CN" sz="2400" b="1" dirty="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30</a:t>
              </a:r>
              <a:r>
                <a:rPr lang="en-US" altLang="zh-CN" sz="2400" b="1" baseline="50000" dirty="0"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en-US" altLang="zh-CN" sz="2400" b="1" dirty="0"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=     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</a:rPr>
                <a:t>，由此我们能否得到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 15</a:t>
              </a:r>
              <a:r>
                <a:rPr lang="en-US" altLang="zh-CN" sz="2400" b="1" baseline="50000" dirty="0">
                  <a:solidFill>
                    <a:srgbClr val="00B0F0"/>
                  </a:solidFill>
                  <a:uFillTx/>
                  <a:latin typeface="Times New Roman" panose="02020603050405020304" pitchFamily="2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= cos(45</a:t>
              </a:r>
              <a:r>
                <a:rPr lang="en-US" altLang="zh-CN" sz="2400" b="1" baseline="50000" dirty="0">
                  <a:solidFill>
                    <a:srgbClr val="00B0F0"/>
                  </a:solidFill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en-US" altLang="zh-CN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－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30</a:t>
              </a:r>
              <a:r>
                <a:rPr lang="en-US" altLang="zh-CN" sz="2400" b="1" baseline="50000" dirty="0">
                  <a:solidFill>
                    <a:srgbClr val="00B0F0"/>
                  </a:solidFill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)= ?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</a:rPr>
                <a:t>大家可以猜想，是不是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等于cos 45</a:t>
              </a:r>
              <a:r>
                <a:rPr lang="en-US" altLang="zh-CN" sz="2400" b="1" baseline="50000" dirty="0">
                  <a:solidFill>
                    <a:srgbClr val="00B0F0"/>
                  </a:solidFill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 </a:t>
              </a:r>
              <a:r>
                <a:rPr lang="en-US" altLang="zh-CN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－</a:t>
              </a:r>
              <a:r>
                <a:rPr lang="zh-CN" altLang="en-US" sz="2400" b="1" dirty="0">
                  <a:solidFill>
                    <a:srgbClr val="00B0F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cos30</a:t>
              </a:r>
              <a:r>
                <a:rPr lang="en-US" altLang="zh-CN" sz="2400" b="1" baseline="50000" dirty="0">
                  <a:solidFill>
                    <a:srgbClr val="00B0F0"/>
                  </a:solidFill>
                  <a:uFillTx/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o</a:t>
              </a:r>
              <a:r>
                <a:rPr lang="zh-CN" altLang="en-US" sz="2400" b="1" dirty="0">
                  <a:latin typeface="Times New Roman" panose="02020603050405020304" pitchFamily="2" charset="0"/>
                  <a:ea typeface="黑体" panose="02010609060101010101" pitchFamily="49" charset="-122"/>
                </a:rPr>
                <a:t>呢?</a:t>
              </a:r>
            </a:p>
          </p:txBody>
        </p:sp>
        <p:graphicFrame>
          <p:nvGraphicFramePr>
            <p:cNvPr id="11" name="对象 10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8752" y="1818"/>
            <a:ext cx="700" cy="11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0" r:id="rId22" imgW="266700" imgH="431800" progId="Equation.KSEE3">
                    <p:embed/>
                  </p:oleObj>
                </mc:Choice>
                <mc:Fallback>
                  <p:oleObj r:id="rId22" imgW="2667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8752" y="1818"/>
                          <a:ext cx="700" cy="113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对象 11">
              <a:hlinkClick r:id="" action="ppaction://ole?verb=0"/>
            </p:cNvPr>
            <p:cNvGraphicFramePr>
              <a:graphicFrameLocks noChangeAspect="1"/>
            </p:cNvGraphicFramePr>
            <p:nvPr>
              <p:custDataLst>
                <p:tags r:id="rId16"/>
              </p:custDataLst>
            </p:nvPr>
          </p:nvGraphicFramePr>
          <p:xfrm>
            <a:off x="11442" y="1852"/>
            <a:ext cx="400" cy="10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1" r:id="rId24" imgW="152400" imgH="405765" progId="Equation.KSEE3">
                    <p:embed/>
                  </p:oleObj>
                </mc:Choice>
                <mc:Fallback>
                  <p:oleObj r:id="rId24" imgW="152400" imgH="405765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11442" y="1852"/>
                          <a:ext cx="400" cy="106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文本框 14"/>
          <p:cNvSpPr txBox="1"/>
          <p:nvPr>
            <p:custDataLst>
              <p:tags r:id="rId4"/>
            </p:custDataLst>
          </p:nvPr>
        </p:nvSpPr>
        <p:spPr>
          <a:xfrm>
            <a:off x="1693545" y="2096770"/>
            <a:ext cx="6983095" cy="5708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2400" b="1" dirty="0">
                <a:solidFill>
                  <a:srgbClr val="7030A0"/>
                </a:solidFill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下面我们就一起探讨两角差的余弦公式cos(α - β)= ?</a:t>
            </a:r>
          </a:p>
        </p:txBody>
      </p:sp>
      <p:sp>
        <p:nvSpPr>
          <p:cNvPr id="16" name="矩形 15"/>
          <p:cNvSpPr/>
          <p:nvPr>
            <p:custDataLst>
              <p:tags r:id="rId5"/>
            </p:custDataLst>
          </p:nvPr>
        </p:nvSpPr>
        <p:spPr>
          <a:xfrm>
            <a:off x="1693545" y="3199130"/>
            <a:ext cx="888809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Aft>
                <a:spcPct val="0"/>
              </a:spcAft>
            </a:pPr>
            <a:r>
              <a:rPr lang="zh-CN" altLang="zh-CN" sz="2400" b="1" kern="100">
                <a:solidFill>
                  <a:srgbClr val="0000FF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 </a:t>
            </a:r>
            <a:r>
              <a:rPr lang="zh-CN" altLang="zh-CN" sz="24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有人认为</a:t>
            </a:r>
            <a:r>
              <a:rPr lang="en-US" altLang="zh-CN" sz="24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en-US" altLang="zh-CN" sz="24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4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en-US" altLang="zh-CN" sz="24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)</a:t>
            </a:r>
            <a:r>
              <a:rPr lang="zh-CN" altLang="zh-CN" sz="24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4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4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4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4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zh-CN" altLang="zh-CN" sz="24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，你认为正确吗，试举例说明．</a:t>
            </a:r>
            <a:endParaRPr lang="zh-CN" altLang="zh-CN" sz="2400" kern="100">
              <a:effectLst/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7" name="文本框 16"/>
          <p:cNvSpPr txBox="1"/>
          <p:nvPr>
            <p:custDataLst>
              <p:tags r:id="rId6"/>
            </p:custDataLst>
          </p:nvPr>
        </p:nvSpPr>
        <p:spPr>
          <a:xfrm>
            <a:off x="681355" y="3157855"/>
            <a:ext cx="10121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思考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:</a:t>
            </a:r>
          </a:p>
        </p:txBody>
      </p:sp>
      <p:sp>
        <p:nvSpPr>
          <p:cNvPr id="18" name="文本框 17"/>
          <p:cNvSpPr txBox="1"/>
          <p:nvPr>
            <p:custDataLst>
              <p:tags r:id="rId7"/>
            </p:custDataLst>
          </p:nvPr>
        </p:nvSpPr>
        <p:spPr>
          <a:xfrm>
            <a:off x="10392093" y="3157855"/>
            <a:ext cx="4845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/>
            <a:r>
              <a:rPr lang="zh-CN" altLang="zh-CN" sz="3200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×</a:t>
            </a:r>
          </a:p>
        </p:txBody>
      </p:sp>
      <p:graphicFrame>
        <p:nvGraphicFramePr>
          <p:cNvPr id="22" name="对象 21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1279525" y="3743643"/>
          <a:ext cx="5782310" cy="908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文档" r:id="rId26" imgW="5810250" imgH="1000125" progId="Word.Document.12">
                  <p:embed/>
                </p:oleObj>
              </mc:Choice>
              <mc:Fallback>
                <p:oleObj name="文档" r:id="rId26" imgW="5810250" imgH="10001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279525" y="3743643"/>
                        <a:ext cx="5782310" cy="9086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4582795" y="3653790"/>
          <a:ext cx="5486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文档" r:id="rId28" imgW="5798820" imgH="1002665" progId="Word.Document.12">
                  <p:embed/>
                </p:oleObj>
              </mc:Choice>
              <mc:Fallback>
                <p:oleObj name="文档" r:id="rId28" imgW="5798820" imgH="100266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582795" y="3653790"/>
                        <a:ext cx="5486400" cy="9239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1693545" y="4297680"/>
          <a:ext cx="5616575" cy="967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文档" r:id="rId30" imgW="5798820" imgH="1002665" progId="Word.Document.12">
                  <p:embed/>
                </p:oleObj>
              </mc:Choice>
              <mc:Fallback>
                <p:oleObj name="文档" r:id="rId30" imgW="5798820" imgH="100266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93545" y="4297680"/>
                        <a:ext cx="5616575" cy="9671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矩形 24"/>
          <p:cNvSpPr/>
          <p:nvPr>
            <p:custDataLst>
              <p:tags r:id="rId11"/>
            </p:custDataLst>
          </p:nvPr>
        </p:nvSpPr>
        <p:spPr>
          <a:xfrm>
            <a:off x="7833995" y="4973320"/>
            <a:ext cx="3493135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Aft>
                <a:spcPct val="0"/>
              </a:spcAft>
            </a:pPr>
            <a:r>
              <a:rPr lang="en-US" altLang="zh-CN" sz="2400" kern="100" err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en-US" altLang="zh-CN" sz="2400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)</a:t>
            </a:r>
            <a:r>
              <a:rPr lang="en-US" altLang="zh-CN" sz="2400" kern="100">
                <a:solidFill>
                  <a:srgbClr val="FF0000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≠</a:t>
            </a:r>
            <a:r>
              <a:rPr lang="en-US" altLang="zh-CN" sz="2400" kern="100" err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400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kern="100" err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400" i="1" kern="10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endParaRPr lang="en-US" altLang="zh-CN" sz="2400" i="1" kern="100">
              <a:solidFill>
                <a:srgbClr val="FF0000"/>
              </a:solidFill>
              <a:effectLst/>
              <a:latin typeface="Times New Roman" panose="02020603050405020304"/>
              <a:ea typeface="微软雅黑" panose="020B0503020204020204" charset="-122"/>
              <a:cs typeface="Courier New" panose="02070309020205020404"/>
            </a:endParaRP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1279525" y="4973320"/>
          <a:ext cx="6711950" cy="1312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文档" r:id="rId32" imgW="7178040" imgH="1405255" progId="Word.Document.12">
                  <p:embed/>
                </p:oleObj>
              </mc:Choice>
              <mc:Fallback>
                <p:oleObj name="文档" r:id="rId32" imgW="7178040" imgH="14052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279525" y="4973320"/>
                        <a:ext cx="6711950" cy="13125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对象 26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1375410" y="5472430"/>
          <a:ext cx="6140450" cy="1210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文档" r:id="rId34" imgW="5798820" imgH="1150620" progId="Word.Document.12">
                  <p:embed/>
                </p:oleObj>
              </mc:Choice>
              <mc:Fallback>
                <p:oleObj name="文档" r:id="rId34" imgW="5798820" imgH="11506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75410" y="5472430"/>
                        <a:ext cx="6140450" cy="12103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/>
      <p:bldP spid="2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5854395" y="465746"/>
            <a:ext cx="42468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100">
                <a:solidFill>
                  <a:schemeClr val="accent6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两角差余弦公式的探索</a:t>
            </a:r>
          </a:p>
        </p:txBody>
      </p:sp>
      <p:grpSp>
        <p:nvGrpSpPr>
          <p:cNvPr id="11" name="Group 3"/>
          <p:cNvGrpSpPr/>
          <p:nvPr>
            <p:custDataLst>
              <p:tags r:id="rId3"/>
            </p:custDataLst>
          </p:nvPr>
        </p:nvGrpSpPr>
        <p:grpSpPr>
          <a:xfrm>
            <a:off x="7214680" y="2380552"/>
            <a:ext cx="4381499" cy="3922713"/>
            <a:chOff x="0" y="0"/>
            <a:chExt cx="2760" cy="2471"/>
          </a:xfrm>
        </p:grpSpPr>
        <p:sp>
          <p:nvSpPr>
            <p:cNvPr id="12" name="Line 4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>
              <a:off x="0" y="1431"/>
              <a:ext cx="26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arrow" w="med" len="med"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13" name="Line 5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 rot="16200000">
              <a:off x="-122" y="1259"/>
              <a:ext cx="242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tailEnd type="arrow" w="med" len="med"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14" name="Text Box 6"/>
            <p:cNvSpPr txBox="1">
              <a:spLocks noChangeArrowheads="1"/>
            </p:cNvSpPr>
            <p:nvPr>
              <p:custDataLst>
                <p:tags r:id="rId36"/>
              </p:custDataLst>
            </p:nvPr>
          </p:nvSpPr>
          <p:spPr bwMode="auto">
            <a:xfrm>
              <a:off x="2531" y="1359"/>
              <a:ext cx="229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x</a:t>
              </a:r>
            </a:p>
          </p:txBody>
        </p:sp>
        <p:sp>
          <p:nvSpPr>
            <p:cNvPr id="15" name="Text Box 7"/>
            <p:cNvSpPr txBox="1"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910" y="0"/>
              <a:ext cx="216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y</a:t>
              </a:r>
            </a:p>
          </p:txBody>
        </p:sp>
        <p:sp>
          <p:nvSpPr>
            <p:cNvPr id="16" name="Text Box 8"/>
            <p:cNvSpPr txBox="1"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818" y="1397"/>
              <a:ext cx="254" cy="29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>
                  <a:latin typeface="Times New Roman" panose="02020603050405020304" pitchFamily="2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8" name="Oval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403592" y="3102864"/>
            <a:ext cx="3124200" cy="31242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grpSp>
        <p:nvGrpSpPr>
          <p:cNvPr id="48" name="组合 47"/>
          <p:cNvGrpSpPr/>
          <p:nvPr>
            <p:custDataLst>
              <p:tags r:id="rId5"/>
            </p:custDataLst>
          </p:nvPr>
        </p:nvGrpSpPr>
        <p:grpSpPr>
          <a:xfrm>
            <a:off x="8952230" y="2904490"/>
            <a:ext cx="2038350" cy="1750060"/>
            <a:chOff x="14098" y="4574"/>
            <a:chExt cx="3210" cy="2756"/>
          </a:xfrm>
        </p:grpSpPr>
        <p:sp>
          <p:nvSpPr>
            <p:cNvPr id="19" name="Line 10"/>
            <p:cNvSpPr>
              <a:spLocks noChangeShapeType="1"/>
            </p:cNvSpPr>
            <p:nvPr>
              <p:custDataLst>
                <p:tags r:id="rId32"/>
              </p:custDataLst>
            </p:nvPr>
          </p:nvSpPr>
          <p:spPr bwMode="auto">
            <a:xfrm flipV="1">
              <a:off x="14098" y="4574"/>
              <a:ext cx="3210" cy="272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20" name="Arc 12"/>
            <p:cNvSpPr/>
            <p:nvPr>
              <p:custDataLst>
                <p:tags r:id="rId33"/>
              </p:custDataLst>
            </p:nvPr>
          </p:nvSpPr>
          <p:spPr bwMode="auto">
            <a:xfrm>
              <a:off x="14578" y="6844"/>
              <a:ext cx="314" cy="487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ED7D31"/>
              </a:solidFill>
              <a:round/>
              <a:headEnd type="arrow" w="med" len="med"/>
            </a:ln>
            <a:effectLst/>
          </p:spPr>
          <p:txBody>
            <a:bodyPr wrap="none" anchor="ctr"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1" name="Text Box 1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733407" y="2255774"/>
            <a:ext cx="96393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终边</a:t>
            </a:r>
          </a:p>
        </p:txBody>
      </p:sp>
      <p:sp>
        <p:nvSpPr>
          <p:cNvPr id="22" name="Text Box 1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401427" y="4626864"/>
            <a:ext cx="97028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</a:rPr>
              <a:t>(1,0)</a:t>
            </a:r>
            <a:endParaRPr lang="en-US" altLang="zh-CN" sz="2400" b="1" baseline="-25000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23" name="Text Box 15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953117" y="3110484"/>
            <a:ext cx="48514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</a:p>
        </p:txBody>
      </p:sp>
      <p:sp>
        <p:nvSpPr>
          <p:cNvPr id="24" name="Text Box 16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9125712" y="2765679"/>
            <a:ext cx="46799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r>
              <a:rPr lang="en-US" altLang="zh-CN" sz="2400" b="1" baseline="-25000">
                <a:latin typeface="Times New Roman" panose="02020603050405020304" pitchFamily="2" charset="0"/>
                <a:ea typeface="黑体" panose="02010609060101010101" pitchFamily="49" charset="-122"/>
              </a:rPr>
              <a:t>1</a:t>
            </a:r>
          </a:p>
        </p:txBody>
      </p:sp>
      <p:sp>
        <p:nvSpPr>
          <p:cNvPr id="25" name="Text Box 17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0343642" y="3791204"/>
            <a:ext cx="368935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ea typeface="黑体" panose="02010609060101010101" pitchFamily="49" charset="-122"/>
              </a:rPr>
              <a:t>P</a:t>
            </a:r>
            <a:endParaRPr lang="en-US" altLang="zh-CN" sz="2400" b="1" baseline="-25000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26" name="Line 20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>
            <a:off x="9465945" y="3190240"/>
            <a:ext cx="684000" cy="46164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sp>
        <p:nvSpPr>
          <p:cNvPr id="27" name="Text Box 2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0548112" y="3020314"/>
            <a:ext cx="951230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i="1">
                <a:solidFill>
                  <a:schemeClr val="accent2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 b="1">
                <a:solidFill>
                  <a:schemeClr val="accent2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终边</a:t>
            </a:r>
          </a:p>
        </p:txBody>
      </p:sp>
      <p:grpSp>
        <p:nvGrpSpPr>
          <p:cNvPr id="43" name="组合 42"/>
          <p:cNvGrpSpPr/>
          <p:nvPr>
            <p:custDataLst>
              <p:tags r:id="rId13"/>
            </p:custDataLst>
          </p:nvPr>
        </p:nvGrpSpPr>
        <p:grpSpPr>
          <a:xfrm>
            <a:off x="9257030" y="3493770"/>
            <a:ext cx="609600" cy="675005"/>
            <a:chOff x="14578" y="5502"/>
            <a:chExt cx="960" cy="1063"/>
          </a:xfrm>
        </p:grpSpPr>
        <p:sp>
          <p:nvSpPr>
            <p:cNvPr id="29" name="Arc 21"/>
            <p:cNvSpPr/>
            <p:nvPr>
              <p:custDataLst>
                <p:tags r:id="rId30"/>
              </p:custDataLst>
            </p:nvPr>
          </p:nvSpPr>
          <p:spPr bwMode="auto">
            <a:xfrm rot="20307104">
              <a:off x="14631" y="5997"/>
              <a:ext cx="385" cy="569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FF00FF"/>
              </a:solidFill>
              <a:round/>
              <a:headEnd type="arrow" w="med" len="med"/>
            </a:ln>
            <a:effectLst/>
          </p:spPr>
          <p:txBody>
            <a:bodyPr wrap="none" anchor="ctr"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30" name="Text Box 24"/>
            <p:cNvSpPr txBox="1"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14578" y="5502"/>
              <a:ext cx="960" cy="72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en-US" altLang="zh-CN" sz="2400" b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-</a:t>
              </a:r>
              <a:r>
                <a:rPr lang="en-US" altLang="zh-CN" sz="2400" b="1" i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</a:p>
          </p:txBody>
        </p:sp>
      </p:grpSp>
      <p:grpSp>
        <p:nvGrpSpPr>
          <p:cNvPr id="49" name="组合 48"/>
          <p:cNvGrpSpPr/>
          <p:nvPr>
            <p:custDataLst>
              <p:tags r:id="rId14"/>
            </p:custDataLst>
          </p:nvPr>
        </p:nvGrpSpPr>
        <p:grpSpPr>
          <a:xfrm>
            <a:off x="8943975" y="2390775"/>
            <a:ext cx="838200" cy="2264410"/>
            <a:chOff x="14085" y="3765"/>
            <a:chExt cx="1320" cy="3566"/>
          </a:xfrm>
        </p:grpSpPr>
        <p:sp>
          <p:nvSpPr>
            <p:cNvPr id="31" name="Line 18"/>
            <p:cNvSpPr>
              <a:spLocks noChangeShapeType="1"/>
            </p:cNvSpPr>
            <p:nvPr>
              <p:custDataLst>
                <p:tags r:id="rId28"/>
              </p:custDataLst>
            </p:nvPr>
          </p:nvSpPr>
          <p:spPr bwMode="auto">
            <a:xfrm flipV="1">
              <a:off x="14085" y="3765"/>
              <a:ext cx="1321" cy="3566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32" name="Arc 25"/>
            <p:cNvSpPr/>
            <p:nvPr>
              <p:custDataLst>
                <p:tags r:id="rId29"/>
              </p:custDataLst>
            </p:nvPr>
          </p:nvSpPr>
          <p:spPr bwMode="auto">
            <a:xfrm>
              <a:off x="14371" y="6467"/>
              <a:ext cx="849" cy="86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 type="arrow" w="med" len="med"/>
            </a:ln>
            <a:effectLst/>
          </p:spPr>
          <p:txBody>
            <a:bodyPr wrap="none" anchor="ctr"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8" name="Line 20"/>
          <p:cNvSpPr>
            <a:spLocks noChangeShapeType="1"/>
          </p:cNvSpPr>
          <p:nvPr>
            <p:custDataLst>
              <p:tags r:id="rId15"/>
            </p:custDataLst>
          </p:nvPr>
        </p:nvSpPr>
        <p:spPr bwMode="auto">
          <a:xfrm>
            <a:off x="10335895" y="3942080"/>
            <a:ext cx="174625" cy="71310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 sz="2800" b="1">
              <a:latin typeface="Times New Roman" panose="02020603050405020304" pitchFamily="2" charset="0"/>
              <a:ea typeface="黑体" panose="02010609060101010101" pitchFamily="49" charset="-122"/>
            </a:endParaRPr>
          </a:p>
        </p:txBody>
      </p:sp>
      <p:grpSp>
        <p:nvGrpSpPr>
          <p:cNvPr id="50" name="组合 49"/>
          <p:cNvGrpSpPr/>
          <p:nvPr>
            <p:custDataLst>
              <p:tags r:id="rId16"/>
            </p:custDataLst>
          </p:nvPr>
        </p:nvGrpSpPr>
        <p:grpSpPr>
          <a:xfrm>
            <a:off x="8952230" y="3570605"/>
            <a:ext cx="2155190" cy="1081405"/>
            <a:chOff x="14098" y="5623"/>
            <a:chExt cx="3394" cy="1703"/>
          </a:xfrm>
        </p:grpSpPr>
        <p:sp>
          <p:nvSpPr>
            <p:cNvPr id="39" name="Line 18"/>
            <p:cNvSpPr>
              <a:spLocks noChangeShapeType="1"/>
            </p:cNvSpPr>
            <p:nvPr>
              <p:custDataLst>
                <p:tags r:id="rId25"/>
              </p:custDataLst>
            </p:nvPr>
          </p:nvSpPr>
          <p:spPr bwMode="auto">
            <a:xfrm flipV="1">
              <a:off x="14098" y="5623"/>
              <a:ext cx="3395" cy="1703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</p:spPr>
          <p:txBody>
            <a:bodyPr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40" name="Text Box 24"/>
            <p:cNvSpPr txBox="1"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15478" y="6578"/>
              <a:ext cx="960" cy="72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i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en-US" altLang="zh-CN" sz="2400" b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-</a:t>
              </a:r>
              <a:r>
                <a:rPr lang="en-US" altLang="zh-CN" sz="2400" b="1" i="1" err="1">
                  <a:solidFill>
                    <a:srgbClr val="FF00FF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</a:p>
          </p:txBody>
        </p:sp>
        <p:sp>
          <p:nvSpPr>
            <p:cNvPr id="41" name="Arc 12"/>
            <p:cNvSpPr/>
            <p:nvPr>
              <p:custDataLst>
                <p:tags r:id="rId27"/>
              </p:custDataLst>
            </p:nvPr>
          </p:nvSpPr>
          <p:spPr bwMode="auto">
            <a:xfrm>
              <a:off x="15315" y="6760"/>
              <a:ext cx="346" cy="56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FF00FF"/>
              </a:solidFill>
              <a:round/>
              <a:headEnd type="arrow" w="med" len="med"/>
            </a:ln>
            <a:effectLst/>
          </p:spPr>
          <p:txBody>
            <a:bodyPr wrap="none" anchor="ctr"/>
            <a:lstStyle/>
            <a:p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0244" name="TextBox 5"/>
          <p:cNvSpPr/>
          <p:nvPr>
            <p:custDataLst>
              <p:tags r:id="rId17"/>
            </p:custDataLst>
          </p:nvPr>
        </p:nvSpPr>
        <p:spPr>
          <a:xfrm>
            <a:off x="870585" y="1191895"/>
            <a:ext cx="8854440" cy="4603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eaLnBrk="0" hangingPunct="0">
              <a:lnSpc>
                <a:spcPct val="100000"/>
              </a:lnSpc>
            </a:pPr>
            <a:r>
              <a:rPr lang="zh-CN" altLang="en-US" sz="1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下面，我们来探究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cos(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与角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的正弦、余弦之间的关系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0246" name="TextBox 5"/>
          <p:cNvSpPr/>
          <p:nvPr>
            <p:custDataLst>
              <p:tags r:id="rId18"/>
            </p:custDataLst>
          </p:nvPr>
        </p:nvSpPr>
        <p:spPr>
          <a:xfrm>
            <a:off x="602615" y="2242820"/>
            <a:ext cx="7115810" cy="20097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14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如图，设单位圆于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轴的正半轴相交于点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(1,0)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，以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x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轴非负半轴为始边作角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, 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 </a:t>
            </a:r>
            <a:r>
              <a:rPr lang="en-US" altLang="zh-CN" sz="24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, 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 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，它们的终边分别与单位圆相交于点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P</a:t>
            </a:r>
            <a:r>
              <a:rPr lang="en-US" altLang="zh-CN" sz="2400" b="1" baseline="-25000">
                <a:solidFill>
                  <a:schemeClr val="tx1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1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(cos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, sin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 A</a:t>
            </a:r>
            <a:r>
              <a:rPr lang="en-US" altLang="zh-CN" sz="2400" b="1" baseline="-25000">
                <a:solidFill>
                  <a:schemeClr val="tx1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1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(cos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, sin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cs typeface="Times New Roman" panose="02020603050405020304" pitchFamily="2" charset="0"/>
              </a:rPr>
              <a:t>P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(cos(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), sin(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))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10247" name="组合 2"/>
          <p:cNvGrpSpPr/>
          <p:nvPr>
            <p:custDataLst>
              <p:tags r:id="rId19"/>
            </p:custDataLst>
          </p:nvPr>
        </p:nvGrpSpPr>
        <p:grpSpPr>
          <a:xfrm>
            <a:off x="612140" y="4249420"/>
            <a:ext cx="6208395" cy="2017157"/>
            <a:chOff x="3555336" y="7434858"/>
            <a:chExt cx="13254017" cy="5377580"/>
          </a:xfrm>
        </p:grpSpPr>
        <p:sp>
          <p:nvSpPr>
            <p:cNvPr id="10248" name="TextBox 5"/>
            <p:cNvSpPr/>
            <p:nvPr>
              <p:custDataLst>
                <p:tags r:id="rId21"/>
              </p:custDataLst>
            </p:nvPr>
          </p:nvSpPr>
          <p:spPr>
            <a:xfrm>
              <a:off x="3555336" y="7434858"/>
              <a:ext cx="13254017" cy="535790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130000"/>
                </a:lnSpc>
              </a:pPr>
              <a:r>
                <a:rPr lang="zh-CN" altLang="en-US" sz="1400">
                  <a:latin typeface="黑体" panose="02010609060101010101" pitchFamily="49" charset="-122"/>
                  <a:ea typeface="黑体" panose="02010609060101010101" pitchFamily="49" charset="-122"/>
                </a:rPr>
                <a:t>    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连接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A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P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AP</a:t>
              </a:r>
              <a:r>
                <a:rPr lang="en-US" alt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若把扇形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OAP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绕着点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旋转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角，则点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A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P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分别与点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A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P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重合</a:t>
              </a:r>
              <a:r>
                <a:rPr lang="en-US" alt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根据圆的旋转对称性可知 ，   与     重合，从而</a:t>
              </a:r>
            </a:p>
            <a:p>
              <a:pPr eaLnBrk="0" hangingPunct="0">
                <a:lnSpc>
                  <a:spcPct val="130000"/>
                </a:lnSpc>
              </a:pP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   ，所以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AP= A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P</a:t>
              </a:r>
              <a:r>
                <a:rPr lang="en-US" altLang="zh-CN" sz="2400" b="1" baseline="-25000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1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cs typeface="Times New Roman" panose="02020603050405020304" pitchFamily="2" charset="0"/>
                </a:rPr>
                <a:t>.</a:t>
              </a:r>
              <a:endParaRPr lang="en-US" altLang="zh-CN" sz="2400" b="1" i="1">
                <a:solidFill>
                  <a:schemeClr val="tx1"/>
                </a:solidFill>
                <a:latin typeface="Times New Roman" panose="02020603050405020304" pitchFamily="2" charset="0"/>
                <a:ea typeface="黑体" panose="02010609060101010101" pitchFamily="49" charset="-122"/>
                <a:cs typeface="Times New Roman" panose="02020603050405020304" pitchFamily="2" charset="0"/>
              </a:endParaRPr>
            </a:p>
          </p:txBody>
        </p:sp>
        <p:graphicFrame>
          <p:nvGraphicFramePr>
            <p:cNvPr id="10249" name="对象 5"/>
            <p:cNvGraphicFramePr>
              <a:graphicFrameLocks noChangeAspect="1"/>
            </p:cNvGraphicFramePr>
            <p:nvPr>
              <p:custDataLst>
                <p:tags r:id="rId22"/>
              </p:custDataLst>
            </p:nvPr>
          </p:nvGraphicFramePr>
          <p:xfrm>
            <a:off x="9699317" y="10128996"/>
            <a:ext cx="1306531" cy="11516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r:id="rId40" imgW="266700" imgH="215900" progId="Equation.DSMT4">
                    <p:embed/>
                  </p:oleObj>
                </mc:Choice>
                <mc:Fallback>
                  <p:oleObj r:id="rId40" imgW="2667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1"/>
                        <a:stretch>
                          <a:fillRect/>
                        </a:stretch>
                      </p:blipFill>
                      <p:spPr>
                        <a:xfrm>
                          <a:off x="9699317" y="10128996"/>
                          <a:ext cx="1306531" cy="11516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0" name="对象 5"/>
            <p:cNvGraphicFramePr>
              <a:graphicFrameLocks noChangeAspect="1"/>
            </p:cNvGraphicFramePr>
            <p:nvPr>
              <p:custDataLst>
                <p:tags r:id="rId23"/>
              </p:custDataLst>
            </p:nvPr>
          </p:nvGraphicFramePr>
          <p:xfrm>
            <a:off x="11632512" y="10204650"/>
            <a:ext cx="1383385" cy="1343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r:id="rId42" imgW="330200" imgH="266700" progId="Equation.DSMT4">
                    <p:embed/>
                  </p:oleObj>
                </mc:Choice>
                <mc:Fallback>
                  <p:oleObj r:id="rId42" imgW="330200" imgH="266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3"/>
                        <a:stretch>
                          <a:fillRect/>
                        </a:stretch>
                      </p:blipFill>
                      <p:spPr>
                        <a:xfrm>
                          <a:off x="11632512" y="10204650"/>
                          <a:ext cx="1383385" cy="13436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51" name="对象 5"/>
            <p:cNvGraphicFramePr>
              <a:graphicFrameLocks noChangeAspect="1"/>
            </p:cNvGraphicFramePr>
            <p:nvPr>
              <p:custDataLst>
                <p:tags r:id="rId24"/>
              </p:custDataLst>
            </p:nvPr>
          </p:nvGraphicFramePr>
          <p:xfrm>
            <a:off x="3731193" y="11372841"/>
            <a:ext cx="3322839" cy="14395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r:id="rId44" imgW="698500" imgH="266700" progId="Equation.DSMT4">
                    <p:embed/>
                  </p:oleObj>
                </mc:Choice>
                <mc:Fallback>
                  <p:oleObj r:id="rId44" imgW="698500" imgH="266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5"/>
                        <a:stretch>
                          <a:fillRect/>
                        </a:stretch>
                      </p:blipFill>
                      <p:spPr>
                        <a:xfrm>
                          <a:off x="3731193" y="11372841"/>
                          <a:ext cx="3322839" cy="14395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45" name="TextBox 5"/>
          <p:cNvSpPr/>
          <p:nvPr>
            <p:custDataLst>
              <p:tags r:id="rId20"/>
            </p:custDataLst>
          </p:nvPr>
        </p:nvSpPr>
        <p:spPr>
          <a:xfrm>
            <a:off x="784860" y="1734820"/>
            <a:ext cx="3610610" cy="4603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1200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      </a:t>
            </a:r>
            <a:r>
              <a:rPr lang="zh-CN" altLang="en-US" sz="2400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  不妨令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≠</a:t>
            </a:r>
            <a:r>
              <a:rPr lang="en-US" altLang="zh-CN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2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kπ</a:t>
            </a:r>
            <a:r>
              <a:rPr lang="en-US" altLang="zh-CN" sz="24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β, k</a:t>
            </a: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∈</a:t>
            </a:r>
            <a:r>
              <a:rPr lang="en-US" altLang="zh-CN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Z</a:t>
            </a:r>
            <a:r>
              <a:rPr lang="en-US" altLang="zh-CN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7" grpId="0" bldLvl="0" animBg="1"/>
      <p:bldP spid="10244" grpId="0" bldLvl="0" animBg="1"/>
      <p:bldP spid="10246" grpId="0"/>
      <p:bldP spid="102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Box 5"/>
          <p:cNvSpPr/>
          <p:nvPr>
            <p:custDataLst>
              <p:tags r:id="rId2"/>
            </p:custDataLst>
          </p:nvPr>
        </p:nvSpPr>
        <p:spPr>
          <a:xfrm>
            <a:off x="713105" y="1878330"/>
            <a:ext cx="4453890" cy="4603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根据两点间的距离公式，得</a:t>
            </a:r>
          </a:p>
        </p:txBody>
      </p:sp>
      <p:graphicFrame>
        <p:nvGraphicFramePr>
          <p:cNvPr id="11269" name="对象 5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19540575"/>
              </p:ext>
            </p:extLst>
          </p:nvPr>
        </p:nvGraphicFramePr>
        <p:xfrm>
          <a:off x="1608138" y="2386013"/>
          <a:ext cx="9272587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tion" r:id="rId24" imgW="4546440" imgH="304560" progId="Equation.DSMT4">
                  <p:embed/>
                </p:oleObj>
              </mc:Choice>
              <mc:Fallback>
                <p:oleObj name="Equation" r:id="rId24" imgW="4546440" imgH="30456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608138" y="2386013"/>
                        <a:ext cx="9272587" cy="655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TextBox 5"/>
          <p:cNvSpPr/>
          <p:nvPr>
            <p:custDataLst>
              <p:tags r:id="rId4"/>
            </p:custDataLst>
          </p:nvPr>
        </p:nvSpPr>
        <p:spPr>
          <a:xfrm>
            <a:off x="826135" y="3167380"/>
            <a:ext cx="1424940" cy="4603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化简得</a:t>
            </a:r>
          </a:p>
        </p:txBody>
      </p:sp>
      <p:graphicFrame>
        <p:nvGraphicFramePr>
          <p:cNvPr id="11271" name="对象 5"/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440761345"/>
              </p:ext>
            </p:extLst>
          </p:nvPr>
        </p:nvGraphicFramePr>
        <p:xfrm>
          <a:off x="2155825" y="3132455"/>
          <a:ext cx="4542155" cy="499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26" imgW="2311400" imgH="254000" progId="Equation.DSMT4">
                  <p:embed/>
                </p:oleObj>
              </mc:Choice>
              <mc:Fallback>
                <p:oleObj name="Equation" r:id="rId26" imgW="23114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155825" y="3132455"/>
                        <a:ext cx="4542155" cy="4997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2" name="TextBox 5"/>
          <p:cNvSpPr/>
          <p:nvPr>
            <p:custDataLst>
              <p:tags r:id="rId6"/>
            </p:custDataLst>
          </p:nvPr>
        </p:nvSpPr>
        <p:spPr>
          <a:xfrm>
            <a:off x="1125855" y="3754120"/>
            <a:ext cx="6910705" cy="4603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en-US" altLang="zh-CN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=2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kπ</a:t>
            </a:r>
            <a:r>
              <a:rPr lang="en-US" altLang="zh-CN" sz="24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β, k</a:t>
            </a: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∈</a:t>
            </a:r>
            <a:r>
              <a:rPr lang="en-US" altLang="zh-CN" sz="2400" b="1">
                <a:solidFill>
                  <a:srgbClr val="00B0F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Z</a:t>
            </a:r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时，容易证明上式仍然成立</a:t>
            </a:r>
            <a:r>
              <a:rPr lang="en-US" altLang="zh-CN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1273" name="TextBox 5"/>
          <p:cNvSpPr/>
          <p:nvPr>
            <p:custDataLst>
              <p:tags r:id="rId7"/>
            </p:custDataLst>
          </p:nvPr>
        </p:nvSpPr>
        <p:spPr>
          <a:xfrm>
            <a:off x="826135" y="4449445"/>
            <a:ext cx="4883150" cy="46037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所以，对于任意角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rPr>
              <a:t>β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有，</a:t>
            </a:r>
          </a:p>
        </p:txBody>
      </p:sp>
      <p:grpSp>
        <p:nvGrpSpPr>
          <p:cNvPr id="61" name="组合 60"/>
          <p:cNvGrpSpPr/>
          <p:nvPr>
            <p:custDataLst>
              <p:tags r:id="rId8"/>
            </p:custDataLst>
          </p:nvPr>
        </p:nvGrpSpPr>
        <p:grpSpPr>
          <a:xfrm>
            <a:off x="713105" y="5107305"/>
            <a:ext cx="8644890" cy="1050290"/>
            <a:chOff x="643" y="7923"/>
            <a:chExt cx="13614" cy="1654"/>
          </a:xfrm>
        </p:grpSpPr>
        <p:sp>
          <p:nvSpPr>
            <p:cNvPr id="11275" name="TextBox 5"/>
            <p:cNvSpPr/>
            <p:nvPr>
              <p:custDataLst>
                <p:tags r:id="rId21"/>
              </p:custDataLst>
            </p:nvPr>
          </p:nvSpPr>
          <p:spPr>
            <a:xfrm>
              <a:off x="643" y="7923"/>
              <a:ext cx="13614" cy="1654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130000"/>
                </a:lnSpc>
              </a:pP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此公式给出了任意角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zh-CN" altLang="en-US" sz="2400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，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的正弦、余弦与其差角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en-US" altLang="zh-CN" sz="2400" b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400" b="1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zh-CN" altLang="en-US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的余弦之间的关系，称为差角的余弦公式，简记作     </a:t>
              </a:r>
              <a:r>
                <a:rPr lang="en-US" altLang="zh-CN" sz="24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11276" name="对象 5"/>
            <p:cNvGraphicFramePr>
              <a:graphicFrameLocks noChangeAspect="1"/>
            </p:cNvGraphicFramePr>
            <p:nvPr>
              <p:custDataLst>
                <p:tags r:id="rId22"/>
              </p:custDataLst>
            </p:nvPr>
          </p:nvGraphicFramePr>
          <p:xfrm>
            <a:off x="8991" y="8882"/>
            <a:ext cx="1077" cy="6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8" r:id="rId28" imgW="393700" imgH="254000" progId="Equation.DSMT4">
                    <p:embed/>
                  </p:oleObj>
                </mc:Choice>
                <mc:Fallback>
                  <p:oleObj r:id="rId28" imgW="3937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8991" y="8882"/>
                          <a:ext cx="1077" cy="6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" name="文本框 58"/>
          <p:cNvSpPr txBox="1"/>
          <p:nvPr>
            <p:custDataLst>
              <p:tags r:id="rId9"/>
            </p:custDataLst>
          </p:nvPr>
        </p:nvSpPr>
        <p:spPr>
          <a:xfrm>
            <a:off x="594360" y="1283335"/>
            <a:ext cx="1424305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en-US" altLang="zh-CN" sz="2400" b="1" i="1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AP= A</a:t>
            </a:r>
            <a:r>
              <a:rPr lang="en-US" altLang="zh-CN" sz="2400" b="1" baseline="-25000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1</a:t>
            </a:r>
            <a:r>
              <a:rPr lang="en-US" altLang="zh-CN" sz="2400" b="1" i="1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P</a:t>
            </a:r>
            <a:r>
              <a:rPr lang="en-US" altLang="zh-CN" sz="2400" b="1" baseline="-25000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1</a:t>
            </a:r>
          </a:p>
        </p:txBody>
      </p:sp>
      <p:sp>
        <p:nvSpPr>
          <p:cNvPr id="60" name="文本框 59"/>
          <p:cNvSpPr txBox="1"/>
          <p:nvPr>
            <p:custDataLst>
              <p:tags r:id="rId10"/>
            </p:custDataLst>
          </p:nvPr>
        </p:nvSpPr>
        <p:spPr>
          <a:xfrm>
            <a:off x="2251075" y="1237615"/>
            <a:ext cx="965644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l"/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A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(1,0)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 b="1" i="1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P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(cos(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α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-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β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), sin(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α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-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β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))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 b="1" i="1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P</a:t>
            </a:r>
            <a:r>
              <a:rPr lang="en-US" altLang="zh-CN" sz="2800" b="1" baseline="-25000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1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(cos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α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, sin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α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 b="1" i="1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 A</a:t>
            </a:r>
            <a:r>
              <a:rPr lang="en-US" altLang="zh-CN" sz="2800" b="1" baseline="-25000">
                <a:latin typeface="Times New Roman" panose="02020603050405020304" pitchFamily="2" charset="0"/>
                <a:cs typeface="Times New Roman" panose="02020603050405020304" pitchFamily="2" charset="0"/>
                <a:sym typeface="+mn-ea"/>
              </a:rPr>
              <a:t>1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(cos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β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, sin</a:t>
            </a:r>
            <a:r>
              <a:rPr lang="en-US" altLang="zh-CN" sz="2800" b="1" i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β</a:t>
            </a:r>
            <a:r>
              <a:rPr lang="en-US" altLang="zh-CN" sz="2800" b="1">
                <a:latin typeface="Times New Roman" panose="02020603050405020304" pitchFamily="2" charset="0"/>
                <a:ea typeface="黑体" panose="02010609060101010101" pitchFamily="49" charset="-122"/>
                <a:sym typeface="+mn-ea"/>
              </a:rPr>
              <a:t>)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</a:p>
        </p:txBody>
      </p:sp>
      <p:grpSp>
        <p:nvGrpSpPr>
          <p:cNvPr id="62" name="组合 61"/>
          <p:cNvGrpSpPr/>
          <p:nvPr>
            <p:custDataLst>
              <p:tags r:id="rId11"/>
            </p:custDataLst>
          </p:nvPr>
        </p:nvGrpSpPr>
        <p:grpSpPr>
          <a:xfrm>
            <a:off x="4585459" y="4420870"/>
            <a:ext cx="6876291" cy="627380"/>
            <a:chOff x="1241933" y="3499104"/>
            <a:chExt cx="6876389" cy="914400"/>
          </a:xfrm>
        </p:grpSpPr>
        <p:sp>
          <p:nvSpPr>
            <p:cNvPr id="63" name="Text Box 12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3924173" y="3672205"/>
              <a:ext cx="941283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</a:p>
          </p:txBody>
        </p:sp>
        <p:sp>
          <p:nvSpPr>
            <p:cNvPr id="64" name="Text Box 13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1241933" y="3651504"/>
              <a:ext cx="982961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cos(</a:t>
              </a:r>
              <a:r>
                <a:rPr lang="en-US" altLang="zh-CN" sz="28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5" name="Text Box 14"/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2747645" y="3675888"/>
              <a:ext cx="1313180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＝</a:t>
              </a: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6" name="Text Box 15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741037" y="3695446"/>
              <a:ext cx="389850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+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67" name="Text Box 1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2147189" y="3651504"/>
              <a:ext cx="673582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–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)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68" name="Text Box 17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4997069" y="3680206"/>
              <a:ext cx="914033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sin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9" name="Text Box 18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5820029" y="3672205"/>
              <a:ext cx="992579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sin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70" name="Rectangle 19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242568" y="3499104"/>
              <a:ext cx="5570299" cy="914400"/>
            </a:xfrm>
            <a:prstGeom prst="rect">
              <a:avLst/>
            </a:prstGeom>
            <a:noFill/>
            <a:ln w="9525">
              <a:solidFill>
                <a:srgbClr val="FF00FF"/>
              </a:solidFill>
              <a:miter lim="800000"/>
            </a:ln>
            <a:effectLst/>
          </p:spPr>
          <p:txBody>
            <a:bodyPr wrap="none" anchor="ctr"/>
            <a:lstStyle/>
            <a:p>
              <a:pPr>
                <a:lnSpc>
                  <a:spcPct val="80000"/>
                </a:lnSpc>
              </a:pPr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71" name="Text Box 4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6918955" y="3694892"/>
              <a:ext cx="1199367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(</a:t>
              </a:r>
              <a:r>
                <a:rPr lang="en-US" altLang="zh-CN" sz="2800" b="1" i="1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(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–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)</a:t>
              </a:r>
              <a:r>
                <a:rPr lang="en-US" altLang="zh-CN" sz="2800" b="1">
                  <a:latin typeface="Times New Roman" panose="02020603050405020304" pitchFamily="2" charset="0"/>
                  <a:ea typeface="黑体" panose="02010609060101010101" pitchFamily="49" charset="-122"/>
                </a:rPr>
                <a:t>)</a:t>
              </a:r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0" grpId="0"/>
      <p:bldP spid="11272" grpId="0"/>
      <p:bldP spid="112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908050" y="1121410"/>
            <a:ext cx="10376535" cy="5217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①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45°cos 45°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45°sin 45°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   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；</a:t>
            </a:r>
            <a:endParaRPr lang="zh-CN" altLang="zh-CN" sz="120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②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60°cos 30°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60°sin 30°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     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；</a:t>
            </a:r>
            <a:endParaRPr lang="zh-CN" altLang="zh-CN" sz="120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③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30°cos 120°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30°sin 120°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            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；</a:t>
            </a:r>
            <a:endParaRPr lang="zh-CN" altLang="zh-CN" sz="120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④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150°cos 210°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150°sin 210°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           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．</a:t>
            </a:r>
            <a:endParaRPr lang="zh-CN" altLang="zh-CN" sz="120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zh-CN" altLang="en-US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说明公式可以正用、逆用：</a:t>
            </a:r>
            <a:endParaRPr lang="en-US" altLang="zh-CN" sz="2800" kern="100" err="1">
              <a:latin typeface="Times New Roman" panose="02020603050405020304"/>
              <a:ea typeface="微软雅黑" panose="020B0503020204020204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zh-CN" altLang="en-US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逆用：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8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en-US" altLang="zh-CN" sz="2800" kern="100" err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8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</a:t>
            </a:r>
            <a:r>
              <a:rPr lang="en-US" altLang="zh-CN" sz="28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en-US" altLang="zh-CN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</a:t>
            </a:r>
            <a:r>
              <a:rPr lang="en-US" altLang="zh-CN" sz="28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u="sng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                       </a:t>
            </a:r>
            <a:r>
              <a:rPr lang="zh-CN" altLang="zh-CN" sz="28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；</a:t>
            </a:r>
            <a:endParaRPr lang="zh-CN" altLang="zh-CN" sz="120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70000"/>
              </a:lnSpc>
              <a:spcAft>
                <a:spcPct val="0"/>
              </a:spcAft>
            </a:pPr>
            <a:r>
              <a:rPr lang="zh-CN" altLang="en-US" sz="28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正用：</a:t>
            </a: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6176771" y="1286537"/>
            <a:ext cx="3860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</a:t>
            </a:r>
          </a:p>
        </p:txBody>
      </p:sp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6819313" y="1277012"/>
            <a:ext cx="119507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0°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6188710" y="1870710"/>
          <a:ext cx="560705" cy="848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文档" r:id="rId15" imgW="544195" imgH="902335" progId="Word.Document.12">
                  <p:embed/>
                </p:oleObj>
              </mc:Choice>
              <mc:Fallback>
                <p:oleObj name="文档" r:id="rId15" imgW="544195" imgH="9023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188710" y="1870710"/>
                        <a:ext cx="560705" cy="8483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6868021" y="2034183"/>
            <a:ext cx="124650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30°</a:t>
            </a: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6562712" y="2750945"/>
            <a:ext cx="3860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0</a:t>
            </a: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7324454" y="2781181"/>
            <a:ext cx="174942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zh-CN" altLang="en-US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－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90°)</a:t>
            </a: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6948805" y="3226435"/>
          <a:ext cx="605790" cy="1007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文档" r:id="rId17" imgW="544195" imgH="902335" progId="Word.Document.12">
                  <p:embed/>
                </p:oleObj>
              </mc:Choice>
              <mc:Fallback>
                <p:oleObj name="文档" r:id="rId17" imgW="544195" imgH="9023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948805" y="3226435"/>
                        <a:ext cx="605790" cy="10077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7567024" y="3469646"/>
            <a:ext cx="174942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zh-CN" altLang="en-US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－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60°)</a:t>
            </a:r>
          </a:p>
        </p:txBody>
      </p:sp>
      <p:sp>
        <p:nvSpPr>
          <p:cNvPr id="14" name="矩形 13"/>
          <p:cNvSpPr/>
          <p:nvPr>
            <p:custDataLst>
              <p:tags r:id="rId11"/>
            </p:custDataLst>
          </p:nvPr>
        </p:nvSpPr>
        <p:spPr>
          <a:xfrm>
            <a:off x="5662882" y="4919199"/>
            <a:ext cx="161290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)</a:t>
            </a:r>
          </a:p>
        </p:txBody>
      </p:sp>
      <p:sp>
        <p:nvSpPr>
          <p:cNvPr id="15" name="矩形 14"/>
          <p:cNvSpPr/>
          <p:nvPr>
            <p:custDataLst>
              <p:tags r:id="rId12"/>
            </p:custDataLst>
          </p:nvPr>
        </p:nvSpPr>
        <p:spPr>
          <a:xfrm>
            <a:off x="1979957" y="5678275"/>
            <a:ext cx="51866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cos(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zh-CN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)</a:t>
            </a:r>
            <a:r>
              <a:rPr lang="zh-CN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8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en-US" altLang="zh-CN" sz="2800" kern="100" err="1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cos 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  <a:r>
              <a:rPr lang="zh-CN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＋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α</a:t>
            </a:r>
            <a:r>
              <a:rPr lang="en-US" altLang="zh-CN" sz="2800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sin </a:t>
            </a:r>
            <a:r>
              <a:rPr lang="en-US" altLang="zh-CN" sz="2800" i="1" kern="100">
                <a:solidFill>
                  <a:schemeClr val="accent6">
                    <a:lumMod val="75000"/>
                  </a:schemeClr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β</a:t>
            </a:r>
          </a:p>
        </p:txBody>
      </p:sp>
      <p:sp>
        <p:nvSpPr>
          <p:cNvPr id="51" name="矩形 50"/>
          <p:cNvSpPr/>
          <p:nvPr>
            <p:custDataLst>
              <p:tags r:id="rId13"/>
            </p:custDataLst>
          </p:nvPr>
        </p:nvSpPr>
        <p:spPr>
          <a:xfrm>
            <a:off x="5973775" y="581951"/>
            <a:ext cx="50596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100">
                <a:solidFill>
                  <a:schemeClr val="accent6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两角差余弦公式的初步感知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8" grpId="2"/>
      <p:bldP spid="9" grpId="3"/>
      <p:bldP spid="10" grpId="4"/>
      <p:bldP spid="13" grpId="5"/>
      <p:bldP spid="14" grpId="6"/>
      <p:bldP spid="15" grpId="7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1" name="Object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866900" y="2537460"/>
          <a:ext cx="1342390" cy="70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9" name="公式" r:id="rId33" imgW="37490400" imgH="19812000" progId="Equation.3">
                  <p:embed/>
                </p:oleObj>
              </mc:Choice>
              <mc:Fallback>
                <p:oleObj name="公式" r:id="rId33" imgW="37490400" imgH="198120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1866900" y="2537460"/>
                        <a:ext cx="1342390" cy="7099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2" name="Object 2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3178810" y="2479040"/>
          <a:ext cx="5834380" cy="826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公式" r:id="rId35" imgW="2959100" imgH="405765" progId="Equation.3">
                  <p:embed/>
                </p:oleObj>
              </mc:Choice>
              <mc:Fallback>
                <p:oleObj name="公式" r:id="rId35" imgW="2959100" imgH="4057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3178810" y="2479040"/>
                        <a:ext cx="5834380" cy="8267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788795" y="3364230"/>
          <a:ext cx="2771775" cy="744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公式" r:id="rId37" imgW="73761600" imgH="19812000" progId="Equation.3">
                  <p:embed/>
                </p:oleObj>
              </mc:Choice>
              <mc:Fallback>
                <p:oleObj name="公式" r:id="rId37" imgW="73761600" imgH="198120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1788795" y="3364230"/>
                        <a:ext cx="2771775" cy="74422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组合 8"/>
          <p:cNvGrpSpPr/>
          <p:nvPr>
            <p:custDataLst>
              <p:tags r:id="rId5"/>
            </p:custDataLst>
          </p:nvPr>
        </p:nvGrpSpPr>
        <p:grpSpPr>
          <a:xfrm>
            <a:off x="4737735" y="3404870"/>
            <a:ext cx="4237990" cy="703580"/>
            <a:chOff x="2380" y="5982"/>
            <a:chExt cx="6674" cy="1108"/>
          </a:xfrm>
        </p:grpSpPr>
        <p:sp>
          <p:nvSpPr>
            <p:cNvPr id="49" name="Text Box 39"/>
            <p:cNvSpPr txBox="1"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2380" y="6223"/>
              <a:ext cx="6674" cy="72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latin typeface="Times New Roman" panose="02020603050405020304" pitchFamily="2" charset="0"/>
                  <a:ea typeface="黑体" panose="02010609060101010101" pitchFamily="49" charset="-122"/>
                </a:rPr>
                <a:t>这里，等号两边的角的和为　</a:t>
              </a:r>
              <a:r>
                <a:rPr lang="en-US" altLang="zh-CN" sz="2400" b="1">
                  <a:latin typeface="Times New Roman" panose="02020603050405020304" pitchFamily="2" charset="0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30724" name="Object 4"/>
            <p:cNvGraphicFramePr>
              <a:graphicFrameLocks noChangeAspect="1"/>
            </p:cNvGraphicFramePr>
            <p:nvPr>
              <p:custDataLst>
                <p:tags r:id="rId31"/>
              </p:custDataLst>
            </p:nvPr>
          </p:nvGraphicFramePr>
          <p:xfrm>
            <a:off x="8389" y="5982"/>
            <a:ext cx="451" cy="11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72" name="公式" r:id="rId39" imgW="6400800" imgH="19812000" progId="Equation.3">
                    <p:embed/>
                  </p:oleObj>
                </mc:Choice>
                <mc:Fallback>
                  <p:oleObj name="公式" r:id="rId39" imgW="6400800" imgH="198120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0"/>
                        <a:stretch>
                          <a:fillRect/>
                        </a:stretch>
                      </p:blipFill>
                      <p:spPr>
                        <a:xfrm>
                          <a:off x="8389" y="5982"/>
                          <a:ext cx="451" cy="110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0725" name="Object 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766570" y="4085590"/>
          <a:ext cx="2682875" cy="852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3" name="公式" r:id="rId41" imgW="1295400" imgH="405765" progId="Equation.3">
                  <p:embed/>
                </p:oleObj>
              </mc:Choice>
              <mc:Fallback>
                <p:oleObj name="公式" r:id="rId41" imgW="1295400" imgH="4057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1766570" y="4085590"/>
                        <a:ext cx="2682875" cy="8528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" name="中国风渐变金边文本框"/>
          <p:cNvGrpSpPr/>
          <p:nvPr>
            <p:custDataLst>
              <p:tags r:id="rId7"/>
            </p:custDataLst>
          </p:nvPr>
        </p:nvGrpSpPr>
        <p:grpSpPr>
          <a:xfrm>
            <a:off x="330016" y="1061096"/>
            <a:ext cx="2717857" cy="645290"/>
            <a:chOff x="6075" y="4456"/>
            <a:chExt cx="6342" cy="1506"/>
          </a:xfrm>
        </p:grpSpPr>
        <p:pic>
          <p:nvPicPr>
            <p:cNvPr id="53" name="图片 52" descr="中国风渐变金边文本框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43">
              <a:extLst>
                <a:ext uri="{96DAC541-7B7A-43D3-8B79-37D633B846F1}">
                  <asvg:svgBlip xmlns:asvg="http://schemas.microsoft.com/office/drawing/2016/SVG/main" r:embed="rId44"/>
                </a:ext>
              </a:extLst>
            </a:blip>
            <a:stretch>
              <a:fillRect/>
            </a:stretch>
          </p:blipFill>
          <p:spPr>
            <a:xfrm>
              <a:off x="6644" y="4533"/>
              <a:ext cx="5151" cy="1352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>
              <p:custDataLst>
                <p:tags r:id="rId29"/>
              </p:custDataLst>
            </p:nvPr>
          </p:nvSpPr>
          <p:spPr>
            <a:xfrm>
              <a:off x="6075" y="4456"/>
              <a:ext cx="6342" cy="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>
                  <a:solidFill>
                    <a:srgbClr val="206D69"/>
                  </a:solidFill>
                  <a:latin typeface="汉仪字酷堂义山楷W" panose="00020600040101010101" charset="-122"/>
                  <a:ea typeface="汉仪字酷堂义山楷W" panose="00020600040101010101" charset="-122"/>
                </a:rPr>
                <a:t>典例分析</a:t>
              </a:r>
            </a:p>
          </p:txBody>
        </p:sp>
      </p:grpSp>
      <p:grpSp>
        <p:nvGrpSpPr>
          <p:cNvPr id="62" name="组合 61"/>
          <p:cNvGrpSpPr/>
          <p:nvPr>
            <p:custDataLst>
              <p:tags r:id="rId8"/>
            </p:custDataLst>
          </p:nvPr>
        </p:nvGrpSpPr>
        <p:grpSpPr>
          <a:xfrm>
            <a:off x="2943984" y="1172210"/>
            <a:ext cx="6876291" cy="627380"/>
            <a:chOff x="1241933" y="3499104"/>
            <a:chExt cx="6876389" cy="914400"/>
          </a:xfrm>
        </p:grpSpPr>
        <p:sp>
          <p:nvSpPr>
            <p:cNvPr id="63" name="Text Box 12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3924173" y="3672205"/>
              <a:ext cx="941283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</a:p>
          </p:txBody>
        </p:sp>
        <p:sp>
          <p:nvSpPr>
            <p:cNvPr id="64" name="Text Box 13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1241933" y="3651504"/>
              <a:ext cx="982961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cos(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5" name="Text Box 14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2747645" y="3675888"/>
              <a:ext cx="1313180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＝</a:t>
              </a:r>
              <a:r>
                <a:rPr lang="en-US" altLang="zh-CN" sz="2800" b="1" err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cos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6" name="Text Box 15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4741037" y="3695446"/>
              <a:ext cx="389850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+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67" name="Text Box 16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2147189" y="3651504"/>
              <a:ext cx="673582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–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)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68" name="Text Box 17"/>
            <p:cNvSpPr txBox="1"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4997069" y="3680206"/>
              <a:ext cx="914033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sin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</a:p>
          </p:txBody>
        </p:sp>
        <p:sp>
          <p:nvSpPr>
            <p:cNvPr id="69" name="Text Box 18"/>
            <p:cNvSpPr txBox="1"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5820029" y="3672205"/>
              <a:ext cx="992579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sin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70" name="Rectangle 19"/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1242568" y="3499104"/>
              <a:ext cx="5570299" cy="914400"/>
            </a:xfrm>
            <a:prstGeom prst="rect">
              <a:avLst/>
            </a:prstGeom>
            <a:noFill/>
            <a:ln w="9525">
              <a:solidFill>
                <a:srgbClr val="FF00FF"/>
              </a:solidFill>
              <a:miter lim="800000"/>
            </a:ln>
            <a:effectLst/>
          </p:spPr>
          <p:txBody>
            <a:bodyPr wrap="none" anchor="ctr"/>
            <a:lstStyle/>
            <a:p>
              <a:pPr>
                <a:lnSpc>
                  <a:spcPct val="80000"/>
                </a:lnSpc>
              </a:pPr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  <p:sp>
          <p:nvSpPr>
            <p:cNvPr id="71" name="Text Box 4"/>
            <p:cNvSpPr txBox="1"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6918955" y="3694892"/>
              <a:ext cx="1199367" cy="63489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2800" b="1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(</a:t>
              </a:r>
              <a:r>
                <a:rPr lang="en-US" altLang="zh-CN" sz="2800" b="1" i="1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(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α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–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β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</a:rPr>
                <a:t>)</a:t>
              </a:r>
              <a:r>
                <a:rPr lang="en-US" altLang="zh-CN" sz="2800" b="1">
                  <a:latin typeface="Times New Roman" panose="02020603050405020304" pitchFamily="2" charset="0"/>
                  <a:ea typeface="黑体" panose="02010609060101010101" pitchFamily="49" charset="-122"/>
                </a:rPr>
                <a:t>)</a:t>
              </a:r>
              <a:endParaRPr lang="zh-CN" altLang="en-US" sz="2800" b="1">
                <a:latin typeface="Times New Roman" panose="02020603050405020304" pitchFamily="2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>
            <p:custDataLst>
              <p:tags r:id="rId9"/>
            </p:custDataLst>
          </p:nvPr>
        </p:nvGrpSpPr>
        <p:grpSpPr>
          <a:xfrm>
            <a:off x="1049655" y="1757045"/>
            <a:ext cx="6464935" cy="824230"/>
            <a:chOff x="-1124" y="1615"/>
            <a:chExt cx="10181" cy="1298"/>
          </a:xfrm>
        </p:grpSpPr>
        <p:sp>
          <p:nvSpPr>
            <p:cNvPr id="2" name="文本框 1"/>
            <p:cNvSpPr txBox="1"/>
            <p:nvPr>
              <p:custDataLst>
                <p:tags r:id="rId17"/>
              </p:custDataLst>
            </p:nvPr>
          </p:nvSpPr>
          <p:spPr>
            <a:xfrm>
              <a:off x="-1124" y="1847"/>
              <a:ext cx="7727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例</a:t>
              </a:r>
              <a:r>
                <a:rPr lang="en-US" altLang="zh-CN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1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利用公式</a:t>
              </a:r>
              <a:r>
                <a:rPr lang="en-US" altLang="zh-CN" sz="2800" b="1" i="1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  <a:sym typeface="+mn-ea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  <a:sym typeface="+mn-ea"/>
                </a:rPr>
                <a:t>(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α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  <a:sym typeface="+mn-ea"/>
                </a:rPr>
                <a:t>–</a:t>
              </a:r>
              <a:r>
                <a:rPr lang="en-US" altLang="zh-CN" sz="2800" b="1" i="1" baseline="-2500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β</a:t>
              </a:r>
              <a:r>
                <a:rPr lang="en-US" altLang="zh-CN" sz="2800" b="1" baseline="-25000">
                  <a:latin typeface="Times New Roman" panose="02020603050405020304" pitchFamily="2" charset="0"/>
                  <a:ea typeface="黑体" panose="02010609060101010101" pitchFamily="49" charset="-122"/>
                  <a:sym typeface="+mn-ea"/>
                </a:rPr>
                <a:t>)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证明：</a:t>
              </a:r>
            </a:p>
          </p:txBody>
        </p:sp>
        <p:graphicFrame>
          <p:nvGraphicFramePr>
            <p:cNvPr id="31" name="Object 3"/>
            <p:cNvGraphicFramePr>
              <a:graphicFrameLocks noChangeAspect="1"/>
            </p:cNvGraphicFramePr>
            <p:nvPr>
              <p:custDataLst>
                <p:tags r:id="rId18"/>
              </p:custDataLst>
            </p:nvPr>
          </p:nvGraphicFramePr>
          <p:xfrm>
            <a:off x="5191" y="1615"/>
            <a:ext cx="3866" cy="12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74" name="公式" r:id="rId45" imgW="1206500" imgH="405765" progId="Equation.3">
                    <p:embed/>
                  </p:oleObj>
                </mc:Choice>
                <mc:Fallback>
                  <p:oleObj name="公式" r:id="rId45" imgW="1206500" imgH="405765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6"/>
                        <a:stretch>
                          <a:fillRect/>
                        </a:stretch>
                      </p:blipFill>
                      <p:spPr>
                        <a:xfrm>
                          <a:off x="5191" y="1615"/>
                          <a:ext cx="3866" cy="1298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784225" y="2615565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证明：</a:t>
            </a:r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11"/>
            </p:custDataLst>
          </p:nvPr>
        </p:nvGrpSpPr>
        <p:grpSpPr>
          <a:xfrm>
            <a:off x="3995420" y="4358005"/>
            <a:ext cx="7228205" cy="1632585"/>
            <a:chOff x="1844" y="7276"/>
            <a:chExt cx="11383" cy="2571"/>
          </a:xfrm>
        </p:grpSpPr>
        <p:sp>
          <p:nvSpPr>
            <p:cNvPr id="17" name="Text Box 17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844" y="8162"/>
              <a:ext cx="11383" cy="72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r>
                <a:rPr lang="zh-CN" altLang="en-US" sz="2400" b="1">
                  <a:latin typeface="Times New Roman" panose="02020603050405020304" pitchFamily="2" charset="0"/>
                  <a:ea typeface="黑体" panose="02010609060101010101" pitchFamily="49" charset="-122"/>
                </a:rPr>
                <a:t>这就是说，诱导公式                                    的确成立</a:t>
              </a:r>
              <a:r>
                <a:rPr lang="en-US" altLang="zh-CN" sz="2400" b="1">
                  <a:latin typeface="Times New Roman" panose="02020603050405020304" pitchFamily="2" charset="0"/>
                  <a:ea typeface="黑体" panose="02010609060101010101" pitchFamily="49" charset="-122"/>
                </a:rPr>
                <a:t>.</a:t>
              </a:r>
              <a:r>
                <a:rPr lang="zh-CN" altLang="en-US" sz="2400" b="1">
                  <a:latin typeface="Times New Roman" panose="02020603050405020304" pitchFamily="2" charset="0"/>
                  <a:ea typeface="黑体" panose="02010609060101010101" pitchFamily="49" charset="-122"/>
                </a:rPr>
                <a:t>   </a:t>
              </a:r>
            </a:p>
          </p:txBody>
        </p:sp>
        <p:graphicFrame>
          <p:nvGraphicFramePr>
            <p:cNvPr id="26629" name="Object 16"/>
            <p:cNvGraphicFramePr>
              <a:graphicFrameLocks noChangeAspect="1"/>
            </p:cNvGraphicFramePr>
            <p:nvPr>
              <p:custDataLst>
                <p:tags r:id="rId16"/>
              </p:custDataLst>
            </p:nvPr>
          </p:nvGraphicFramePr>
          <p:xfrm>
            <a:off x="6470" y="7276"/>
            <a:ext cx="4140" cy="25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75" name="公式" r:id="rId47" imgW="1257300" imgH="838200" progId="Equation.3">
                    <p:embed/>
                  </p:oleObj>
                </mc:Choice>
                <mc:Fallback>
                  <p:oleObj name="公式" r:id="rId47" imgW="1257300" imgH="8382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8"/>
                        <a:stretch>
                          <a:fillRect/>
                        </a:stretch>
                      </p:blipFill>
                      <p:spPr>
                        <a:xfrm>
                          <a:off x="6470" y="7276"/>
                          <a:ext cx="4140" cy="257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组合 12"/>
          <p:cNvGrpSpPr/>
          <p:nvPr>
            <p:custDataLst>
              <p:tags r:id="rId12"/>
            </p:custDataLst>
          </p:nvPr>
        </p:nvGrpSpPr>
        <p:grpSpPr>
          <a:xfrm>
            <a:off x="1289050" y="5815330"/>
            <a:ext cx="5722620" cy="615950"/>
            <a:chOff x="2030" y="9158"/>
            <a:chExt cx="9012" cy="970"/>
          </a:xfrm>
        </p:grpSpPr>
        <p:sp>
          <p:nvSpPr>
            <p:cNvPr id="155671" name="矩形 155670"/>
            <p:cNvSpPr/>
            <p:nvPr>
              <p:custDataLst>
                <p:tags r:id="rId13"/>
              </p:custDataLst>
            </p:nvPr>
          </p:nvSpPr>
          <p:spPr>
            <a:xfrm>
              <a:off x="2030" y="9158"/>
              <a:ext cx="9013" cy="970"/>
            </a:xfrm>
            <a:prstGeom prst="rect">
              <a:avLst/>
            </a:prstGeom>
            <a:solidFill>
              <a:srgbClr val="FFFF00"/>
            </a:solidFill>
            <a:ln w="38100">
              <a:noFill/>
            </a:ln>
          </p:spPr>
          <p:txBody>
            <a:bodyPr anchor="ctr"/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思考：</a:t>
              </a:r>
              <a:r>
                <a:rPr lang="zh-CN" altLang="en-US" sz="2800" b="1">
                  <a:solidFill>
                    <a:schemeClr val="tx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你会证                              吗？</a:t>
              </a:r>
            </a:p>
          </p:txBody>
        </p:sp>
        <p:graphicFrame>
          <p:nvGraphicFramePr>
            <p:cNvPr id="11" name="Object 3"/>
            <p:cNvGraphicFramePr>
              <a:graphicFrameLocks noChangeAspect="1"/>
            </p:cNvGraphicFramePr>
            <p:nvPr>
              <p:custDataLst>
                <p:tags r:id="rId14"/>
              </p:custDataLst>
            </p:nvPr>
          </p:nvGraphicFramePr>
          <p:xfrm>
            <a:off x="5685" y="9334"/>
            <a:ext cx="3989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76" name="公式" r:id="rId49" imgW="1244600" imgH="203200" progId="Equation.3">
                    <p:embed/>
                  </p:oleObj>
                </mc:Choice>
                <mc:Fallback>
                  <p:oleObj name="公式" r:id="rId49" imgW="1244600" imgH="2032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0"/>
                        <a:stretch>
                          <a:fillRect/>
                        </a:stretch>
                      </p:blipFill>
                      <p:spPr>
                        <a:xfrm>
                          <a:off x="5685" y="9334"/>
                          <a:ext cx="3989" cy="651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98" name="文本框 182297"/>
          <p:cNvSpPr txBox="1"/>
          <p:nvPr>
            <p:custDataLst>
              <p:tags r:id="rId2"/>
            </p:custDataLst>
          </p:nvPr>
        </p:nvSpPr>
        <p:spPr>
          <a:xfrm>
            <a:off x="1708150" y="5364480"/>
            <a:ext cx="51015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(3)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公式两边符号相反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</a:p>
        </p:txBody>
      </p:sp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2461895" y="1913255"/>
            <a:ext cx="6558280" cy="808990"/>
            <a:chOff x="3068" y="2157"/>
            <a:chExt cx="10328" cy="1274"/>
          </a:xfrm>
        </p:grpSpPr>
        <p:sp>
          <p:nvSpPr>
            <p:cNvPr id="182279" name="矩形 182278"/>
            <p:cNvSpPr/>
            <p:nvPr>
              <p:custDataLst>
                <p:tags r:id="rId9"/>
              </p:custDataLst>
            </p:nvPr>
          </p:nvSpPr>
          <p:spPr>
            <a:xfrm>
              <a:off x="3068" y="2259"/>
              <a:ext cx="10328" cy="1070"/>
            </a:xfrm>
            <a:prstGeom prst="rect">
              <a:avLst/>
            </a:prstGeom>
            <a:noFill/>
            <a:ln w="254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82281" name="对象 182280"/>
            <p:cNvGraphicFramePr>
              <a:graphicFrameLocks noChangeAspect="1"/>
            </p:cNvGraphicFramePr>
            <p:nvPr>
              <p:custDataLst>
                <p:tags r:id="rId10"/>
              </p:custDataLst>
            </p:nvPr>
          </p:nvGraphicFramePr>
          <p:xfrm>
            <a:off x="3319" y="2157"/>
            <a:ext cx="9790" cy="1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5" r:id="rId12" imgW="2309495" imgH="254000" progId="Equation.DSMT4">
                    <p:embed/>
                  </p:oleObj>
                </mc:Choice>
                <mc:Fallback>
                  <p:oleObj r:id="rId12" imgW="2309495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3319" y="2157"/>
                          <a:ext cx="9790" cy="12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82280" name="对象 182279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219835" y="1892935"/>
          <a:ext cx="1058545" cy="764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r:id="rId14" imgW="393700" imgH="241300" progId="Equation.DSMT4">
                  <p:embed/>
                </p:oleObj>
              </mc:Choice>
              <mc:Fallback>
                <p:oleObj r:id="rId14" imgW="3937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219835" y="1892935"/>
                        <a:ext cx="1058545" cy="7645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2286" name="矩形 182285"/>
          <p:cNvSpPr/>
          <p:nvPr>
            <p:custDataLst>
              <p:tags r:id="rId5"/>
            </p:custDataLst>
          </p:nvPr>
        </p:nvSpPr>
        <p:spPr>
          <a:xfrm>
            <a:off x="3407728" y="1136015"/>
            <a:ext cx="4176712" cy="583565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两角差的余弦公式</a:t>
            </a:r>
          </a:p>
        </p:txBody>
      </p:sp>
      <p:sp>
        <p:nvSpPr>
          <p:cNvPr id="182289" name="文本框 182288"/>
          <p:cNvSpPr txBox="1"/>
          <p:nvPr>
            <p:custDataLst>
              <p:tags r:id="rId6"/>
            </p:custDataLst>
          </p:nvPr>
        </p:nvSpPr>
        <p:spPr>
          <a:xfrm>
            <a:off x="1001713" y="3276283"/>
            <a:ext cx="1223962" cy="5219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注意：</a:t>
            </a:r>
          </a:p>
        </p:txBody>
      </p:sp>
      <p:sp>
        <p:nvSpPr>
          <p:cNvPr id="182290" name="文本框 182289"/>
          <p:cNvSpPr txBox="1"/>
          <p:nvPr>
            <p:custDataLst>
              <p:tags r:id="rId7"/>
            </p:custDataLst>
          </p:nvPr>
        </p:nvSpPr>
        <p:spPr>
          <a:xfrm>
            <a:off x="2047875" y="3307715"/>
            <a:ext cx="503999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(1)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公式中的</a:t>
            </a:r>
            <a:r>
              <a:rPr lang="zh-CN" altLang="en-US" sz="2800" b="1" i="1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49" charset="-122"/>
                <a:cs typeface="Times New Roman" panose="02020603050405020304" pitchFamily="2" charset="0"/>
              </a:rPr>
              <a:t>α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i="1">
                <a:solidFill>
                  <a:srgbClr val="0000FF"/>
                </a:solidFill>
                <a:latin typeface="Times New Roman" panose="02020603050405020304" pitchFamily="2" charset="0"/>
                <a:ea typeface="楷体_GB2312" pitchFamily="49" charset="-122"/>
                <a:cs typeface="Times New Roman" panose="02020603050405020304" pitchFamily="2" charset="0"/>
              </a:rPr>
              <a:t>β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任意角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；</a:t>
            </a:r>
            <a:endParaRPr lang="en-US" altLang="zh-CN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2293" name="文本框 182292"/>
          <p:cNvSpPr txBox="1"/>
          <p:nvPr>
            <p:custDataLst>
              <p:tags r:id="rId8"/>
            </p:custDataLst>
          </p:nvPr>
        </p:nvSpPr>
        <p:spPr>
          <a:xfrm>
            <a:off x="1708150" y="3997325"/>
            <a:ext cx="8336915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公式的结构特点：左边是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“两角差的余弦值”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右边是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“这两角余弦积与正弦积的和”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8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8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98" grpId="0"/>
      <p:bldP spid="182289" grpId="0"/>
      <p:bldP spid="182290" grpId="0"/>
      <p:bldP spid="1822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>
            <p:custDataLst>
              <p:tags r:id="rId2"/>
            </p:custDataLst>
          </p:nvPr>
        </p:nvGrpSpPr>
        <p:grpSpPr>
          <a:xfrm>
            <a:off x="2548890" y="1067435"/>
            <a:ext cx="6082665" cy="621665"/>
            <a:chOff x="2448" y="1591"/>
            <a:chExt cx="9579" cy="979"/>
          </a:xfrm>
        </p:grpSpPr>
        <p:sp>
          <p:nvSpPr>
            <p:cNvPr id="2" name="文本框 1"/>
            <p:cNvSpPr txBox="1"/>
            <p:nvPr>
              <p:custDataLst>
                <p:tags r:id="rId16"/>
              </p:custDataLst>
            </p:nvPr>
          </p:nvSpPr>
          <p:spPr>
            <a:xfrm>
              <a:off x="2448" y="1652"/>
              <a:ext cx="9120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例2</a:t>
              </a:r>
              <a:r>
                <a:rPr lang="zh-CN" altLang="en-US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利用两角差的余弦公式求：</a:t>
              </a:r>
            </a:p>
          </p:txBody>
        </p:sp>
        <p:graphicFrame>
          <p:nvGraphicFramePr>
            <p:cNvPr id="155651" name="对象 155650"/>
            <p:cNvGraphicFramePr>
              <a:graphicFrameLocks noChangeAspect="1"/>
            </p:cNvGraphicFramePr>
            <p:nvPr>
              <p:custDataLst>
                <p:tags r:id="rId17"/>
              </p:custDataLst>
            </p:nvPr>
          </p:nvGraphicFramePr>
          <p:xfrm>
            <a:off x="10153" y="1591"/>
            <a:ext cx="1875" cy="8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3" r:id="rId19" imgW="444500" imgH="203200" progId="Equation.DSMT4">
                    <p:embed/>
                  </p:oleObj>
                </mc:Choice>
                <mc:Fallback>
                  <p:oleObj r:id="rId19" imgW="4445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10153" y="1591"/>
                          <a:ext cx="1875" cy="8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55652" name="对象 15565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3177540" y="1684655"/>
          <a:ext cx="3416935" cy="553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4" r:id="rId21" imgW="1409700" imgH="228600" progId="Equation.DSMT4">
                  <p:embed/>
                </p:oleObj>
              </mc:Choice>
              <mc:Fallback>
                <p:oleObj r:id="rId21" imgW="14097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177540" y="1684655"/>
                        <a:ext cx="3416935" cy="5537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4" name="对象 155653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4104005" y="2154555"/>
          <a:ext cx="46640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r:id="rId23" imgW="1941195" imgH="203200" progId="Equation.DSMT4">
                  <p:embed/>
                </p:oleObj>
              </mc:Choice>
              <mc:Fallback>
                <p:oleObj r:id="rId23" imgW="194119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104005" y="2154555"/>
                        <a:ext cx="4664075" cy="488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5" name="对象 155654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4132580" y="2647315"/>
          <a:ext cx="2730500" cy="928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" r:id="rId25" imgW="1269365" imgH="431800" progId="Equation.DSMT4">
                  <p:embed/>
                </p:oleObj>
              </mc:Choice>
              <mc:Fallback>
                <p:oleObj r:id="rId25" imgW="1269365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132580" y="2647315"/>
                        <a:ext cx="2730500" cy="928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6" name="对象 15565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6979285" y="2660650"/>
          <a:ext cx="1506855" cy="915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" r:id="rId27" imgW="711200" imgH="431800" progId="Equation.DSMT4">
                  <p:embed/>
                </p:oleObj>
              </mc:Choice>
              <mc:Fallback>
                <p:oleObj r:id="rId27" imgW="7112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979285" y="2660650"/>
                        <a:ext cx="1506855" cy="915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5661" name="文本框 155660"/>
          <p:cNvSpPr txBox="1"/>
          <p:nvPr>
            <p:custDataLst>
              <p:tags r:id="rId7"/>
            </p:custDataLst>
          </p:nvPr>
        </p:nvSpPr>
        <p:spPr>
          <a:xfrm>
            <a:off x="1625600" y="1635443"/>
            <a:ext cx="12239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解法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</a:p>
        </p:txBody>
      </p:sp>
      <p:sp>
        <p:nvSpPr>
          <p:cNvPr id="155662" name="文本框 155661"/>
          <p:cNvSpPr txBox="1"/>
          <p:nvPr>
            <p:custDataLst>
              <p:tags r:id="rId8"/>
            </p:custDataLst>
          </p:nvPr>
        </p:nvSpPr>
        <p:spPr>
          <a:xfrm>
            <a:off x="1625600" y="3625850"/>
            <a:ext cx="12239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解法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</a:p>
        </p:txBody>
      </p:sp>
      <p:graphicFrame>
        <p:nvGraphicFramePr>
          <p:cNvPr id="155663" name="对象 155662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3182620" y="3663950"/>
          <a:ext cx="3284220" cy="532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8" r:id="rId29" imgW="1409700" imgH="228600" progId="Equation.DSMT4">
                  <p:embed/>
                </p:oleObj>
              </mc:Choice>
              <mc:Fallback>
                <p:oleObj r:id="rId29" imgW="14097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3182620" y="3663950"/>
                        <a:ext cx="3284220" cy="5327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64" name="对象 155663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4134485" y="4196715"/>
          <a:ext cx="4537075" cy="471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" r:id="rId31" imgW="1953895" imgH="203200" progId="Equation.DSMT4">
                  <p:embed/>
                </p:oleObj>
              </mc:Choice>
              <mc:Fallback>
                <p:oleObj r:id="rId31" imgW="195389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4134485" y="4196715"/>
                        <a:ext cx="4537075" cy="4718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65" name="对象 155664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4132580" y="4671060"/>
          <a:ext cx="2620645" cy="891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0" r:id="rId33" imgW="1269365" imgH="431800" progId="Equation.DSMT4">
                  <p:embed/>
                </p:oleObj>
              </mc:Choice>
              <mc:Fallback>
                <p:oleObj r:id="rId33" imgW="1269365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4132580" y="4671060"/>
                        <a:ext cx="2620645" cy="8915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66" name="对象 155665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6753225" y="4671060"/>
          <a:ext cx="1504950" cy="912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1" r:id="rId35" imgW="711200" imgH="431800" progId="Equation.DSMT4">
                  <p:embed/>
                </p:oleObj>
              </mc:Choice>
              <mc:Fallback>
                <p:oleObj r:id="rId35" imgW="7112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6753225" y="4671060"/>
                        <a:ext cx="1504950" cy="9124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5674" name="组合 155673"/>
          <p:cNvGrpSpPr/>
          <p:nvPr>
            <p:custDataLst>
              <p:tags r:id="rId13"/>
            </p:custDataLst>
          </p:nvPr>
        </p:nvGrpSpPr>
        <p:grpSpPr>
          <a:xfrm>
            <a:off x="2015808" y="5782628"/>
            <a:ext cx="4765675" cy="617538"/>
            <a:chOff x="189" y="3722"/>
            <a:chExt cx="3002" cy="389"/>
          </a:xfrm>
        </p:grpSpPr>
        <p:sp>
          <p:nvSpPr>
            <p:cNvPr id="155671" name="矩形 155670"/>
            <p:cNvSpPr/>
            <p:nvPr>
              <p:custDataLst>
                <p:tags r:id="rId14"/>
              </p:custDataLst>
            </p:nvPr>
          </p:nvSpPr>
          <p:spPr>
            <a:xfrm>
              <a:off x="189" y="3723"/>
              <a:ext cx="3002" cy="388"/>
            </a:xfrm>
            <a:prstGeom prst="rect">
              <a:avLst/>
            </a:prstGeom>
            <a:solidFill>
              <a:srgbClr val="FFFF00"/>
            </a:solidFill>
            <a:ln w="38100">
              <a:noFill/>
            </a:ln>
          </p:spPr>
          <p:txBody>
            <a:bodyPr anchor="ctr"/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思考：</a:t>
              </a:r>
              <a:r>
                <a:rPr lang="zh-CN" altLang="en-US" sz="2800" b="1">
                  <a:solidFill>
                    <a:schemeClr val="tx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你会求            的值吗？</a:t>
              </a:r>
            </a:p>
          </p:txBody>
        </p:sp>
        <p:graphicFrame>
          <p:nvGraphicFramePr>
            <p:cNvPr id="155672" name="对象 155671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1619" y="3722"/>
            <a:ext cx="678" cy="3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32" r:id="rId37" imgW="431165" imgH="203200" progId="Equation.DSMT4">
                    <p:embed/>
                  </p:oleObj>
                </mc:Choice>
                <mc:Fallback>
                  <p:oleObj r:id="rId37" imgW="4311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8"/>
                        <a:stretch>
                          <a:fillRect/>
                        </a:stretch>
                      </p:blipFill>
                      <p:spPr>
                        <a:xfrm>
                          <a:off x="1619" y="3722"/>
                          <a:ext cx="678" cy="3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5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5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1" grpId="0"/>
      <p:bldP spid="1556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0467" name="对象 190466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13535" y="1710690"/>
          <a:ext cx="7574280" cy="1817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r:id="rId11" imgW="2857500" imgH="685800" progId="Equation.DSMT4">
                  <p:embed/>
                </p:oleObj>
              </mc:Choice>
              <mc:Fallback>
                <p:oleObj r:id="rId11" imgW="2857500" imgH="685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13535" y="1710690"/>
                        <a:ext cx="7574280" cy="1817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0468" name="文本框 190467"/>
          <p:cNvSpPr txBox="1"/>
          <p:nvPr>
            <p:custDataLst>
              <p:tags r:id="rId3"/>
            </p:custDataLst>
          </p:nvPr>
        </p:nvSpPr>
        <p:spPr>
          <a:xfrm>
            <a:off x="8371840" y="1737995"/>
            <a:ext cx="6381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</a:p>
        </p:txBody>
      </p:sp>
      <p:graphicFrame>
        <p:nvGraphicFramePr>
          <p:cNvPr id="190471" name="对象 190470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544320" y="4063365"/>
          <a:ext cx="7792085" cy="642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r:id="rId13" imgW="2768600" imgH="228600" progId="Equation.DSMT4">
                  <p:embed/>
                </p:oleObj>
              </mc:Choice>
              <mc:Fallback>
                <p:oleObj r:id="rId13" imgW="27686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44320" y="4063365"/>
                        <a:ext cx="7792085" cy="642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0475" name="对象 190474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722120" y="5046980"/>
          <a:ext cx="7170420" cy="1289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r:id="rId15" imgW="2678430" imgH="482600" progId="Equation.DSMT4">
                  <p:embed/>
                </p:oleObj>
              </mc:Choice>
              <mc:Fallback>
                <p:oleObj r:id="rId15" imgW="2678430" imgH="482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722120" y="5046980"/>
                        <a:ext cx="7170420" cy="12896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0476" name="对象 19047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8009255" y="3673475"/>
          <a:ext cx="608330" cy="1032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r:id="rId17" imgW="254000" imgH="431165" progId="Equation.DSMT4">
                  <p:embed/>
                </p:oleObj>
              </mc:Choice>
              <mc:Fallback>
                <p:oleObj r:id="rId17" imgW="254000" imgH="4311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8009255" y="3673475"/>
                        <a:ext cx="608330" cy="10325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" name="中国风渐变金边文本框"/>
          <p:cNvGrpSpPr/>
          <p:nvPr>
            <p:custDataLst>
              <p:tags r:id="rId7"/>
            </p:custDataLst>
          </p:nvPr>
        </p:nvGrpSpPr>
        <p:grpSpPr>
          <a:xfrm>
            <a:off x="1220921" y="1090306"/>
            <a:ext cx="2717857" cy="645290"/>
            <a:chOff x="6075" y="4456"/>
            <a:chExt cx="6342" cy="1506"/>
          </a:xfrm>
        </p:grpSpPr>
        <p:pic>
          <p:nvPicPr>
            <p:cNvPr id="53" name="图片 52" descr="中国风渐变金边文本框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6644" y="4533"/>
              <a:ext cx="5151" cy="1352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>
              <p:custDataLst>
                <p:tags r:id="rId9"/>
              </p:custDataLst>
            </p:nvPr>
          </p:nvSpPr>
          <p:spPr>
            <a:xfrm>
              <a:off x="6075" y="4456"/>
              <a:ext cx="6342" cy="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>
                  <a:solidFill>
                    <a:srgbClr val="206D69"/>
                  </a:solidFill>
                  <a:latin typeface="汉仪字酷堂义山楷W" panose="00020600040101010101" charset="-122"/>
                  <a:ea typeface="汉仪字酷堂义山楷W" panose="00020600040101010101" charset="-122"/>
                </a:rPr>
                <a:t>巩固练习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329565" y="1049020"/>
            <a:ext cx="11862604" cy="1348740"/>
            <a:chOff x="2358" y="1660"/>
            <a:chExt cx="14006" cy="2124"/>
          </a:xfrm>
        </p:grpSpPr>
        <p:sp>
          <p:nvSpPr>
            <p:cNvPr id="2" name="文本框 1"/>
            <p:cNvSpPr txBox="1"/>
            <p:nvPr>
              <p:custDataLst>
                <p:tags r:id="rId18"/>
              </p:custDataLst>
            </p:nvPr>
          </p:nvSpPr>
          <p:spPr>
            <a:xfrm>
              <a:off x="2358" y="1742"/>
              <a:ext cx="14006" cy="20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例</a:t>
              </a:r>
              <a:r>
                <a:rPr lang="en-US" altLang="zh-CN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已知                             ，</a:t>
              </a:r>
              <a:r>
                <a:rPr lang="zh-CN" altLang="en-US" sz="2800" i="1">
                  <a:solidFill>
                    <a:schemeClr val="tx1"/>
                  </a:solidFill>
                  <a:latin typeface="Times New Roman" panose="02020603050405020304" pitchFamily="2" charset="0"/>
                  <a:ea typeface="黑体" panose="02010609060101010101" pitchFamily="49" charset="-122"/>
                  <a:cs typeface="Times New Roman" panose="02020603050405020304" pitchFamily="2" charset="0"/>
                </a:rPr>
                <a:t>β</a:t>
              </a:r>
              <a:r>
                <a:rPr lang="zh-CN" altLang="en-US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是第三象限角，求          的值</a:t>
              </a:r>
              <a:r>
                <a:rPr lang="en-US" altLang="zh-CN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104457" name="对象 104456"/>
            <p:cNvGraphicFramePr>
              <a:graphicFrameLocks noChangeAspect="1"/>
            </p:cNvGraphicFramePr>
            <p:nvPr>
              <p:custDataLst>
                <p:tags r:id="rId19"/>
              </p:custDataLst>
            </p:nvPr>
          </p:nvGraphicFramePr>
          <p:xfrm>
            <a:off x="14265" y="1971"/>
            <a:ext cx="2099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71" r:id="rId22" imgW="698500" imgH="215900" progId="Equation.DSMT4">
                    <p:embed/>
                  </p:oleObj>
                </mc:Choice>
                <mc:Fallback>
                  <p:oleObj r:id="rId22" imgW="6985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14265" y="1971"/>
                          <a:ext cx="2099" cy="7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>
              <a:graphicFrameLocks noChangeAspect="1"/>
            </p:cNvGraphicFramePr>
            <p:nvPr>
              <p:custDataLst>
                <p:tags r:id="rId20"/>
              </p:custDataLst>
            </p:nvPr>
          </p:nvGraphicFramePr>
          <p:xfrm>
            <a:off x="4174" y="1660"/>
            <a:ext cx="6065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72" r:id="rId24" imgW="2247900" imgH="393700" progId="Equation.DSMT4">
                    <p:embed/>
                  </p:oleObj>
                </mc:Choice>
                <mc:Fallback>
                  <p:oleObj r:id="rId24" imgW="22479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4174" y="1660"/>
                          <a:ext cx="6065" cy="136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4450" name="矩形 104449"/>
          <p:cNvSpPr/>
          <p:nvPr>
            <p:custDataLst>
              <p:tags r:id="rId3"/>
            </p:custDataLst>
          </p:nvPr>
        </p:nvSpPr>
        <p:spPr>
          <a:xfrm>
            <a:off x="1680845" y="391255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4451" name="矩形 104450"/>
          <p:cNvSpPr/>
          <p:nvPr>
            <p:custDataLst>
              <p:tags r:id="rId4"/>
            </p:custDataLst>
          </p:nvPr>
        </p:nvSpPr>
        <p:spPr>
          <a:xfrm>
            <a:off x="1807845" y="403955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4452" name="矩形 104451"/>
          <p:cNvSpPr/>
          <p:nvPr>
            <p:custDataLst>
              <p:tags r:id="rId5"/>
            </p:custDataLst>
          </p:nvPr>
        </p:nvSpPr>
        <p:spPr>
          <a:xfrm>
            <a:off x="1680845" y="402685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04465" name="对象 104464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2288540" y="2099310"/>
          <a:ext cx="341566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3" r:id="rId26" imgW="1434465" imgH="393700" progId="Equation.DSMT4">
                  <p:embed/>
                </p:oleObj>
              </mc:Choice>
              <mc:Fallback>
                <p:oleObj r:id="rId26" imgW="1434465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288540" y="2099310"/>
                        <a:ext cx="3415665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66" name="对象 104465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5871845" y="2171700"/>
          <a:ext cx="4195445" cy="942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r:id="rId28" imgW="1751965" imgH="393700" progId="Equation.3">
                  <p:embed/>
                </p:oleObj>
              </mc:Choice>
              <mc:Fallback>
                <p:oleObj r:id="rId28" imgW="17519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871845" y="2171700"/>
                        <a:ext cx="4195445" cy="9423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67" name="对象 104466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2128520" y="4730115"/>
          <a:ext cx="2365375" cy="512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r:id="rId30" imgW="939165" imgH="203200" progId="Equation.3">
                  <p:embed/>
                </p:oleObj>
              </mc:Choice>
              <mc:Fallback>
                <p:oleObj r:id="rId30" imgW="939165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2128520" y="4730115"/>
                        <a:ext cx="2365375" cy="512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68" name="对象 104467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4493895" y="4730115"/>
          <a:ext cx="3772535" cy="516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6" r:id="rId32" imgW="1484630" imgH="203200" progId="Equation.3">
                  <p:embed/>
                </p:oleObj>
              </mc:Choice>
              <mc:Fallback>
                <p:oleObj r:id="rId32" imgW="148463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4493895" y="4730115"/>
                        <a:ext cx="3772535" cy="5168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69" name="对象 104468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4199890" y="5229860"/>
          <a:ext cx="3975100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7" r:id="rId34" imgW="1675765" imgH="393700" progId="Equation.DSMT4">
                  <p:embed/>
                </p:oleObj>
              </mc:Choice>
              <mc:Fallback>
                <p:oleObj r:id="rId34" imgW="1675765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4199890" y="5229860"/>
                        <a:ext cx="3975100" cy="93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70" name="对象 104469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2279015" y="2954020"/>
          <a:ext cx="5017135" cy="889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8" r:id="rId36" imgW="2221230" imgH="393700" progId="Equation.DSMT4">
                  <p:embed/>
                </p:oleObj>
              </mc:Choice>
              <mc:Fallback>
                <p:oleObj r:id="rId36" imgW="222123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2279015" y="2954020"/>
                        <a:ext cx="5017135" cy="8896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71" name="文本框 104470"/>
          <p:cNvSpPr txBox="1"/>
          <p:nvPr>
            <p:custDataLst>
              <p:tags r:id="rId12"/>
            </p:custDataLst>
          </p:nvPr>
        </p:nvSpPr>
        <p:spPr>
          <a:xfrm>
            <a:off x="1307465" y="2289810"/>
            <a:ext cx="792480" cy="5194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解：</a:t>
            </a:r>
          </a:p>
        </p:txBody>
      </p:sp>
      <p:graphicFrame>
        <p:nvGraphicFramePr>
          <p:cNvPr id="104472" name="对象 104471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2686050" y="3797935"/>
          <a:ext cx="4495800" cy="967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9" r:id="rId38" imgW="1828165" imgH="393700" progId="Equation.3">
                  <p:embed/>
                </p:oleObj>
              </mc:Choice>
              <mc:Fallback>
                <p:oleObj r:id="rId38" imgW="1828165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2686050" y="3797935"/>
                        <a:ext cx="4495800" cy="9671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73" name="对象 104472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8174990" y="5229860"/>
          <a:ext cx="1054100" cy="934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0" r:id="rId40" imgW="444500" imgH="393700" progId="Equation.3">
                  <p:embed/>
                </p:oleObj>
              </mc:Choice>
              <mc:Fallback>
                <p:oleObj r:id="rId40" imgW="4445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1"/>
                      <a:stretch>
                        <a:fillRect/>
                      </a:stretch>
                    </p:blipFill>
                    <p:spPr>
                      <a:xfrm>
                        <a:off x="8174990" y="5229860"/>
                        <a:ext cx="1054100" cy="9340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" name="中国风渐变金边文本框"/>
          <p:cNvGrpSpPr/>
          <p:nvPr>
            <p:custDataLst>
              <p:tags r:id="rId15"/>
            </p:custDataLst>
          </p:nvPr>
        </p:nvGrpSpPr>
        <p:grpSpPr>
          <a:xfrm>
            <a:off x="330016" y="403871"/>
            <a:ext cx="2717857" cy="645290"/>
            <a:chOff x="6075" y="4456"/>
            <a:chExt cx="6342" cy="1506"/>
          </a:xfrm>
        </p:grpSpPr>
        <p:pic>
          <p:nvPicPr>
            <p:cNvPr id="53" name="图片 52" descr="中国风渐变金边文本框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6644" y="4533"/>
              <a:ext cx="5151" cy="1352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>
              <p:custDataLst>
                <p:tags r:id="rId17"/>
              </p:custDataLst>
            </p:nvPr>
          </p:nvSpPr>
          <p:spPr>
            <a:xfrm>
              <a:off x="6075" y="4456"/>
              <a:ext cx="6342" cy="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>
                  <a:solidFill>
                    <a:srgbClr val="206D69"/>
                  </a:solidFill>
                  <a:latin typeface="汉仪字酷堂义山楷W" panose="00020600040101010101" charset="-122"/>
                  <a:ea typeface="汉仪字酷堂义山楷W" panose="00020600040101010101" charset="-122"/>
                </a:rPr>
                <a:t>典例分析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0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04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中国风渐变金边文本框"/>
          <p:cNvGrpSpPr/>
          <p:nvPr>
            <p:custDataLst>
              <p:tags r:id="rId2"/>
            </p:custDataLst>
          </p:nvPr>
        </p:nvGrpSpPr>
        <p:grpSpPr>
          <a:xfrm>
            <a:off x="724351" y="1212226"/>
            <a:ext cx="2717857" cy="645290"/>
            <a:chOff x="6075" y="4456"/>
            <a:chExt cx="6342" cy="1506"/>
          </a:xfrm>
        </p:grpSpPr>
        <p:pic>
          <p:nvPicPr>
            <p:cNvPr id="53" name="图片 52" descr="中国风渐变金边文本框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6644" y="4533"/>
              <a:ext cx="5151" cy="1352"/>
            </a:xfrm>
            <a:prstGeom prst="rect">
              <a:avLst/>
            </a:prstGeom>
          </p:spPr>
        </p:pic>
        <p:sp>
          <p:nvSpPr>
            <p:cNvPr id="54" name="文本框 53"/>
            <p:cNvSpPr txBox="1"/>
            <p:nvPr>
              <p:custDataLst>
                <p:tags r:id="rId11"/>
              </p:custDataLst>
            </p:nvPr>
          </p:nvSpPr>
          <p:spPr>
            <a:xfrm>
              <a:off x="6075" y="4456"/>
              <a:ext cx="6342" cy="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>
                  <a:solidFill>
                    <a:srgbClr val="206D69"/>
                  </a:solidFill>
                  <a:latin typeface="汉仪字酷堂义山楷W" panose="00020600040101010101" charset="-122"/>
                  <a:ea typeface="汉仪字酷堂义山楷W" panose="00020600040101010101" charset="-122"/>
                </a:rPr>
                <a:t>巩固练习</a:t>
              </a:r>
            </a:p>
          </p:txBody>
        </p:sp>
      </p:grp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1596259" y="1962150"/>
            <a:ext cx="9708212" cy="1325245"/>
            <a:chOff x="2659" y="562"/>
            <a:chExt cx="13822" cy="2087"/>
          </a:xfrm>
        </p:grpSpPr>
        <p:graphicFrame>
          <p:nvGraphicFramePr>
            <p:cNvPr id="104457" name="对象 104456"/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3207" y="1747"/>
            <a:ext cx="2602" cy="7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0" r:id="rId15" imgW="685800" imgH="215900" progId="Equation.DSMT4">
                    <p:embed/>
                  </p:oleObj>
                </mc:Choice>
                <mc:Fallback>
                  <p:oleObj r:id="rId15" imgW="6858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3207" y="1747"/>
                          <a:ext cx="2602" cy="7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文本框 1"/>
            <p:cNvSpPr txBox="1"/>
            <p:nvPr>
              <p:custDataLst>
                <p:tags r:id="rId8"/>
              </p:custDataLst>
            </p:nvPr>
          </p:nvSpPr>
          <p:spPr>
            <a:xfrm>
              <a:off x="2659" y="607"/>
              <a:ext cx="13822" cy="20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sz="2800">
                  <a:solidFill>
                    <a:srgbClr val="00B0F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1.</a:t>
              </a:r>
              <a:r>
                <a:rPr lang="zh-CN" altLang="en-US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已知                                           ，求          的值</a:t>
              </a:r>
              <a:r>
                <a:rPr lang="en-US" altLang="zh-CN" sz="28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>
              <p:custDataLst>
                <p:tags r:id="rId9"/>
              </p:custDataLst>
            </p:nvPr>
          </p:nvGraphicFramePr>
          <p:xfrm>
            <a:off x="4541" y="562"/>
            <a:ext cx="10835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1" r:id="rId17" imgW="3213100" imgH="393700" progId="Equation.DSMT4">
                    <p:embed/>
                  </p:oleObj>
                </mc:Choice>
                <mc:Fallback>
                  <p:oleObj r:id="rId17" imgW="32131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4541" y="562"/>
                          <a:ext cx="10835" cy="136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4466" name="对象 104465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3175318" y="3096578"/>
          <a:ext cx="4288790" cy="1034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2" r:id="rId19" imgW="1790700" imgH="431800" progId="Equation.3">
                  <p:embed/>
                </p:oleObj>
              </mc:Choice>
              <mc:Fallback>
                <p:oleObj r:id="rId19" imgW="1790700" imgH="431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175318" y="3096578"/>
                        <a:ext cx="4288790" cy="10344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72" name="对象 104471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3175635" y="4207510"/>
          <a:ext cx="4466590" cy="1061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3" r:id="rId21" imgW="1816100" imgH="431800" progId="Equation.3">
                  <p:embed/>
                </p:oleObj>
              </mc:Choice>
              <mc:Fallback>
                <p:oleObj r:id="rId21" imgW="1816100" imgH="431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175635" y="4207510"/>
                        <a:ext cx="4466590" cy="10610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830053" y="5268278"/>
          <a:ext cx="8698230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r:id="rId23" imgW="3263900" imgH="431800" progId="Equation.DSMT4">
                  <p:embed/>
                </p:oleObj>
              </mc:Choice>
              <mc:Fallback>
                <p:oleObj r:id="rId23" imgW="32639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830053" y="5268278"/>
                        <a:ext cx="8698230" cy="1009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7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8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9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7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8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6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7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3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3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4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5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6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7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5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9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5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0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2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3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4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7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0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9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940</Words>
  <Application>Microsoft Office PowerPoint</Application>
  <PresentationFormat>宽屏</PresentationFormat>
  <Paragraphs>112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汉仪字酷堂义山楷W</vt:lpstr>
      <vt:lpstr>黑体</vt:lpstr>
      <vt:lpstr>楷体_GB2312</vt:lpstr>
      <vt:lpstr>宋体</vt:lpstr>
      <vt:lpstr>Arial</vt:lpstr>
      <vt:lpstr>Calibri</vt:lpstr>
      <vt:lpstr>Times New Roman</vt:lpstr>
      <vt:lpstr>Office 主题</vt:lpstr>
      <vt:lpstr>MathType 6.0 Equation</vt:lpstr>
      <vt:lpstr>Equation.KSEE3</vt:lpstr>
      <vt:lpstr>文档</vt:lpstr>
      <vt:lpstr>Equation</vt:lpstr>
      <vt:lpstr>公式</vt:lpstr>
      <vt:lpstr>Microsoft 公式 3.0</vt:lpstr>
      <vt:lpstr>5.5.1两角和与差的正弦、余弦和正切公式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Chen Xiangyue (SSE)</cp:lastModifiedBy>
  <cp:revision>123</cp:revision>
  <dcterms:created xsi:type="dcterms:W3CDTF">2021-08-30T01:33:00Z</dcterms:created>
  <dcterms:modified xsi:type="dcterms:W3CDTF">2021-12-20T00:34:29Z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3B9432A86A304C69B407AD859EA5AE95</vt:lpwstr>
  </property>
  <property fmtid="{D5CDD505-2E9C-101B-9397-08002B2CF9AE}" pid="3" name="KSOProductBuildVer">
    <vt:lpwstr>2052-11.1.0.11194</vt:lpwstr>
  </property>
</Properties>
</file>