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F6199-8974-4838-B0D0-69146BF7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B694998-428C-4588-99F9-980B6CCCDD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C63375-F74A-484A-B888-5AFA04EE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C73538-0410-43A8-A5FF-7A935D93E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BDBDA0-BA67-41A5-A4AE-E55D5E24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61E99B-4C60-41A5-B942-6D2C84DD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F7586F-0AEC-4B70-9413-B718666E5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172914-3626-4BA5-BCA0-E303E0F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01F77A-CDBC-47E1-9980-C2DEF47EE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1D0D53-D449-406E-8224-2B0D6C35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2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E50539-12EB-49FA-A16C-8115EE19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B8D53-8EF9-493C-8A38-659A322EE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99BF9-5D29-48B7-9864-1A3FA1C3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FF3335-9202-4C8B-841C-6626866E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A770C-F571-47E0-9B36-73234DCA0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C62265-875F-4463-A6D4-F480C7FE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42257C-26CF-4758-8064-A448C0355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0DF2CD-F036-4E83-8E09-0E59E1685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E81522-E473-4428-8622-E567EBFE6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6B8B33-4F88-4740-831B-49CBB8C0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E5EF21D-581F-4D1B-98E1-B993D01C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61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A08BD5-C11F-4BCF-8701-FFB314D7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1CE84E-8CA1-4BF5-905C-CF260B834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B6A27CE-BEBC-45EA-AA1B-F76FED17B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EB326DF-15D5-466B-BD39-54A685FA5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DE85EF-19FB-473A-8E3E-F723662D0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B83A99-F405-44A9-814B-59773583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029C9FA-8758-44E1-923D-2E003DE8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071B73-E58C-49EF-9178-422BA9A1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46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13C8D4-DB13-47B4-B545-7BAD12725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4E834C-C2B1-4A23-83AB-F6777611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72B5FC-0688-4668-A39C-D57482076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26627E-50D0-454E-8E2E-0846860C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917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44AD03F-C8FB-436F-A024-6572BF10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F7E594-3BA2-46E8-B632-D317F307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2031-5B1E-461B-AF4D-5EC589FF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8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6AEF6-1D98-4323-8488-BC524B7B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EBBD2-FA18-44B6-9396-61C5E9BC2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FCC2B0-D4B1-4EF4-8E84-B19B59CF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F1D38E-F2E3-463D-9F50-98FAD9A7A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320E69-DF42-43E9-B1D0-8C0DFD5CB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0C9F1-ECDF-4CF2-95AA-33FA33C0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9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5DCE07-280B-4FEA-BF23-DA9715F0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41DCFF-BEB3-438E-8FB5-F4D185124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89559B-576F-491F-95DF-F624836D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D385DA2-5B00-4BC7-8CCC-70E229B5E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CA3F00-864B-44A3-8604-627AE863C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C0D6A0-5A95-4AEC-AC8A-E3DC7C8C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7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F783F-89EE-4A32-8D6E-37248D36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F2238-B97E-453C-B1C9-733246A69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D67D2-8D30-4B8B-BE11-CE79DEE8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A99660-0DD8-4900-B4BD-E8D952E3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7247DE-2101-43CA-A53A-E93B8884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71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E51109-7EBB-4BA5-8F82-6951DD9751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274989-B3D6-4318-AF1E-693E1D30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C8A380-CE2F-4B69-8F92-7276539D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DB0B9D-0675-4669-B264-034756C3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F8882-3B79-406E-BF13-0B62B2F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7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2687545-E88C-43B7-A03B-EF1BC1D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9A33C3-82B7-40A7-9738-528FE287C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2A97DC-1057-4D7F-9B48-AF0FBCD3A1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B89F-6B56-4075-984C-E8ACFED81263}" type="datetimeFigureOut">
              <a:rPr lang="zh-CN" altLang="en-US" smtClean="0"/>
              <a:t>2022/6/1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37ECBB-C424-4F50-8C90-80815BE81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7A4D6-0B61-4251-BFD9-04BBF83F6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8B3165-AD1A-4FF1-9622-CC128AE1AD28}"/>
              </a:ext>
            </a:extLst>
          </p:cNvPr>
          <p:cNvSpPr txBox="1"/>
          <p:nvPr/>
        </p:nvSpPr>
        <p:spPr>
          <a:xfrm>
            <a:off x="409575" y="135628"/>
            <a:ext cx="1128712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The Ministry of Education responds to the inappropriate illustrations 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1306159"/>
            <a:ext cx="1180623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The Ministry of Education has asked the publisher of primary school math textbooks to revise the illustrations after they caused a public outcry for being unappealing and inappropriate.</a:t>
            </a:r>
          </a:p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The ministry has asked the People's Education Press to carry out prompt corrective ___1___ (measure) and make sure the new textbooks are available ___2___ students before the start of the autumn semester in September.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DBA1A7-0DCC-4D72-B6F3-BA44A5614BFE}"/>
              </a:ext>
            </a:extLst>
          </p:cNvPr>
          <p:cNvSpPr txBox="1"/>
          <p:nvPr/>
        </p:nvSpPr>
        <p:spPr>
          <a:xfrm>
            <a:off x="8529636" y="3812887"/>
            <a:ext cx="241458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measures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F621847-14CE-4882-9476-F6D47BFF2A46}"/>
              </a:ext>
            </a:extLst>
          </p:cNvPr>
          <p:cNvSpPr txBox="1"/>
          <p:nvPr/>
        </p:nvSpPr>
        <p:spPr>
          <a:xfrm>
            <a:off x="2790824" y="4728938"/>
            <a:ext cx="10668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to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421480" y="194253"/>
            <a:ext cx="11646695" cy="5186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The ministry will also conduct ___3___ comprehensive evaluation of all textbooks used by primary and secondary schools nationwide, especially regarding their content and illustrations.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The ministry welcomes suggestions on the textbooks ___4___(send) by the public, which will be taken into account in a timely manner, it added..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9E8C37F-2A8A-4EF2-815E-017DE5B035FF}"/>
              </a:ext>
            </a:extLst>
          </p:cNvPr>
          <p:cNvSpPr txBox="1"/>
          <p:nvPr/>
        </p:nvSpPr>
        <p:spPr>
          <a:xfrm>
            <a:off x="8626078" y="402889"/>
            <a:ext cx="11370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394EFE4-F23E-C94F-54FE-BA85F8D610AD}"/>
              </a:ext>
            </a:extLst>
          </p:cNvPr>
          <p:cNvSpPr txBox="1"/>
          <p:nvPr/>
        </p:nvSpPr>
        <p:spPr>
          <a:xfrm>
            <a:off x="3202780" y="3967163"/>
            <a:ext cx="1293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sent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1640458"/>
            <a:ext cx="11806238" cy="4447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The illustrations of math textbooks ___5___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(trend) on different social media platforms since Thursday. Many netizens found them offensive and lacking the quality of ___6___       (innocent) because the students in the illustration have what they called strange ___7___(face) expressions. 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5133975" y="4029804"/>
            <a:ext cx="25074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innocence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8562975" y="1847024"/>
            <a:ext cx="32385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have trended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BD41CEE-0A44-33F7-9EC7-07B1336FBA9F}"/>
              </a:ext>
            </a:extLst>
          </p:cNvPr>
          <p:cNvSpPr txBox="1"/>
          <p:nvPr/>
        </p:nvSpPr>
        <p:spPr>
          <a:xfrm>
            <a:off x="5695950" y="1218345"/>
            <a:ext cx="46101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have been trending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819F125-FA7C-BE27-7B00-CD5420C1E4B4}"/>
              </a:ext>
            </a:extLst>
          </p:cNvPr>
          <p:cNvSpPr txBox="1"/>
          <p:nvPr/>
        </p:nvSpPr>
        <p:spPr>
          <a:xfrm>
            <a:off x="3552825" y="5421464"/>
            <a:ext cx="1905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facial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194253"/>
            <a:ext cx="11875294" cy="6663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The People's Education Press has expressed deep apologies for the illustrations. The publisher said it has set up a work group to redo the illustrations, ___8__will be completed before Sept 1. It ___9___ (select) new design teams to work on the illustration in math textbooks used by primary school students, ___10___(take) suggestions from the public, especially teachers, students and parents.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123825" y="2454001"/>
            <a:ext cx="16073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which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9282113" y="2476239"/>
            <a:ext cx="26050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will select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82600BE-A247-17AF-5EB7-04E2B10B38BF}"/>
              </a:ext>
            </a:extLst>
          </p:cNvPr>
          <p:cNvSpPr txBox="1"/>
          <p:nvPr/>
        </p:nvSpPr>
        <p:spPr>
          <a:xfrm>
            <a:off x="4181475" y="4673326"/>
            <a:ext cx="16073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taking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61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288</Words>
  <Application>Microsoft Office PowerPoint</Application>
  <PresentationFormat>宽屏</PresentationFormat>
  <Paragraphs>19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11</cp:revision>
  <dcterms:created xsi:type="dcterms:W3CDTF">2021-10-24T14:42:08Z</dcterms:created>
  <dcterms:modified xsi:type="dcterms:W3CDTF">2022-06-01T03:15:39Z</dcterms:modified>
</cp:coreProperties>
</file>