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docProps/custom.xml" ContentType="application/vnd.openxmlformats-officedocument.custom-properties+xml"/>
  <Override PartName="/ppt/notesSlides/notesSlide8.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6" r:id="rId2"/>
    <p:sldId id="309" r:id="rId3"/>
    <p:sldId id="308" r:id="rId4"/>
    <p:sldId id="257" r:id="rId5"/>
    <p:sldId id="294" r:id="rId6"/>
    <p:sldId id="306" r:id="rId7"/>
    <p:sldId id="258" r:id="rId8"/>
    <p:sldId id="298" r:id="rId9"/>
    <p:sldId id="302" r:id="rId10"/>
    <p:sldId id="305" r:id="rId11"/>
    <p:sldId id="264" r:id="rId12"/>
    <p:sldId id="300" r:id="rId13"/>
    <p:sldId id="310" r:id="rId14"/>
    <p:sldId id="295" r:id="rId15"/>
    <p:sldId id="303" r:id="rId16"/>
    <p:sldId id="304" r:id="rId17"/>
    <p:sldId id="265" r:id="rId18"/>
    <p:sldId id="307" r:id="rId19"/>
    <p:sldId id="297" r:id="rId20"/>
    <p:sldId id="311" r:id="rId21"/>
    <p:sldId id="293" r:id="rId22"/>
  </p:sldIdLst>
  <p:sldSz cx="9144000" cy="5143500" type="screen16x9"/>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8215" autoAdjust="0"/>
    <p:restoredTop sz="89796" autoAdjust="0"/>
  </p:normalViewPr>
  <p:slideViewPr>
    <p:cSldViewPr showGuides="1">
      <p:cViewPr>
        <p:scale>
          <a:sx n="80" d="100"/>
          <a:sy n="80" d="100"/>
        </p:scale>
        <p:origin x="-948" y="-156"/>
      </p:cViewPr>
      <p:guideLst>
        <p:guide orient="horz" pos="1620"/>
        <p:guide pos="2880"/>
      </p:guideLst>
    </p:cSldViewPr>
  </p:slideViewPr>
  <p:notesTextViewPr>
    <p:cViewPr>
      <p:scale>
        <a:sx n="1" d="1"/>
        <a:sy n="1" d="1"/>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F1F81C2-FAB1-4618-B116-6B9186536CB4}" type="datetimeFigureOut">
              <a:rPr lang="zh-CN" altLang="en-US" smtClean="0"/>
              <a:pPr/>
              <a:t>2017/10/23</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4647F7C-9778-4EF1-8115-9E1A807FE7BF}" type="slidenum">
              <a:rPr lang="zh-CN" altLang="en-US" smtClean="0"/>
              <a:pPr/>
              <a:t>‹#›</a:t>
            </a:fld>
            <a:endParaRPr lang="zh-CN" altLang="en-US"/>
          </a:p>
        </p:txBody>
      </p:sp>
    </p:spTree>
    <p:extLst>
      <p:ext uri="{BB962C8B-B14F-4D97-AF65-F5344CB8AC3E}">
        <p14:creationId xmlns:p14="http://schemas.microsoft.com/office/powerpoint/2010/main" xmlns="" val="7836713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44647F7C-9778-4EF1-8115-9E1A807FE7BF}" type="slidenum">
              <a:rPr lang="zh-CN" altLang="en-US" smtClean="0"/>
              <a:pPr/>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baseline="0" dirty="0" smtClean="0"/>
              <a:t>接下来我们就来看，他怀念的母亲是一个怎么样的人，他怀念着的又是怎样的一些事？</a:t>
            </a:r>
            <a:endParaRPr lang="en-US" altLang="zh-CN" baseline="0" dirty="0" smtClean="0"/>
          </a:p>
          <a:p>
            <a:r>
              <a:rPr lang="zh-CN" altLang="en-US" baseline="0" dirty="0" smtClean="0"/>
              <a:t>写母亲，对怀念母亲的文章。</a:t>
            </a:r>
            <a:endParaRPr lang="en-US" altLang="zh-CN" baseline="0" dirty="0" smtClean="0"/>
          </a:p>
          <a:p>
            <a:endParaRPr lang="en-US" altLang="zh-CN" baseline="0" dirty="0" smtClean="0"/>
          </a:p>
          <a:p>
            <a:endParaRPr lang="en-US" altLang="zh-CN" dirty="0" smtClean="0"/>
          </a:p>
        </p:txBody>
      </p:sp>
      <p:sp>
        <p:nvSpPr>
          <p:cNvPr id="4" name="灯片编号占位符 3"/>
          <p:cNvSpPr>
            <a:spLocks noGrp="1"/>
          </p:cNvSpPr>
          <p:nvPr>
            <p:ph type="sldNum" sz="quarter" idx="10"/>
          </p:nvPr>
        </p:nvSpPr>
        <p:spPr/>
        <p:txBody>
          <a:bodyPr/>
          <a:lstStyle/>
          <a:p>
            <a:fld id="{44647F7C-9778-4EF1-8115-9E1A807FE7BF}" type="slidenum">
              <a:rPr lang="zh-CN" altLang="en-US" smtClean="0"/>
              <a:pPr/>
              <a:t>5</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dirty="0" smtClean="0"/>
              <a:t>第一段和第三段是文章是回忆我与母亲相处的细节</a:t>
            </a:r>
            <a:endParaRPr lang="zh-CN" altLang="en-US" dirty="0"/>
          </a:p>
        </p:txBody>
      </p:sp>
      <p:sp>
        <p:nvSpPr>
          <p:cNvPr id="4" name="灯片编号占位符 3"/>
          <p:cNvSpPr>
            <a:spLocks noGrp="1"/>
          </p:cNvSpPr>
          <p:nvPr>
            <p:ph type="sldNum" sz="quarter" idx="10"/>
          </p:nvPr>
        </p:nvSpPr>
        <p:spPr/>
        <p:txBody>
          <a:bodyPr/>
          <a:lstStyle/>
          <a:p>
            <a:fld id="{44647F7C-9778-4EF1-8115-9E1A807FE7BF}" type="slidenum">
              <a:rPr lang="zh-CN" altLang="en-US" smtClean="0"/>
              <a:pPr/>
              <a:t>8</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44647F7C-9778-4EF1-8115-9E1A807FE7BF}" type="slidenum">
              <a:rPr lang="zh-CN" altLang="en-US" smtClean="0"/>
              <a:pPr/>
              <a:t>9</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44647F7C-9778-4EF1-8115-9E1A807FE7BF}" type="slidenum">
              <a:rPr lang="zh-CN" altLang="en-US" smtClean="0"/>
              <a:pPr/>
              <a:t>10</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母亲爱花，她是母亲的爱好与享受。</a:t>
            </a:r>
            <a:endParaRPr lang="en-US" altLang="zh-CN" dirty="0" smtClean="0"/>
          </a:p>
          <a:p>
            <a:r>
              <a:rPr lang="zh-CN" altLang="en-US" dirty="0" smtClean="0"/>
              <a:t>花代表着生命的绽放。</a:t>
            </a:r>
            <a:endParaRPr lang="en-US" altLang="zh-CN" dirty="0" smtClean="0"/>
          </a:p>
          <a:p>
            <a:endParaRPr lang="en-US" altLang="zh-CN" dirty="0" smtClean="0"/>
          </a:p>
        </p:txBody>
      </p:sp>
      <p:sp>
        <p:nvSpPr>
          <p:cNvPr id="4" name="灯片编号占位符 3"/>
          <p:cNvSpPr>
            <a:spLocks noGrp="1"/>
          </p:cNvSpPr>
          <p:nvPr>
            <p:ph type="sldNum" sz="quarter" idx="10"/>
          </p:nvPr>
        </p:nvSpPr>
        <p:spPr/>
        <p:txBody>
          <a:bodyPr/>
          <a:lstStyle/>
          <a:p>
            <a:fld id="{44647F7C-9778-4EF1-8115-9E1A807FE7BF}" type="slidenum">
              <a:rPr lang="zh-CN" altLang="en-US" smtClean="0"/>
              <a:pPr/>
              <a:t>11</a:t>
            </a:fld>
            <a:endParaRPr lang="zh-CN" altLang="en-US"/>
          </a:p>
        </p:txBody>
      </p:sp>
    </p:spTree>
    <p:extLst>
      <p:ext uri="{BB962C8B-B14F-4D97-AF65-F5344CB8AC3E}">
        <p14:creationId xmlns:p14="http://schemas.microsoft.com/office/powerpoint/2010/main" xmlns="" val="25004211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dirty="0" smtClean="0"/>
              <a:t>那</a:t>
            </a:r>
            <a:r>
              <a:rPr lang="en-US" altLang="zh-CN" dirty="0" smtClean="0"/>
              <a:t>——</a:t>
            </a:r>
            <a:r>
              <a:rPr lang="zh-CN" altLang="en-US" dirty="0" smtClean="0"/>
              <a:t>表示程度之深</a:t>
            </a:r>
            <a:endParaRPr lang="en-US" altLang="zh-CN" dirty="0" smtClean="0"/>
          </a:p>
          <a:p>
            <a:r>
              <a:rPr lang="zh-CN" altLang="en-US" dirty="0" smtClean="0"/>
              <a:t>突出的是出乎我的意料更是我为自己对母亲病情的疏忽的深深自责和愧疚</a:t>
            </a:r>
            <a:endParaRPr lang="zh-CN" altLang="en-US" dirty="0"/>
          </a:p>
        </p:txBody>
      </p:sp>
      <p:sp>
        <p:nvSpPr>
          <p:cNvPr id="4" name="灯片编号占位符 3"/>
          <p:cNvSpPr>
            <a:spLocks noGrp="1"/>
          </p:cNvSpPr>
          <p:nvPr>
            <p:ph type="sldNum" sz="quarter" idx="10"/>
          </p:nvPr>
        </p:nvSpPr>
        <p:spPr/>
        <p:txBody>
          <a:bodyPr/>
          <a:lstStyle/>
          <a:p>
            <a:fld id="{44647F7C-9778-4EF1-8115-9E1A807FE7BF}" type="slidenum">
              <a:rPr lang="zh-CN" altLang="en-US" smtClean="0"/>
              <a:pPr/>
              <a:t>12</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dirty="0" smtClean="0"/>
              <a:t>那</a:t>
            </a:r>
            <a:r>
              <a:rPr lang="en-US" altLang="zh-CN" dirty="0" smtClean="0"/>
              <a:t>——</a:t>
            </a:r>
            <a:r>
              <a:rPr lang="zh-CN" altLang="en-US" dirty="0" smtClean="0"/>
              <a:t>表示程度之深</a:t>
            </a:r>
            <a:endParaRPr lang="en-US" altLang="zh-CN" dirty="0" smtClean="0"/>
          </a:p>
          <a:p>
            <a:r>
              <a:rPr lang="zh-CN" altLang="en-US" dirty="0" smtClean="0"/>
              <a:t>突出的是出乎我的意料更是我为自己对母亲病情的疏忽的深深自责和愧疚</a:t>
            </a:r>
            <a:endParaRPr lang="zh-CN" altLang="en-US" dirty="0"/>
          </a:p>
        </p:txBody>
      </p:sp>
      <p:sp>
        <p:nvSpPr>
          <p:cNvPr id="4" name="灯片编号占位符 3"/>
          <p:cNvSpPr>
            <a:spLocks noGrp="1"/>
          </p:cNvSpPr>
          <p:nvPr>
            <p:ph type="sldNum" sz="quarter" idx="10"/>
          </p:nvPr>
        </p:nvSpPr>
        <p:spPr/>
        <p:txBody>
          <a:bodyPr/>
          <a:lstStyle/>
          <a:p>
            <a:fld id="{44647F7C-9778-4EF1-8115-9E1A807FE7BF}" type="slidenum">
              <a:rPr lang="zh-CN" altLang="en-US" smtClean="0"/>
              <a:pPr/>
              <a:t>13</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D26EB0D8-D049-4A31-8F2D-814DBCEBC8C0}" type="datetimeFigureOut">
              <a:rPr lang="zh-CN" altLang="en-US" smtClean="0"/>
              <a:pPr/>
              <a:t>2017/10/23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77D73C6-6C2F-48CB-8888-B8D11C5DB613}"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D26EB0D8-D049-4A31-8F2D-814DBCEBC8C0}" type="datetimeFigureOut">
              <a:rPr lang="zh-CN" altLang="en-US" smtClean="0"/>
              <a:pPr/>
              <a:t>2017/10/23</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A77D73C6-6C2F-48CB-8888-B8D11C5DB613}"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jpe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596434" y="2016623"/>
            <a:ext cx="5904656" cy="769441"/>
          </a:xfrm>
          <a:prstGeom prst="rect">
            <a:avLst/>
          </a:prstGeom>
          <a:noFill/>
        </p:spPr>
        <p:txBody>
          <a:bodyPr wrap="square" lIns="0" rIns="0" rtlCol="0">
            <a:spAutoFit/>
          </a:bodyPr>
          <a:lstStyle/>
          <a:p>
            <a:r>
              <a:rPr lang="en-US" altLang="zh-CN" sz="4400" b="1" dirty="0" smtClean="0">
                <a:solidFill>
                  <a:schemeClr val="bg1">
                    <a:lumMod val="50000"/>
                  </a:schemeClr>
                </a:solidFill>
                <a:effectLst>
                  <a:reflection blurRad="6350" stA="55000" endA="300" endPos="45500" dir="5400000" sy="-100000" algn="bl" rotWithShape="0"/>
                </a:effectLst>
                <a:latin typeface="微软雅黑" pitchFamily="34" charset="-122"/>
                <a:ea typeface="微软雅黑" pitchFamily="34" charset="-122"/>
              </a:rPr>
              <a:t>5. </a:t>
            </a:r>
            <a:r>
              <a:rPr lang="zh-CN" altLang="en-US" sz="4400" b="1" dirty="0" smtClean="0">
                <a:solidFill>
                  <a:schemeClr val="bg1">
                    <a:lumMod val="50000"/>
                  </a:schemeClr>
                </a:solidFill>
                <a:effectLst>
                  <a:reflection blurRad="6350" stA="55000" endA="300" endPos="45500" dir="5400000" sy="-100000" algn="bl" rotWithShape="0"/>
                </a:effectLst>
                <a:latin typeface="微软雅黑" pitchFamily="34" charset="-122"/>
                <a:ea typeface="微软雅黑" pitchFamily="34" charset="-122"/>
              </a:rPr>
              <a:t>秋天的怀念</a:t>
            </a:r>
            <a:endParaRPr lang="zh-CN" altLang="en-US" sz="4400" b="1" dirty="0">
              <a:solidFill>
                <a:schemeClr val="bg1">
                  <a:lumMod val="50000"/>
                </a:schemeClr>
              </a:solidFill>
              <a:effectLst>
                <a:reflection blurRad="6350" stA="55000" endA="300" endPos="45500" dir="5400000" sy="-100000" algn="bl" rotWithShape="0"/>
              </a:effectLst>
              <a:latin typeface="微软雅黑" pitchFamily="34" charset="-122"/>
              <a:ea typeface="微软雅黑" pitchFamily="34" charset="-122"/>
            </a:endParaRPr>
          </a:p>
        </p:txBody>
      </p:sp>
      <p:sp>
        <p:nvSpPr>
          <p:cNvPr id="8" name="矩形 7"/>
          <p:cNvSpPr/>
          <p:nvPr/>
        </p:nvSpPr>
        <p:spPr>
          <a:xfrm>
            <a:off x="953360" y="2895903"/>
            <a:ext cx="5904656" cy="461665"/>
          </a:xfrm>
          <a:prstGeom prst="rect">
            <a:avLst/>
          </a:prstGeom>
          <a:ln w="6350">
            <a:noFill/>
          </a:ln>
        </p:spPr>
        <p:txBody>
          <a:bodyPr wrap="square">
            <a:spAutoFit/>
          </a:bodyPr>
          <a:lstStyle/>
          <a:p>
            <a:pPr algn="r"/>
            <a:r>
              <a:rPr lang="zh-CN" altLang="en-US" sz="2400" dirty="0" smtClean="0">
                <a:solidFill>
                  <a:schemeClr val="bg1">
                    <a:lumMod val="50000"/>
                  </a:schemeClr>
                </a:solidFill>
                <a:effectLst>
                  <a:reflection blurRad="6350" stA="55000" endA="300" endPos="45500" dir="5400000" sy="-100000" algn="bl" rotWithShape="0"/>
                </a:effectLst>
                <a:latin typeface="微软雅黑" pitchFamily="34" charset="-122"/>
                <a:ea typeface="微软雅黑" pitchFamily="34" charset="-122"/>
              </a:rPr>
              <a:t>史铁生</a:t>
            </a:r>
            <a:endParaRPr lang="en-US" altLang="zh-CN" sz="2400" dirty="0" smtClean="0">
              <a:solidFill>
                <a:schemeClr val="bg1">
                  <a:lumMod val="50000"/>
                </a:schemeClr>
              </a:solidFill>
              <a:effectLst>
                <a:reflection blurRad="6350" stA="55000" endA="300" endPos="45500" dir="5400000" sy="-100000" algn="bl" rotWithShape="0"/>
              </a:effectLst>
              <a:latin typeface="微软雅黑" pitchFamily="34" charset="-122"/>
              <a:ea typeface="微软雅黑" pitchFamily="34" charset="-122"/>
            </a:endParaRPr>
          </a:p>
        </p:txBody>
      </p:sp>
      <p:pic>
        <p:nvPicPr>
          <p:cNvPr id="18" name="Picture 5" descr="20130118150150_JXZ4r"/>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6720243" y="3357568"/>
            <a:ext cx="2423789" cy="1785950"/>
          </a:xfrm>
          <a:prstGeom prst="rect">
            <a:avLst/>
          </a:prstGeom>
          <a:noFill/>
          <a:ln w="9525">
            <a:noFill/>
            <a:miter lim="800000"/>
            <a:headEnd/>
            <a:tailEnd/>
          </a:ln>
        </p:spPr>
      </p:pic>
      <p:pic>
        <p:nvPicPr>
          <p:cNvPr id="19" name="图片 18" descr="c73bb5dc27d07f99cd8a5652c8fb422c.png"/>
          <p:cNvPicPr>
            <a:picLocks noChangeAspect="1"/>
          </p:cNvPicPr>
          <p:nvPr/>
        </p:nvPicPr>
        <p:blipFill>
          <a:blip r:embed="rId4" cstate="print"/>
          <a:stretch>
            <a:fillRect/>
          </a:stretch>
        </p:blipFill>
        <p:spPr>
          <a:xfrm>
            <a:off x="-142908" y="-285770"/>
            <a:ext cx="1700224" cy="2000264"/>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2646878" cy="743986"/>
          </a:xfrm>
          <a:prstGeom prst="rect">
            <a:avLst/>
          </a:prstGeom>
        </p:spPr>
        <p:txBody>
          <a:bodyPr wrap="none">
            <a:spAutoFit/>
          </a:bodyPr>
          <a:lstStyle/>
          <a:p>
            <a:pPr>
              <a:lnSpc>
                <a:spcPct val="150000"/>
              </a:lnSpc>
              <a:buFont typeface="Arial" pitchFamily="34" charset="0"/>
              <a:buNone/>
            </a:pPr>
            <a:r>
              <a:rPr lang="en-US" altLang="zh-CN" sz="3200" b="1" dirty="0" smtClean="0">
                <a:solidFill>
                  <a:schemeClr val="accent1">
                    <a:lumMod val="60000"/>
                    <a:lumOff val="40000"/>
                  </a:schemeClr>
                </a:solidFill>
                <a:latin typeface="微软雅黑" pitchFamily="34" charset="-122"/>
                <a:ea typeface="微软雅黑" pitchFamily="34" charset="-122"/>
              </a:rPr>
              <a:t>【</a:t>
            </a:r>
            <a:r>
              <a:rPr lang="zh-CN" altLang="en-US" sz="3200" b="1" dirty="0" smtClean="0">
                <a:solidFill>
                  <a:schemeClr val="accent1">
                    <a:lumMod val="60000"/>
                    <a:lumOff val="40000"/>
                  </a:schemeClr>
                </a:solidFill>
                <a:latin typeface="微软雅黑" pitchFamily="34" charset="-122"/>
                <a:ea typeface="微软雅黑" pitchFamily="34" charset="-122"/>
              </a:rPr>
              <a:t>随笔展示</a:t>
            </a:r>
            <a:r>
              <a:rPr lang="en-US" altLang="zh-CN" sz="3200" b="1" dirty="0" smtClean="0">
                <a:solidFill>
                  <a:schemeClr val="accent1">
                    <a:lumMod val="60000"/>
                    <a:lumOff val="40000"/>
                  </a:schemeClr>
                </a:solidFill>
                <a:latin typeface="微软雅黑" pitchFamily="34" charset="-122"/>
                <a:ea typeface="微软雅黑" pitchFamily="34" charset="-122"/>
              </a:rPr>
              <a:t>】</a:t>
            </a:r>
          </a:p>
        </p:txBody>
      </p:sp>
      <p:sp>
        <p:nvSpPr>
          <p:cNvPr id="4" name="TextBox 3"/>
          <p:cNvSpPr txBox="1"/>
          <p:nvPr/>
        </p:nvSpPr>
        <p:spPr>
          <a:xfrm>
            <a:off x="2571736" y="71420"/>
            <a:ext cx="6858048" cy="5355312"/>
          </a:xfrm>
          <a:prstGeom prst="rect">
            <a:avLst/>
          </a:prstGeom>
          <a:noFill/>
        </p:spPr>
        <p:txBody>
          <a:bodyPr wrap="square" rtlCol="0">
            <a:spAutoFit/>
          </a:bodyPr>
          <a:lstStyle/>
          <a:p>
            <a:r>
              <a:rPr lang="zh-CN" altLang="en-US" dirty="0" smtClean="0">
                <a:latin typeface="楷体" pitchFamily="49" charset="-122"/>
                <a:ea typeface="楷体" pitchFamily="49" charset="-122"/>
              </a:rPr>
              <a:t>小时候，</a:t>
            </a:r>
            <a:endParaRPr lang="en-US" altLang="zh-CN" dirty="0" smtClean="0">
              <a:latin typeface="楷体" pitchFamily="49" charset="-122"/>
              <a:ea typeface="楷体" pitchFamily="49" charset="-122"/>
            </a:endParaRPr>
          </a:p>
          <a:p>
            <a:r>
              <a:rPr lang="zh-CN" altLang="en-US" dirty="0" smtClean="0">
                <a:latin typeface="楷体" pitchFamily="49" charset="-122"/>
                <a:ea typeface="楷体" pitchFamily="49" charset="-122"/>
              </a:rPr>
              <a:t>爸爸妈妈总把我小心翼翼地捧在手掌心中，</a:t>
            </a:r>
            <a:endParaRPr lang="en-US" altLang="zh-CN" dirty="0" smtClean="0">
              <a:latin typeface="楷体" pitchFamily="49" charset="-122"/>
              <a:ea typeface="楷体" pitchFamily="49" charset="-122"/>
            </a:endParaRPr>
          </a:p>
          <a:p>
            <a:r>
              <a:rPr lang="zh-CN" altLang="en-US" dirty="0" smtClean="0">
                <a:latin typeface="楷体" pitchFamily="49" charset="-122"/>
                <a:ea typeface="楷体" pitchFamily="49" charset="-122"/>
              </a:rPr>
              <a:t>生怕我磕着、碰着</a:t>
            </a:r>
            <a:r>
              <a:rPr lang="en-US" altLang="zh-CN" dirty="0" smtClean="0">
                <a:latin typeface="楷体" pitchFamily="49" charset="-122"/>
                <a:ea typeface="楷体" pitchFamily="49" charset="-122"/>
              </a:rPr>
              <a:t>……</a:t>
            </a:r>
          </a:p>
          <a:p>
            <a:r>
              <a:rPr lang="zh-CN" altLang="en-US" dirty="0" smtClean="0">
                <a:latin typeface="楷体" pitchFamily="49" charset="-122"/>
                <a:ea typeface="楷体" pitchFamily="49" charset="-122"/>
              </a:rPr>
              <a:t>怀胎十月，</a:t>
            </a:r>
            <a:endParaRPr lang="en-US" altLang="zh-CN" dirty="0" smtClean="0">
              <a:latin typeface="楷体" pitchFamily="49" charset="-122"/>
              <a:ea typeface="楷体" pitchFamily="49" charset="-122"/>
            </a:endParaRPr>
          </a:p>
          <a:p>
            <a:r>
              <a:rPr lang="zh-CN" altLang="en-US" dirty="0" smtClean="0">
                <a:latin typeface="楷体" pitchFamily="49" charset="-122"/>
                <a:ea typeface="楷体" pitchFamily="49" charset="-122"/>
              </a:rPr>
              <a:t>才使得我得以与世界问好，</a:t>
            </a:r>
            <a:endParaRPr lang="en-US" altLang="zh-CN" dirty="0" smtClean="0">
              <a:latin typeface="楷体" pitchFamily="49" charset="-122"/>
              <a:ea typeface="楷体" pitchFamily="49" charset="-122"/>
            </a:endParaRPr>
          </a:p>
          <a:p>
            <a:r>
              <a:rPr lang="zh-CN" altLang="en-US" dirty="0" smtClean="0">
                <a:latin typeface="楷体" pitchFamily="49" charset="-122"/>
                <a:ea typeface="楷体" pitchFamily="49" charset="-122"/>
              </a:rPr>
              <a:t>他们多害怕，</a:t>
            </a:r>
            <a:endParaRPr lang="en-US" altLang="zh-CN" dirty="0" smtClean="0">
              <a:latin typeface="楷体" pitchFamily="49" charset="-122"/>
              <a:ea typeface="楷体" pitchFamily="49" charset="-122"/>
            </a:endParaRPr>
          </a:p>
          <a:p>
            <a:r>
              <a:rPr lang="zh-CN" altLang="en-US" dirty="0" smtClean="0">
                <a:latin typeface="楷体" pitchFamily="49" charset="-122"/>
                <a:ea typeface="楷体" pitchFamily="49" charset="-122"/>
              </a:rPr>
              <a:t>我要匆匆忙忙，</a:t>
            </a:r>
            <a:endParaRPr lang="en-US" altLang="zh-CN" dirty="0" smtClean="0">
              <a:latin typeface="楷体" pitchFamily="49" charset="-122"/>
              <a:ea typeface="楷体" pitchFamily="49" charset="-122"/>
            </a:endParaRPr>
          </a:p>
          <a:p>
            <a:r>
              <a:rPr lang="zh-CN" altLang="en-US" dirty="0" smtClean="0">
                <a:latin typeface="楷体" pitchFamily="49" charset="-122"/>
                <a:ea typeface="楷体" pitchFamily="49" charset="-122"/>
              </a:rPr>
              <a:t>与这个世界不辞而别</a:t>
            </a:r>
            <a:r>
              <a:rPr lang="en-US" altLang="zh-CN" dirty="0" smtClean="0">
                <a:latin typeface="楷体" pitchFamily="49" charset="-122"/>
                <a:ea typeface="楷体" pitchFamily="49" charset="-122"/>
              </a:rPr>
              <a:t>……</a:t>
            </a:r>
          </a:p>
          <a:p>
            <a:endParaRPr lang="en-US" altLang="zh-CN" dirty="0" smtClean="0">
              <a:latin typeface="楷体" pitchFamily="49" charset="-122"/>
              <a:ea typeface="楷体" pitchFamily="49" charset="-122"/>
            </a:endParaRPr>
          </a:p>
          <a:p>
            <a:r>
              <a:rPr lang="zh-CN" altLang="en-US" dirty="0" smtClean="0">
                <a:latin typeface="楷体" pitchFamily="49" charset="-122"/>
                <a:ea typeface="楷体" pitchFamily="49" charset="-122"/>
              </a:rPr>
              <a:t>就在担心与煎熬中，</a:t>
            </a:r>
            <a:endParaRPr lang="en-US" altLang="zh-CN" dirty="0" smtClean="0">
              <a:latin typeface="楷体" pitchFamily="49" charset="-122"/>
              <a:ea typeface="楷体" pitchFamily="49" charset="-122"/>
            </a:endParaRPr>
          </a:p>
          <a:p>
            <a:r>
              <a:rPr lang="zh-CN" altLang="en-US" dirty="0" smtClean="0">
                <a:latin typeface="楷体" pitchFamily="49" charset="-122"/>
                <a:ea typeface="楷体" pitchFamily="49" charset="-122"/>
              </a:rPr>
              <a:t>我成长着，</a:t>
            </a:r>
            <a:endParaRPr lang="en-US" altLang="zh-CN" dirty="0" smtClean="0">
              <a:latin typeface="楷体" pitchFamily="49" charset="-122"/>
              <a:ea typeface="楷体" pitchFamily="49" charset="-122"/>
            </a:endParaRPr>
          </a:p>
          <a:p>
            <a:r>
              <a:rPr lang="zh-CN" altLang="en-US" dirty="0" smtClean="0">
                <a:latin typeface="楷体" pitchFamily="49" charset="-122"/>
                <a:ea typeface="楷体" pitchFamily="49" charset="-122"/>
              </a:rPr>
              <a:t>他们老去</a:t>
            </a:r>
            <a:r>
              <a:rPr lang="en-US" altLang="zh-CN" dirty="0" smtClean="0">
                <a:latin typeface="楷体" pitchFamily="49" charset="-122"/>
                <a:ea typeface="楷体" pitchFamily="49" charset="-122"/>
              </a:rPr>
              <a:t>…….</a:t>
            </a:r>
          </a:p>
          <a:p>
            <a:endParaRPr lang="en-US" altLang="zh-CN" dirty="0" smtClean="0">
              <a:latin typeface="楷体" pitchFamily="49" charset="-122"/>
              <a:ea typeface="楷体" pitchFamily="49" charset="-122"/>
            </a:endParaRPr>
          </a:p>
          <a:p>
            <a:r>
              <a:rPr lang="zh-CN" altLang="en-US" dirty="0" smtClean="0">
                <a:latin typeface="楷体" pitchFamily="49" charset="-122"/>
                <a:ea typeface="楷体" pitchFamily="49" charset="-122"/>
              </a:rPr>
              <a:t>长大了，我要向爸爸妈妈学习唠叨，</a:t>
            </a:r>
            <a:endParaRPr lang="en-US" altLang="zh-CN" dirty="0" smtClean="0">
              <a:latin typeface="楷体" pitchFamily="49" charset="-122"/>
              <a:ea typeface="楷体" pitchFamily="49" charset="-122"/>
            </a:endParaRPr>
          </a:p>
          <a:p>
            <a:r>
              <a:rPr lang="zh-CN" altLang="en-US" dirty="0" smtClean="0">
                <a:latin typeface="楷体" pitchFamily="49" charset="-122"/>
                <a:ea typeface="楷体" pitchFamily="49" charset="-122"/>
              </a:rPr>
              <a:t>唠叨他们太爱我。</a:t>
            </a:r>
            <a:endParaRPr lang="en-US" altLang="zh-CN" dirty="0" smtClean="0">
              <a:latin typeface="楷体" pitchFamily="49" charset="-122"/>
              <a:ea typeface="楷体" pitchFamily="49" charset="-122"/>
            </a:endParaRPr>
          </a:p>
          <a:p>
            <a:r>
              <a:rPr lang="zh-CN" altLang="en-US" dirty="0" smtClean="0">
                <a:latin typeface="楷体" pitchFamily="49" charset="-122"/>
                <a:ea typeface="楷体" pitchFamily="49" charset="-122"/>
              </a:rPr>
              <a:t>我要向爸爸妈妈讨教操心，</a:t>
            </a:r>
            <a:endParaRPr lang="en-US" altLang="zh-CN" dirty="0" smtClean="0">
              <a:latin typeface="楷体" pitchFamily="49" charset="-122"/>
              <a:ea typeface="楷体" pitchFamily="49" charset="-122"/>
            </a:endParaRPr>
          </a:p>
          <a:p>
            <a:r>
              <a:rPr lang="zh-CN" altLang="en-US" dirty="0" smtClean="0">
                <a:latin typeface="楷体" pitchFamily="49" charset="-122"/>
                <a:ea typeface="楷体" pitchFamily="49" charset="-122"/>
              </a:rPr>
              <a:t>操心他们太无私。</a:t>
            </a:r>
            <a:endParaRPr lang="en-US" altLang="zh-CN" dirty="0" smtClean="0">
              <a:latin typeface="楷体" pitchFamily="49" charset="-122"/>
              <a:ea typeface="楷体" pitchFamily="49" charset="-122"/>
            </a:endParaRPr>
          </a:p>
          <a:p>
            <a:r>
              <a:rPr lang="en-US" altLang="zh-CN" dirty="0" smtClean="0">
                <a:latin typeface="楷体" pitchFamily="49" charset="-122"/>
                <a:ea typeface="楷体" pitchFamily="49" charset="-122"/>
              </a:rPr>
              <a:t>……</a:t>
            </a:r>
          </a:p>
          <a:p>
            <a:endParaRPr lang="en-US" altLang="zh-CN" dirty="0" smtClean="0">
              <a:latin typeface="楷体" pitchFamily="49" charset="-122"/>
              <a:ea typeface="楷体" pitchFamily="49" charset="-122"/>
            </a:endParaRPr>
          </a:p>
        </p:txBody>
      </p:sp>
      <p:sp>
        <p:nvSpPr>
          <p:cNvPr id="5" name="矩形 4"/>
          <p:cNvSpPr/>
          <p:nvPr/>
        </p:nvSpPr>
        <p:spPr>
          <a:xfrm>
            <a:off x="6643702" y="4557764"/>
            <a:ext cx="2357422" cy="442878"/>
          </a:xfrm>
          <a:prstGeom prst="rect">
            <a:avLst/>
          </a:prstGeom>
        </p:spPr>
        <p:txBody>
          <a:bodyPr wrap="square">
            <a:spAutoFit/>
          </a:bodyPr>
          <a:lstStyle/>
          <a:p>
            <a:pPr>
              <a:lnSpc>
                <a:spcPct val="150000"/>
              </a:lnSpc>
            </a:pPr>
            <a:r>
              <a:rPr lang="en-US" altLang="zh-CN" dirty="0" smtClean="0">
                <a:latin typeface="楷体" pitchFamily="49" charset="-122"/>
                <a:ea typeface="楷体" pitchFamily="49" charset="-122"/>
              </a:rPr>
              <a:t>——</a:t>
            </a:r>
            <a:r>
              <a:rPr lang="zh-CN" altLang="en-US" dirty="0" smtClean="0">
                <a:latin typeface="楷体" pitchFamily="49" charset="-122"/>
                <a:ea typeface="楷体" pitchFamily="49" charset="-122"/>
              </a:rPr>
              <a:t>黄卓仪 </a:t>
            </a:r>
            <a:r>
              <a:rPr lang="en-US" altLang="zh-CN" dirty="0" smtClean="0">
                <a:latin typeface="楷体" pitchFamily="49" charset="-122"/>
                <a:ea typeface="楷体" pitchFamily="49" charset="-122"/>
              </a:rPr>
              <a:t>《</a:t>
            </a:r>
            <a:r>
              <a:rPr lang="zh-CN" altLang="en-US" dirty="0" smtClean="0">
                <a:latin typeface="楷体" pitchFamily="49" charset="-122"/>
                <a:ea typeface="楷体" pitchFamily="49" charset="-122"/>
              </a:rPr>
              <a:t>流星</a:t>
            </a:r>
            <a:r>
              <a:rPr lang="en-US" altLang="zh-CN" dirty="0" smtClean="0">
                <a:latin typeface="楷体" pitchFamily="49" charset="-122"/>
                <a:ea typeface="楷体" pitchFamily="49" charset="-122"/>
              </a:rPr>
              <a:t>》</a:t>
            </a:r>
            <a:endParaRPr lang="zh-CN" altLang="en-US" dirty="0">
              <a:latin typeface="楷体" pitchFamily="49" charset="-122"/>
              <a:ea typeface="楷体" pitchFamily="49" charset="-122"/>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2646878" cy="743986"/>
          </a:xfrm>
          <a:prstGeom prst="rect">
            <a:avLst/>
          </a:prstGeom>
        </p:spPr>
        <p:txBody>
          <a:bodyPr wrap="none">
            <a:spAutoFit/>
          </a:bodyPr>
          <a:lstStyle/>
          <a:p>
            <a:pPr>
              <a:lnSpc>
                <a:spcPct val="150000"/>
              </a:lnSpc>
              <a:buFont typeface="Arial" pitchFamily="34" charset="0"/>
              <a:buNone/>
            </a:pPr>
            <a:r>
              <a:rPr lang="en-US" altLang="zh-CN" sz="3200" b="1" dirty="0" smtClean="0">
                <a:solidFill>
                  <a:schemeClr val="accent1">
                    <a:lumMod val="60000"/>
                    <a:lumOff val="40000"/>
                  </a:schemeClr>
                </a:solidFill>
                <a:latin typeface="微软雅黑" pitchFamily="34" charset="-122"/>
                <a:ea typeface="微软雅黑" pitchFamily="34" charset="-122"/>
              </a:rPr>
              <a:t>【</a:t>
            </a:r>
            <a:r>
              <a:rPr lang="zh-CN" altLang="en-US" sz="3200" b="1" dirty="0" smtClean="0">
                <a:solidFill>
                  <a:schemeClr val="accent1">
                    <a:lumMod val="60000"/>
                    <a:lumOff val="40000"/>
                  </a:schemeClr>
                </a:solidFill>
                <a:latin typeface="微软雅黑" pitchFamily="34" charset="-122"/>
                <a:ea typeface="微软雅黑" pitchFamily="34" charset="-122"/>
              </a:rPr>
              <a:t>随笔展示</a:t>
            </a:r>
            <a:r>
              <a:rPr lang="en-US" altLang="zh-CN" sz="3200" b="1" dirty="0" smtClean="0">
                <a:solidFill>
                  <a:schemeClr val="accent1">
                    <a:lumMod val="60000"/>
                    <a:lumOff val="40000"/>
                  </a:schemeClr>
                </a:solidFill>
                <a:latin typeface="微软雅黑" pitchFamily="34" charset="-122"/>
                <a:ea typeface="微软雅黑" pitchFamily="34" charset="-122"/>
              </a:rPr>
              <a:t>】</a:t>
            </a:r>
          </a:p>
        </p:txBody>
      </p:sp>
      <p:sp>
        <p:nvSpPr>
          <p:cNvPr id="4" name="TextBox 3"/>
          <p:cNvSpPr txBox="1"/>
          <p:nvPr/>
        </p:nvSpPr>
        <p:spPr>
          <a:xfrm>
            <a:off x="2000232" y="0"/>
            <a:ext cx="6858048" cy="5509200"/>
          </a:xfrm>
          <a:prstGeom prst="rect">
            <a:avLst/>
          </a:prstGeom>
          <a:noFill/>
        </p:spPr>
        <p:txBody>
          <a:bodyPr wrap="square" rtlCol="0">
            <a:spAutoFit/>
          </a:bodyPr>
          <a:lstStyle/>
          <a:p>
            <a:r>
              <a:rPr lang="zh-CN" altLang="en-US" sz="1600" dirty="0" smtClean="0">
                <a:latin typeface="楷体" pitchFamily="49" charset="-122"/>
                <a:ea typeface="楷体" pitchFamily="49" charset="-122"/>
              </a:rPr>
              <a:t>    十二年前的一天</a:t>
            </a:r>
            <a:endParaRPr lang="en-US" altLang="zh-CN" sz="1600" dirty="0" smtClean="0">
              <a:latin typeface="楷体" pitchFamily="49" charset="-122"/>
              <a:ea typeface="楷体" pitchFamily="49" charset="-122"/>
            </a:endParaRPr>
          </a:p>
          <a:p>
            <a:r>
              <a:rPr lang="en-US" altLang="zh-CN" sz="1600" dirty="0" smtClean="0">
                <a:latin typeface="楷体" pitchFamily="49" charset="-122"/>
                <a:ea typeface="楷体" pitchFamily="49" charset="-122"/>
              </a:rPr>
              <a:t>    </a:t>
            </a:r>
            <a:r>
              <a:rPr lang="zh-CN" altLang="en-US" sz="1600" dirty="0" smtClean="0">
                <a:latin typeface="楷体" pitchFamily="49" charset="-122"/>
                <a:ea typeface="楷体" pitchFamily="49" charset="-122"/>
              </a:rPr>
              <a:t>您把我带到这世界，</a:t>
            </a:r>
            <a:endParaRPr lang="en-US" altLang="zh-CN" sz="1600" dirty="0" smtClean="0">
              <a:latin typeface="楷体" pitchFamily="49" charset="-122"/>
              <a:ea typeface="楷体" pitchFamily="49" charset="-122"/>
            </a:endParaRPr>
          </a:p>
          <a:p>
            <a:r>
              <a:rPr lang="zh-CN" altLang="en-US" sz="1600" dirty="0" smtClean="0">
                <a:latin typeface="楷体" pitchFamily="49" charset="-122"/>
                <a:ea typeface="楷体" pitchFamily="49" charset="-122"/>
              </a:rPr>
              <a:t>    从那天起，</a:t>
            </a:r>
            <a:endParaRPr lang="en-US" altLang="zh-CN" sz="1600" dirty="0" smtClean="0">
              <a:latin typeface="楷体" pitchFamily="49" charset="-122"/>
              <a:ea typeface="楷体" pitchFamily="49" charset="-122"/>
            </a:endParaRPr>
          </a:p>
          <a:p>
            <a:r>
              <a:rPr lang="en-US" altLang="zh-CN" sz="1600" dirty="0" smtClean="0">
                <a:latin typeface="楷体" pitchFamily="49" charset="-122"/>
                <a:ea typeface="楷体" pitchFamily="49" charset="-122"/>
              </a:rPr>
              <a:t>    </a:t>
            </a:r>
            <a:r>
              <a:rPr lang="zh-CN" altLang="en-US" sz="1600" dirty="0" smtClean="0">
                <a:latin typeface="楷体" pitchFamily="49" charset="-122"/>
                <a:ea typeface="楷体" pitchFamily="49" charset="-122"/>
              </a:rPr>
              <a:t>您放弃了自由、工作和自己的梦想，</a:t>
            </a:r>
            <a:endParaRPr lang="en-US" altLang="zh-CN" sz="1600" dirty="0" smtClean="0">
              <a:latin typeface="楷体" pitchFamily="49" charset="-122"/>
              <a:ea typeface="楷体" pitchFamily="49" charset="-122"/>
            </a:endParaRPr>
          </a:p>
          <a:p>
            <a:r>
              <a:rPr lang="en-US" altLang="zh-CN" sz="1600" dirty="0" smtClean="0">
                <a:latin typeface="楷体" pitchFamily="49" charset="-122"/>
                <a:ea typeface="楷体" pitchFamily="49" charset="-122"/>
              </a:rPr>
              <a:t>    </a:t>
            </a:r>
            <a:r>
              <a:rPr lang="zh-CN" altLang="en-US" sz="1600" dirty="0" smtClean="0">
                <a:latin typeface="楷体" pitchFamily="49" charset="-122"/>
                <a:ea typeface="楷体" pitchFamily="49" charset="-122"/>
              </a:rPr>
              <a:t>花费所有的时间和精力，</a:t>
            </a:r>
            <a:endParaRPr lang="en-US" altLang="zh-CN" sz="1600" dirty="0" smtClean="0">
              <a:latin typeface="楷体" pitchFamily="49" charset="-122"/>
              <a:ea typeface="楷体" pitchFamily="49" charset="-122"/>
            </a:endParaRPr>
          </a:p>
          <a:p>
            <a:r>
              <a:rPr lang="en-US" altLang="zh-CN" sz="1600" dirty="0" smtClean="0">
                <a:latin typeface="楷体" pitchFamily="49" charset="-122"/>
                <a:ea typeface="楷体" pitchFamily="49" charset="-122"/>
              </a:rPr>
              <a:t>    </a:t>
            </a:r>
            <a:r>
              <a:rPr lang="zh-CN" altLang="en-US" sz="1600" dirty="0" smtClean="0">
                <a:latin typeface="楷体" pitchFamily="49" charset="-122"/>
                <a:ea typeface="楷体" pitchFamily="49" charset="-122"/>
              </a:rPr>
              <a:t>养育我。</a:t>
            </a:r>
            <a:endParaRPr lang="en-US" altLang="zh-CN" sz="1600" dirty="0" smtClean="0">
              <a:latin typeface="楷体" pitchFamily="49" charset="-122"/>
              <a:ea typeface="楷体" pitchFamily="49" charset="-122"/>
            </a:endParaRPr>
          </a:p>
          <a:p>
            <a:endParaRPr lang="en-US" altLang="zh-CN" sz="1600" dirty="0" smtClean="0">
              <a:latin typeface="楷体" pitchFamily="49" charset="-122"/>
              <a:ea typeface="楷体" pitchFamily="49" charset="-122"/>
            </a:endParaRPr>
          </a:p>
          <a:p>
            <a:r>
              <a:rPr lang="en-US" altLang="zh-CN" sz="1600" dirty="0" smtClean="0">
                <a:latin typeface="楷体" pitchFamily="49" charset="-122"/>
                <a:ea typeface="楷体" pitchFamily="49" charset="-122"/>
              </a:rPr>
              <a:t>    </a:t>
            </a:r>
            <a:r>
              <a:rPr lang="zh-CN" altLang="en-US" sz="1600" dirty="0" smtClean="0">
                <a:latin typeface="楷体" pitchFamily="49" charset="-122"/>
                <a:ea typeface="楷体" pitchFamily="49" charset="-122"/>
              </a:rPr>
              <a:t>当我开始去学校上学，</a:t>
            </a:r>
            <a:endParaRPr lang="en-US" altLang="zh-CN" sz="1600" dirty="0" smtClean="0">
              <a:latin typeface="楷体" pitchFamily="49" charset="-122"/>
              <a:ea typeface="楷体" pitchFamily="49" charset="-122"/>
            </a:endParaRPr>
          </a:p>
          <a:p>
            <a:r>
              <a:rPr lang="en-US" altLang="zh-CN" sz="1600" dirty="0" smtClean="0">
                <a:latin typeface="楷体" pitchFamily="49" charset="-122"/>
                <a:ea typeface="楷体" pitchFamily="49" charset="-122"/>
              </a:rPr>
              <a:t>    </a:t>
            </a:r>
            <a:r>
              <a:rPr lang="zh-CN" altLang="en-US" sz="1600" dirty="0" smtClean="0">
                <a:latin typeface="楷体" pitchFamily="49" charset="-122"/>
                <a:ea typeface="楷体" pitchFamily="49" charset="-122"/>
              </a:rPr>
              <a:t>您总是喜欢来唠叨几句：</a:t>
            </a:r>
            <a:endParaRPr lang="en-US" altLang="zh-CN" sz="1600" dirty="0" smtClean="0">
              <a:latin typeface="楷体" pitchFamily="49" charset="-122"/>
              <a:ea typeface="楷体" pitchFamily="49" charset="-122"/>
            </a:endParaRPr>
          </a:p>
          <a:p>
            <a:r>
              <a:rPr lang="en-US" altLang="zh-CN" sz="1600" dirty="0" smtClean="0">
                <a:latin typeface="楷体" pitchFamily="49" charset="-122"/>
                <a:ea typeface="楷体" pitchFamily="49" charset="-122"/>
              </a:rPr>
              <a:t>    </a:t>
            </a:r>
            <a:r>
              <a:rPr lang="zh-CN" altLang="en-US" sz="1600" dirty="0" smtClean="0">
                <a:latin typeface="楷体" pitchFamily="49" charset="-122"/>
                <a:ea typeface="楷体" pitchFamily="49" charset="-122"/>
              </a:rPr>
              <a:t>“多喝水”，“注意安全”，</a:t>
            </a:r>
            <a:endParaRPr lang="en-US" altLang="zh-CN" sz="1600" dirty="0" smtClean="0">
              <a:latin typeface="楷体" pitchFamily="49" charset="-122"/>
              <a:ea typeface="楷体" pitchFamily="49" charset="-122"/>
            </a:endParaRPr>
          </a:p>
          <a:p>
            <a:r>
              <a:rPr lang="en-US" altLang="zh-CN" sz="1600" dirty="0" smtClean="0">
                <a:latin typeface="楷体" pitchFamily="49" charset="-122"/>
                <a:ea typeface="楷体" pitchFamily="49" charset="-122"/>
              </a:rPr>
              <a:t>    </a:t>
            </a:r>
            <a:r>
              <a:rPr lang="zh-CN" altLang="en-US" sz="1600" dirty="0" smtClean="0">
                <a:latin typeface="楷体" pitchFamily="49" charset="-122"/>
                <a:ea typeface="楷体" pitchFamily="49" charset="-122"/>
              </a:rPr>
              <a:t>当我听得多了，</a:t>
            </a:r>
            <a:endParaRPr lang="en-US" altLang="zh-CN" sz="1600" dirty="0" smtClean="0">
              <a:latin typeface="楷体" pitchFamily="49" charset="-122"/>
              <a:ea typeface="楷体" pitchFamily="49" charset="-122"/>
            </a:endParaRPr>
          </a:p>
          <a:p>
            <a:r>
              <a:rPr lang="en-US" altLang="zh-CN" sz="1600" dirty="0" smtClean="0">
                <a:latin typeface="楷体" pitchFamily="49" charset="-122"/>
                <a:ea typeface="楷体" pitchFamily="49" charset="-122"/>
              </a:rPr>
              <a:t>    </a:t>
            </a:r>
            <a:r>
              <a:rPr lang="zh-CN" altLang="en-US" sz="1600" dirty="0" smtClean="0">
                <a:latin typeface="楷体" pitchFamily="49" charset="-122"/>
                <a:ea typeface="楷体" pitchFamily="49" charset="-122"/>
              </a:rPr>
              <a:t>就会不耐烦地，回答您</a:t>
            </a:r>
            <a:endParaRPr lang="en-US" altLang="zh-CN" sz="1600" dirty="0" smtClean="0">
              <a:latin typeface="楷体" pitchFamily="49" charset="-122"/>
              <a:ea typeface="楷体" pitchFamily="49" charset="-122"/>
            </a:endParaRPr>
          </a:p>
          <a:p>
            <a:r>
              <a:rPr lang="en-US" altLang="zh-CN" sz="1600" dirty="0" smtClean="0">
                <a:latin typeface="楷体" pitchFamily="49" charset="-122"/>
                <a:ea typeface="楷体" pitchFamily="49" charset="-122"/>
              </a:rPr>
              <a:t>    </a:t>
            </a:r>
            <a:r>
              <a:rPr lang="zh-CN" altLang="en-US" sz="1600" dirty="0" smtClean="0">
                <a:latin typeface="楷体" pitchFamily="49" charset="-122"/>
                <a:ea typeface="楷体" pitchFamily="49" charset="-122"/>
              </a:rPr>
              <a:t>“够了没，能别整天嚷嚷了好么”。</a:t>
            </a:r>
            <a:endParaRPr lang="en-US" altLang="zh-CN" sz="1600" dirty="0" smtClean="0">
              <a:latin typeface="楷体" pitchFamily="49" charset="-122"/>
              <a:ea typeface="楷体" pitchFamily="49" charset="-122"/>
            </a:endParaRPr>
          </a:p>
          <a:p>
            <a:r>
              <a:rPr lang="en-US" altLang="zh-CN" sz="1600" dirty="0" smtClean="0">
                <a:latin typeface="楷体" pitchFamily="49" charset="-122"/>
                <a:ea typeface="楷体" pitchFamily="49" charset="-122"/>
              </a:rPr>
              <a:t>    </a:t>
            </a:r>
          </a:p>
          <a:p>
            <a:r>
              <a:rPr lang="en-US" altLang="zh-CN" sz="1600" dirty="0" smtClean="0">
                <a:latin typeface="楷体" pitchFamily="49" charset="-122"/>
                <a:ea typeface="楷体" pitchFamily="49" charset="-122"/>
              </a:rPr>
              <a:t>    </a:t>
            </a:r>
            <a:r>
              <a:rPr lang="zh-CN" altLang="en-US" sz="1600" dirty="0" smtClean="0">
                <a:latin typeface="楷体" pitchFamily="49" charset="-122"/>
                <a:ea typeface="楷体" pitchFamily="49" charset="-122"/>
              </a:rPr>
              <a:t>时至今日，</a:t>
            </a:r>
            <a:endParaRPr lang="en-US" altLang="zh-CN" sz="1600" dirty="0" smtClean="0">
              <a:latin typeface="楷体" pitchFamily="49" charset="-122"/>
              <a:ea typeface="楷体" pitchFamily="49" charset="-122"/>
            </a:endParaRPr>
          </a:p>
          <a:p>
            <a:r>
              <a:rPr lang="en-US" altLang="zh-CN" sz="1600" dirty="0" smtClean="0">
                <a:latin typeface="楷体" pitchFamily="49" charset="-122"/>
                <a:ea typeface="楷体" pitchFamily="49" charset="-122"/>
              </a:rPr>
              <a:t>    </a:t>
            </a:r>
            <a:r>
              <a:rPr lang="zh-CN" altLang="en-US" sz="1600" dirty="0" smtClean="0">
                <a:latin typeface="楷体" pitchFamily="49" charset="-122"/>
                <a:ea typeface="楷体" pitchFamily="49" charset="-122"/>
              </a:rPr>
              <a:t>一个轮回过去了，</a:t>
            </a:r>
            <a:endParaRPr lang="en-US" altLang="zh-CN" sz="1600" dirty="0" smtClean="0">
              <a:latin typeface="楷体" pitchFamily="49" charset="-122"/>
              <a:ea typeface="楷体" pitchFamily="49" charset="-122"/>
            </a:endParaRPr>
          </a:p>
          <a:p>
            <a:r>
              <a:rPr lang="en-US" altLang="zh-CN" sz="1600" dirty="0" smtClean="0">
                <a:latin typeface="楷体" pitchFamily="49" charset="-122"/>
                <a:ea typeface="楷体" pitchFamily="49" charset="-122"/>
              </a:rPr>
              <a:t>    </a:t>
            </a:r>
            <a:r>
              <a:rPr lang="zh-CN" altLang="en-US" sz="1600" dirty="0" smtClean="0">
                <a:latin typeface="楷体" pitchFamily="49" charset="-122"/>
                <a:ea typeface="楷体" pitchFamily="49" charset="-122"/>
              </a:rPr>
              <a:t>我已不再是，那个幼稚的儿童，</a:t>
            </a:r>
            <a:endParaRPr lang="en-US" altLang="zh-CN" sz="1600" dirty="0" smtClean="0">
              <a:latin typeface="楷体" pitchFamily="49" charset="-122"/>
              <a:ea typeface="楷体" pitchFamily="49" charset="-122"/>
            </a:endParaRPr>
          </a:p>
          <a:p>
            <a:r>
              <a:rPr lang="en-US" altLang="zh-CN" sz="1600" dirty="0" smtClean="0">
                <a:latin typeface="楷体" pitchFamily="49" charset="-122"/>
                <a:ea typeface="楷体" pitchFamily="49" charset="-122"/>
              </a:rPr>
              <a:t>    </a:t>
            </a:r>
            <a:r>
              <a:rPr lang="zh-CN" altLang="en-US" sz="1600" dirty="0" smtClean="0">
                <a:latin typeface="楷体" pitchFamily="49" charset="-122"/>
                <a:ea typeface="楷体" pitchFamily="49" charset="-122"/>
              </a:rPr>
              <a:t>我绝对不会忘记，这些唠叨和这份养育之恩。</a:t>
            </a:r>
            <a:endParaRPr lang="en-US" altLang="zh-CN" sz="1600" dirty="0" smtClean="0">
              <a:latin typeface="楷体" pitchFamily="49" charset="-122"/>
              <a:ea typeface="楷体" pitchFamily="49" charset="-122"/>
            </a:endParaRPr>
          </a:p>
          <a:p>
            <a:r>
              <a:rPr lang="en-US" altLang="zh-CN" sz="1600" dirty="0" smtClean="0">
                <a:latin typeface="楷体" pitchFamily="49" charset="-122"/>
                <a:ea typeface="楷体" pitchFamily="49" charset="-122"/>
              </a:rPr>
              <a:t>    </a:t>
            </a:r>
            <a:r>
              <a:rPr lang="zh-CN" altLang="en-US" sz="1600" dirty="0" smtClean="0">
                <a:latin typeface="楷体" pitchFamily="49" charset="-122"/>
                <a:ea typeface="楷体" pitchFamily="49" charset="-122"/>
              </a:rPr>
              <a:t>我会带您，跟上时代，</a:t>
            </a:r>
            <a:endParaRPr lang="en-US" altLang="zh-CN" sz="1600" dirty="0" smtClean="0">
              <a:latin typeface="楷体" pitchFamily="49" charset="-122"/>
              <a:ea typeface="楷体" pitchFamily="49" charset="-122"/>
            </a:endParaRPr>
          </a:p>
          <a:p>
            <a:r>
              <a:rPr lang="en-US" altLang="zh-CN" sz="1600" dirty="0" smtClean="0">
                <a:latin typeface="楷体" pitchFamily="49" charset="-122"/>
                <a:ea typeface="楷体" pitchFamily="49" charset="-122"/>
              </a:rPr>
              <a:t>    </a:t>
            </a:r>
            <a:r>
              <a:rPr lang="zh-CN" altLang="en-US" sz="1600" dirty="0" smtClean="0">
                <a:latin typeface="楷体" pitchFamily="49" charset="-122"/>
                <a:ea typeface="楷体" pitchFamily="49" charset="-122"/>
              </a:rPr>
              <a:t>让您，幸福终生。</a:t>
            </a:r>
            <a:endParaRPr lang="en-US" altLang="zh-CN" sz="1600" dirty="0" smtClean="0">
              <a:latin typeface="楷体" pitchFamily="49" charset="-122"/>
              <a:ea typeface="楷体" pitchFamily="49" charset="-122"/>
            </a:endParaRPr>
          </a:p>
          <a:p>
            <a:endParaRPr lang="en-US" altLang="zh-CN" sz="1600" dirty="0" smtClean="0">
              <a:latin typeface="楷体" pitchFamily="49" charset="-122"/>
              <a:ea typeface="楷体" pitchFamily="49" charset="-122"/>
            </a:endParaRPr>
          </a:p>
          <a:p>
            <a:endParaRPr lang="en-US" altLang="zh-CN" sz="1600" dirty="0" smtClean="0">
              <a:latin typeface="楷体" pitchFamily="49" charset="-122"/>
              <a:ea typeface="楷体" pitchFamily="49" charset="-122"/>
            </a:endParaRPr>
          </a:p>
        </p:txBody>
      </p:sp>
      <p:sp>
        <p:nvSpPr>
          <p:cNvPr id="5" name="矩形 4"/>
          <p:cNvSpPr/>
          <p:nvPr/>
        </p:nvSpPr>
        <p:spPr>
          <a:xfrm>
            <a:off x="6786578" y="4220170"/>
            <a:ext cx="2357422" cy="923330"/>
          </a:xfrm>
          <a:prstGeom prst="rect">
            <a:avLst/>
          </a:prstGeom>
        </p:spPr>
        <p:txBody>
          <a:bodyPr wrap="square">
            <a:spAutoFit/>
          </a:bodyPr>
          <a:lstStyle/>
          <a:p>
            <a:pPr>
              <a:lnSpc>
                <a:spcPct val="150000"/>
              </a:lnSpc>
            </a:pPr>
            <a:r>
              <a:rPr lang="en-US" altLang="zh-CN" dirty="0" smtClean="0">
                <a:latin typeface="楷体" pitchFamily="49" charset="-122"/>
                <a:ea typeface="楷体" pitchFamily="49" charset="-122"/>
              </a:rPr>
              <a:t>——</a:t>
            </a:r>
            <a:r>
              <a:rPr lang="zh-CN" altLang="en-US" dirty="0" smtClean="0">
                <a:latin typeface="楷体" pitchFamily="49" charset="-122"/>
                <a:ea typeface="楷体" pitchFamily="49" charset="-122"/>
              </a:rPr>
              <a:t>镇文翰</a:t>
            </a:r>
            <a:endParaRPr lang="en-US" altLang="zh-CN" dirty="0" smtClean="0">
              <a:latin typeface="楷体" pitchFamily="49" charset="-122"/>
              <a:ea typeface="楷体" pitchFamily="49" charset="-122"/>
            </a:endParaRPr>
          </a:p>
          <a:p>
            <a:pPr>
              <a:lnSpc>
                <a:spcPct val="150000"/>
              </a:lnSpc>
            </a:pPr>
            <a:r>
              <a:rPr lang="en-US" altLang="zh-CN" dirty="0" smtClean="0">
                <a:latin typeface="楷体" pitchFamily="49" charset="-122"/>
                <a:ea typeface="楷体" pitchFamily="49" charset="-122"/>
              </a:rPr>
              <a:t>《</a:t>
            </a:r>
            <a:r>
              <a:rPr lang="zh-CN" altLang="en-US" dirty="0" smtClean="0">
                <a:latin typeface="楷体" pitchFamily="49" charset="-122"/>
                <a:ea typeface="楷体" pitchFamily="49" charset="-122"/>
              </a:rPr>
              <a:t>总会想起那张照片</a:t>
            </a:r>
            <a:r>
              <a:rPr lang="en-US" altLang="zh-CN" dirty="0" smtClean="0">
                <a:latin typeface="楷体" pitchFamily="49" charset="-122"/>
                <a:ea typeface="楷体" pitchFamily="49" charset="-122"/>
              </a:rPr>
              <a:t>》</a:t>
            </a:r>
            <a:endParaRPr lang="zh-CN" altLang="en-US" dirty="0">
              <a:latin typeface="楷体" pitchFamily="49" charset="-122"/>
              <a:ea typeface="楷体" pitchFamily="49" charset="-122"/>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24924" y="184690"/>
            <a:ext cx="2646878" cy="743986"/>
          </a:xfrm>
          <a:prstGeom prst="rect">
            <a:avLst/>
          </a:prstGeom>
        </p:spPr>
        <p:txBody>
          <a:bodyPr wrap="none">
            <a:spAutoFit/>
          </a:bodyPr>
          <a:lstStyle/>
          <a:p>
            <a:pPr>
              <a:lnSpc>
                <a:spcPct val="150000"/>
              </a:lnSpc>
              <a:buFont typeface="Arial" pitchFamily="34" charset="0"/>
              <a:buNone/>
            </a:pPr>
            <a:r>
              <a:rPr lang="en-US" altLang="zh-CN" sz="3200" b="1" dirty="0" smtClean="0">
                <a:solidFill>
                  <a:schemeClr val="accent1">
                    <a:lumMod val="60000"/>
                    <a:lumOff val="40000"/>
                  </a:schemeClr>
                </a:solidFill>
                <a:latin typeface="微软雅黑" pitchFamily="34" charset="-122"/>
                <a:ea typeface="微软雅黑" pitchFamily="34" charset="-122"/>
              </a:rPr>
              <a:t>【</a:t>
            </a:r>
            <a:r>
              <a:rPr lang="zh-CN" altLang="en-US" sz="3200" b="1" dirty="0" smtClean="0">
                <a:solidFill>
                  <a:schemeClr val="accent1">
                    <a:lumMod val="60000"/>
                    <a:lumOff val="40000"/>
                  </a:schemeClr>
                </a:solidFill>
                <a:latin typeface="微软雅黑" pitchFamily="34" charset="-122"/>
                <a:ea typeface="微软雅黑" pitchFamily="34" charset="-122"/>
              </a:rPr>
              <a:t>随笔展示</a:t>
            </a:r>
            <a:r>
              <a:rPr lang="en-US" altLang="zh-CN" sz="3200" b="1" dirty="0" smtClean="0">
                <a:solidFill>
                  <a:schemeClr val="accent1">
                    <a:lumMod val="60000"/>
                    <a:lumOff val="40000"/>
                  </a:schemeClr>
                </a:solidFill>
                <a:latin typeface="微软雅黑" pitchFamily="34" charset="-122"/>
                <a:ea typeface="微软雅黑" pitchFamily="34" charset="-122"/>
              </a:rPr>
              <a:t>】</a:t>
            </a:r>
          </a:p>
        </p:txBody>
      </p:sp>
      <p:sp>
        <p:nvSpPr>
          <p:cNvPr id="4" name="TextBox 3"/>
          <p:cNvSpPr txBox="1"/>
          <p:nvPr/>
        </p:nvSpPr>
        <p:spPr>
          <a:xfrm>
            <a:off x="938218" y="1192120"/>
            <a:ext cx="7419996" cy="3416320"/>
          </a:xfrm>
          <a:prstGeom prst="rect">
            <a:avLst/>
          </a:prstGeom>
          <a:noFill/>
        </p:spPr>
        <p:txBody>
          <a:bodyPr wrap="square" rtlCol="0">
            <a:spAutoFit/>
          </a:bodyPr>
          <a:lstStyle/>
          <a:p>
            <a:pPr>
              <a:lnSpc>
                <a:spcPct val="150000"/>
              </a:lnSpc>
            </a:pPr>
            <a:r>
              <a:rPr lang="zh-CN" altLang="en-US" sz="2400" dirty="0" smtClean="0">
                <a:latin typeface="楷体" pitchFamily="49" charset="-122"/>
                <a:ea typeface="楷体" pitchFamily="49" charset="-122"/>
              </a:rPr>
              <a:t>    我们真的要过了很久很久，才会明白，自己真正怀念的到底是怎样的人。也要过了很久很久，才会明白自己那个回不去的“家”的真正意义，其实就是一段时光啊。愿你珍惜当下，珍惜所有，不要等到真正失去了，才学会珍惜。</a:t>
            </a:r>
            <a:endParaRPr lang="en-US" altLang="zh-CN" sz="2400" dirty="0" smtClean="0">
              <a:latin typeface="楷体" pitchFamily="49" charset="-122"/>
              <a:ea typeface="楷体" pitchFamily="49" charset="-122"/>
            </a:endParaRPr>
          </a:p>
          <a:p>
            <a:pPr>
              <a:lnSpc>
                <a:spcPct val="150000"/>
              </a:lnSpc>
            </a:pPr>
            <a:r>
              <a:rPr lang="en-US" altLang="zh-CN" sz="2400" dirty="0" smtClean="0">
                <a:latin typeface="楷体" pitchFamily="49" charset="-122"/>
                <a:ea typeface="楷体" pitchFamily="49" charset="-122"/>
              </a:rPr>
              <a:t>         ——</a:t>
            </a:r>
            <a:r>
              <a:rPr lang="zh-CN" altLang="en-US" sz="2400" dirty="0" smtClean="0">
                <a:latin typeface="楷体" pitchFamily="49" charset="-122"/>
                <a:ea typeface="楷体" pitchFamily="49" charset="-122"/>
              </a:rPr>
              <a:t>初二八班 熊悦彤</a:t>
            </a:r>
            <a:r>
              <a:rPr lang="en-US" altLang="zh-CN" sz="2400" dirty="0" smtClean="0">
                <a:latin typeface="楷体" pitchFamily="49" charset="-122"/>
                <a:ea typeface="楷体" pitchFamily="49" charset="-122"/>
              </a:rPr>
              <a:t>《</a:t>
            </a:r>
            <a:r>
              <a:rPr lang="zh-CN" altLang="en-US" sz="2400" dirty="0" smtClean="0">
                <a:latin typeface="楷体" pitchFamily="49" charset="-122"/>
                <a:ea typeface="楷体" pitchFamily="49" charset="-122"/>
              </a:rPr>
              <a:t>总会想起那张照片</a:t>
            </a:r>
            <a:r>
              <a:rPr lang="en-US" altLang="zh-CN" sz="2400" dirty="0" smtClean="0">
                <a:latin typeface="楷体" pitchFamily="49" charset="-122"/>
                <a:ea typeface="楷体" pitchFamily="49" charset="-122"/>
              </a:rPr>
              <a:t>》</a:t>
            </a:r>
            <a:endParaRPr lang="zh-CN" altLang="en-US" sz="2400" dirty="0">
              <a:latin typeface="楷体" pitchFamily="49" charset="-122"/>
              <a:ea typeface="楷体" pitchFamily="49" charset="-122"/>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9"/>
          <p:cNvSpPr>
            <a:spLocks noChangeArrowheads="1"/>
          </p:cNvSpPr>
          <p:nvPr/>
        </p:nvSpPr>
        <p:spPr bwMode="auto">
          <a:xfrm>
            <a:off x="1357290" y="1928808"/>
            <a:ext cx="6143668" cy="7386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50000"/>
              </a:lnSpc>
              <a:buFont typeface="Arial" pitchFamily="34" charset="0"/>
              <a:buNone/>
            </a:pPr>
            <a:r>
              <a:rPr lang="zh-CN" altLang="en-US" sz="3200" dirty="0" smtClean="0">
                <a:solidFill>
                  <a:schemeClr val="bg1">
                    <a:lumMod val="50000"/>
                  </a:schemeClr>
                </a:solidFill>
                <a:latin typeface="微软雅黑" pitchFamily="34" charset="-122"/>
                <a:ea typeface="微软雅黑" pitchFamily="34" charset="-122"/>
              </a:rPr>
              <a:t>这是一篇写</a:t>
            </a:r>
            <a:r>
              <a:rPr lang="zh-CN" altLang="en-US" sz="3200" u="sng" dirty="0" smtClean="0">
                <a:solidFill>
                  <a:schemeClr val="bg1">
                    <a:lumMod val="50000"/>
                  </a:schemeClr>
                </a:solidFill>
                <a:latin typeface="微软雅黑" pitchFamily="34" charset="-122"/>
                <a:ea typeface="微软雅黑" pitchFamily="34" charset="-122"/>
              </a:rPr>
              <a:t>                   </a:t>
            </a:r>
            <a:r>
              <a:rPr lang="zh-CN" altLang="en-US" sz="3200" dirty="0" smtClean="0">
                <a:solidFill>
                  <a:schemeClr val="bg1">
                    <a:lumMod val="50000"/>
                  </a:schemeClr>
                </a:solidFill>
                <a:latin typeface="微软雅黑" pitchFamily="34" charset="-122"/>
                <a:ea typeface="微软雅黑" pitchFamily="34" charset="-122"/>
              </a:rPr>
              <a:t>的文章？</a:t>
            </a:r>
            <a:endParaRPr lang="en-US" altLang="zh-CN" sz="3200" dirty="0" smtClean="0">
              <a:solidFill>
                <a:schemeClr val="bg1">
                  <a:lumMod val="50000"/>
                </a:schemeClr>
              </a:solidFill>
              <a:latin typeface="微软雅黑" pitchFamily="34" charset="-122"/>
              <a:ea typeface="微软雅黑" pitchFamily="34" charset="-122"/>
            </a:endParaRPr>
          </a:p>
        </p:txBody>
      </p:sp>
      <p:sp>
        <p:nvSpPr>
          <p:cNvPr id="6" name="矩形 5"/>
          <p:cNvSpPr/>
          <p:nvPr/>
        </p:nvSpPr>
        <p:spPr>
          <a:xfrm>
            <a:off x="1357290" y="714362"/>
            <a:ext cx="2646878" cy="743986"/>
          </a:xfrm>
          <a:prstGeom prst="rect">
            <a:avLst/>
          </a:prstGeom>
        </p:spPr>
        <p:txBody>
          <a:bodyPr wrap="none">
            <a:spAutoFit/>
          </a:bodyPr>
          <a:lstStyle/>
          <a:p>
            <a:pPr>
              <a:lnSpc>
                <a:spcPct val="150000"/>
              </a:lnSpc>
              <a:buFont typeface="Arial" pitchFamily="34" charset="0"/>
              <a:buNone/>
            </a:pPr>
            <a:r>
              <a:rPr lang="en-US" altLang="zh-CN" sz="3200" b="1" dirty="0" smtClean="0">
                <a:solidFill>
                  <a:schemeClr val="accent1">
                    <a:lumMod val="60000"/>
                    <a:lumOff val="40000"/>
                  </a:schemeClr>
                </a:solidFill>
                <a:latin typeface="微软雅黑" pitchFamily="34" charset="-122"/>
                <a:ea typeface="微软雅黑" pitchFamily="34" charset="-122"/>
              </a:rPr>
              <a:t>【</a:t>
            </a:r>
            <a:r>
              <a:rPr lang="zh-CN" altLang="en-US" sz="3200" b="1" dirty="0" smtClean="0">
                <a:solidFill>
                  <a:schemeClr val="accent1">
                    <a:lumMod val="60000"/>
                    <a:lumOff val="40000"/>
                  </a:schemeClr>
                </a:solidFill>
                <a:latin typeface="微软雅黑" pitchFamily="34" charset="-122"/>
                <a:ea typeface="微软雅黑" pitchFamily="34" charset="-122"/>
              </a:rPr>
              <a:t>整体</a:t>
            </a:r>
            <a:r>
              <a:rPr lang="zh-CN" altLang="en-US" sz="3200" b="1" dirty="0" smtClean="0">
                <a:solidFill>
                  <a:schemeClr val="accent1">
                    <a:lumMod val="60000"/>
                    <a:lumOff val="40000"/>
                  </a:schemeClr>
                </a:solidFill>
                <a:latin typeface="微软雅黑" pitchFamily="34" charset="-122"/>
                <a:ea typeface="微软雅黑" pitchFamily="34" charset="-122"/>
              </a:rPr>
              <a:t>把握</a:t>
            </a:r>
            <a:r>
              <a:rPr lang="en-US" altLang="zh-CN" sz="3200" b="1" dirty="0" smtClean="0">
                <a:solidFill>
                  <a:schemeClr val="accent1">
                    <a:lumMod val="60000"/>
                    <a:lumOff val="40000"/>
                  </a:schemeClr>
                </a:solidFill>
                <a:latin typeface="微软雅黑" pitchFamily="34" charset="-122"/>
                <a:ea typeface="微软雅黑" pitchFamily="34" charset="-122"/>
              </a:rPr>
              <a:t>】</a:t>
            </a:r>
            <a:endParaRPr lang="en-US" altLang="zh-CN" sz="3200" b="1" dirty="0" smtClean="0">
              <a:solidFill>
                <a:schemeClr val="accent1">
                  <a:lumMod val="60000"/>
                  <a:lumOff val="40000"/>
                </a:schemeClr>
              </a:solidFill>
              <a:latin typeface="微软雅黑" pitchFamily="34" charset="-122"/>
              <a:ea typeface="微软雅黑" pitchFamily="34" charset="-122"/>
            </a:endParaRPr>
          </a:p>
        </p:txBody>
      </p:sp>
      <p:pic>
        <p:nvPicPr>
          <p:cNvPr id="7" name="Picture 5" descr="20130118150150_JXZ4r"/>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6720243" y="3357568"/>
            <a:ext cx="2423789" cy="1785950"/>
          </a:xfrm>
          <a:prstGeom prst="rect">
            <a:avLst/>
          </a:prstGeom>
          <a:noFill/>
          <a:ln w="9525">
            <a:noFill/>
            <a:miter lim="800000"/>
            <a:headEnd/>
            <a:tailEnd/>
          </a:ln>
        </p:spPr>
      </p:pic>
      <p:pic>
        <p:nvPicPr>
          <p:cNvPr id="9" name="图片 8" descr="c73bb5dc27d07f99cd8a5652c8fb422c.png"/>
          <p:cNvPicPr>
            <a:picLocks noChangeAspect="1"/>
          </p:cNvPicPr>
          <p:nvPr/>
        </p:nvPicPr>
        <p:blipFill>
          <a:blip r:embed="rId4" cstate="print"/>
          <a:stretch>
            <a:fillRect/>
          </a:stretch>
        </p:blipFill>
        <p:spPr>
          <a:xfrm>
            <a:off x="-142908" y="-285770"/>
            <a:ext cx="1700224" cy="2000264"/>
          </a:xfrm>
          <a:prstGeom prst="rect">
            <a:avLst/>
          </a:prstGeom>
        </p:spPr>
      </p:pic>
      <p:sp>
        <p:nvSpPr>
          <p:cNvPr id="8" name="TextBox 7"/>
          <p:cNvSpPr txBox="1"/>
          <p:nvPr/>
        </p:nvSpPr>
        <p:spPr>
          <a:xfrm>
            <a:off x="3071802" y="2786064"/>
            <a:ext cx="7072362" cy="523220"/>
          </a:xfrm>
          <a:prstGeom prst="rect">
            <a:avLst/>
          </a:prstGeom>
          <a:noFill/>
        </p:spPr>
        <p:txBody>
          <a:bodyPr wrap="square" rtlCol="0">
            <a:spAutoFit/>
          </a:bodyPr>
          <a:lstStyle/>
          <a:p>
            <a:r>
              <a:rPr lang="zh-CN" altLang="en-US" sz="2800" b="1" dirty="0" smtClean="0">
                <a:solidFill>
                  <a:schemeClr val="bg1">
                    <a:lumMod val="50000"/>
                  </a:schemeClr>
                </a:solidFill>
                <a:latin typeface="微软雅黑" pitchFamily="34" charset="-122"/>
                <a:ea typeface="微软雅黑" pitchFamily="34" charset="-122"/>
              </a:rPr>
              <a:t>写</a:t>
            </a:r>
            <a:r>
              <a:rPr lang="zh-CN" altLang="en-US" sz="2800" b="1" dirty="0" smtClean="0">
                <a:solidFill>
                  <a:schemeClr val="accent1"/>
                </a:solidFill>
                <a:latin typeface="微软雅黑" pitchFamily="34" charset="-122"/>
                <a:ea typeface="微软雅黑" pitchFamily="34" charset="-122"/>
              </a:rPr>
              <a:t>怀念母亲</a:t>
            </a:r>
            <a:r>
              <a:rPr lang="zh-CN" altLang="en-US" sz="2800" b="1" dirty="0" smtClean="0">
                <a:solidFill>
                  <a:schemeClr val="bg1">
                    <a:lumMod val="50000"/>
                  </a:schemeClr>
                </a:solidFill>
                <a:latin typeface="微软雅黑" pitchFamily="34" charset="-122"/>
                <a:ea typeface="微软雅黑" pitchFamily="34" charset="-122"/>
              </a:rPr>
              <a:t>的</a:t>
            </a:r>
            <a:r>
              <a:rPr lang="zh-CN" altLang="en-US" sz="2800" b="1" dirty="0" smtClean="0">
                <a:solidFill>
                  <a:schemeClr val="bg1">
                    <a:lumMod val="50000"/>
                  </a:schemeClr>
                </a:solidFill>
                <a:latin typeface="微软雅黑" pitchFamily="34" charset="-122"/>
                <a:ea typeface="微软雅黑" pitchFamily="34" charset="-122"/>
              </a:rPr>
              <a:t>文章</a:t>
            </a:r>
            <a:endParaRPr lang="zh-CN" altLang="en-US" sz="2800" b="1" dirty="0">
              <a:solidFill>
                <a:schemeClr val="bg1">
                  <a:lumMod val="50000"/>
                </a:schemeClr>
              </a:solidFill>
              <a:latin typeface="微软雅黑" pitchFamily="34" charset="-122"/>
              <a:ea typeface="微软雅黑" pitchFamily="34" charset="-122"/>
            </a:endParaRPr>
          </a:p>
        </p:txBody>
      </p:sp>
      <p:cxnSp>
        <p:nvCxnSpPr>
          <p:cNvPr id="11" name="直接箭头连接符 10"/>
          <p:cNvCxnSpPr/>
          <p:nvPr/>
        </p:nvCxnSpPr>
        <p:spPr>
          <a:xfrm rot="5400000">
            <a:off x="4465637" y="3535369"/>
            <a:ext cx="642942"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12" name="TextBox 11"/>
          <p:cNvSpPr txBox="1"/>
          <p:nvPr/>
        </p:nvSpPr>
        <p:spPr>
          <a:xfrm>
            <a:off x="4500562" y="3967473"/>
            <a:ext cx="1214446" cy="461665"/>
          </a:xfrm>
          <a:prstGeom prst="rect">
            <a:avLst/>
          </a:prstGeom>
          <a:noFill/>
        </p:spPr>
        <p:txBody>
          <a:bodyPr wrap="square" rtlCol="0">
            <a:spAutoFit/>
          </a:bodyPr>
          <a:lstStyle/>
          <a:p>
            <a:r>
              <a:rPr lang="zh-CN" altLang="en-US" sz="2400" b="1" dirty="0" smtClean="0">
                <a:solidFill>
                  <a:schemeClr val="accent1"/>
                </a:solidFill>
                <a:latin typeface="微软雅黑" pitchFamily="34" charset="-122"/>
                <a:ea typeface="微软雅黑" pitchFamily="34" charset="-122"/>
              </a:rPr>
              <a:t>主人公</a:t>
            </a:r>
            <a:endParaRPr lang="zh-CN" altLang="en-US" sz="2400" b="1" dirty="0">
              <a:solidFill>
                <a:schemeClr val="accent1"/>
              </a:solidFill>
              <a:latin typeface="微软雅黑" pitchFamily="34" charset="-122"/>
              <a:ea typeface="微软雅黑" pitchFamily="34" charset="-122"/>
            </a:endParaRPr>
          </a:p>
        </p:txBody>
      </p:sp>
      <p:cxnSp>
        <p:nvCxnSpPr>
          <p:cNvPr id="13" name="直接箭头连接符 12"/>
          <p:cNvCxnSpPr/>
          <p:nvPr/>
        </p:nvCxnSpPr>
        <p:spPr>
          <a:xfrm rot="5400000">
            <a:off x="3394067" y="3535369"/>
            <a:ext cx="642942"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14" name="TextBox 13"/>
          <p:cNvSpPr txBox="1"/>
          <p:nvPr/>
        </p:nvSpPr>
        <p:spPr>
          <a:xfrm>
            <a:off x="2786050" y="3967473"/>
            <a:ext cx="2000264" cy="461665"/>
          </a:xfrm>
          <a:prstGeom prst="rect">
            <a:avLst/>
          </a:prstGeom>
          <a:noFill/>
        </p:spPr>
        <p:txBody>
          <a:bodyPr wrap="square" rtlCol="0">
            <a:spAutoFit/>
          </a:bodyPr>
          <a:lstStyle/>
          <a:p>
            <a:r>
              <a:rPr lang="zh-CN" altLang="en-US" sz="2400" b="1" dirty="0" smtClean="0">
                <a:solidFill>
                  <a:schemeClr val="accent1"/>
                </a:solidFill>
                <a:latin typeface="微软雅黑" pitchFamily="34" charset="-122"/>
                <a:ea typeface="微软雅黑" pitchFamily="34" charset="-122"/>
              </a:rPr>
              <a:t>感情基调</a:t>
            </a:r>
            <a:endParaRPr lang="zh-CN" altLang="en-US" sz="2400" b="1" dirty="0">
              <a:solidFill>
                <a:schemeClr val="accent1"/>
              </a:solidFill>
              <a:latin typeface="微软雅黑" pitchFamily="34" charset="-122"/>
              <a:ea typeface="微软雅黑"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6" fill="hold" nodeType="click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500" fill="hold"/>
                                        <p:tgtEl>
                                          <p:spTgt spid="13"/>
                                        </p:tgtEl>
                                        <p:attrNameLst>
                                          <p:attrName>ppt_x</p:attrName>
                                        </p:attrNameLst>
                                      </p:cBhvr>
                                      <p:tavLst>
                                        <p:tav tm="0">
                                          <p:val>
                                            <p:strVal val="1+#ppt_w/2"/>
                                          </p:val>
                                        </p:tav>
                                        <p:tav tm="100000">
                                          <p:val>
                                            <p:strVal val="#ppt_x"/>
                                          </p:val>
                                        </p:tav>
                                      </p:tavLst>
                                    </p:anim>
                                    <p:anim calcmode="lin" valueType="num">
                                      <p:cBhvr additive="base">
                                        <p:cTn id="22" dur="50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fill="hold"/>
                                        <p:tgtEl>
                                          <p:spTgt spid="14"/>
                                        </p:tgtEl>
                                        <p:attrNameLst>
                                          <p:attrName>ppt_x</p:attrName>
                                        </p:attrNameLst>
                                      </p:cBhvr>
                                      <p:tavLst>
                                        <p:tav tm="0">
                                          <p:val>
                                            <p:strVal val="1+#ppt_w/2"/>
                                          </p:val>
                                        </p:tav>
                                        <p:tav tm="100000">
                                          <p:val>
                                            <p:strVal val="#ppt_x"/>
                                          </p:val>
                                        </p:tav>
                                      </p:tavLst>
                                    </p:anim>
                                    <p:anim calcmode="lin" valueType="num">
                                      <p:cBhvr additive="base">
                                        <p:cTn id="2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6" fill="hold"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1+#ppt_w/2"/>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par>
                                <p:cTn id="33" presetID="2" presetClass="entr" presetSubtype="6"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fill="hold"/>
                                        <p:tgtEl>
                                          <p:spTgt spid="12"/>
                                        </p:tgtEl>
                                        <p:attrNameLst>
                                          <p:attrName>ppt_x</p:attrName>
                                        </p:attrNameLst>
                                      </p:cBhvr>
                                      <p:tavLst>
                                        <p:tav tm="0">
                                          <p:val>
                                            <p:strVal val="1+#ppt_w/2"/>
                                          </p:val>
                                        </p:tav>
                                        <p:tav tm="100000">
                                          <p:val>
                                            <p:strVal val="#ppt_x"/>
                                          </p:val>
                                        </p:tav>
                                      </p:tavLst>
                                    </p:anim>
                                    <p:anim calcmode="lin" valueType="num">
                                      <p:cBhvr additive="base">
                                        <p:cTn id="3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8" grpId="0"/>
      <p:bldP spid="12" grpId="0"/>
      <p:bldP spid="1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9"/>
          <p:cNvSpPr>
            <a:spLocks noChangeArrowheads="1"/>
          </p:cNvSpPr>
          <p:nvPr/>
        </p:nvSpPr>
        <p:spPr bwMode="auto">
          <a:xfrm>
            <a:off x="1000100" y="142859"/>
            <a:ext cx="5429288" cy="13903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50000"/>
              </a:lnSpc>
              <a:buFont typeface="Arial" pitchFamily="34" charset="0"/>
              <a:buNone/>
            </a:pPr>
            <a:r>
              <a:rPr lang="en-US" altLang="zh-CN" sz="3200" b="1" dirty="0" smtClean="0">
                <a:solidFill>
                  <a:schemeClr val="accent1">
                    <a:lumMod val="60000"/>
                    <a:lumOff val="40000"/>
                  </a:schemeClr>
                </a:solidFill>
                <a:latin typeface="微软雅黑" pitchFamily="34" charset="-122"/>
                <a:ea typeface="微软雅黑" pitchFamily="34" charset="-122"/>
              </a:rPr>
              <a:t>【</a:t>
            </a:r>
            <a:r>
              <a:rPr lang="zh-CN" altLang="en-US" sz="3200" b="1" dirty="0" smtClean="0">
                <a:solidFill>
                  <a:schemeClr val="accent1">
                    <a:lumMod val="60000"/>
                    <a:lumOff val="40000"/>
                  </a:schemeClr>
                </a:solidFill>
                <a:latin typeface="微软雅黑" pitchFamily="34" charset="-122"/>
                <a:ea typeface="微软雅黑" pitchFamily="34" charset="-122"/>
              </a:rPr>
              <a:t>品词读句：“我”的形象</a:t>
            </a:r>
            <a:r>
              <a:rPr lang="en-US" altLang="zh-CN" sz="3200" b="1" dirty="0" smtClean="0">
                <a:solidFill>
                  <a:schemeClr val="accent1">
                    <a:lumMod val="60000"/>
                    <a:lumOff val="40000"/>
                  </a:schemeClr>
                </a:solidFill>
                <a:latin typeface="微软雅黑" pitchFamily="34" charset="-122"/>
                <a:ea typeface="微软雅黑" pitchFamily="34" charset="-122"/>
              </a:rPr>
              <a:t>】</a:t>
            </a:r>
          </a:p>
          <a:p>
            <a:pPr>
              <a:lnSpc>
                <a:spcPct val="150000"/>
              </a:lnSpc>
              <a:buFont typeface="Arial" pitchFamily="34" charset="0"/>
              <a:buNone/>
            </a:pPr>
            <a:endParaRPr lang="en-US" altLang="zh-CN" sz="3200" dirty="0" smtClean="0">
              <a:solidFill>
                <a:schemeClr val="bg1">
                  <a:lumMod val="50000"/>
                </a:schemeClr>
              </a:solidFill>
              <a:latin typeface="微软雅黑" pitchFamily="34" charset="-122"/>
              <a:ea typeface="微软雅黑" pitchFamily="34" charset="-122"/>
            </a:endParaRPr>
          </a:p>
        </p:txBody>
      </p:sp>
      <p:pic>
        <p:nvPicPr>
          <p:cNvPr id="10" name="Picture 5" descr="20130118150150_JXZ4r"/>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6720243" y="3357568"/>
            <a:ext cx="2423789" cy="1785950"/>
          </a:xfrm>
          <a:prstGeom prst="rect">
            <a:avLst/>
          </a:prstGeom>
          <a:noFill/>
          <a:ln w="9525">
            <a:noFill/>
            <a:miter lim="800000"/>
            <a:headEnd/>
            <a:tailEnd/>
          </a:ln>
        </p:spPr>
      </p:pic>
      <p:pic>
        <p:nvPicPr>
          <p:cNvPr id="11" name="图片 10" descr="c73bb5dc27d07f99cd8a5652c8fb422c.png"/>
          <p:cNvPicPr>
            <a:picLocks noChangeAspect="1"/>
          </p:cNvPicPr>
          <p:nvPr/>
        </p:nvPicPr>
        <p:blipFill>
          <a:blip r:embed="rId3" cstate="print"/>
          <a:stretch>
            <a:fillRect/>
          </a:stretch>
        </p:blipFill>
        <p:spPr>
          <a:xfrm>
            <a:off x="-142908" y="-285770"/>
            <a:ext cx="1214446" cy="1428760"/>
          </a:xfrm>
          <a:prstGeom prst="rect">
            <a:avLst/>
          </a:prstGeom>
        </p:spPr>
      </p:pic>
      <p:sp>
        <p:nvSpPr>
          <p:cNvPr id="8" name="TextBox 7"/>
          <p:cNvSpPr txBox="1"/>
          <p:nvPr/>
        </p:nvSpPr>
        <p:spPr>
          <a:xfrm>
            <a:off x="1500166" y="1071552"/>
            <a:ext cx="5919830" cy="581057"/>
          </a:xfrm>
          <a:prstGeom prst="rect">
            <a:avLst/>
          </a:prstGeom>
          <a:noFill/>
        </p:spPr>
        <p:txBody>
          <a:bodyPr wrap="square" rtlCol="0">
            <a:spAutoFit/>
          </a:bodyPr>
          <a:lstStyle/>
          <a:p>
            <a:pPr>
              <a:lnSpc>
                <a:spcPct val="150000"/>
              </a:lnSpc>
            </a:pPr>
            <a:r>
              <a:rPr lang="en-US" altLang="zh-CN" sz="2400" b="1" dirty="0" smtClean="0">
                <a:solidFill>
                  <a:schemeClr val="bg1">
                    <a:lumMod val="50000"/>
                  </a:schemeClr>
                </a:solidFill>
                <a:latin typeface="微软雅黑" pitchFamily="34" charset="-122"/>
                <a:ea typeface="微软雅黑" pitchFamily="34" charset="-122"/>
              </a:rPr>
              <a:t>——</a:t>
            </a:r>
            <a:r>
              <a:rPr lang="zh-CN" altLang="en-US" sz="2400" b="1" dirty="0" smtClean="0">
                <a:solidFill>
                  <a:schemeClr val="bg1">
                    <a:lumMod val="50000"/>
                  </a:schemeClr>
                </a:solidFill>
                <a:latin typeface="微软雅黑" pitchFamily="34" charset="-122"/>
                <a:ea typeface="微软雅黑" pitchFamily="34" charset="-122"/>
              </a:rPr>
              <a:t>因双腿瘫痪而暴怒无常</a:t>
            </a:r>
          </a:p>
        </p:txBody>
      </p:sp>
      <p:sp>
        <p:nvSpPr>
          <p:cNvPr id="13" name="TextBox 12"/>
          <p:cNvSpPr txBox="1"/>
          <p:nvPr/>
        </p:nvSpPr>
        <p:spPr>
          <a:xfrm>
            <a:off x="928662" y="1942925"/>
            <a:ext cx="7527254" cy="2308324"/>
          </a:xfrm>
          <a:prstGeom prst="rect">
            <a:avLst/>
          </a:prstGeom>
          <a:noFill/>
        </p:spPr>
        <p:txBody>
          <a:bodyPr wrap="square" rtlCol="0">
            <a:spAutoFit/>
          </a:bodyPr>
          <a:lstStyle/>
          <a:p>
            <a:pPr>
              <a:lnSpc>
                <a:spcPct val="150000"/>
              </a:lnSpc>
            </a:pPr>
            <a:r>
              <a:rPr lang="zh-CN" altLang="en-US" sz="2400" b="1" dirty="0" smtClean="0">
                <a:solidFill>
                  <a:schemeClr val="bg1">
                    <a:lumMod val="50000"/>
                  </a:schemeClr>
                </a:solidFill>
                <a:latin typeface="微软雅黑" pitchFamily="34" charset="-122"/>
                <a:ea typeface="微软雅黑" pitchFamily="34" charset="-122"/>
              </a:rPr>
              <a:t>合作讨论：哪些句子表现出了“我“的暴怒无常？寻找</a:t>
            </a:r>
            <a:r>
              <a:rPr lang="zh-CN" altLang="en-US" sz="2400" b="1" dirty="0" smtClean="0">
                <a:solidFill>
                  <a:schemeClr val="bg1">
                    <a:lumMod val="50000"/>
                  </a:schemeClr>
                </a:solidFill>
                <a:latin typeface="微软雅黑" pitchFamily="34" charset="-122"/>
                <a:ea typeface="微软雅黑" pitchFamily="34" charset="-122"/>
              </a:rPr>
              <a:t>描写</a:t>
            </a:r>
            <a:r>
              <a:rPr lang="zh-CN" altLang="en-US" sz="2400" b="1" dirty="0" smtClean="0">
                <a:solidFill>
                  <a:schemeClr val="bg1">
                    <a:lumMod val="50000"/>
                  </a:schemeClr>
                </a:solidFill>
                <a:latin typeface="微软雅黑" pitchFamily="34" charset="-122"/>
                <a:ea typeface="微软雅黑" pitchFamily="34" charset="-122"/>
              </a:rPr>
              <a:t>”我”</a:t>
            </a:r>
            <a:r>
              <a:rPr lang="zh-CN" altLang="en-US" sz="2400" b="1" dirty="0" smtClean="0">
                <a:solidFill>
                  <a:schemeClr val="bg1">
                    <a:lumMod val="50000"/>
                  </a:schemeClr>
                </a:solidFill>
                <a:latin typeface="微软雅黑" pitchFamily="34" charset="-122"/>
                <a:ea typeface="微软雅黑" pitchFamily="34" charset="-122"/>
              </a:rPr>
              <a:t>动作</a:t>
            </a:r>
            <a:r>
              <a:rPr lang="zh-CN" altLang="en-US" sz="2400" b="1" dirty="0" smtClean="0">
                <a:solidFill>
                  <a:schemeClr val="bg1">
                    <a:lumMod val="50000"/>
                  </a:schemeClr>
                </a:solidFill>
                <a:latin typeface="微软雅黑" pitchFamily="34" charset="-122"/>
                <a:ea typeface="微软雅黑" pitchFamily="34" charset="-122"/>
              </a:rPr>
              <a:t>、心理、语言的关键词语和细节，勾画出来。</a:t>
            </a:r>
            <a:endParaRPr lang="en-US" altLang="zh-CN" sz="2400" b="1" dirty="0" smtClean="0">
              <a:solidFill>
                <a:schemeClr val="bg1">
                  <a:lumMod val="50000"/>
                </a:schemeClr>
              </a:solidFill>
              <a:latin typeface="微软雅黑" pitchFamily="34" charset="-122"/>
              <a:ea typeface="微软雅黑" pitchFamily="34" charset="-122"/>
            </a:endParaRPr>
          </a:p>
          <a:p>
            <a:pPr>
              <a:lnSpc>
                <a:spcPct val="150000"/>
              </a:lnSpc>
            </a:pPr>
            <a:endParaRPr lang="zh-CN" altLang="en-US" sz="2400" b="1" dirty="0">
              <a:solidFill>
                <a:schemeClr val="bg1">
                  <a:lumMod val="50000"/>
                </a:schemeClr>
              </a:solidFill>
              <a:latin typeface="微软雅黑" pitchFamily="34" charset="-122"/>
              <a:ea typeface="微软雅黑"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2000"/>
                                        <p:tgtEl>
                                          <p:spTgt spid="8"/>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85852" y="1214428"/>
            <a:ext cx="285752" cy="357190"/>
          </a:xfrm>
          <a:prstGeom prst="rect">
            <a:avLst/>
          </a:prstGeom>
          <a:noFill/>
          <a:ln w="6350">
            <a:solidFill>
              <a:schemeClr val="bg1">
                <a:lumMod val="50000"/>
              </a:schemeClr>
            </a:solidFill>
          </a:ln>
        </p:spPr>
        <p:txBody>
          <a:bodyPr wrap="square" lIns="0" tIns="0" rIns="0" bIns="0" rtlCol="0" anchor="ctr" anchorCtr="0">
            <a:noAutofit/>
          </a:bodyPr>
          <a:lstStyle/>
          <a:p>
            <a:pPr algn="ctr"/>
            <a:r>
              <a:rPr lang="en-US" altLang="zh-CN" dirty="0" smtClean="0">
                <a:solidFill>
                  <a:schemeClr val="bg1">
                    <a:lumMod val="50000"/>
                  </a:schemeClr>
                </a:solidFill>
                <a:latin typeface="微软雅黑 Light" panose="020B0502040204020203" pitchFamily="34" charset="-122"/>
                <a:ea typeface="微软雅黑 Light" panose="020B0502040204020203" pitchFamily="34" charset="-122"/>
              </a:rPr>
              <a:t>01</a:t>
            </a:r>
            <a:endParaRPr lang="zh-CN" altLang="en-US" dirty="0">
              <a:solidFill>
                <a:schemeClr val="bg1">
                  <a:lumMod val="50000"/>
                </a:schemeClr>
              </a:solidFill>
              <a:latin typeface="微软雅黑 Light" panose="020B0502040204020203" pitchFamily="34" charset="-122"/>
              <a:ea typeface="微软雅黑 Light" panose="020B0502040204020203" pitchFamily="34" charset="-122"/>
            </a:endParaRPr>
          </a:p>
        </p:txBody>
      </p:sp>
      <p:sp>
        <p:nvSpPr>
          <p:cNvPr id="8" name="TextBox 7"/>
          <p:cNvSpPr txBox="1"/>
          <p:nvPr/>
        </p:nvSpPr>
        <p:spPr>
          <a:xfrm>
            <a:off x="1500166" y="1071552"/>
            <a:ext cx="5919830" cy="1754326"/>
          </a:xfrm>
          <a:prstGeom prst="rect">
            <a:avLst/>
          </a:prstGeom>
          <a:noFill/>
        </p:spPr>
        <p:txBody>
          <a:bodyPr wrap="square" rtlCol="0">
            <a:spAutoFit/>
          </a:bodyPr>
          <a:lstStyle/>
          <a:p>
            <a:pPr>
              <a:lnSpc>
                <a:spcPct val="150000"/>
              </a:lnSpc>
            </a:pPr>
            <a:r>
              <a:rPr lang="en-US" altLang="zh-CN" sz="2400" b="1" dirty="0" smtClean="0">
                <a:solidFill>
                  <a:schemeClr val="bg1">
                    <a:lumMod val="65000"/>
                  </a:schemeClr>
                </a:solidFill>
                <a:latin typeface="微软雅黑" panose="020B0503020204020204" pitchFamily="34" charset="-122"/>
                <a:ea typeface="微软雅黑" panose="020B0503020204020204" pitchFamily="34" charset="-122"/>
                <a:cs typeface="宋体" panose="02010600030101010101" pitchFamily="2" charset="-122"/>
              </a:rPr>
              <a:t> </a:t>
            </a:r>
            <a:r>
              <a:rPr lang="zh-CN" altLang="en-US" sz="2400" b="1" dirty="0" smtClean="0">
                <a:solidFill>
                  <a:schemeClr val="bg1">
                    <a:lumMod val="65000"/>
                  </a:schemeClr>
                </a:solidFill>
                <a:latin typeface="微软雅黑" panose="020B0503020204020204" pitchFamily="34" charset="-122"/>
                <a:ea typeface="微软雅黑" panose="020B0503020204020204" pitchFamily="34" charset="-122"/>
                <a:cs typeface="宋体" panose="02010600030101010101" pitchFamily="2" charset="-122"/>
              </a:rPr>
              <a:t>望着望着北归的雁阵，我会突然把面前的玻璃砸碎；听着听着李谷一甜美的歌声，我会猛地把手边的东西摔向四周的墙壁</a:t>
            </a:r>
            <a:r>
              <a:rPr lang="zh-CN" altLang="en-US" sz="2400" b="1" dirty="0" smtClean="0">
                <a:solidFill>
                  <a:schemeClr val="accent1"/>
                </a:solidFill>
                <a:latin typeface="微软雅黑 Light" panose="020B0502040204020203" pitchFamily="34" charset="-122"/>
                <a:ea typeface="微软雅黑 Light" panose="020B0502040204020203" pitchFamily="34" charset="-122"/>
                <a:cs typeface="宋体" panose="02010600030101010101" pitchFamily="2" charset="-122"/>
              </a:rPr>
              <a:t>。</a:t>
            </a:r>
            <a:endParaRPr lang="zh-CN" altLang="en-US" sz="2400" dirty="0">
              <a:solidFill>
                <a:schemeClr val="accent1"/>
              </a:solidFill>
              <a:latin typeface="微软雅黑 Light" panose="020B0502040204020203" pitchFamily="34" charset="-122"/>
              <a:ea typeface="微软雅黑 Light" panose="020B0502040204020203" pitchFamily="34" charset="-122"/>
            </a:endParaRPr>
          </a:p>
        </p:txBody>
      </p:sp>
      <p:sp>
        <p:nvSpPr>
          <p:cNvPr id="9" name="TextBox 8"/>
          <p:cNvSpPr txBox="1"/>
          <p:nvPr/>
        </p:nvSpPr>
        <p:spPr>
          <a:xfrm>
            <a:off x="1285852" y="3357568"/>
            <a:ext cx="285752" cy="428628"/>
          </a:xfrm>
          <a:prstGeom prst="rect">
            <a:avLst/>
          </a:prstGeom>
          <a:noFill/>
          <a:ln w="6350">
            <a:solidFill>
              <a:schemeClr val="bg1">
                <a:lumMod val="50000"/>
              </a:schemeClr>
            </a:solidFill>
          </a:ln>
        </p:spPr>
        <p:txBody>
          <a:bodyPr wrap="square" lIns="0" tIns="0" rIns="0" bIns="0" rtlCol="0" anchor="ctr" anchorCtr="0">
            <a:noAutofit/>
          </a:bodyPr>
          <a:lstStyle/>
          <a:p>
            <a:pPr algn="ctr"/>
            <a:r>
              <a:rPr lang="en-US" altLang="zh-CN" dirty="0" smtClean="0">
                <a:solidFill>
                  <a:schemeClr val="bg1">
                    <a:lumMod val="50000"/>
                  </a:schemeClr>
                </a:solidFill>
                <a:latin typeface="微软雅黑 Light" panose="020B0502040204020203" pitchFamily="34" charset="-122"/>
                <a:ea typeface="微软雅黑 Light" panose="020B0502040204020203" pitchFamily="34" charset="-122"/>
              </a:rPr>
              <a:t>02</a:t>
            </a:r>
            <a:endParaRPr lang="zh-CN" altLang="en-US" dirty="0">
              <a:solidFill>
                <a:schemeClr val="bg1">
                  <a:lumMod val="50000"/>
                </a:schemeClr>
              </a:solidFill>
              <a:latin typeface="微软雅黑 Light" panose="020B0502040204020203" pitchFamily="34" charset="-122"/>
              <a:ea typeface="微软雅黑 Light" panose="020B0502040204020203" pitchFamily="34" charset="-122"/>
            </a:endParaRPr>
          </a:p>
        </p:txBody>
      </p:sp>
      <p:sp>
        <p:nvSpPr>
          <p:cNvPr id="10" name="TextBox 9"/>
          <p:cNvSpPr txBox="1"/>
          <p:nvPr/>
        </p:nvSpPr>
        <p:spPr>
          <a:xfrm>
            <a:off x="1366814" y="3238228"/>
            <a:ext cx="5919830" cy="1200329"/>
          </a:xfrm>
          <a:prstGeom prst="rect">
            <a:avLst/>
          </a:prstGeom>
          <a:noFill/>
        </p:spPr>
        <p:txBody>
          <a:bodyPr wrap="square" rtlCol="0">
            <a:spAutoFit/>
          </a:bodyPr>
          <a:lstStyle/>
          <a:p>
            <a:pPr>
              <a:lnSpc>
                <a:spcPct val="150000"/>
              </a:lnSpc>
            </a:pPr>
            <a:r>
              <a:rPr lang="en-US" altLang="zh-CN" sz="2400" b="1" dirty="0" smtClean="0">
                <a:solidFill>
                  <a:schemeClr val="bg1">
                    <a:lumMod val="65000"/>
                  </a:schemeClr>
                </a:solidFill>
                <a:latin typeface="微软雅黑" panose="020B0503020204020204" pitchFamily="34" charset="-122"/>
                <a:ea typeface="微软雅黑" panose="020B0503020204020204" pitchFamily="34" charset="-122"/>
                <a:cs typeface="宋体" panose="02010600030101010101" pitchFamily="2" charset="-122"/>
              </a:rPr>
              <a:t> </a:t>
            </a:r>
            <a:r>
              <a:rPr lang="zh-CN" altLang="en-US" sz="2400" b="1" dirty="0" smtClean="0">
                <a:solidFill>
                  <a:schemeClr val="bg1">
                    <a:lumMod val="65000"/>
                  </a:schemeClr>
                </a:solidFill>
                <a:latin typeface="微软雅黑" panose="020B0503020204020204" pitchFamily="34" charset="-122"/>
                <a:ea typeface="微软雅黑" panose="020B0503020204020204" pitchFamily="34" charset="-122"/>
                <a:cs typeface="宋体" panose="02010600030101010101" pitchFamily="2" charset="-122"/>
              </a:rPr>
              <a:t>“不！我不去！”我狠命地捶打这两条可恨的腿，喊着：“我可活什么劲儿！”</a:t>
            </a:r>
            <a:endParaRPr lang="zh-CN" altLang="en-US" sz="2400" dirty="0">
              <a:solidFill>
                <a:schemeClr val="accent1"/>
              </a:solidFill>
              <a:latin typeface="微软雅黑 Light" panose="020B0502040204020203" pitchFamily="34" charset="-122"/>
              <a:ea typeface="微软雅黑 Light" panose="020B0502040204020203" pitchFamily="34" charset="-122"/>
            </a:endParaRPr>
          </a:p>
        </p:txBody>
      </p:sp>
      <p:pic>
        <p:nvPicPr>
          <p:cNvPr id="11" name="图片 10" descr="史铁生.jpg"/>
          <p:cNvPicPr>
            <a:picLocks noChangeAspect="1"/>
          </p:cNvPicPr>
          <p:nvPr/>
        </p:nvPicPr>
        <p:blipFill>
          <a:blip r:embed="rId2">
            <a:clrChange>
              <a:clrFrom>
                <a:srgbClr val="FFFFFF"/>
              </a:clrFrom>
              <a:clrTo>
                <a:srgbClr val="FFFFFF">
                  <a:alpha val="0"/>
                </a:srgbClr>
              </a:clrTo>
            </a:clrChange>
          </a:blip>
          <a:stretch>
            <a:fillRect/>
          </a:stretch>
        </p:blipFill>
        <p:spPr>
          <a:xfrm>
            <a:off x="6715140" y="3307430"/>
            <a:ext cx="2714644" cy="1836070"/>
          </a:xfrm>
          <a:prstGeom prst="rect">
            <a:avLst/>
          </a:prstGeom>
        </p:spPr>
      </p:pic>
      <p:sp>
        <p:nvSpPr>
          <p:cNvPr id="12" name="Rectangle 39"/>
          <p:cNvSpPr>
            <a:spLocks noChangeArrowheads="1"/>
          </p:cNvSpPr>
          <p:nvPr/>
        </p:nvSpPr>
        <p:spPr bwMode="auto">
          <a:xfrm>
            <a:off x="571472" y="142859"/>
            <a:ext cx="7929618" cy="14773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50000"/>
              </a:lnSpc>
              <a:buFont typeface="Arial" pitchFamily="34" charset="0"/>
              <a:buNone/>
            </a:pPr>
            <a:r>
              <a:rPr lang="en-US" altLang="zh-CN" sz="3200" b="1" dirty="0" smtClean="0">
                <a:solidFill>
                  <a:schemeClr val="accent1">
                    <a:lumMod val="60000"/>
                    <a:lumOff val="40000"/>
                  </a:schemeClr>
                </a:solidFill>
                <a:latin typeface="微软雅黑" pitchFamily="34" charset="-122"/>
                <a:ea typeface="微软雅黑" pitchFamily="34" charset="-122"/>
              </a:rPr>
              <a:t>【</a:t>
            </a:r>
            <a:r>
              <a:rPr lang="zh-CN" altLang="en-US" sz="3200" b="1" dirty="0" smtClean="0">
                <a:solidFill>
                  <a:schemeClr val="accent1">
                    <a:lumMod val="60000"/>
                    <a:lumOff val="40000"/>
                  </a:schemeClr>
                </a:solidFill>
                <a:latin typeface="微软雅黑" pitchFamily="34" charset="-122"/>
                <a:ea typeface="微软雅黑" pitchFamily="34" charset="-122"/>
              </a:rPr>
              <a:t>品词读句：“我”的形象</a:t>
            </a:r>
            <a:r>
              <a:rPr lang="en-US" altLang="zh-CN" sz="3200" b="1" dirty="0" smtClean="0">
                <a:solidFill>
                  <a:schemeClr val="accent1">
                    <a:lumMod val="60000"/>
                    <a:lumOff val="40000"/>
                  </a:schemeClr>
                </a:solidFill>
                <a:latin typeface="微软雅黑" pitchFamily="34" charset="-122"/>
                <a:ea typeface="微软雅黑" pitchFamily="34" charset="-122"/>
              </a:rPr>
              <a:t>】</a:t>
            </a:r>
            <a:r>
              <a:rPr lang="zh-CN" altLang="en-US" sz="3200" b="1" dirty="0" smtClean="0">
                <a:solidFill>
                  <a:schemeClr val="accent1">
                    <a:lumMod val="60000"/>
                    <a:lumOff val="40000"/>
                  </a:schemeClr>
                </a:solidFill>
                <a:latin typeface="微软雅黑" pitchFamily="34" charset="-122"/>
                <a:ea typeface="微软雅黑" pitchFamily="34" charset="-122"/>
              </a:rPr>
              <a:t>：暴怒无常</a:t>
            </a:r>
            <a:endParaRPr lang="en-US" altLang="zh-CN" sz="3200" b="1" dirty="0" smtClean="0">
              <a:solidFill>
                <a:schemeClr val="accent1">
                  <a:lumMod val="60000"/>
                  <a:lumOff val="40000"/>
                </a:schemeClr>
              </a:solidFill>
              <a:latin typeface="微软雅黑" pitchFamily="34" charset="-122"/>
              <a:ea typeface="微软雅黑" pitchFamily="34" charset="-122"/>
            </a:endParaRPr>
          </a:p>
          <a:p>
            <a:pPr>
              <a:lnSpc>
                <a:spcPct val="150000"/>
              </a:lnSpc>
              <a:buFont typeface="Arial" pitchFamily="34" charset="0"/>
              <a:buNone/>
            </a:pPr>
            <a:endParaRPr lang="en-US" altLang="zh-CN" sz="3200" dirty="0" smtClean="0">
              <a:solidFill>
                <a:schemeClr val="bg1">
                  <a:lumMod val="50000"/>
                </a:schemeClr>
              </a:solidFill>
              <a:latin typeface="微软雅黑" pitchFamily="34" charset="-122"/>
              <a:ea typeface="微软雅黑" pitchFamily="34" charset="-122"/>
            </a:endParaRPr>
          </a:p>
        </p:txBody>
      </p:sp>
      <p:sp>
        <p:nvSpPr>
          <p:cNvPr id="21" name="矩形 20"/>
          <p:cNvSpPr/>
          <p:nvPr/>
        </p:nvSpPr>
        <p:spPr>
          <a:xfrm>
            <a:off x="2928926" y="1142990"/>
            <a:ext cx="1571636" cy="571504"/>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4357686" y="1714494"/>
            <a:ext cx="2500330" cy="500066"/>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p:nvPr/>
        </p:nvCxnSpPr>
        <p:spPr>
          <a:xfrm>
            <a:off x="1928794" y="3786196"/>
            <a:ext cx="1428760" cy="1588"/>
          </a:xfrm>
          <a:prstGeom prst="line">
            <a:avLst/>
          </a:prstGeom>
        </p:spPr>
        <p:style>
          <a:lnRef idx="3">
            <a:schemeClr val="accent2"/>
          </a:lnRef>
          <a:fillRef idx="0">
            <a:schemeClr val="accent2"/>
          </a:fillRef>
          <a:effectRef idx="2">
            <a:schemeClr val="accent2"/>
          </a:effectRef>
          <a:fontRef idx="minor">
            <a:schemeClr val="tx1"/>
          </a:fontRef>
        </p:style>
      </p:cxnSp>
      <p:cxnSp>
        <p:nvCxnSpPr>
          <p:cNvPr id="25" name="直接连接符 24"/>
          <p:cNvCxnSpPr/>
          <p:nvPr/>
        </p:nvCxnSpPr>
        <p:spPr>
          <a:xfrm>
            <a:off x="4000496" y="4356112"/>
            <a:ext cx="2000264" cy="1588"/>
          </a:xfrm>
          <a:prstGeom prst="line">
            <a:avLst/>
          </a:prstGeom>
        </p:spPr>
        <p:style>
          <a:lnRef idx="3">
            <a:schemeClr val="accent2"/>
          </a:lnRef>
          <a:fillRef idx="0">
            <a:schemeClr val="accent2"/>
          </a:fillRef>
          <a:effectRef idx="2">
            <a:schemeClr val="accent2"/>
          </a:effectRef>
          <a:fontRef idx="minor">
            <a:schemeClr val="tx1"/>
          </a:fontRef>
        </p:style>
      </p:cxnSp>
      <p:sp>
        <p:nvSpPr>
          <p:cNvPr id="32" name="等腰三角形 31"/>
          <p:cNvSpPr/>
          <p:nvPr/>
        </p:nvSpPr>
        <p:spPr>
          <a:xfrm>
            <a:off x="2285984" y="2143122"/>
            <a:ext cx="142876" cy="142876"/>
          </a:xfrm>
          <a:prstGeom prst="triangl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等腰三角形 32"/>
          <p:cNvSpPr/>
          <p:nvPr/>
        </p:nvSpPr>
        <p:spPr>
          <a:xfrm>
            <a:off x="2571736" y="2143122"/>
            <a:ext cx="142876" cy="142876"/>
          </a:xfrm>
          <a:prstGeom prst="triangl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等腰三角形 33"/>
          <p:cNvSpPr/>
          <p:nvPr/>
        </p:nvSpPr>
        <p:spPr>
          <a:xfrm>
            <a:off x="5500694" y="1571618"/>
            <a:ext cx="142876" cy="142876"/>
          </a:xfrm>
          <a:prstGeom prst="triangl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等腰三角形 34"/>
          <p:cNvSpPr/>
          <p:nvPr/>
        </p:nvSpPr>
        <p:spPr>
          <a:xfrm>
            <a:off x="5786446" y="1571618"/>
            <a:ext cx="142876" cy="142876"/>
          </a:xfrm>
          <a:prstGeom prst="triangl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等腰三角形 35"/>
          <p:cNvSpPr/>
          <p:nvPr/>
        </p:nvSpPr>
        <p:spPr>
          <a:xfrm>
            <a:off x="2285984" y="2714626"/>
            <a:ext cx="142876" cy="142876"/>
          </a:xfrm>
          <a:prstGeom prst="triangl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等腰三角形 36"/>
          <p:cNvSpPr/>
          <p:nvPr/>
        </p:nvSpPr>
        <p:spPr>
          <a:xfrm>
            <a:off x="2571736" y="2714626"/>
            <a:ext cx="142876" cy="142876"/>
          </a:xfrm>
          <a:prstGeom prst="triangl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等腰三角形 37"/>
          <p:cNvSpPr/>
          <p:nvPr/>
        </p:nvSpPr>
        <p:spPr>
          <a:xfrm>
            <a:off x="4786314" y="2714626"/>
            <a:ext cx="142876" cy="142876"/>
          </a:xfrm>
          <a:prstGeom prst="triangl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等腰三角形 38"/>
          <p:cNvSpPr/>
          <p:nvPr/>
        </p:nvSpPr>
        <p:spPr>
          <a:xfrm>
            <a:off x="5357818" y="3786196"/>
            <a:ext cx="142876" cy="142876"/>
          </a:xfrm>
          <a:prstGeom prst="triangl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等腰三角形 39"/>
          <p:cNvSpPr/>
          <p:nvPr/>
        </p:nvSpPr>
        <p:spPr>
          <a:xfrm>
            <a:off x="5643570" y="3786196"/>
            <a:ext cx="142876" cy="142876"/>
          </a:xfrm>
          <a:prstGeom prst="triangl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Rectangle 39"/>
          <p:cNvSpPr>
            <a:spLocks noChangeArrowheads="1"/>
          </p:cNvSpPr>
          <p:nvPr/>
        </p:nvSpPr>
        <p:spPr bwMode="auto">
          <a:xfrm>
            <a:off x="785786" y="4429138"/>
            <a:ext cx="6215106" cy="11079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50000"/>
              </a:lnSpc>
              <a:buFont typeface="Arial" pitchFamily="34" charset="0"/>
              <a:buNone/>
            </a:pPr>
            <a:r>
              <a:rPr lang="en-US" altLang="zh-CN" sz="2400" b="1" dirty="0" smtClean="0">
                <a:solidFill>
                  <a:schemeClr val="accent1">
                    <a:lumMod val="60000"/>
                    <a:lumOff val="40000"/>
                  </a:schemeClr>
                </a:solidFill>
                <a:latin typeface="微软雅黑" pitchFamily="34" charset="-122"/>
                <a:ea typeface="微软雅黑" pitchFamily="34" charset="-122"/>
              </a:rPr>
              <a:t>——</a:t>
            </a:r>
            <a:r>
              <a:rPr lang="zh-CN" altLang="en-US" sz="2400" b="1" dirty="0" smtClean="0">
                <a:solidFill>
                  <a:schemeClr val="accent1">
                    <a:lumMod val="60000"/>
                    <a:lumOff val="40000"/>
                  </a:schemeClr>
                </a:solidFill>
                <a:latin typeface="微软雅黑" pitchFamily="34" charset="-122"/>
                <a:ea typeface="微软雅黑" pitchFamily="34" charset="-122"/>
              </a:rPr>
              <a:t>用“我“的形象烘托“母亲”的形象</a:t>
            </a:r>
            <a:endParaRPr lang="en-US" altLang="zh-CN" sz="2400" b="1" dirty="0" smtClean="0">
              <a:solidFill>
                <a:schemeClr val="accent1">
                  <a:lumMod val="60000"/>
                  <a:lumOff val="40000"/>
                </a:schemeClr>
              </a:solidFill>
              <a:latin typeface="微软雅黑" pitchFamily="34" charset="-122"/>
              <a:ea typeface="微软雅黑" pitchFamily="34" charset="-122"/>
            </a:endParaRPr>
          </a:p>
          <a:p>
            <a:pPr>
              <a:lnSpc>
                <a:spcPct val="150000"/>
              </a:lnSpc>
              <a:buFont typeface="Arial" pitchFamily="34" charset="0"/>
              <a:buNone/>
            </a:pPr>
            <a:endParaRPr lang="en-US" altLang="zh-CN" sz="2400" dirty="0" smtClean="0">
              <a:solidFill>
                <a:schemeClr val="bg1">
                  <a:lumMod val="50000"/>
                </a:schemeClr>
              </a:solidFill>
              <a:latin typeface="微软雅黑" pitchFamily="34" charset="-122"/>
              <a:ea typeface="微软雅黑"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2000"/>
                                        <p:tgtEl>
                                          <p:spTgt spid="4"/>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2000"/>
                                        <p:tgtEl>
                                          <p:spTgt spid="8"/>
                                        </p:tgtEl>
                                      </p:cBhvr>
                                    </p:animEffec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2"/>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3"/>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6"/>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7"/>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38"/>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1"/>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2"/>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fade">
                                      <p:cBhvr>
                                        <p:cTn id="43" dur="2000"/>
                                        <p:tgtEl>
                                          <p:spTgt spid="9"/>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fade">
                                      <p:cBhvr>
                                        <p:cTn id="46" dur="2000"/>
                                        <p:tgtEl>
                                          <p:spTgt spid="10"/>
                                        </p:tgtEl>
                                      </p:cBhvr>
                                    </p:animEffect>
                                  </p:childTnLst>
                                </p:cTn>
                              </p:par>
                            </p:childTnLst>
                          </p:cTn>
                        </p:par>
                      </p:childTnLst>
                    </p:cTn>
                  </p:par>
                  <p:par>
                    <p:cTn id="47" fill="hold">
                      <p:stCondLst>
                        <p:cond delay="indefinite"/>
                      </p:stCondLst>
                      <p:childTnLst>
                        <p:par>
                          <p:cTn id="48" fill="hold">
                            <p:stCondLst>
                              <p:cond delay="0"/>
                            </p:stCondLst>
                            <p:childTnLst>
                              <p:par>
                                <p:cTn id="49" presetID="2" presetClass="entr" presetSubtype="8" fill="hold" nodeType="click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additive="base">
                                        <p:cTn id="51" dur="1000" fill="hold"/>
                                        <p:tgtEl>
                                          <p:spTgt spid="23"/>
                                        </p:tgtEl>
                                        <p:attrNameLst>
                                          <p:attrName>ppt_x</p:attrName>
                                        </p:attrNameLst>
                                      </p:cBhvr>
                                      <p:tavLst>
                                        <p:tav tm="0">
                                          <p:val>
                                            <p:strVal val="0-#ppt_w/2"/>
                                          </p:val>
                                        </p:tav>
                                        <p:tav tm="100000">
                                          <p:val>
                                            <p:strVal val="#ppt_x"/>
                                          </p:val>
                                        </p:tav>
                                      </p:tavLst>
                                    </p:anim>
                                    <p:anim calcmode="lin" valueType="num">
                                      <p:cBhvr additive="base">
                                        <p:cTn id="52" dur="1000" fill="hold"/>
                                        <p:tgtEl>
                                          <p:spTgt spid="23"/>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25"/>
                                        </p:tgtEl>
                                        <p:attrNameLst>
                                          <p:attrName>style.visibility</p:attrName>
                                        </p:attrNameLst>
                                      </p:cBhvr>
                                      <p:to>
                                        <p:strVal val="visible"/>
                                      </p:to>
                                    </p:set>
                                    <p:anim calcmode="lin" valueType="num">
                                      <p:cBhvr additive="base">
                                        <p:cTn id="55" dur="1000" fill="hold"/>
                                        <p:tgtEl>
                                          <p:spTgt spid="25"/>
                                        </p:tgtEl>
                                        <p:attrNameLst>
                                          <p:attrName>ppt_x</p:attrName>
                                        </p:attrNameLst>
                                      </p:cBhvr>
                                      <p:tavLst>
                                        <p:tav tm="0">
                                          <p:val>
                                            <p:strVal val="0-#ppt_w/2"/>
                                          </p:val>
                                        </p:tav>
                                        <p:tav tm="100000">
                                          <p:val>
                                            <p:strVal val="#ppt_x"/>
                                          </p:val>
                                        </p:tav>
                                      </p:tavLst>
                                    </p:anim>
                                    <p:anim calcmode="lin" valueType="num">
                                      <p:cBhvr additive="base">
                                        <p:cTn id="56" dur="10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39"/>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40"/>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p:bldP spid="9" grpId="0" animBg="1"/>
      <p:bldP spid="10" grpId="0"/>
      <p:bldP spid="12" grpId="0"/>
      <p:bldP spid="21" grpId="0" animBg="1"/>
      <p:bldP spid="22"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9"/>
          <p:cNvSpPr>
            <a:spLocks noChangeArrowheads="1"/>
          </p:cNvSpPr>
          <p:nvPr/>
        </p:nvSpPr>
        <p:spPr bwMode="auto">
          <a:xfrm>
            <a:off x="1000100" y="142859"/>
            <a:ext cx="5429288" cy="13903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50000"/>
              </a:lnSpc>
              <a:buFont typeface="Arial" pitchFamily="34" charset="0"/>
              <a:buNone/>
            </a:pPr>
            <a:r>
              <a:rPr lang="en-US" altLang="zh-CN" sz="3200" b="1" dirty="0" smtClean="0">
                <a:solidFill>
                  <a:schemeClr val="accent1">
                    <a:lumMod val="60000"/>
                    <a:lumOff val="40000"/>
                  </a:schemeClr>
                </a:solidFill>
                <a:latin typeface="微软雅黑" pitchFamily="34" charset="-122"/>
                <a:ea typeface="微软雅黑" pitchFamily="34" charset="-122"/>
              </a:rPr>
              <a:t>【</a:t>
            </a:r>
            <a:r>
              <a:rPr lang="zh-CN" altLang="en-US" sz="3200" b="1" dirty="0" smtClean="0">
                <a:solidFill>
                  <a:schemeClr val="accent1">
                    <a:lumMod val="60000"/>
                    <a:lumOff val="40000"/>
                  </a:schemeClr>
                </a:solidFill>
                <a:latin typeface="微软雅黑" pitchFamily="34" charset="-122"/>
                <a:ea typeface="微软雅黑" pitchFamily="34" charset="-122"/>
              </a:rPr>
              <a:t>品词读句：“母亲”的形象</a:t>
            </a:r>
            <a:r>
              <a:rPr lang="en-US" altLang="zh-CN" sz="3200" b="1" dirty="0" smtClean="0">
                <a:solidFill>
                  <a:schemeClr val="accent1">
                    <a:lumMod val="60000"/>
                    <a:lumOff val="40000"/>
                  </a:schemeClr>
                </a:solidFill>
                <a:latin typeface="微软雅黑" pitchFamily="34" charset="-122"/>
                <a:ea typeface="微软雅黑" pitchFamily="34" charset="-122"/>
              </a:rPr>
              <a:t>】</a:t>
            </a:r>
          </a:p>
          <a:p>
            <a:pPr>
              <a:lnSpc>
                <a:spcPct val="150000"/>
              </a:lnSpc>
              <a:buFont typeface="Arial" pitchFamily="34" charset="0"/>
              <a:buNone/>
            </a:pPr>
            <a:endParaRPr lang="en-US" altLang="zh-CN" sz="3200" dirty="0" smtClean="0">
              <a:solidFill>
                <a:schemeClr val="bg1">
                  <a:lumMod val="50000"/>
                </a:schemeClr>
              </a:solidFill>
              <a:latin typeface="微软雅黑" pitchFamily="34" charset="-122"/>
              <a:ea typeface="微软雅黑" pitchFamily="34" charset="-122"/>
            </a:endParaRPr>
          </a:p>
        </p:txBody>
      </p:sp>
      <p:sp>
        <p:nvSpPr>
          <p:cNvPr id="6" name="矩形 5"/>
          <p:cNvSpPr/>
          <p:nvPr/>
        </p:nvSpPr>
        <p:spPr>
          <a:xfrm>
            <a:off x="1563599" y="857238"/>
            <a:ext cx="7366119" cy="2031325"/>
          </a:xfrm>
          <a:prstGeom prst="rect">
            <a:avLst/>
          </a:prstGeom>
        </p:spPr>
        <p:txBody>
          <a:bodyPr wrap="none">
            <a:spAutoFit/>
          </a:bodyPr>
          <a:lstStyle/>
          <a:p>
            <a:pPr>
              <a:lnSpc>
                <a:spcPct val="150000"/>
              </a:lnSpc>
            </a:pPr>
            <a:r>
              <a:rPr lang="zh-CN" altLang="en-US" sz="2800" dirty="0" smtClean="0">
                <a:solidFill>
                  <a:schemeClr val="bg1">
                    <a:lumMod val="50000"/>
                  </a:schemeClr>
                </a:solidFill>
                <a:latin typeface="微软雅黑" pitchFamily="34" charset="-122"/>
                <a:ea typeface="微软雅黑" pitchFamily="34" charset="-122"/>
              </a:rPr>
              <a:t>品读</a:t>
            </a:r>
            <a:r>
              <a:rPr lang="zh-CN" altLang="en-US" sz="2800" dirty="0" smtClean="0">
                <a:solidFill>
                  <a:schemeClr val="bg1">
                    <a:lumMod val="50000"/>
                  </a:schemeClr>
                </a:solidFill>
                <a:latin typeface="微软雅黑" pitchFamily="34" charset="-122"/>
                <a:ea typeface="微软雅黑" pitchFamily="34" charset="-122"/>
              </a:rPr>
              <a:t>文章：</a:t>
            </a:r>
            <a:endParaRPr lang="en-US" altLang="zh-CN" sz="2800" dirty="0" smtClean="0">
              <a:solidFill>
                <a:schemeClr val="bg1">
                  <a:lumMod val="50000"/>
                </a:schemeClr>
              </a:solidFill>
              <a:latin typeface="微软雅黑" pitchFamily="34" charset="-122"/>
              <a:ea typeface="微软雅黑" pitchFamily="34" charset="-122"/>
            </a:endParaRPr>
          </a:p>
          <a:p>
            <a:pPr>
              <a:lnSpc>
                <a:spcPct val="150000"/>
              </a:lnSpc>
            </a:pPr>
            <a:r>
              <a:rPr lang="zh-CN" altLang="en-US" sz="2800" dirty="0" smtClean="0">
                <a:solidFill>
                  <a:schemeClr val="bg1">
                    <a:lumMod val="50000"/>
                  </a:schemeClr>
                </a:solidFill>
                <a:latin typeface="微软雅黑" pitchFamily="34" charset="-122"/>
                <a:ea typeface="微软雅黑" pitchFamily="34" charset="-122"/>
              </a:rPr>
              <a:t>你会用什么词语来概括文中“母亲”的形象？</a:t>
            </a:r>
            <a:endParaRPr lang="en-US" altLang="zh-CN" sz="2800" dirty="0" smtClean="0">
              <a:solidFill>
                <a:schemeClr val="bg1">
                  <a:lumMod val="50000"/>
                </a:schemeClr>
              </a:solidFill>
              <a:latin typeface="微软雅黑" pitchFamily="34" charset="-122"/>
              <a:ea typeface="微软雅黑" pitchFamily="34" charset="-122"/>
            </a:endParaRPr>
          </a:p>
          <a:p>
            <a:pPr>
              <a:lnSpc>
                <a:spcPct val="150000"/>
              </a:lnSpc>
            </a:pPr>
            <a:r>
              <a:rPr lang="zh-CN" altLang="en-US" sz="2800" dirty="0" smtClean="0">
                <a:solidFill>
                  <a:schemeClr val="bg1">
                    <a:lumMod val="50000"/>
                  </a:schemeClr>
                </a:solidFill>
                <a:latin typeface="微软雅黑" pitchFamily="34" charset="-122"/>
                <a:ea typeface="微软雅黑" pitchFamily="34" charset="-122"/>
              </a:rPr>
              <a:t>你又是从哪些细节读出来的？</a:t>
            </a:r>
            <a:endParaRPr lang="en-US" altLang="zh-CN" sz="2800" dirty="0" smtClean="0">
              <a:solidFill>
                <a:schemeClr val="bg1">
                  <a:lumMod val="50000"/>
                </a:schemeClr>
              </a:solidFill>
              <a:latin typeface="微软雅黑" pitchFamily="34" charset="-122"/>
              <a:ea typeface="微软雅黑" pitchFamily="34" charset="-122"/>
            </a:endParaRPr>
          </a:p>
        </p:txBody>
      </p:sp>
      <p:pic>
        <p:nvPicPr>
          <p:cNvPr id="7" name="图片 6" descr="u=9140917,3085907340&amp;fm=27&amp;gp=0.jpg"/>
          <p:cNvPicPr>
            <a:picLocks noChangeAspect="1"/>
          </p:cNvPicPr>
          <p:nvPr/>
        </p:nvPicPr>
        <p:blipFill>
          <a:blip r:embed="rId3">
            <a:clrChange>
              <a:clrFrom>
                <a:srgbClr val="FEFEFE"/>
              </a:clrFrom>
              <a:clrTo>
                <a:srgbClr val="FEFEFE">
                  <a:alpha val="0"/>
                </a:srgbClr>
              </a:clrTo>
            </a:clrChange>
          </a:blip>
          <a:stretch>
            <a:fillRect/>
          </a:stretch>
        </p:blipFill>
        <p:spPr>
          <a:xfrm>
            <a:off x="-53827" y="1285866"/>
            <a:ext cx="1696869" cy="2143140"/>
          </a:xfrm>
          <a:prstGeom prst="rect">
            <a:avLst/>
          </a:prstGeom>
        </p:spPr>
      </p:pic>
      <p:sp>
        <p:nvSpPr>
          <p:cNvPr id="9" name="Rectangle 39"/>
          <p:cNvSpPr>
            <a:spLocks noChangeArrowheads="1"/>
          </p:cNvSpPr>
          <p:nvPr/>
        </p:nvSpPr>
        <p:spPr bwMode="auto">
          <a:xfrm>
            <a:off x="1928794" y="2782675"/>
            <a:ext cx="7215206"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50000"/>
              </a:lnSpc>
              <a:buFont typeface="Arial" pitchFamily="34" charset="0"/>
              <a:buNone/>
            </a:pPr>
            <a:r>
              <a:rPr lang="zh-CN" altLang="en-US" sz="2800" b="1" dirty="0" smtClean="0">
                <a:solidFill>
                  <a:schemeClr val="accent1"/>
                </a:solidFill>
                <a:latin typeface="楷体" pitchFamily="49" charset="-122"/>
                <a:ea typeface="楷体" pitchFamily="49" charset="-122"/>
              </a:rPr>
              <a:t>我从</a:t>
            </a:r>
            <a:r>
              <a:rPr lang="en-US" altLang="zh-CN" sz="2800" b="1" u="sng" dirty="0" smtClean="0">
                <a:solidFill>
                  <a:schemeClr val="accent1"/>
                </a:solidFill>
                <a:latin typeface="楷体" pitchFamily="49" charset="-122"/>
                <a:ea typeface="楷体" pitchFamily="49" charset="-122"/>
              </a:rPr>
              <a:t>          </a:t>
            </a:r>
            <a:r>
              <a:rPr lang="zh-CN" altLang="en-US" sz="2800" b="1" dirty="0" smtClean="0">
                <a:solidFill>
                  <a:schemeClr val="accent1"/>
                </a:solidFill>
                <a:latin typeface="楷体" pitchFamily="49" charset="-122"/>
                <a:ea typeface="楷体" pitchFamily="49" charset="-122"/>
              </a:rPr>
              <a:t>中读到了母亲的</a:t>
            </a:r>
            <a:r>
              <a:rPr lang="zh-CN" altLang="en-US" sz="2800" b="1" u="sng" dirty="0" smtClean="0">
                <a:solidFill>
                  <a:schemeClr val="accent1"/>
                </a:solidFill>
                <a:latin typeface="楷体" pitchFamily="49" charset="-122"/>
                <a:ea typeface="楷体" pitchFamily="49" charset="-122"/>
              </a:rPr>
              <a:t>         </a:t>
            </a:r>
            <a:r>
              <a:rPr lang="zh-CN" altLang="en-US" sz="2800" b="1" dirty="0" smtClean="0">
                <a:solidFill>
                  <a:schemeClr val="accent1"/>
                </a:solidFill>
                <a:latin typeface="楷体" pitchFamily="49" charset="-122"/>
                <a:ea typeface="楷体" pitchFamily="49" charset="-122"/>
              </a:rPr>
              <a:t>。</a:t>
            </a:r>
            <a:r>
              <a:rPr lang="zh-CN" altLang="en-US" sz="2800" b="1" u="sng" dirty="0" smtClean="0">
                <a:solidFill>
                  <a:schemeClr val="accent1"/>
                </a:solidFill>
                <a:latin typeface="楷体" pitchFamily="49" charset="-122"/>
                <a:ea typeface="楷体" pitchFamily="49" charset="-122"/>
              </a:rPr>
              <a:t>            </a:t>
            </a:r>
            <a:endParaRPr lang="en-US" altLang="zh-CN" sz="2800" b="1" dirty="0" smtClean="0">
              <a:solidFill>
                <a:schemeClr val="accent1"/>
              </a:solidFill>
              <a:latin typeface="楷体" pitchFamily="49" charset="-122"/>
              <a:ea typeface="楷体" pitchFamily="49" charset="-122"/>
            </a:endParaRPr>
          </a:p>
        </p:txBody>
      </p:sp>
      <p:pic>
        <p:nvPicPr>
          <p:cNvPr id="10" name="Picture 5" descr="20130118150150_JXZ4r"/>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6720243" y="3357568"/>
            <a:ext cx="2423789" cy="1785950"/>
          </a:xfrm>
          <a:prstGeom prst="rect">
            <a:avLst/>
          </a:prstGeom>
          <a:noFill/>
          <a:ln w="9525">
            <a:noFill/>
            <a:miter lim="800000"/>
            <a:headEnd/>
            <a:tailEnd/>
          </a:ln>
        </p:spPr>
      </p:pic>
      <p:pic>
        <p:nvPicPr>
          <p:cNvPr id="11" name="图片 10" descr="c73bb5dc27d07f99cd8a5652c8fb422c.png"/>
          <p:cNvPicPr>
            <a:picLocks noChangeAspect="1"/>
          </p:cNvPicPr>
          <p:nvPr/>
        </p:nvPicPr>
        <p:blipFill>
          <a:blip r:embed="rId5" cstate="print"/>
          <a:stretch>
            <a:fillRect/>
          </a:stretch>
        </p:blipFill>
        <p:spPr>
          <a:xfrm>
            <a:off x="-142908" y="-285770"/>
            <a:ext cx="1214446" cy="1428760"/>
          </a:xfrm>
          <a:prstGeom prst="rect">
            <a:avLst/>
          </a:prstGeom>
        </p:spPr>
      </p:pic>
      <p:sp>
        <p:nvSpPr>
          <p:cNvPr id="8" name="Rectangle 39"/>
          <p:cNvSpPr>
            <a:spLocks noChangeArrowheads="1"/>
          </p:cNvSpPr>
          <p:nvPr/>
        </p:nvSpPr>
        <p:spPr bwMode="auto">
          <a:xfrm>
            <a:off x="357158" y="3429006"/>
            <a:ext cx="6572296" cy="166199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50000"/>
              </a:lnSpc>
              <a:buFont typeface="Arial" pitchFamily="34" charset="0"/>
              <a:buNone/>
            </a:pPr>
            <a:r>
              <a:rPr lang="zh-CN" altLang="en-US" sz="2400" b="1" dirty="0" smtClean="0">
                <a:solidFill>
                  <a:schemeClr val="accent1"/>
                </a:solidFill>
                <a:latin typeface="楷体" pitchFamily="49" charset="-122"/>
                <a:ea typeface="楷体" pitchFamily="49" charset="-122"/>
              </a:rPr>
              <a:t>例：我从母亲</a:t>
            </a:r>
            <a:r>
              <a:rPr lang="zh-CN" altLang="en-US" sz="2400" b="1" u="sng" dirty="0" smtClean="0">
                <a:solidFill>
                  <a:schemeClr val="accent1"/>
                </a:solidFill>
                <a:latin typeface="楷体" pitchFamily="49" charset="-122"/>
                <a:ea typeface="楷体" pitchFamily="49" charset="-122"/>
              </a:rPr>
              <a:t>“她悄悄地躲出去”</a:t>
            </a:r>
            <a:r>
              <a:rPr lang="zh-CN" altLang="en-US" sz="2400" b="1" dirty="0" smtClean="0">
                <a:solidFill>
                  <a:schemeClr val="accent1"/>
                </a:solidFill>
                <a:latin typeface="楷体" pitchFamily="49" charset="-122"/>
                <a:ea typeface="楷体" pitchFamily="49" charset="-122"/>
              </a:rPr>
              <a:t>中读到了母亲</a:t>
            </a:r>
            <a:r>
              <a:rPr lang="zh-CN" altLang="en-US" sz="2400" b="1" dirty="0" smtClean="0">
                <a:solidFill>
                  <a:schemeClr val="accent1"/>
                </a:solidFill>
                <a:latin typeface="楷体" pitchFamily="49" charset="-122"/>
                <a:ea typeface="楷体" pitchFamily="49" charset="-122"/>
              </a:rPr>
              <a:t>的</a:t>
            </a:r>
            <a:r>
              <a:rPr lang="zh-CN" altLang="en-US" sz="2400" b="1" u="sng" dirty="0" smtClean="0">
                <a:solidFill>
                  <a:schemeClr val="accent1"/>
                </a:solidFill>
                <a:latin typeface="楷体" pitchFamily="49" charset="-122"/>
                <a:ea typeface="楷体" pitchFamily="49" charset="-122"/>
              </a:rPr>
              <a:t>体贴，“悄悄”“躲”两个动词体现了母亲在小心翼翼地照顾着我的情绪。</a:t>
            </a:r>
            <a:endParaRPr lang="en-US" altLang="zh-CN" sz="2400" b="1" dirty="0" smtClean="0">
              <a:solidFill>
                <a:schemeClr val="accent1"/>
              </a:solidFill>
              <a:latin typeface="楷体" pitchFamily="49" charset="-122"/>
              <a:ea typeface="楷体"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2000"/>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2000"/>
                                        <p:tgtEl>
                                          <p:spTgt spid="9"/>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9"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4" name="Rectangle 39"/>
          <p:cNvSpPr>
            <a:spLocks noChangeArrowheads="1"/>
          </p:cNvSpPr>
          <p:nvPr/>
        </p:nvSpPr>
        <p:spPr bwMode="auto">
          <a:xfrm>
            <a:off x="1084328" y="142858"/>
            <a:ext cx="4130614" cy="9848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altLang="zh-CN" sz="3200" b="1" dirty="0" smtClean="0">
                <a:solidFill>
                  <a:schemeClr val="accent1">
                    <a:lumMod val="60000"/>
                    <a:lumOff val="40000"/>
                  </a:schemeClr>
                </a:solidFill>
                <a:latin typeface="微软雅黑" pitchFamily="34" charset="-122"/>
                <a:ea typeface="微软雅黑" pitchFamily="34" charset="-122"/>
              </a:rPr>
              <a:t>【</a:t>
            </a:r>
            <a:r>
              <a:rPr lang="zh-CN" altLang="en-US" sz="3200" b="1" dirty="0" smtClean="0">
                <a:solidFill>
                  <a:schemeClr val="accent1">
                    <a:lumMod val="60000"/>
                    <a:lumOff val="40000"/>
                  </a:schemeClr>
                </a:solidFill>
                <a:latin typeface="微软雅黑" pitchFamily="34" charset="-122"/>
                <a:ea typeface="微软雅黑" pitchFamily="34" charset="-122"/>
              </a:rPr>
              <a:t>“母亲”的形象</a:t>
            </a:r>
            <a:r>
              <a:rPr lang="en-US" altLang="zh-CN" sz="3200" b="1" dirty="0" smtClean="0">
                <a:solidFill>
                  <a:schemeClr val="accent1">
                    <a:lumMod val="60000"/>
                    <a:lumOff val="40000"/>
                  </a:schemeClr>
                </a:solidFill>
                <a:latin typeface="微软雅黑" pitchFamily="34" charset="-122"/>
                <a:ea typeface="微软雅黑" pitchFamily="34" charset="-122"/>
              </a:rPr>
              <a:t>】</a:t>
            </a:r>
          </a:p>
          <a:p>
            <a:pPr>
              <a:buFont typeface="Arial" pitchFamily="34" charset="0"/>
              <a:buNone/>
            </a:pPr>
            <a:endParaRPr lang="en-US" altLang="zh-CN" sz="3200" b="1" dirty="0">
              <a:solidFill>
                <a:schemeClr val="accent1">
                  <a:lumMod val="60000"/>
                  <a:lumOff val="40000"/>
                </a:schemeClr>
              </a:solidFill>
              <a:latin typeface="微软雅黑" pitchFamily="34" charset="-122"/>
              <a:ea typeface="微软雅黑" pitchFamily="34" charset="-122"/>
            </a:endParaRPr>
          </a:p>
        </p:txBody>
      </p:sp>
      <p:pic>
        <p:nvPicPr>
          <p:cNvPr id="33" name="Picture 5" descr="20130118150150_JXZ4r"/>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6720243" y="3357568"/>
            <a:ext cx="2423789" cy="1785950"/>
          </a:xfrm>
          <a:prstGeom prst="rect">
            <a:avLst/>
          </a:prstGeom>
          <a:noFill/>
          <a:ln w="9525">
            <a:noFill/>
            <a:miter lim="800000"/>
            <a:headEnd/>
            <a:tailEnd/>
          </a:ln>
        </p:spPr>
      </p:pic>
      <p:pic>
        <p:nvPicPr>
          <p:cNvPr id="46" name="图片 45" descr="c73bb5dc27d07f99cd8a5652c8fb422c.png"/>
          <p:cNvPicPr>
            <a:picLocks noChangeAspect="1"/>
          </p:cNvPicPr>
          <p:nvPr/>
        </p:nvPicPr>
        <p:blipFill>
          <a:blip r:embed="rId4" cstate="print"/>
          <a:stretch>
            <a:fillRect/>
          </a:stretch>
        </p:blipFill>
        <p:spPr>
          <a:xfrm>
            <a:off x="-142908" y="-285770"/>
            <a:ext cx="1214446" cy="1428760"/>
          </a:xfrm>
          <a:prstGeom prst="rect">
            <a:avLst/>
          </a:prstGeom>
        </p:spPr>
      </p:pic>
      <p:sp>
        <p:nvSpPr>
          <p:cNvPr id="48" name="Freeform 33"/>
          <p:cNvSpPr/>
          <p:nvPr/>
        </p:nvSpPr>
        <p:spPr bwMode="auto">
          <a:xfrm rot="1230320">
            <a:off x="4855428" y="3128467"/>
            <a:ext cx="1409816" cy="1226631"/>
          </a:xfrm>
          <a:custGeom>
            <a:avLst/>
            <a:gdLst>
              <a:gd name="T0" fmla="*/ 70 w 1000"/>
              <a:gd name="T1" fmla="*/ 712 h 868"/>
              <a:gd name="T2" fmla="*/ 788 w 1000"/>
              <a:gd name="T3" fmla="*/ 534 h 868"/>
              <a:gd name="T4" fmla="*/ 1000 w 1000"/>
              <a:gd name="T5" fmla="*/ 38 h 868"/>
              <a:gd name="T6" fmla="*/ 316 w 1000"/>
              <a:gd name="T7" fmla="*/ 198 h 868"/>
              <a:gd name="T8" fmla="*/ 0 w 1000"/>
              <a:gd name="T9" fmla="*/ 630 h 868"/>
              <a:gd name="T10" fmla="*/ 566 w 1000"/>
              <a:gd name="T11" fmla="*/ 360 h 868"/>
              <a:gd name="T12" fmla="*/ 70 w 1000"/>
              <a:gd name="T13" fmla="*/ 712 h 868"/>
            </a:gdLst>
            <a:ahLst/>
            <a:cxnLst>
              <a:cxn ang="0">
                <a:pos x="T0" y="T1"/>
              </a:cxn>
              <a:cxn ang="0">
                <a:pos x="T2" y="T3"/>
              </a:cxn>
              <a:cxn ang="0">
                <a:pos x="T4" y="T5"/>
              </a:cxn>
              <a:cxn ang="0">
                <a:pos x="T6" y="T7"/>
              </a:cxn>
              <a:cxn ang="0">
                <a:pos x="T8" y="T9"/>
              </a:cxn>
              <a:cxn ang="0">
                <a:pos x="T10" y="T11"/>
              </a:cxn>
              <a:cxn ang="0">
                <a:pos x="T12" y="T13"/>
              </a:cxn>
            </a:cxnLst>
            <a:rect l="0" t="0" r="r" b="b"/>
            <a:pathLst>
              <a:path w="1000" h="868">
                <a:moveTo>
                  <a:pt x="70" y="712"/>
                </a:moveTo>
                <a:cubicBezTo>
                  <a:pt x="70" y="712"/>
                  <a:pt x="485" y="868"/>
                  <a:pt x="788" y="534"/>
                </a:cubicBezTo>
                <a:cubicBezTo>
                  <a:pt x="980" y="322"/>
                  <a:pt x="1000" y="38"/>
                  <a:pt x="1000" y="38"/>
                </a:cubicBezTo>
                <a:cubicBezTo>
                  <a:pt x="1000" y="38"/>
                  <a:pt x="586" y="0"/>
                  <a:pt x="316" y="198"/>
                </a:cubicBezTo>
                <a:cubicBezTo>
                  <a:pt x="46" y="396"/>
                  <a:pt x="0" y="630"/>
                  <a:pt x="0" y="630"/>
                </a:cubicBezTo>
                <a:cubicBezTo>
                  <a:pt x="0" y="630"/>
                  <a:pt x="208" y="440"/>
                  <a:pt x="566" y="360"/>
                </a:cubicBezTo>
                <a:cubicBezTo>
                  <a:pt x="566" y="360"/>
                  <a:pt x="262" y="522"/>
                  <a:pt x="70" y="712"/>
                </a:cubicBezTo>
                <a:close/>
              </a:path>
            </a:pathLst>
          </a:custGeom>
          <a:solidFill>
            <a:schemeClr val="accent4"/>
          </a:solidFill>
          <a:ln>
            <a:noFill/>
          </a:ln>
        </p:spPr>
        <p:txBody>
          <a:bodyPr/>
          <a:lstStyle/>
          <a:p>
            <a:endParaRPr lang="zh-CN" altLang="en-US">
              <a:solidFill>
                <a:prstClr val="black"/>
              </a:solidFill>
            </a:endParaRPr>
          </a:p>
        </p:txBody>
      </p:sp>
      <p:sp>
        <p:nvSpPr>
          <p:cNvPr id="49" name="Freeform 34"/>
          <p:cNvSpPr/>
          <p:nvPr/>
        </p:nvSpPr>
        <p:spPr bwMode="auto">
          <a:xfrm rot="2250289">
            <a:off x="4888651" y="1491239"/>
            <a:ext cx="1196162" cy="2144724"/>
          </a:xfrm>
          <a:custGeom>
            <a:avLst/>
            <a:gdLst>
              <a:gd name="T0" fmla="*/ 325 w 849"/>
              <a:gd name="T1" fmla="*/ 1518 h 1518"/>
              <a:gd name="T2" fmla="*/ 817 w 849"/>
              <a:gd name="T3" fmla="*/ 816 h 1518"/>
              <a:gd name="T4" fmla="*/ 539 w 849"/>
              <a:gd name="T5" fmla="*/ 0 h 1518"/>
              <a:gd name="T6" fmla="*/ 98 w 849"/>
              <a:gd name="T7" fmla="*/ 644 h 1518"/>
              <a:gd name="T8" fmla="*/ 189 w 849"/>
              <a:gd name="T9" fmla="*/ 1506 h 1518"/>
              <a:gd name="T10" fmla="*/ 455 w 849"/>
              <a:gd name="T11" fmla="*/ 706 h 1518"/>
              <a:gd name="T12" fmla="*/ 325 w 849"/>
              <a:gd name="T13" fmla="*/ 1518 h 1518"/>
            </a:gdLst>
            <a:ahLst/>
            <a:cxnLst>
              <a:cxn ang="0">
                <a:pos x="T0" y="T1"/>
              </a:cxn>
              <a:cxn ang="0">
                <a:pos x="T2" y="T3"/>
              </a:cxn>
              <a:cxn ang="0">
                <a:pos x="T4" y="T5"/>
              </a:cxn>
              <a:cxn ang="0">
                <a:pos x="T6" y="T7"/>
              </a:cxn>
              <a:cxn ang="0">
                <a:pos x="T8" y="T9"/>
              </a:cxn>
              <a:cxn ang="0">
                <a:pos x="T10" y="T11"/>
              </a:cxn>
              <a:cxn ang="0">
                <a:pos x="T12" y="T13"/>
              </a:cxn>
            </a:cxnLst>
            <a:rect l="0" t="0" r="r" b="b"/>
            <a:pathLst>
              <a:path w="849" h="1518">
                <a:moveTo>
                  <a:pt x="325" y="1518"/>
                </a:moveTo>
                <a:cubicBezTo>
                  <a:pt x="325" y="1518"/>
                  <a:pt x="785" y="1276"/>
                  <a:pt x="817" y="816"/>
                </a:cubicBezTo>
                <a:cubicBezTo>
                  <a:pt x="849" y="356"/>
                  <a:pt x="539" y="0"/>
                  <a:pt x="539" y="0"/>
                </a:cubicBezTo>
                <a:cubicBezTo>
                  <a:pt x="539" y="0"/>
                  <a:pt x="209" y="294"/>
                  <a:pt x="98" y="644"/>
                </a:cubicBezTo>
                <a:cubicBezTo>
                  <a:pt x="0" y="951"/>
                  <a:pt x="59" y="1290"/>
                  <a:pt x="189" y="1506"/>
                </a:cubicBezTo>
                <a:cubicBezTo>
                  <a:pt x="189" y="1506"/>
                  <a:pt x="167" y="1158"/>
                  <a:pt x="455" y="706"/>
                </a:cubicBezTo>
                <a:cubicBezTo>
                  <a:pt x="455" y="706"/>
                  <a:pt x="345" y="970"/>
                  <a:pt x="325" y="1518"/>
                </a:cubicBezTo>
                <a:close/>
              </a:path>
            </a:pathLst>
          </a:custGeom>
          <a:solidFill>
            <a:schemeClr val="accent3"/>
          </a:solidFill>
          <a:ln>
            <a:noFill/>
          </a:ln>
        </p:spPr>
        <p:txBody>
          <a:bodyPr/>
          <a:lstStyle/>
          <a:p>
            <a:endParaRPr lang="zh-CN" altLang="en-US">
              <a:solidFill>
                <a:prstClr val="black"/>
              </a:solidFill>
            </a:endParaRPr>
          </a:p>
        </p:txBody>
      </p:sp>
      <p:sp>
        <p:nvSpPr>
          <p:cNvPr id="50" name="Freeform 35"/>
          <p:cNvSpPr/>
          <p:nvPr/>
        </p:nvSpPr>
        <p:spPr bwMode="auto">
          <a:xfrm rot="19874830">
            <a:off x="2597375" y="1616063"/>
            <a:ext cx="1342108" cy="1959601"/>
          </a:xfrm>
          <a:custGeom>
            <a:avLst/>
            <a:gdLst>
              <a:gd name="T0" fmla="*/ 700 w 952"/>
              <a:gd name="T1" fmla="*/ 1330 h 1386"/>
              <a:gd name="T2" fmla="*/ 760 w 952"/>
              <a:gd name="T3" fmla="*/ 522 h 1386"/>
              <a:gd name="T4" fmla="*/ 138 w 952"/>
              <a:gd name="T5" fmla="*/ 0 h 1386"/>
              <a:gd name="T6" fmla="*/ 122 w 952"/>
              <a:gd name="T7" fmla="*/ 820 h 1386"/>
              <a:gd name="T8" fmla="*/ 590 w 952"/>
              <a:gd name="T9" fmla="*/ 1386 h 1386"/>
              <a:gd name="T10" fmla="*/ 412 w 952"/>
              <a:gd name="T11" fmla="*/ 618 h 1386"/>
              <a:gd name="T12" fmla="*/ 700 w 952"/>
              <a:gd name="T13" fmla="*/ 1330 h 1386"/>
            </a:gdLst>
            <a:ahLst/>
            <a:cxnLst>
              <a:cxn ang="0">
                <a:pos x="T0" y="T1"/>
              </a:cxn>
              <a:cxn ang="0">
                <a:pos x="T2" y="T3"/>
              </a:cxn>
              <a:cxn ang="0">
                <a:pos x="T4" y="T5"/>
              </a:cxn>
              <a:cxn ang="0">
                <a:pos x="T6" y="T7"/>
              </a:cxn>
              <a:cxn ang="0">
                <a:pos x="T8" y="T9"/>
              </a:cxn>
              <a:cxn ang="0">
                <a:pos x="T10" y="T11"/>
              </a:cxn>
              <a:cxn ang="0">
                <a:pos x="T12" y="T13"/>
              </a:cxn>
            </a:cxnLst>
            <a:rect l="0" t="0" r="r" b="b"/>
            <a:pathLst>
              <a:path w="952" h="1386">
                <a:moveTo>
                  <a:pt x="700" y="1330"/>
                </a:moveTo>
                <a:cubicBezTo>
                  <a:pt x="700" y="1330"/>
                  <a:pt x="952" y="916"/>
                  <a:pt x="760" y="522"/>
                </a:cubicBezTo>
                <a:cubicBezTo>
                  <a:pt x="571" y="134"/>
                  <a:pt x="138" y="0"/>
                  <a:pt x="138" y="0"/>
                </a:cubicBezTo>
                <a:cubicBezTo>
                  <a:pt x="138" y="0"/>
                  <a:pt x="0" y="476"/>
                  <a:pt x="122" y="820"/>
                </a:cubicBezTo>
                <a:cubicBezTo>
                  <a:pt x="241" y="1156"/>
                  <a:pt x="462" y="1316"/>
                  <a:pt x="590" y="1386"/>
                </a:cubicBezTo>
                <a:cubicBezTo>
                  <a:pt x="590" y="1386"/>
                  <a:pt x="422" y="1170"/>
                  <a:pt x="412" y="618"/>
                </a:cubicBezTo>
                <a:cubicBezTo>
                  <a:pt x="412" y="618"/>
                  <a:pt x="548" y="1094"/>
                  <a:pt x="700" y="1330"/>
                </a:cubicBezTo>
                <a:close/>
              </a:path>
            </a:pathLst>
          </a:custGeom>
          <a:solidFill>
            <a:schemeClr val="accent2"/>
          </a:solidFill>
          <a:ln>
            <a:noFill/>
          </a:ln>
        </p:spPr>
        <p:txBody>
          <a:bodyPr/>
          <a:lstStyle/>
          <a:p>
            <a:endParaRPr lang="zh-CN" altLang="en-US">
              <a:solidFill>
                <a:prstClr val="black"/>
              </a:solidFill>
            </a:endParaRPr>
          </a:p>
        </p:txBody>
      </p:sp>
      <p:sp>
        <p:nvSpPr>
          <p:cNvPr id="51" name="Freeform 36"/>
          <p:cNvSpPr/>
          <p:nvPr/>
        </p:nvSpPr>
        <p:spPr bwMode="auto">
          <a:xfrm rot="20455560">
            <a:off x="2357422" y="3349926"/>
            <a:ext cx="1488055" cy="1017427"/>
          </a:xfrm>
          <a:custGeom>
            <a:avLst/>
            <a:gdLst>
              <a:gd name="T0" fmla="*/ 1056 w 1056"/>
              <a:gd name="T1" fmla="*/ 528 h 720"/>
              <a:gd name="T2" fmla="*/ 616 w 1056"/>
              <a:gd name="T3" fmla="*/ 80 h 720"/>
              <a:gd name="T4" fmla="*/ 0 w 1056"/>
              <a:gd name="T5" fmla="*/ 178 h 720"/>
              <a:gd name="T6" fmla="*/ 446 w 1056"/>
              <a:gd name="T7" fmla="*/ 596 h 720"/>
              <a:gd name="T8" fmla="*/ 1036 w 1056"/>
              <a:gd name="T9" fmla="*/ 622 h 720"/>
              <a:gd name="T10" fmla="*/ 504 w 1056"/>
              <a:gd name="T11" fmla="*/ 334 h 720"/>
              <a:gd name="T12" fmla="*/ 1056 w 1056"/>
              <a:gd name="T13" fmla="*/ 528 h 720"/>
            </a:gdLst>
            <a:ahLst/>
            <a:cxnLst>
              <a:cxn ang="0">
                <a:pos x="T0" y="T1"/>
              </a:cxn>
              <a:cxn ang="0">
                <a:pos x="T2" y="T3"/>
              </a:cxn>
              <a:cxn ang="0">
                <a:pos x="T4" y="T5"/>
              </a:cxn>
              <a:cxn ang="0">
                <a:pos x="T6" y="T7"/>
              </a:cxn>
              <a:cxn ang="0">
                <a:pos x="T8" y="T9"/>
              </a:cxn>
              <a:cxn ang="0">
                <a:pos x="T10" y="T11"/>
              </a:cxn>
              <a:cxn ang="0">
                <a:pos x="T12" y="T13"/>
              </a:cxn>
            </a:cxnLst>
            <a:rect l="0" t="0" r="r" b="b"/>
            <a:pathLst>
              <a:path w="1056" h="720">
                <a:moveTo>
                  <a:pt x="1056" y="528"/>
                </a:moveTo>
                <a:cubicBezTo>
                  <a:pt x="1056" y="528"/>
                  <a:pt x="950" y="160"/>
                  <a:pt x="616" y="80"/>
                </a:cubicBezTo>
                <a:cubicBezTo>
                  <a:pt x="282" y="0"/>
                  <a:pt x="0" y="178"/>
                  <a:pt x="0" y="178"/>
                </a:cubicBezTo>
                <a:cubicBezTo>
                  <a:pt x="0" y="178"/>
                  <a:pt x="190" y="477"/>
                  <a:pt x="446" y="596"/>
                </a:cubicBezTo>
                <a:cubicBezTo>
                  <a:pt x="712" y="720"/>
                  <a:pt x="952" y="660"/>
                  <a:pt x="1036" y="622"/>
                </a:cubicBezTo>
                <a:cubicBezTo>
                  <a:pt x="1036" y="622"/>
                  <a:pt x="786" y="594"/>
                  <a:pt x="504" y="334"/>
                </a:cubicBezTo>
                <a:cubicBezTo>
                  <a:pt x="504" y="334"/>
                  <a:pt x="824" y="508"/>
                  <a:pt x="1056" y="528"/>
                </a:cubicBezTo>
                <a:close/>
              </a:path>
            </a:pathLst>
          </a:custGeom>
          <a:solidFill>
            <a:schemeClr val="accent1"/>
          </a:solidFill>
          <a:ln>
            <a:noFill/>
          </a:ln>
        </p:spPr>
        <p:txBody>
          <a:bodyPr/>
          <a:lstStyle/>
          <a:p>
            <a:endParaRPr lang="zh-CN" altLang="en-US">
              <a:solidFill>
                <a:prstClr val="black"/>
              </a:solidFill>
            </a:endParaRPr>
          </a:p>
        </p:txBody>
      </p:sp>
      <p:sp>
        <p:nvSpPr>
          <p:cNvPr id="52" name="Freeform 34"/>
          <p:cNvSpPr/>
          <p:nvPr/>
        </p:nvSpPr>
        <p:spPr bwMode="auto">
          <a:xfrm rot="21206337">
            <a:off x="3799102" y="857238"/>
            <a:ext cx="1196162" cy="2144724"/>
          </a:xfrm>
          <a:custGeom>
            <a:avLst/>
            <a:gdLst>
              <a:gd name="T0" fmla="*/ 325 w 849"/>
              <a:gd name="T1" fmla="*/ 1518 h 1518"/>
              <a:gd name="T2" fmla="*/ 817 w 849"/>
              <a:gd name="T3" fmla="*/ 816 h 1518"/>
              <a:gd name="T4" fmla="*/ 539 w 849"/>
              <a:gd name="T5" fmla="*/ 0 h 1518"/>
              <a:gd name="T6" fmla="*/ 98 w 849"/>
              <a:gd name="T7" fmla="*/ 644 h 1518"/>
              <a:gd name="T8" fmla="*/ 189 w 849"/>
              <a:gd name="T9" fmla="*/ 1506 h 1518"/>
              <a:gd name="T10" fmla="*/ 455 w 849"/>
              <a:gd name="T11" fmla="*/ 706 h 1518"/>
              <a:gd name="T12" fmla="*/ 325 w 849"/>
              <a:gd name="T13" fmla="*/ 1518 h 1518"/>
            </a:gdLst>
            <a:ahLst/>
            <a:cxnLst>
              <a:cxn ang="0">
                <a:pos x="T0" y="T1"/>
              </a:cxn>
              <a:cxn ang="0">
                <a:pos x="T2" y="T3"/>
              </a:cxn>
              <a:cxn ang="0">
                <a:pos x="T4" y="T5"/>
              </a:cxn>
              <a:cxn ang="0">
                <a:pos x="T6" y="T7"/>
              </a:cxn>
              <a:cxn ang="0">
                <a:pos x="T8" y="T9"/>
              </a:cxn>
              <a:cxn ang="0">
                <a:pos x="T10" y="T11"/>
              </a:cxn>
              <a:cxn ang="0">
                <a:pos x="T12" y="T13"/>
              </a:cxn>
            </a:cxnLst>
            <a:rect l="0" t="0" r="r" b="b"/>
            <a:pathLst>
              <a:path w="849" h="1518">
                <a:moveTo>
                  <a:pt x="325" y="1518"/>
                </a:moveTo>
                <a:cubicBezTo>
                  <a:pt x="325" y="1518"/>
                  <a:pt x="785" y="1276"/>
                  <a:pt x="817" y="816"/>
                </a:cubicBezTo>
                <a:cubicBezTo>
                  <a:pt x="849" y="356"/>
                  <a:pt x="539" y="0"/>
                  <a:pt x="539" y="0"/>
                </a:cubicBezTo>
                <a:cubicBezTo>
                  <a:pt x="539" y="0"/>
                  <a:pt x="209" y="294"/>
                  <a:pt x="98" y="644"/>
                </a:cubicBezTo>
                <a:cubicBezTo>
                  <a:pt x="0" y="951"/>
                  <a:pt x="59" y="1290"/>
                  <a:pt x="189" y="1506"/>
                </a:cubicBezTo>
                <a:cubicBezTo>
                  <a:pt x="189" y="1506"/>
                  <a:pt x="167" y="1158"/>
                  <a:pt x="455" y="706"/>
                </a:cubicBezTo>
                <a:cubicBezTo>
                  <a:pt x="455" y="706"/>
                  <a:pt x="345" y="970"/>
                  <a:pt x="325" y="1518"/>
                </a:cubicBezTo>
                <a:close/>
              </a:path>
            </a:pathLst>
          </a:custGeom>
          <a:solidFill>
            <a:srgbClr val="92D050"/>
          </a:solidFill>
          <a:ln>
            <a:noFill/>
          </a:ln>
        </p:spPr>
        <p:txBody>
          <a:bodyPr/>
          <a:lstStyle/>
          <a:p>
            <a:endParaRPr lang="zh-CN" altLang="en-US">
              <a:solidFill>
                <a:prstClr val="black"/>
              </a:solidFill>
            </a:endParaRPr>
          </a:p>
        </p:txBody>
      </p:sp>
      <p:sp>
        <p:nvSpPr>
          <p:cNvPr id="53" name="Rectangle 40"/>
          <p:cNvSpPr>
            <a:spLocks noChangeArrowheads="1"/>
          </p:cNvSpPr>
          <p:nvPr/>
        </p:nvSpPr>
        <p:spPr bwMode="auto">
          <a:xfrm>
            <a:off x="484173" y="3167228"/>
            <a:ext cx="2016125" cy="4760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gn="r">
              <a:lnSpc>
                <a:spcPct val="120000"/>
              </a:lnSpc>
              <a:buFont typeface="Arial" pitchFamily="34" charset="0"/>
              <a:buNone/>
            </a:pPr>
            <a:r>
              <a:rPr lang="zh-CN" altLang="en-US" sz="2800" b="1" dirty="0" smtClean="0">
                <a:solidFill>
                  <a:schemeClr val="bg1">
                    <a:lumMod val="50000"/>
                  </a:schemeClr>
                </a:solidFill>
                <a:latin typeface="微软雅黑" pitchFamily="34" charset="-122"/>
                <a:ea typeface="微软雅黑" pitchFamily="34" charset="-122"/>
              </a:rPr>
              <a:t>慈爱</a:t>
            </a:r>
            <a:r>
              <a:rPr lang="en-US" altLang="zh-CN" sz="2800" dirty="0" smtClean="0">
                <a:solidFill>
                  <a:schemeClr val="bg1">
                    <a:lumMod val="50000"/>
                  </a:schemeClr>
                </a:solidFill>
                <a:latin typeface="微软雅黑" pitchFamily="34" charset="-122"/>
                <a:ea typeface="微软雅黑" pitchFamily="34" charset="-122"/>
              </a:rPr>
              <a:t> </a:t>
            </a:r>
            <a:endParaRPr lang="zh-CN" altLang="en-US" sz="2800" dirty="0">
              <a:solidFill>
                <a:schemeClr val="bg1">
                  <a:lumMod val="50000"/>
                </a:schemeClr>
              </a:solidFill>
              <a:latin typeface="微软雅黑" pitchFamily="34" charset="-122"/>
              <a:ea typeface="微软雅黑" pitchFamily="34" charset="-122"/>
            </a:endParaRPr>
          </a:p>
        </p:txBody>
      </p:sp>
      <p:sp>
        <p:nvSpPr>
          <p:cNvPr id="54" name="Rectangle 40"/>
          <p:cNvSpPr>
            <a:spLocks noChangeArrowheads="1"/>
          </p:cNvSpPr>
          <p:nvPr/>
        </p:nvSpPr>
        <p:spPr bwMode="auto">
          <a:xfrm>
            <a:off x="285720" y="1785932"/>
            <a:ext cx="2016125" cy="4760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gn="r">
              <a:lnSpc>
                <a:spcPct val="120000"/>
              </a:lnSpc>
              <a:buFont typeface="Arial" pitchFamily="34" charset="0"/>
              <a:buNone/>
            </a:pPr>
            <a:r>
              <a:rPr lang="zh-CN" altLang="en-US" sz="2800" b="1" dirty="0" smtClean="0">
                <a:solidFill>
                  <a:schemeClr val="bg1">
                    <a:lumMod val="50000"/>
                  </a:schemeClr>
                </a:solidFill>
                <a:latin typeface="微软雅黑" pitchFamily="34" charset="-122"/>
                <a:ea typeface="微软雅黑" pitchFamily="34" charset="-122"/>
              </a:rPr>
              <a:t>细心</a:t>
            </a:r>
            <a:r>
              <a:rPr lang="en-US" altLang="zh-CN" sz="2800" dirty="0" smtClean="0">
                <a:solidFill>
                  <a:schemeClr val="bg1">
                    <a:lumMod val="50000"/>
                  </a:schemeClr>
                </a:solidFill>
                <a:latin typeface="微软雅黑" pitchFamily="34" charset="-122"/>
                <a:ea typeface="微软雅黑" pitchFamily="34" charset="-122"/>
              </a:rPr>
              <a:t> </a:t>
            </a:r>
            <a:endParaRPr lang="zh-CN" altLang="en-US" sz="2800" dirty="0">
              <a:solidFill>
                <a:schemeClr val="bg1">
                  <a:lumMod val="50000"/>
                </a:schemeClr>
              </a:solidFill>
              <a:latin typeface="微软雅黑" pitchFamily="34" charset="-122"/>
              <a:ea typeface="微软雅黑" pitchFamily="34" charset="-122"/>
            </a:endParaRPr>
          </a:p>
        </p:txBody>
      </p:sp>
      <p:sp>
        <p:nvSpPr>
          <p:cNvPr id="55" name="Rectangle 40"/>
          <p:cNvSpPr>
            <a:spLocks noChangeArrowheads="1"/>
          </p:cNvSpPr>
          <p:nvPr/>
        </p:nvSpPr>
        <p:spPr bwMode="auto">
          <a:xfrm>
            <a:off x="1984371" y="1000114"/>
            <a:ext cx="2016125" cy="4760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gn="r">
              <a:lnSpc>
                <a:spcPct val="120000"/>
              </a:lnSpc>
              <a:buFont typeface="Arial" pitchFamily="34" charset="0"/>
              <a:buNone/>
            </a:pPr>
            <a:r>
              <a:rPr lang="zh-CN" altLang="en-US" sz="2800" b="1" dirty="0" smtClean="0">
                <a:solidFill>
                  <a:schemeClr val="bg1">
                    <a:lumMod val="50000"/>
                  </a:schemeClr>
                </a:solidFill>
                <a:latin typeface="微软雅黑" pitchFamily="34" charset="-122"/>
                <a:ea typeface="微软雅黑" pitchFamily="34" charset="-122"/>
              </a:rPr>
              <a:t>坚强</a:t>
            </a:r>
            <a:r>
              <a:rPr lang="en-US" altLang="zh-CN" sz="2800" dirty="0" smtClean="0">
                <a:solidFill>
                  <a:schemeClr val="bg1">
                    <a:lumMod val="50000"/>
                  </a:schemeClr>
                </a:solidFill>
                <a:latin typeface="微软雅黑" pitchFamily="34" charset="-122"/>
                <a:ea typeface="微软雅黑" pitchFamily="34" charset="-122"/>
              </a:rPr>
              <a:t> </a:t>
            </a:r>
            <a:endParaRPr lang="zh-CN" altLang="en-US" sz="2800" dirty="0">
              <a:solidFill>
                <a:schemeClr val="bg1">
                  <a:lumMod val="50000"/>
                </a:schemeClr>
              </a:solidFill>
              <a:latin typeface="微软雅黑" pitchFamily="34" charset="-122"/>
              <a:ea typeface="微软雅黑" pitchFamily="34" charset="-122"/>
            </a:endParaRPr>
          </a:p>
        </p:txBody>
      </p:sp>
      <p:sp>
        <p:nvSpPr>
          <p:cNvPr id="56" name="Rectangle 40"/>
          <p:cNvSpPr>
            <a:spLocks noChangeArrowheads="1"/>
          </p:cNvSpPr>
          <p:nvPr/>
        </p:nvSpPr>
        <p:spPr bwMode="auto">
          <a:xfrm>
            <a:off x="5143504" y="1952782"/>
            <a:ext cx="2016125" cy="4760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gn="r">
              <a:lnSpc>
                <a:spcPct val="120000"/>
              </a:lnSpc>
              <a:buFont typeface="Arial" pitchFamily="34" charset="0"/>
              <a:buNone/>
            </a:pPr>
            <a:r>
              <a:rPr lang="zh-CN" altLang="en-US" sz="2800" b="1" dirty="0" smtClean="0">
                <a:solidFill>
                  <a:schemeClr val="bg1">
                    <a:lumMod val="50000"/>
                  </a:schemeClr>
                </a:solidFill>
                <a:latin typeface="微软雅黑" pitchFamily="34" charset="-122"/>
                <a:ea typeface="微软雅黑" pitchFamily="34" charset="-122"/>
              </a:rPr>
              <a:t>敏感</a:t>
            </a:r>
            <a:r>
              <a:rPr lang="en-US" altLang="zh-CN" sz="2800" dirty="0" smtClean="0">
                <a:solidFill>
                  <a:schemeClr val="bg1">
                    <a:lumMod val="50000"/>
                  </a:schemeClr>
                </a:solidFill>
                <a:latin typeface="微软雅黑" pitchFamily="34" charset="-122"/>
                <a:ea typeface="微软雅黑" pitchFamily="34" charset="-122"/>
              </a:rPr>
              <a:t> </a:t>
            </a:r>
            <a:endParaRPr lang="zh-CN" altLang="en-US" sz="2800" dirty="0">
              <a:solidFill>
                <a:schemeClr val="bg1">
                  <a:lumMod val="50000"/>
                </a:schemeClr>
              </a:solidFill>
              <a:latin typeface="微软雅黑" pitchFamily="34" charset="-122"/>
              <a:ea typeface="微软雅黑" pitchFamily="34" charset="-122"/>
            </a:endParaRPr>
          </a:p>
        </p:txBody>
      </p:sp>
      <p:sp>
        <p:nvSpPr>
          <p:cNvPr id="57" name="Rectangle 40"/>
          <p:cNvSpPr>
            <a:spLocks noChangeArrowheads="1"/>
          </p:cNvSpPr>
          <p:nvPr/>
        </p:nvSpPr>
        <p:spPr bwMode="auto">
          <a:xfrm>
            <a:off x="5000628" y="2952914"/>
            <a:ext cx="2016125" cy="4760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gn="r">
              <a:lnSpc>
                <a:spcPct val="120000"/>
              </a:lnSpc>
              <a:buFont typeface="Arial" pitchFamily="34" charset="0"/>
              <a:buNone/>
            </a:pPr>
            <a:r>
              <a:rPr lang="zh-CN" altLang="en-US" sz="2800" b="1" dirty="0" smtClean="0">
                <a:solidFill>
                  <a:schemeClr val="bg1">
                    <a:lumMod val="50000"/>
                  </a:schemeClr>
                </a:solidFill>
                <a:latin typeface="微软雅黑" pitchFamily="34" charset="-122"/>
                <a:ea typeface="微软雅黑" pitchFamily="34" charset="-122"/>
              </a:rPr>
              <a:t>体贴</a:t>
            </a:r>
            <a:r>
              <a:rPr lang="en-US" altLang="zh-CN" sz="2800" dirty="0" smtClean="0">
                <a:solidFill>
                  <a:schemeClr val="bg1">
                    <a:lumMod val="50000"/>
                  </a:schemeClr>
                </a:solidFill>
                <a:latin typeface="微软雅黑" pitchFamily="34" charset="-122"/>
                <a:ea typeface="微软雅黑" pitchFamily="34" charset="-122"/>
              </a:rPr>
              <a:t> </a:t>
            </a:r>
            <a:endParaRPr lang="zh-CN" altLang="en-US" sz="2800" dirty="0">
              <a:solidFill>
                <a:schemeClr val="bg1">
                  <a:lumMod val="50000"/>
                </a:schemeClr>
              </a:solidFill>
              <a:latin typeface="微软雅黑" pitchFamily="34" charset="-122"/>
              <a:ea typeface="微软雅黑" pitchFamily="34" charset="-122"/>
            </a:endParaRPr>
          </a:p>
        </p:txBody>
      </p:sp>
      <p:sp>
        <p:nvSpPr>
          <p:cNvPr id="60" name="Rectangle 40"/>
          <p:cNvSpPr>
            <a:spLocks noChangeArrowheads="1"/>
          </p:cNvSpPr>
          <p:nvPr/>
        </p:nvSpPr>
        <p:spPr bwMode="auto">
          <a:xfrm>
            <a:off x="2786050" y="3113969"/>
            <a:ext cx="2016125" cy="743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gn="r">
              <a:lnSpc>
                <a:spcPct val="120000"/>
              </a:lnSpc>
              <a:buFont typeface="Arial" pitchFamily="34" charset="0"/>
              <a:buNone/>
            </a:pPr>
            <a:r>
              <a:rPr lang="zh-CN" altLang="en-US" sz="4400" b="1" dirty="0" smtClean="0">
                <a:solidFill>
                  <a:schemeClr val="bg1">
                    <a:lumMod val="50000"/>
                  </a:schemeClr>
                </a:solidFill>
                <a:latin typeface="微软雅黑" pitchFamily="34" charset="-122"/>
                <a:ea typeface="微软雅黑" pitchFamily="34" charset="-122"/>
              </a:rPr>
              <a:t>隐忍</a:t>
            </a:r>
            <a:endParaRPr lang="zh-CN" altLang="en-US" sz="4400" dirty="0">
              <a:solidFill>
                <a:schemeClr val="bg1">
                  <a:lumMod val="50000"/>
                </a:schemeClr>
              </a:solidFill>
              <a:latin typeface="微软雅黑" pitchFamily="34" charset="-122"/>
              <a:ea typeface="微软雅黑" pitchFamily="34" charset="-122"/>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1"/>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grpId="0" nodeType="afterEffect">
                                  <p:stCondLst>
                                    <p:cond delay="0"/>
                                  </p:stCondLst>
                                  <p:childTnLst>
                                    <p:set>
                                      <p:cBhvr>
                                        <p:cTn id="9" dur="1" fill="hold">
                                          <p:stCondLst>
                                            <p:cond delay="0"/>
                                          </p:stCondLst>
                                        </p:cTn>
                                        <p:tgtEl>
                                          <p:spTgt spid="53"/>
                                        </p:tgtEl>
                                        <p:attrNameLst>
                                          <p:attrName>style.visibility</p:attrName>
                                        </p:attrNameLst>
                                      </p:cBhvr>
                                      <p:to>
                                        <p:strVal val="visible"/>
                                      </p:to>
                                    </p:set>
                                    <p:animEffect transition="in" filter="fade">
                                      <p:cBhvr>
                                        <p:cTn id="10" dur="2000"/>
                                        <p:tgtEl>
                                          <p:spTgt spid="53"/>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8"/>
                                        </p:tgtEl>
                                        <p:attrNameLst>
                                          <p:attrName>style.visibility</p:attrName>
                                        </p:attrNameLst>
                                      </p:cBhvr>
                                      <p:to>
                                        <p:strVal val="visible"/>
                                      </p:to>
                                    </p:set>
                                  </p:childTnLst>
                                </p:cTn>
                              </p:par>
                            </p:childTnLst>
                          </p:cTn>
                        </p:par>
                        <p:par>
                          <p:cTn id="15" fill="hold">
                            <p:stCondLst>
                              <p:cond delay="0"/>
                            </p:stCondLst>
                            <p:childTnLst>
                              <p:par>
                                <p:cTn id="16" presetID="10" presetClass="entr" presetSubtype="0" fill="hold" grpId="0" nodeType="afterEffect">
                                  <p:stCondLst>
                                    <p:cond delay="0"/>
                                  </p:stCondLst>
                                  <p:childTnLst>
                                    <p:set>
                                      <p:cBhvr>
                                        <p:cTn id="17" dur="1" fill="hold">
                                          <p:stCondLst>
                                            <p:cond delay="0"/>
                                          </p:stCondLst>
                                        </p:cTn>
                                        <p:tgtEl>
                                          <p:spTgt spid="57"/>
                                        </p:tgtEl>
                                        <p:attrNameLst>
                                          <p:attrName>style.visibility</p:attrName>
                                        </p:attrNameLst>
                                      </p:cBhvr>
                                      <p:to>
                                        <p:strVal val="visible"/>
                                      </p:to>
                                    </p:set>
                                    <p:animEffect transition="in" filter="fade">
                                      <p:cBhvr>
                                        <p:cTn id="18" dur="2000"/>
                                        <p:tgtEl>
                                          <p:spTgt spid="57"/>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50"/>
                                        </p:tgtEl>
                                        <p:attrNameLst>
                                          <p:attrName>style.visibility</p:attrName>
                                        </p:attrNameLst>
                                      </p:cBhvr>
                                      <p:to>
                                        <p:strVal val="visible"/>
                                      </p:to>
                                    </p:set>
                                    <p:animEffect transition="in" filter="fade">
                                      <p:cBhvr>
                                        <p:cTn id="23" dur="2000"/>
                                        <p:tgtEl>
                                          <p:spTgt spid="50"/>
                                        </p:tgtEl>
                                      </p:cBhvr>
                                    </p:animEffect>
                                  </p:childTnLst>
                                </p:cTn>
                              </p:par>
                            </p:childTnLst>
                          </p:cTn>
                        </p:par>
                        <p:par>
                          <p:cTn id="24" fill="hold">
                            <p:stCondLst>
                              <p:cond delay="2000"/>
                            </p:stCondLst>
                            <p:childTnLst>
                              <p:par>
                                <p:cTn id="25" presetID="1" presetClass="entr" presetSubtype="0" fill="hold" grpId="0" nodeType="afterEffect">
                                  <p:stCondLst>
                                    <p:cond delay="0"/>
                                  </p:stCondLst>
                                  <p:childTnLst>
                                    <p:set>
                                      <p:cBhvr>
                                        <p:cTn id="26" dur="1" fill="hold">
                                          <p:stCondLst>
                                            <p:cond delay="0"/>
                                          </p:stCondLst>
                                        </p:cTn>
                                        <p:tgtEl>
                                          <p:spTgt spid="5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9"/>
                                        </p:tgtEl>
                                        <p:attrNameLst>
                                          <p:attrName>style.visibility</p:attrName>
                                        </p:attrNameLst>
                                      </p:cBhvr>
                                      <p:to>
                                        <p:strVal val="visible"/>
                                      </p:to>
                                    </p:set>
                                  </p:childTnLst>
                                </p:cTn>
                              </p:par>
                            </p:childTnLst>
                          </p:cTn>
                        </p:par>
                        <p:par>
                          <p:cTn id="31" fill="hold">
                            <p:stCondLst>
                              <p:cond delay="0"/>
                            </p:stCondLst>
                            <p:childTnLst>
                              <p:par>
                                <p:cTn id="32" presetID="1" presetClass="entr" presetSubtype="0" fill="hold" grpId="0" nodeType="afterEffect">
                                  <p:stCondLst>
                                    <p:cond delay="0"/>
                                  </p:stCondLst>
                                  <p:childTnLst>
                                    <p:set>
                                      <p:cBhvr>
                                        <p:cTn id="33" dur="1" fill="hold">
                                          <p:stCondLst>
                                            <p:cond delay="0"/>
                                          </p:stCondLst>
                                        </p:cTn>
                                        <p:tgtEl>
                                          <p:spTgt spid="56"/>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grpId="0" nodeType="clickEffect">
                                  <p:stCondLst>
                                    <p:cond delay="0"/>
                                  </p:stCondLst>
                                  <p:childTnLst>
                                    <p:set>
                                      <p:cBhvr>
                                        <p:cTn id="37" dur="1" fill="hold">
                                          <p:stCondLst>
                                            <p:cond delay="0"/>
                                          </p:stCondLst>
                                        </p:cTn>
                                        <p:tgtEl>
                                          <p:spTgt spid="52"/>
                                        </p:tgtEl>
                                        <p:attrNameLst>
                                          <p:attrName>style.visibility</p:attrName>
                                        </p:attrNameLst>
                                      </p:cBhvr>
                                      <p:to>
                                        <p:strVal val="visible"/>
                                      </p:to>
                                    </p:set>
                                  </p:childTnLst>
                                </p:cTn>
                              </p:par>
                            </p:childTnLst>
                          </p:cTn>
                        </p:par>
                        <p:par>
                          <p:cTn id="38" fill="hold">
                            <p:stCondLst>
                              <p:cond delay="0"/>
                            </p:stCondLst>
                            <p:childTnLst>
                              <p:par>
                                <p:cTn id="39" presetID="1" presetClass="entr" presetSubtype="0" fill="hold" grpId="0" nodeType="afterEffect">
                                  <p:stCondLst>
                                    <p:cond delay="0"/>
                                  </p:stCondLst>
                                  <p:childTnLst>
                                    <p:set>
                                      <p:cBhvr>
                                        <p:cTn id="40" dur="1" fill="hold">
                                          <p:stCondLst>
                                            <p:cond delay="0"/>
                                          </p:stCondLst>
                                        </p:cTn>
                                        <p:tgtEl>
                                          <p:spTgt spid="55"/>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6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animBg="1"/>
      <p:bldP spid="50" grpId="0" animBg="1"/>
      <p:bldP spid="51" grpId="0" animBg="1"/>
      <p:bldP spid="52" grpId="0" animBg="1"/>
      <p:bldP spid="53" grpId="0"/>
      <p:bldP spid="54" grpId="0"/>
      <p:bldP spid="55" grpId="0"/>
      <p:bldP spid="56" grpId="0"/>
      <p:bldP spid="57" grpId="0"/>
      <p:bldP spid="6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Rectangle 39"/>
          <p:cNvSpPr>
            <a:spLocks noChangeArrowheads="1"/>
          </p:cNvSpPr>
          <p:nvPr/>
        </p:nvSpPr>
        <p:spPr bwMode="auto">
          <a:xfrm>
            <a:off x="571472" y="372419"/>
            <a:ext cx="4130614" cy="14773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altLang="zh-CN" sz="3200" b="1" dirty="0" smtClean="0">
                <a:solidFill>
                  <a:schemeClr val="accent1">
                    <a:lumMod val="60000"/>
                    <a:lumOff val="40000"/>
                  </a:schemeClr>
                </a:solidFill>
                <a:latin typeface="微软雅黑" pitchFamily="34" charset="-122"/>
                <a:ea typeface="微软雅黑" pitchFamily="34" charset="-122"/>
              </a:rPr>
              <a:t>【</a:t>
            </a:r>
            <a:r>
              <a:rPr lang="zh-CN" altLang="en-US" sz="3200" b="1" dirty="0" smtClean="0">
                <a:solidFill>
                  <a:schemeClr val="accent1">
                    <a:lumMod val="60000"/>
                    <a:lumOff val="40000"/>
                  </a:schemeClr>
                </a:solidFill>
                <a:latin typeface="微软雅黑" pitchFamily="34" charset="-122"/>
                <a:ea typeface="微软雅黑" pitchFamily="34" charset="-122"/>
              </a:rPr>
              <a:t>品词读句：</a:t>
            </a:r>
            <a:endParaRPr lang="en-US" altLang="zh-CN" sz="3200" b="1" dirty="0" smtClean="0">
              <a:solidFill>
                <a:schemeClr val="accent1">
                  <a:lumMod val="60000"/>
                  <a:lumOff val="40000"/>
                </a:schemeClr>
              </a:solidFill>
              <a:latin typeface="微软雅黑" pitchFamily="34" charset="-122"/>
              <a:ea typeface="微软雅黑" pitchFamily="34" charset="-122"/>
            </a:endParaRPr>
          </a:p>
          <a:p>
            <a:r>
              <a:rPr lang="zh-CN" altLang="en-US" sz="3200" b="1" dirty="0" smtClean="0">
                <a:solidFill>
                  <a:schemeClr val="accent1">
                    <a:lumMod val="60000"/>
                    <a:lumOff val="40000"/>
                  </a:schemeClr>
                </a:solidFill>
                <a:latin typeface="微软雅黑" pitchFamily="34" charset="-122"/>
                <a:ea typeface="微软雅黑" pitchFamily="34" charset="-122"/>
              </a:rPr>
              <a:t>“母亲”的形象</a:t>
            </a:r>
            <a:r>
              <a:rPr lang="en-US" altLang="zh-CN" sz="3200" b="1" dirty="0" smtClean="0">
                <a:solidFill>
                  <a:schemeClr val="accent1">
                    <a:lumMod val="60000"/>
                    <a:lumOff val="40000"/>
                  </a:schemeClr>
                </a:solidFill>
                <a:latin typeface="微软雅黑" pitchFamily="34" charset="-122"/>
                <a:ea typeface="微软雅黑" pitchFamily="34" charset="-122"/>
              </a:rPr>
              <a:t>】</a:t>
            </a:r>
          </a:p>
          <a:p>
            <a:pPr>
              <a:buFont typeface="Arial" pitchFamily="34" charset="0"/>
              <a:buNone/>
            </a:pPr>
            <a:endParaRPr lang="en-US" altLang="zh-CN" sz="3200" b="1" dirty="0">
              <a:solidFill>
                <a:schemeClr val="accent1">
                  <a:lumMod val="60000"/>
                  <a:lumOff val="40000"/>
                </a:schemeClr>
              </a:solidFill>
              <a:latin typeface="微软雅黑" pitchFamily="34" charset="-122"/>
              <a:ea typeface="微软雅黑" pitchFamily="34" charset="-122"/>
            </a:endParaRPr>
          </a:p>
        </p:txBody>
      </p:sp>
      <p:grpSp>
        <p:nvGrpSpPr>
          <p:cNvPr id="2" name="组合 23"/>
          <p:cNvGrpSpPr/>
          <p:nvPr/>
        </p:nvGrpSpPr>
        <p:grpSpPr>
          <a:xfrm>
            <a:off x="0" y="1857370"/>
            <a:ext cx="9144000" cy="1049662"/>
            <a:chOff x="4572000" y="1521294"/>
            <a:chExt cx="4572000" cy="1049662"/>
          </a:xfrm>
        </p:grpSpPr>
        <p:sp>
          <p:nvSpPr>
            <p:cNvPr id="25" name="Rectangle 5"/>
            <p:cNvSpPr>
              <a:spLocks noChangeArrowheads="1"/>
            </p:cNvSpPr>
            <p:nvPr/>
          </p:nvSpPr>
          <p:spPr bwMode="auto">
            <a:xfrm>
              <a:off x="4572000" y="1521294"/>
              <a:ext cx="4572000" cy="1049662"/>
            </a:xfrm>
            <a:prstGeom prst="rect">
              <a:avLst/>
            </a:prstGeom>
            <a:solidFill>
              <a:schemeClr val="accent2"/>
            </a:solidFill>
            <a:ln>
              <a:noFill/>
            </a:ln>
          </p:spPr>
          <p:txBody>
            <a:bodyPr/>
            <a:lstStyle/>
            <a:p>
              <a:endParaRPr lang="zh-CN" altLang="en-US">
                <a:solidFill>
                  <a:prstClr val="black"/>
                </a:solidFill>
              </a:endParaRPr>
            </a:p>
          </p:txBody>
        </p:sp>
        <p:sp>
          <p:nvSpPr>
            <p:cNvPr id="26" name="Rectangle 13"/>
            <p:cNvSpPr>
              <a:spLocks noChangeArrowheads="1"/>
            </p:cNvSpPr>
            <p:nvPr/>
          </p:nvSpPr>
          <p:spPr bwMode="auto">
            <a:xfrm>
              <a:off x="4679157" y="1807046"/>
              <a:ext cx="4286264" cy="5170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120000"/>
                </a:lnSpc>
              </a:pPr>
              <a:r>
                <a:rPr lang="zh-CN" altLang="en-US" sz="2800" dirty="0" smtClean="0">
                  <a:solidFill>
                    <a:schemeClr val="bg1"/>
                  </a:solidFill>
                  <a:latin typeface="微软雅黑" pitchFamily="34" charset="-122"/>
                  <a:ea typeface="微软雅黑" pitchFamily="34" charset="-122"/>
                </a:rPr>
                <a:t>除了忍受“我“的暴怒无常，母亲</a:t>
              </a:r>
              <a:r>
                <a:rPr lang="zh-CN" altLang="en-US" sz="2800" dirty="0" smtClean="0">
                  <a:solidFill>
                    <a:schemeClr val="bg1"/>
                  </a:solidFill>
                  <a:latin typeface="微软雅黑" pitchFamily="34" charset="-122"/>
                  <a:ea typeface="微软雅黑" pitchFamily="34" charset="-122"/>
                </a:rPr>
                <a:t>还忍</a:t>
              </a:r>
              <a:r>
                <a:rPr lang="zh-CN" altLang="en-US" sz="2800" dirty="0" smtClean="0">
                  <a:solidFill>
                    <a:schemeClr val="bg1"/>
                  </a:solidFill>
                  <a:latin typeface="微软雅黑" pitchFamily="34" charset="-122"/>
                  <a:ea typeface="微软雅黑" pitchFamily="34" charset="-122"/>
                </a:rPr>
                <a:t>了一些什么？</a:t>
              </a:r>
              <a:endParaRPr lang="zh-CN" altLang="en-US" sz="2800" dirty="0">
                <a:solidFill>
                  <a:schemeClr val="bg1"/>
                </a:solidFill>
                <a:latin typeface="微软雅黑" pitchFamily="34" charset="-122"/>
                <a:ea typeface="微软雅黑" pitchFamily="34" charset="-122"/>
              </a:endParaRPr>
            </a:p>
          </p:txBody>
        </p:sp>
      </p:grpSp>
      <p:pic>
        <p:nvPicPr>
          <p:cNvPr id="33" name="Picture 5" descr="20130118150150_JXZ4r"/>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6720243" y="3357568"/>
            <a:ext cx="2423789" cy="1785950"/>
          </a:xfrm>
          <a:prstGeom prst="rect">
            <a:avLst/>
          </a:prstGeom>
          <a:noFill/>
          <a:ln w="9525">
            <a:noFill/>
            <a:miter lim="800000"/>
            <a:headEnd/>
            <a:tailEnd/>
          </a:ln>
        </p:spPr>
      </p:pic>
      <p:pic>
        <p:nvPicPr>
          <p:cNvPr id="46" name="图片 45" descr="c73bb5dc27d07f99cd8a5652c8fb422c.png"/>
          <p:cNvPicPr>
            <a:picLocks noChangeAspect="1"/>
          </p:cNvPicPr>
          <p:nvPr/>
        </p:nvPicPr>
        <p:blipFill>
          <a:blip r:embed="rId4" cstate="print"/>
          <a:stretch>
            <a:fillRect/>
          </a:stretch>
        </p:blipFill>
        <p:spPr>
          <a:xfrm>
            <a:off x="-285784" y="-357208"/>
            <a:ext cx="1214446" cy="1428760"/>
          </a:xfrm>
          <a:prstGeom prst="rect">
            <a:avLst/>
          </a:prstGeom>
        </p:spPr>
      </p:pic>
      <p:pic>
        <p:nvPicPr>
          <p:cNvPr id="13" name="图片 12" descr="忍.jpg"/>
          <p:cNvPicPr>
            <a:picLocks noChangeAspect="1"/>
          </p:cNvPicPr>
          <p:nvPr/>
        </p:nvPicPr>
        <p:blipFill>
          <a:blip r:embed="rId5"/>
          <a:srcRect l="6875" t="10156" r="11562" b="24219"/>
          <a:stretch>
            <a:fillRect/>
          </a:stretch>
        </p:blipFill>
        <p:spPr>
          <a:xfrm>
            <a:off x="4214811" y="0"/>
            <a:ext cx="4883241" cy="1857370"/>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2000"/>
                                        <p:tgtEl>
                                          <p:spTgt spid="3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2000" fill="hold"/>
                                        <p:tgtEl>
                                          <p:spTgt spid="2"/>
                                        </p:tgtEl>
                                        <p:attrNameLst>
                                          <p:attrName>ppt_x</p:attrName>
                                        </p:attrNameLst>
                                      </p:cBhvr>
                                      <p:tavLst>
                                        <p:tav tm="0">
                                          <p:val>
                                            <p:strVal val="0-#ppt_w/2"/>
                                          </p:val>
                                        </p:tav>
                                        <p:tav tm="100000">
                                          <p:val>
                                            <p:strVal val="#ppt_x"/>
                                          </p:val>
                                        </p:tav>
                                      </p:tavLst>
                                    </p:anim>
                                    <p:anim calcmode="lin" valueType="num">
                                      <p:cBhvr additive="base">
                                        <p:cTn id="13" dur="20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70" name="Rectangle 26"/>
          <p:cNvSpPr>
            <a:spLocks noChangeArrowheads="1"/>
          </p:cNvSpPr>
          <p:nvPr/>
        </p:nvSpPr>
        <p:spPr bwMode="auto">
          <a:xfrm>
            <a:off x="357158" y="1357304"/>
            <a:ext cx="7929618" cy="60939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a:lnSpc>
                <a:spcPct val="120000"/>
              </a:lnSpc>
            </a:pPr>
            <a:r>
              <a:rPr lang="zh-CN" altLang="en-US" sz="2800" b="1" dirty="0" smtClean="0">
                <a:solidFill>
                  <a:schemeClr val="bg1">
                    <a:lumMod val="50000"/>
                  </a:schemeClr>
                </a:solidFill>
                <a:latin typeface="微软雅黑" pitchFamily="34" charset="-122"/>
                <a:ea typeface="微软雅黑" pitchFamily="34" charset="-122"/>
              </a:rPr>
              <a:t>“听说北海的花都开了，我推着你去走走。”</a:t>
            </a:r>
            <a:r>
              <a:rPr lang="en-US" altLang="zh-CN" sz="2800" b="1" dirty="0" smtClean="0">
                <a:solidFill>
                  <a:schemeClr val="bg1">
                    <a:lumMod val="50000"/>
                  </a:schemeClr>
                </a:solidFill>
                <a:latin typeface="微软雅黑" pitchFamily="34" charset="-122"/>
                <a:ea typeface="微软雅黑" pitchFamily="34" charset="-122"/>
              </a:rPr>
              <a:t> </a:t>
            </a:r>
            <a:endParaRPr lang="zh-CN" altLang="en-US" sz="2800" b="1" dirty="0">
              <a:solidFill>
                <a:schemeClr val="bg1">
                  <a:lumMod val="50000"/>
                </a:schemeClr>
              </a:solidFill>
              <a:latin typeface="微软雅黑" pitchFamily="34" charset="-122"/>
              <a:ea typeface="微软雅黑" pitchFamily="34" charset="-122"/>
            </a:endParaRPr>
          </a:p>
        </p:txBody>
      </p:sp>
      <p:sp>
        <p:nvSpPr>
          <p:cNvPr id="21" name="Rectangle 26"/>
          <p:cNvSpPr>
            <a:spLocks noChangeArrowheads="1"/>
          </p:cNvSpPr>
          <p:nvPr/>
        </p:nvSpPr>
        <p:spPr bwMode="auto">
          <a:xfrm>
            <a:off x="357158" y="2143122"/>
            <a:ext cx="7858180" cy="5684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a:lnSpc>
                <a:spcPct val="120000"/>
              </a:lnSpc>
            </a:pPr>
            <a:r>
              <a:rPr lang="zh-CN" altLang="en-US" sz="2800" b="1" dirty="0" smtClean="0">
                <a:solidFill>
                  <a:schemeClr val="bg1">
                    <a:lumMod val="50000"/>
                  </a:schemeClr>
                </a:solidFill>
                <a:latin typeface="微软雅黑" pitchFamily="34" charset="-122"/>
                <a:ea typeface="微软雅黑" pitchFamily="34" charset="-122"/>
              </a:rPr>
              <a:t>“北海的菊花开了，我推着你去看看吧。”</a:t>
            </a:r>
            <a:r>
              <a:rPr lang="en-US" altLang="zh-CN" sz="2800" b="1" dirty="0" smtClean="0">
                <a:solidFill>
                  <a:schemeClr val="bg1">
                    <a:lumMod val="50000"/>
                  </a:schemeClr>
                </a:solidFill>
                <a:latin typeface="微软雅黑" pitchFamily="34" charset="-122"/>
                <a:ea typeface="微软雅黑" pitchFamily="34" charset="-122"/>
              </a:rPr>
              <a:t> </a:t>
            </a:r>
            <a:endParaRPr lang="zh-CN" altLang="en-US" sz="2800" b="1" dirty="0">
              <a:solidFill>
                <a:schemeClr val="bg1">
                  <a:lumMod val="50000"/>
                </a:schemeClr>
              </a:solidFill>
              <a:latin typeface="微软雅黑" pitchFamily="34" charset="-122"/>
              <a:ea typeface="微软雅黑" pitchFamily="34" charset="-122"/>
            </a:endParaRPr>
          </a:p>
        </p:txBody>
      </p:sp>
      <p:sp>
        <p:nvSpPr>
          <p:cNvPr id="14" name="Rectangle 39"/>
          <p:cNvSpPr>
            <a:spLocks noChangeArrowheads="1"/>
          </p:cNvSpPr>
          <p:nvPr/>
        </p:nvSpPr>
        <p:spPr bwMode="auto">
          <a:xfrm>
            <a:off x="642910" y="357172"/>
            <a:ext cx="6429420" cy="9848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altLang="zh-CN" sz="3200" b="1" dirty="0" smtClean="0">
                <a:solidFill>
                  <a:schemeClr val="accent1">
                    <a:lumMod val="60000"/>
                    <a:lumOff val="40000"/>
                  </a:schemeClr>
                </a:solidFill>
                <a:latin typeface="微软雅黑" pitchFamily="34" charset="-122"/>
                <a:ea typeface="微软雅黑" pitchFamily="34" charset="-122"/>
              </a:rPr>
              <a:t>【</a:t>
            </a:r>
            <a:r>
              <a:rPr lang="zh-CN" altLang="en-US" sz="3200" b="1" dirty="0" smtClean="0">
                <a:solidFill>
                  <a:schemeClr val="accent1">
                    <a:lumMod val="60000"/>
                    <a:lumOff val="40000"/>
                  </a:schemeClr>
                </a:solidFill>
                <a:latin typeface="微软雅黑" pitchFamily="34" charset="-122"/>
                <a:ea typeface="微软雅黑" pitchFamily="34" charset="-122"/>
              </a:rPr>
              <a:t>品词读句：“母亲”的隐忍</a:t>
            </a:r>
            <a:r>
              <a:rPr lang="en-US" altLang="zh-CN" sz="3200" b="1" dirty="0" smtClean="0">
                <a:solidFill>
                  <a:schemeClr val="accent1">
                    <a:lumMod val="60000"/>
                    <a:lumOff val="40000"/>
                  </a:schemeClr>
                </a:solidFill>
                <a:latin typeface="微软雅黑" pitchFamily="34" charset="-122"/>
                <a:ea typeface="微软雅黑" pitchFamily="34" charset="-122"/>
              </a:rPr>
              <a:t>】</a:t>
            </a:r>
          </a:p>
          <a:p>
            <a:pPr>
              <a:buFont typeface="Arial" pitchFamily="34" charset="0"/>
              <a:buNone/>
            </a:pPr>
            <a:endParaRPr lang="en-US" altLang="zh-CN" sz="3200" dirty="0">
              <a:solidFill>
                <a:schemeClr val="bg1">
                  <a:lumMod val="50000"/>
                </a:schemeClr>
              </a:solidFill>
              <a:latin typeface="微软雅黑 Light" panose="020B0502040204020203" pitchFamily="34" charset="-122"/>
              <a:ea typeface="微软雅黑 Light" panose="020B0502040204020203" pitchFamily="34" charset="-122"/>
            </a:endParaRPr>
          </a:p>
        </p:txBody>
      </p:sp>
      <p:pic>
        <p:nvPicPr>
          <p:cNvPr id="13" name="Picture 5" descr="20130118150150_JXZ4r"/>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6720243" y="3357568"/>
            <a:ext cx="2423789" cy="1785950"/>
          </a:xfrm>
          <a:prstGeom prst="rect">
            <a:avLst/>
          </a:prstGeom>
          <a:noFill/>
          <a:ln w="9525">
            <a:noFill/>
            <a:miter lim="800000"/>
            <a:headEnd/>
            <a:tailEnd/>
          </a:ln>
        </p:spPr>
      </p:pic>
      <p:pic>
        <p:nvPicPr>
          <p:cNvPr id="15" name="图片 14" descr="c73bb5dc27d07f99cd8a5652c8fb422c.png"/>
          <p:cNvPicPr>
            <a:picLocks noChangeAspect="1"/>
          </p:cNvPicPr>
          <p:nvPr/>
        </p:nvPicPr>
        <p:blipFill>
          <a:blip r:embed="rId4" cstate="print"/>
          <a:stretch>
            <a:fillRect/>
          </a:stretch>
        </p:blipFill>
        <p:spPr>
          <a:xfrm>
            <a:off x="-285784" y="-357208"/>
            <a:ext cx="1214446" cy="1428760"/>
          </a:xfrm>
          <a:prstGeom prst="rect">
            <a:avLst/>
          </a:prstGeom>
        </p:spPr>
      </p:pic>
      <p:sp>
        <p:nvSpPr>
          <p:cNvPr id="7" name="Rectangle 26"/>
          <p:cNvSpPr>
            <a:spLocks noChangeArrowheads="1"/>
          </p:cNvSpPr>
          <p:nvPr/>
        </p:nvSpPr>
        <p:spPr bwMode="auto">
          <a:xfrm>
            <a:off x="714348" y="3000378"/>
            <a:ext cx="6786610" cy="112646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a:lnSpc>
                <a:spcPct val="120000"/>
              </a:lnSpc>
            </a:pPr>
            <a:r>
              <a:rPr lang="zh-CN" altLang="en-US" sz="2800" b="1" dirty="0" smtClean="0">
                <a:solidFill>
                  <a:schemeClr val="bg1">
                    <a:lumMod val="50000"/>
                  </a:schemeClr>
                </a:solidFill>
                <a:latin typeface="微软雅黑" pitchFamily="34" charset="-122"/>
                <a:ea typeface="微软雅黑" pitchFamily="34" charset="-122"/>
              </a:rPr>
              <a:t>母亲喜欢花，可自从我的腿瘫痪后，她侍弄的那些花都死了。</a:t>
            </a:r>
            <a:r>
              <a:rPr lang="en-US" altLang="zh-CN" sz="2800" b="1" dirty="0" smtClean="0">
                <a:solidFill>
                  <a:schemeClr val="bg1">
                    <a:lumMod val="50000"/>
                  </a:schemeClr>
                </a:solidFill>
                <a:latin typeface="微软雅黑" pitchFamily="34" charset="-122"/>
                <a:ea typeface="微软雅黑" pitchFamily="34" charset="-122"/>
              </a:rPr>
              <a:t> </a:t>
            </a:r>
            <a:endParaRPr lang="zh-CN" altLang="en-US" sz="2800" b="1" dirty="0">
              <a:solidFill>
                <a:schemeClr val="bg1">
                  <a:lumMod val="50000"/>
                </a:schemeClr>
              </a:solidFill>
              <a:latin typeface="微软雅黑" pitchFamily="34" charset="-122"/>
              <a:ea typeface="微软雅黑" pitchFamily="34" charset="-122"/>
            </a:endParaRPr>
          </a:p>
        </p:txBody>
      </p:sp>
      <p:cxnSp>
        <p:nvCxnSpPr>
          <p:cNvPr id="8" name="直接连接符 7"/>
          <p:cNvCxnSpPr/>
          <p:nvPr/>
        </p:nvCxnSpPr>
        <p:spPr>
          <a:xfrm>
            <a:off x="714348" y="1853981"/>
            <a:ext cx="857256" cy="3389"/>
          </a:xfrm>
          <a:prstGeom prst="line">
            <a:avLst/>
          </a:prstGeom>
        </p:spPr>
        <p:style>
          <a:lnRef idx="3">
            <a:schemeClr val="accent2"/>
          </a:lnRef>
          <a:fillRef idx="0">
            <a:schemeClr val="accent2"/>
          </a:fillRef>
          <a:effectRef idx="2">
            <a:schemeClr val="accent2"/>
          </a:effectRef>
          <a:fontRef idx="minor">
            <a:schemeClr val="tx1"/>
          </a:fontRef>
        </p:style>
      </p:cxn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177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1"/>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1000" fill="hold"/>
                                        <p:tgtEl>
                                          <p:spTgt spid="8"/>
                                        </p:tgtEl>
                                        <p:attrNameLst>
                                          <p:attrName>ppt_x</p:attrName>
                                        </p:attrNameLst>
                                      </p:cBhvr>
                                      <p:tavLst>
                                        <p:tav tm="0">
                                          <p:val>
                                            <p:strVal val="0-#ppt_w/2"/>
                                          </p:val>
                                        </p:tav>
                                        <p:tav tm="100000">
                                          <p:val>
                                            <p:strVal val="#ppt_x"/>
                                          </p:val>
                                        </p:tav>
                                      </p:tavLst>
                                    </p:anim>
                                    <p:anim calcmode="lin" valueType="num">
                                      <p:cBhvr additive="base">
                                        <p:cTn id="18" dur="10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70" grpId="0"/>
      <p:bldP spid="21" grpId="0"/>
      <p:bldP spid="14"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28547" y="752763"/>
            <a:ext cx="8186857" cy="461665"/>
          </a:xfrm>
          <a:prstGeom prst="rect">
            <a:avLst/>
          </a:prstGeom>
          <a:noFill/>
        </p:spPr>
        <p:txBody>
          <a:bodyPr wrap="none" rtlCol="0">
            <a:spAutoFit/>
          </a:bodyPr>
          <a:lstStyle/>
          <a:p>
            <a:r>
              <a:rPr lang="zh-CN" altLang="en-US" sz="2400" dirty="0" smtClean="0">
                <a:solidFill>
                  <a:schemeClr val="accent1"/>
                </a:solidFill>
                <a:latin typeface="微软雅黑 Light" panose="020B0502040204020203" pitchFamily="34" charset="-122"/>
                <a:ea typeface="微软雅黑 Light" panose="020B0502040204020203" pitchFamily="34" charset="-122"/>
              </a:rPr>
              <a:t>从哪些地方你能读出母亲隐忍着自身的病痛，不让我知道？</a:t>
            </a:r>
            <a:endParaRPr lang="zh-CN" altLang="en-US" sz="2400" dirty="0">
              <a:solidFill>
                <a:schemeClr val="accent1"/>
              </a:solidFill>
              <a:latin typeface="微软雅黑 Light" panose="020B0502040204020203" pitchFamily="34" charset="-122"/>
              <a:ea typeface="微软雅黑 Light" panose="020B0502040204020203" pitchFamily="34" charset="-122"/>
            </a:endParaRPr>
          </a:p>
        </p:txBody>
      </p:sp>
      <p:sp>
        <p:nvSpPr>
          <p:cNvPr id="4" name="TextBox 3"/>
          <p:cNvSpPr txBox="1"/>
          <p:nvPr/>
        </p:nvSpPr>
        <p:spPr>
          <a:xfrm>
            <a:off x="1214414" y="1425353"/>
            <a:ext cx="285752" cy="357190"/>
          </a:xfrm>
          <a:prstGeom prst="rect">
            <a:avLst/>
          </a:prstGeom>
          <a:noFill/>
          <a:ln w="6350">
            <a:solidFill>
              <a:schemeClr val="bg1">
                <a:lumMod val="50000"/>
              </a:schemeClr>
            </a:solidFill>
          </a:ln>
        </p:spPr>
        <p:txBody>
          <a:bodyPr wrap="square" lIns="0" tIns="0" rIns="0" bIns="0" rtlCol="0" anchor="ctr" anchorCtr="0">
            <a:noAutofit/>
          </a:bodyPr>
          <a:lstStyle/>
          <a:p>
            <a:pPr algn="ctr"/>
            <a:r>
              <a:rPr lang="en-US" altLang="zh-CN" dirty="0" smtClean="0">
                <a:solidFill>
                  <a:schemeClr val="bg1">
                    <a:lumMod val="50000"/>
                  </a:schemeClr>
                </a:solidFill>
                <a:latin typeface="微软雅黑 Light" panose="020B0502040204020203" pitchFamily="34" charset="-122"/>
                <a:ea typeface="微软雅黑 Light" panose="020B0502040204020203" pitchFamily="34" charset="-122"/>
              </a:rPr>
              <a:t>01</a:t>
            </a:r>
            <a:endParaRPr lang="zh-CN" altLang="en-US" dirty="0">
              <a:solidFill>
                <a:schemeClr val="bg1">
                  <a:lumMod val="50000"/>
                </a:schemeClr>
              </a:solidFill>
              <a:latin typeface="微软雅黑 Light" panose="020B0502040204020203" pitchFamily="34" charset="-122"/>
              <a:ea typeface="微软雅黑 Light" panose="020B0502040204020203" pitchFamily="34" charset="-122"/>
            </a:endParaRPr>
          </a:p>
        </p:txBody>
      </p:sp>
      <p:sp>
        <p:nvSpPr>
          <p:cNvPr id="8" name="TextBox 7"/>
          <p:cNvSpPr txBox="1"/>
          <p:nvPr/>
        </p:nvSpPr>
        <p:spPr>
          <a:xfrm>
            <a:off x="1500166" y="1211039"/>
            <a:ext cx="7143800" cy="646331"/>
          </a:xfrm>
          <a:prstGeom prst="rect">
            <a:avLst/>
          </a:prstGeom>
          <a:noFill/>
        </p:spPr>
        <p:txBody>
          <a:bodyPr wrap="square" rtlCol="0">
            <a:spAutoFit/>
          </a:bodyPr>
          <a:lstStyle/>
          <a:p>
            <a:pPr>
              <a:lnSpc>
                <a:spcPct val="150000"/>
              </a:lnSpc>
            </a:pPr>
            <a:r>
              <a:rPr lang="zh-CN" altLang="en-US" sz="2400" b="1" dirty="0" smtClean="0">
                <a:solidFill>
                  <a:schemeClr val="bg1">
                    <a:lumMod val="65000"/>
                  </a:schemeClr>
                </a:solidFill>
                <a:latin typeface="微软雅黑" panose="020B0503020204020204" pitchFamily="34" charset="-122"/>
                <a:ea typeface="微软雅黑" panose="020B0503020204020204" pitchFamily="34" charset="-122"/>
                <a:cs typeface="宋体" panose="02010600030101010101" pitchFamily="2" charset="-122"/>
              </a:rPr>
              <a:t>可我却一直都不知道，她的病已经到了那步田地。。</a:t>
            </a:r>
            <a:endParaRPr lang="zh-CN" altLang="en-US" sz="2400" b="1" dirty="0">
              <a:solidFill>
                <a:schemeClr val="bg1">
                  <a:lumMod val="65000"/>
                </a:schemeClr>
              </a:solidFill>
              <a:latin typeface="微软雅黑" panose="020B0503020204020204" pitchFamily="34" charset="-122"/>
              <a:ea typeface="微软雅黑" panose="020B0503020204020204" pitchFamily="34" charset="-122"/>
              <a:cs typeface="宋体" panose="02010600030101010101" pitchFamily="2" charset="-122"/>
            </a:endParaRPr>
          </a:p>
        </p:txBody>
      </p:sp>
      <p:sp>
        <p:nvSpPr>
          <p:cNvPr id="9" name="TextBox 8"/>
          <p:cNvSpPr txBox="1"/>
          <p:nvPr/>
        </p:nvSpPr>
        <p:spPr>
          <a:xfrm>
            <a:off x="1214414" y="2202571"/>
            <a:ext cx="285752" cy="428628"/>
          </a:xfrm>
          <a:prstGeom prst="rect">
            <a:avLst/>
          </a:prstGeom>
          <a:noFill/>
          <a:ln w="6350">
            <a:solidFill>
              <a:schemeClr val="bg1">
                <a:lumMod val="50000"/>
              </a:schemeClr>
            </a:solidFill>
          </a:ln>
        </p:spPr>
        <p:txBody>
          <a:bodyPr wrap="square" lIns="0" tIns="0" rIns="0" bIns="0" rtlCol="0" anchor="ctr" anchorCtr="0">
            <a:noAutofit/>
          </a:bodyPr>
          <a:lstStyle/>
          <a:p>
            <a:pPr algn="ctr"/>
            <a:r>
              <a:rPr lang="en-US" altLang="zh-CN" dirty="0" smtClean="0">
                <a:solidFill>
                  <a:schemeClr val="bg1">
                    <a:lumMod val="50000"/>
                  </a:schemeClr>
                </a:solidFill>
                <a:latin typeface="微软雅黑 Light" panose="020B0502040204020203" pitchFamily="34" charset="-122"/>
                <a:ea typeface="微软雅黑 Light" panose="020B0502040204020203" pitchFamily="34" charset="-122"/>
              </a:rPr>
              <a:t>02</a:t>
            </a:r>
            <a:endParaRPr lang="zh-CN" altLang="en-US" dirty="0">
              <a:solidFill>
                <a:schemeClr val="bg1">
                  <a:lumMod val="50000"/>
                </a:schemeClr>
              </a:solidFill>
              <a:latin typeface="微软雅黑 Light" panose="020B0502040204020203" pitchFamily="34" charset="-122"/>
              <a:ea typeface="微软雅黑 Light" panose="020B0502040204020203" pitchFamily="34" charset="-122"/>
            </a:endParaRPr>
          </a:p>
        </p:txBody>
      </p:sp>
      <p:sp>
        <p:nvSpPr>
          <p:cNvPr id="12" name="TextBox 11"/>
          <p:cNvSpPr txBox="1"/>
          <p:nvPr/>
        </p:nvSpPr>
        <p:spPr>
          <a:xfrm>
            <a:off x="1571604" y="2059695"/>
            <a:ext cx="7143800" cy="583493"/>
          </a:xfrm>
          <a:prstGeom prst="rect">
            <a:avLst/>
          </a:prstGeom>
          <a:noFill/>
        </p:spPr>
        <p:txBody>
          <a:bodyPr wrap="square" rtlCol="0">
            <a:spAutoFit/>
          </a:bodyPr>
          <a:lstStyle/>
          <a:p>
            <a:pPr>
              <a:lnSpc>
                <a:spcPct val="150000"/>
              </a:lnSpc>
            </a:pPr>
            <a:r>
              <a:rPr lang="zh-CN" altLang="en-US" sz="2400" b="1" dirty="0" smtClean="0">
                <a:solidFill>
                  <a:schemeClr val="bg1">
                    <a:lumMod val="65000"/>
                  </a:schemeClr>
                </a:solidFill>
                <a:latin typeface="微软雅黑" panose="020B0503020204020204" pitchFamily="34" charset="-122"/>
                <a:ea typeface="微软雅黑" panose="020B0503020204020204" pitchFamily="34" charset="-122"/>
                <a:cs typeface="宋体" panose="02010600030101010101" pitchFamily="2" charset="-122"/>
              </a:rPr>
              <a:t>我没想到她已经病成那样。</a:t>
            </a:r>
            <a:endParaRPr lang="zh-CN" altLang="en-US" sz="2400" b="1" dirty="0">
              <a:solidFill>
                <a:schemeClr val="bg1">
                  <a:lumMod val="65000"/>
                </a:schemeClr>
              </a:solidFill>
              <a:latin typeface="微软雅黑" panose="020B0503020204020204" pitchFamily="34" charset="-122"/>
              <a:ea typeface="微软雅黑" panose="020B0503020204020204" pitchFamily="34" charset="-122"/>
              <a:cs typeface="宋体" panose="02010600030101010101" pitchFamily="2" charset="-122"/>
            </a:endParaRPr>
          </a:p>
        </p:txBody>
      </p:sp>
      <p:sp>
        <p:nvSpPr>
          <p:cNvPr id="13" name="TextBox 12"/>
          <p:cNvSpPr txBox="1"/>
          <p:nvPr/>
        </p:nvSpPr>
        <p:spPr>
          <a:xfrm>
            <a:off x="1571604" y="2928940"/>
            <a:ext cx="5000660" cy="1135054"/>
          </a:xfrm>
          <a:prstGeom prst="rect">
            <a:avLst/>
          </a:prstGeom>
          <a:noFill/>
        </p:spPr>
        <p:txBody>
          <a:bodyPr wrap="square" rtlCol="0">
            <a:spAutoFit/>
          </a:bodyPr>
          <a:lstStyle/>
          <a:p>
            <a:pPr>
              <a:lnSpc>
                <a:spcPct val="150000"/>
              </a:lnSpc>
            </a:pPr>
            <a:r>
              <a:rPr lang="zh-CN" altLang="en-US" sz="2400" b="1" dirty="0" smtClean="0">
                <a:solidFill>
                  <a:schemeClr val="bg1">
                    <a:lumMod val="65000"/>
                  </a:schemeClr>
                </a:solidFill>
                <a:latin typeface="微软雅黑" panose="020B0503020204020204" pitchFamily="34" charset="-122"/>
                <a:ea typeface="微软雅黑" panose="020B0503020204020204" pitchFamily="34" charset="-122"/>
                <a:cs typeface="宋体" panose="02010600030101010101" pitchFamily="2" charset="-122"/>
              </a:rPr>
              <a:t>看着三轮车远去，也绝没有想到</a:t>
            </a:r>
            <a:endParaRPr lang="en-US" altLang="zh-CN" sz="2400" b="1" dirty="0" smtClean="0">
              <a:solidFill>
                <a:schemeClr val="bg1">
                  <a:lumMod val="65000"/>
                </a:schemeClr>
              </a:solidFill>
              <a:latin typeface="微软雅黑" panose="020B0503020204020204" pitchFamily="34" charset="-122"/>
              <a:ea typeface="微软雅黑" panose="020B0503020204020204" pitchFamily="34" charset="-122"/>
              <a:cs typeface="宋体" panose="02010600030101010101" pitchFamily="2" charset="-122"/>
            </a:endParaRPr>
          </a:p>
          <a:p>
            <a:pPr>
              <a:lnSpc>
                <a:spcPct val="150000"/>
              </a:lnSpc>
            </a:pPr>
            <a:r>
              <a:rPr lang="zh-CN" altLang="en-US" sz="2400" b="1" dirty="0" smtClean="0">
                <a:solidFill>
                  <a:schemeClr val="bg1">
                    <a:lumMod val="65000"/>
                  </a:schemeClr>
                </a:solidFill>
                <a:latin typeface="微软雅黑" panose="020B0503020204020204" pitchFamily="34" charset="-122"/>
                <a:ea typeface="微软雅黑" panose="020B0503020204020204" pitchFamily="34" charset="-122"/>
                <a:cs typeface="宋体" panose="02010600030101010101" pitchFamily="2" charset="-122"/>
              </a:rPr>
              <a:t>那竟是永远的诀别。</a:t>
            </a:r>
            <a:endParaRPr lang="zh-CN" altLang="en-US" sz="2400" b="1" dirty="0">
              <a:solidFill>
                <a:schemeClr val="bg1">
                  <a:lumMod val="65000"/>
                </a:schemeClr>
              </a:solidFill>
              <a:latin typeface="微软雅黑" panose="020B0503020204020204" pitchFamily="34" charset="-122"/>
              <a:ea typeface="微软雅黑" panose="020B0503020204020204" pitchFamily="34" charset="-122"/>
              <a:cs typeface="宋体" panose="02010600030101010101" pitchFamily="2" charset="-122"/>
            </a:endParaRPr>
          </a:p>
        </p:txBody>
      </p:sp>
      <p:sp>
        <p:nvSpPr>
          <p:cNvPr id="14" name="TextBox 13"/>
          <p:cNvSpPr txBox="1"/>
          <p:nvPr/>
        </p:nvSpPr>
        <p:spPr>
          <a:xfrm>
            <a:off x="1214414" y="3063862"/>
            <a:ext cx="285752" cy="428628"/>
          </a:xfrm>
          <a:prstGeom prst="rect">
            <a:avLst/>
          </a:prstGeom>
          <a:noFill/>
          <a:ln w="6350">
            <a:solidFill>
              <a:schemeClr val="bg1">
                <a:lumMod val="50000"/>
              </a:schemeClr>
            </a:solidFill>
          </a:ln>
        </p:spPr>
        <p:txBody>
          <a:bodyPr wrap="square" lIns="0" tIns="0" rIns="0" bIns="0" rtlCol="0" anchor="ctr" anchorCtr="0">
            <a:noAutofit/>
          </a:bodyPr>
          <a:lstStyle/>
          <a:p>
            <a:pPr algn="ctr"/>
            <a:r>
              <a:rPr lang="en-US" altLang="zh-CN" dirty="0" smtClean="0">
                <a:solidFill>
                  <a:schemeClr val="bg1">
                    <a:lumMod val="50000"/>
                  </a:schemeClr>
                </a:solidFill>
                <a:latin typeface="微软雅黑 Light" panose="020B0502040204020203" pitchFamily="34" charset="-122"/>
                <a:ea typeface="微软雅黑 Light" panose="020B0502040204020203" pitchFamily="34" charset="-122"/>
              </a:rPr>
              <a:t>03</a:t>
            </a:r>
            <a:endParaRPr lang="zh-CN" altLang="en-US" dirty="0">
              <a:solidFill>
                <a:schemeClr val="bg1">
                  <a:lumMod val="50000"/>
                </a:schemeClr>
              </a:solidFill>
              <a:latin typeface="微软雅黑 Light" panose="020B0502040204020203" pitchFamily="34" charset="-122"/>
              <a:ea typeface="微软雅黑 Light" panose="020B0502040204020203" pitchFamily="34" charset="-122"/>
            </a:endParaRPr>
          </a:p>
        </p:txBody>
      </p:sp>
      <p:cxnSp>
        <p:nvCxnSpPr>
          <p:cNvPr id="16" name="直接连接符 15"/>
          <p:cNvCxnSpPr/>
          <p:nvPr/>
        </p:nvCxnSpPr>
        <p:spPr>
          <a:xfrm>
            <a:off x="2571736" y="1782543"/>
            <a:ext cx="1785950" cy="1588"/>
          </a:xfrm>
          <a:prstGeom prst="line">
            <a:avLst/>
          </a:prstGeom>
        </p:spPr>
        <p:style>
          <a:lnRef idx="3">
            <a:schemeClr val="accent2"/>
          </a:lnRef>
          <a:fillRef idx="0">
            <a:schemeClr val="accent2"/>
          </a:fillRef>
          <a:effectRef idx="2">
            <a:schemeClr val="accent2"/>
          </a:effectRef>
          <a:fontRef idx="minor">
            <a:schemeClr val="tx1"/>
          </a:fontRef>
        </p:style>
      </p:cxnSp>
      <p:cxnSp>
        <p:nvCxnSpPr>
          <p:cNvPr id="17" name="直接连接符 16"/>
          <p:cNvCxnSpPr/>
          <p:nvPr/>
        </p:nvCxnSpPr>
        <p:spPr>
          <a:xfrm>
            <a:off x="6858016" y="1780955"/>
            <a:ext cx="500066" cy="1588"/>
          </a:xfrm>
          <a:prstGeom prst="line">
            <a:avLst/>
          </a:prstGeom>
        </p:spPr>
        <p:style>
          <a:lnRef idx="3">
            <a:schemeClr val="accent2"/>
          </a:lnRef>
          <a:fillRef idx="0">
            <a:schemeClr val="accent2"/>
          </a:fillRef>
          <a:effectRef idx="2">
            <a:schemeClr val="accent2"/>
          </a:effectRef>
          <a:fontRef idx="minor">
            <a:schemeClr val="tx1"/>
          </a:fontRef>
        </p:style>
      </p:cxnSp>
      <p:cxnSp>
        <p:nvCxnSpPr>
          <p:cNvPr id="21" name="直接连接符 20"/>
          <p:cNvCxnSpPr/>
          <p:nvPr/>
        </p:nvCxnSpPr>
        <p:spPr>
          <a:xfrm>
            <a:off x="1785918" y="2629611"/>
            <a:ext cx="928694" cy="1588"/>
          </a:xfrm>
          <a:prstGeom prst="line">
            <a:avLst/>
          </a:prstGeom>
        </p:spPr>
        <p:style>
          <a:lnRef idx="3">
            <a:schemeClr val="accent2"/>
          </a:lnRef>
          <a:fillRef idx="0">
            <a:schemeClr val="accent2"/>
          </a:fillRef>
          <a:effectRef idx="2">
            <a:schemeClr val="accent2"/>
          </a:effectRef>
          <a:fontRef idx="minor">
            <a:schemeClr val="tx1"/>
          </a:fontRef>
        </p:style>
      </p:cxnSp>
      <p:cxnSp>
        <p:nvCxnSpPr>
          <p:cNvPr id="23" name="直接连接符 22"/>
          <p:cNvCxnSpPr/>
          <p:nvPr/>
        </p:nvCxnSpPr>
        <p:spPr>
          <a:xfrm>
            <a:off x="4429124" y="2629611"/>
            <a:ext cx="571504" cy="1588"/>
          </a:xfrm>
          <a:prstGeom prst="line">
            <a:avLst/>
          </a:prstGeom>
        </p:spPr>
        <p:style>
          <a:lnRef idx="3">
            <a:schemeClr val="accent2"/>
          </a:lnRef>
          <a:fillRef idx="0">
            <a:schemeClr val="accent2"/>
          </a:fillRef>
          <a:effectRef idx="2">
            <a:schemeClr val="accent2"/>
          </a:effectRef>
          <a:fontRef idx="minor">
            <a:schemeClr val="tx1"/>
          </a:fontRef>
        </p:style>
      </p:cxnSp>
      <p:cxnSp>
        <p:nvCxnSpPr>
          <p:cNvPr id="25" name="直接连接符 24"/>
          <p:cNvCxnSpPr/>
          <p:nvPr/>
        </p:nvCxnSpPr>
        <p:spPr>
          <a:xfrm>
            <a:off x="4357686" y="3490902"/>
            <a:ext cx="1428760" cy="1588"/>
          </a:xfrm>
          <a:prstGeom prst="line">
            <a:avLst/>
          </a:prstGeom>
        </p:spPr>
        <p:style>
          <a:lnRef idx="3">
            <a:schemeClr val="accent2"/>
          </a:lnRef>
          <a:fillRef idx="0">
            <a:schemeClr val="accent2"/>
          </a:fillRef>
          <a:effectRef idx="2">
            <a:schemeClr val="accent2"/>
          </a:effectRef>
          <a:fontRef idx="minor">
            <a:schemeClr val="tx1"/>
          </a:fontRef>
        </p:style>
      </p:cxnSp>
      <p:cxnSp>
        <p:nvCxnSpPr>
          <p:cNvPr id="28" name="直接连接符 27"/>
          <p:cNvCxnSpPr/>
          <p:nvPr/>
        </p:nvCxnSpPr>
        <p:spPr>
          <a:xfrm>
            <a:off x="1714480" y="4062406"/>
            <a:ext cx="785818" cy="1588"/>
          </a:xfrm>
          <a:prstGeom prst="line">
            <a:avLst/>
          </a:prstGeom>
        </p:spPr>
        <p:style>
          <a:lnRef idx="3">
            <a:schemeClr val="accent2"/>
          </a:lnRef>
          <a:fillRef idx="0">
            <a:schemeClr val="accent2"/>
          </a:fillRef>
          <a:effectRef idx="2">
            <a:schemeClr val="accent2"/>
          </a:effectRef>
          <a:fontRef idx="minor">
            <a:schemeClr val="tx1"/>
          </a:fontRef>
        </p:style>
      </p:cxnSp>
      <p:sp>
        <p:nvSpPr>
          <p:cNvPr id="18" name="Rectangle 39"/>
          <p:cNvSpPr>
            <a:spLocks noChangeArrowheads="1"/>
          </p:cNvSpPr>
          <p:nvPr/>
        </p:nvSpPr>
        <p:spPr bwMode="auto">
          <a:xfrm>
            <a:off x="0" y="142858"/>
            <a:ext cx="7215206" cy="9848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altLang="zh-CN" sz="3200" b="1" dirty="0" smtClean="0">
                <a:solidFill>
                  <a:schemeClr val="accent1">
                    <a:lumMod val="60000"/>
                    <a:lumOff val="40000"/>
                  </a:schemeClr>
                </a:solidFill>
                <a:latin typeface="微软雅黑" pitchFamily="34" charset="-122"/>
                <a:ea typeface="微软雅黑" pitchFamily="34" charset="-122"/>
              </a:rPr>
              <a:t>【</a:t>
            </a:r>
            <a:r>
              <a:rPr lang="zh-CN" altLang="en-US" sz="3200" b="1" dirty="0" smtClean="0">
                <a:solidFill>
                  <a:schemeClr val="accent1">
                    <a:lumMod val="60000"/>
                    <a:lumOff val="40000"/>
                  </a:schemeClr>
                </a:solidFill>
                <a:latin typeface="微软雅黑" pitchFamily="34" charset="-122"/>
                <a:ea typeface="微软雅黑" pitchFamily="34" charset="-122"/>
              </a:rPr>
              <a:t>品词读句：“母亲”的隐忍</a:t>
            </a:r>
            <a:r>
              <a:rPr lang="en-US" altLang="zh-CN" sz="3200" b="1" dirty="0" smtClean="0">
                <a:solidFill>
                  <a:schemeClr val="accent1">
                    <a:lumMod val="60000"/>
                    <a:lumOff val="40000"/>
                  </a:schemeClr>
                </a:solidFill>
                <a:latin typeface="微软雅黑" pitchFamily="34" charset="-122"/>
                <a:ea typeface="微软雅黑" pitchFamily="34" charset="-122"/>
              </a:rPr>
              <a:t>】</a:t>
            </a:r>
          </a:p>
          <a:p>
            <a:pPr>
              <a:buFont typeface="Arial" pitchFamily="34" charset="0"/>
              <a:buNone/>
            </a:pPr>
            <a:endParaRPr lang="en-US" altLang="zh-CN" sz="3200" dirty="0">
              <a:solidFill>
                <a:schemeClr val="bg1">
                  <a:lumMod val="50000"/>
                </a:schemeClr>
              </a:solidFill>
              <a:latin typeface="微软雅黑 Light" panose="020B0502040204020203" pitchFamily="34" charset="-122"/>
              <a:ea typeface="微软雅黑 Light" panose="020B0502040204020203" pitchFamily="34" charset="-122"/>
            </a:endParaRPr>
          </a:p>
        </p:txBody>
      </p:sp>
      <p:pic>
        <p:nvPicPr>
          <p:cNvPr id="19" name="Picture 5" descr="20130118150150_JXZ4r"/>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6720243" y="3357568"/>
            <a:ext cx="2423789" cy="178595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2000"/>
                                        <p:tgtEl>
                                          <p:spTgt spid="8"/>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2000"/>
                                        <p:tgtEl>
                                          <p:spTgt spid="4"/>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2000"/>
                                        <p:tgtEl>
                                          <p:spTgt spid="12"/>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2000"/>
                                        <p:tgtEl>
                                          <p:spTgt spid="9"/>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2000"/>
                                        <p:tgtEl>
                                          <p:spTgt spid="14"/>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fade">
                                      <p:cBhvr>
                                        <p:cTn id="34" dur="2000"/>
                                        <p:tgtEl>
                                          <p:spTgt spid="13"/>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nodeType="click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1000" fill="hold"/>
                                        <p:tgtEl>
                                          <p:spTgt spid="16"/>
                                        </p:tgtEl>
                                        <p:attrNameLst>
                                          <p:attrName>ppt_x</p:attrName>
                                        </p:attrNameLst>
                                      </p:cBhvr>
                                      <p:tavLst>
                                        <p:tav tm="0">
                                          <p:val>
                                            <p:strVal val="0-#ppt_w/2"/>
                                          </p:val>
                                        </p:tav>
                                        <p:tav tm="100000">
                                          <p:val>
                                            <p:strVal val="#ppt_x"/>
                                          </p:val>
                                        </p:tav>
                                      </p:tavLst>
                                    </p:anim>
                                    <p:anim calcmode="lin" valueType="num">
                                      <p:cBhvr additive="base">
                                        <p:cTn id="40" dur="10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8" fill="hold" nodeType="clickEffect">
                                  <p:stCondLst>
                                    <p:cond delay="0"/>
                                  </p:stCondLst>
                                  <p:childTnLst>
                                    <p:set>
                                      <p:cBhvr>
                                        <p:cTn id="44" dur="1" fill="hold">
                                          <p:stCondLst>
                                            <p:cond delay="0"/>
                                          </p:stCondLst>
                                        </p:cTn>
                                        <p:tgtEl>
                                          <p:spTgt spid="17"/>
                                        </p:tgtEl>
                                        <p:attrNameLst>
                                          <p:attrName>style.visibility</p:attrName>
                                        </p:attrNameLst>
                                      </p:cBhvr>
                                      <p:to>
                                        <p:strVal val="visible"/>
                                      </p:to>
                                    </p:set>
                                    <p:anim calcmode="lin" valueType="num">
                                      <p:cBhvr additive="base">
                                        <p:cTn id="45" dur="1000" fill="hold"/>
                                        <p:tgtEl>
                                          <p:spTgt spid="17"/>
                                        </p:tgtEl>
                                        <p:attrNameLst>
                                          <p:attrName>ppt_x</p:attrName>
                                        </p:attrNameLst>
                                      </p:cBhvr>
                                      <p:tavLst>
                                        <p:tav tm="0">
                                          <p:val>
                                            <p:strVal val="0-#ppt_w/2"/>
                                          </p:val>
                                        </p:tav>
                                        <p:tav tm="100000">
                                          <p:val>
                                            <p:strVal val="#ppt_x"/>
                                          </p:val>
                                        </p:tav>
                                      </p:tavLst>
                                    </p:anim>
                                    <p:anim calcmode="lin" valueType="num">
                                      <p:cBhvr additive="base">
                                        <p:cTn id="46" dur="10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8" fill="hold" nodeType="clickEffect">
                                  <p:stCondLst>
                                    <p:cond delay="0"/>
                                  </p:stCondLst>
                                  <p:childTnLst>
                                    <p:set>
                                      <p:cBhvr>
                                        <p:cTn id="50" dur="1" fill="hold">
                                          <p:stCondLst>
                                            <p:cond delay="0"/>
                                          </p:stCondLst>
                                        </p:cTn>
                                        <p:tgtEl>
                                          <p:spTgt spid="21"/>
                                        </p:tgtEl>
                                        <p:attrNameLst>
                                          <p:attrName>style.visibility</p:attrName>
                                        </p:attrNameLst>
                                      </p:cBhvr>
                                      <p:to>
                                        <p:strVal val="visible"/>
                                      </p:to>
                                    </p:set>
                                    <p:anim calcmode="lin" valueType="num">
                                      <p:cBhvr additive="base">
                                        <p:cTn id="51" dur="1000" fill="hold"/>
                                        <p:tgtEl>
                                          <p:spTgt spid="21"/>
                                        </p:tgtEl>
                                        <p:attrNameLst>
                                          <p:attrName>ppt_x</p:attrName>
                                        </p:attrNameLst>
                                      </p:cBhvr>
                                      <p:tavLst>
                                        <p:tav tm="0">
                                          <p:val>
                                            <p:strVal val="0-#ppt_w/2"/>
                                          </p:val>
                                        </p:tav>
                                        <p:tav tm="100000">
                                          <p:val>
                                            <p:strVal val="#ppt_x"/>
                                          </p:val>
                                        </p:tav>
                                      </p:tavLst>
                                    </p:anim>
                                    <p:anim calcmode="lin" valueType="num">
                                      <p:cBhvr additive="base">
                                        <p:cTn id="52" dur="100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8" fill="hold" nodeType="click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1000" fill="hold"/>
                                        <p:tgtEl>
                                          <p:spTgt spid="23"/>
                                        </p:tgtEl>
                                        <p:attrNameLst>
                                          <p:attrName>ppt_x</p:attrName>
                                        </p:attrNameLst>
                                      </p:cBhvr>
                                      <p:tavLst>
                                        <p:tav tm="0">
                                          <p:val>
                                            <p:strVal val="0-#ppt_w/2"/>
                                          </p:val>
                                        </p:tav>
                                        <p:tav tm="100000">
                                          <p:val>
                                            <p:strVal val="#ppt_x"/>
                                          </p:val>
                                        </p:tav>
                                      </p:tavLst>
                                    </p:anim>
                                    <p:anim calcmode="lin" valueType="num">
                                      <p:cBhvr additive="base">
                                        <p:cTn id="58" dur="1000" fill="hold"/>
                                        <p:tgtEl>
                                          <p:spTgt spid="23"/>
                                        </p:tgtEl>
                                        <p:attrNameLst>
                                          <p:attrName>ppt_y</p:attrName>
                                        </p:attrNameLst>
                                      </p:cBhvr>
                                      <p:tavLst>
                                        <p:tav tm="0">
                                          <p:val>
                                            <p:strVal val="#ppt_y"/>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8" fill="hold" nodeType="clickEffect">
                                  <p:stCondLst>
                                    <p:cond delay="0"/>
                                  </p:stCondLst>
                                  <p:childTnLst>
                                    <p:set>
                                      <p:cBhvr>
                                        <p:cTn id="62" dur="1" fill="hold">
                                          <p:stCondLst>
                                            <p:cond delay="0"/>
                                          </p:stCondLst>
                                        </p:cTn>
                                        <p:tgtEl>
                                          <p:spTgt spid="25"/>
                                        </p:tgtEl>
                                        <p:attrNameLst>
                                          <p:attrName>style.visibility</p:attrName>
                                        </p:attrNameLst>
                                      </p:cBhvr>
                                      <p:to>
                                        <p:strVal val="visible"/>
                                      </p:to>
                                    </p:set>
                                    <p:anim calcmode="lin" valueType="num">
                                      <p:cBhvr additive="base">
                                        <p:cTn id="63" dur="1000" fill="hold"/>
                                        <p:tgtEl>
                                          <p:spTgt spid="25"/>
                                        </p:tgtEl>
                                        <p:attrNameLst>
                                          <p:attrName>ppt_x</p:attrName>
                                        </p:attrNameLst>
                                      </p:cBhvr>
                                      <p:tavLst>
                                        <p:tav tm="0">
                                          <p:val>
                                            <p:strVal val="0-#ppt_w/2"/>
                                          </p:val>
                                        </p:tav>
                                        <p:tav tm="100000">
                                          <p:val>
                                            <p:strVal val="#ppt_x"/>
                                          </p:val>
                                        </p:tav>
                                      </p:tavLst>
                                    </p:anim>
                                    <p:anim calcmode="lin" valueType="num">
                                      <p:cBhvr additive="base">
                                        <p:cTn id="64" dur="10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 presetClass="entr" presetSubtype="8" fill="hold" nodeType="clickEffect">
                                  <p:stCondLst>
                                    <p:cond delay="0"/>
                                  </p:stCondLst>
                                  <p:childTnLst>
                                    <p:set>
                                      <p:cBhvr>
                                        <p:cTn id="68" dur="1" fill="hold">
                                          <p:stCondLst>
                                            <p:cond delay="0"/>
                                          </p:stCondLst>
                                        </p:cTn>
                                        <p:tgtEl>
                                          <p:spTgt spid="28"/>
                                        </p:tgtEl>
                                        <p:attrNameLst>
                                          <p:attrName>style.visibility</p:attrName>
                                        </p:attrNameLst>
                                      </p:cBhvr>
                                      <p:to>
                                        <p:strVal val="visible"/>
                                      </p:to>
                                    </p:set>
                                    <p:anim calcmode="lin" valueType="num">
                                      <p:cBhvr additive="base">
                                        <p:cTn id="69" dur="1000" fill="hold"/>
                                        <p:tgtEl>
                                          <p:spTgt spid="28"/>
                                        </p:tgtEl>
                                        <p:attrNameLst>
                                          <p:attrName>ppt_x</p:attrName>
                                        </p:attrNameLst>
                                      </p:cBhvr>
                                      <p:tavLst>
                                        <p:tav tm="0">
                                          <p:val>
                                            <p:strVal val="0-#ppt_w/2"/>
                                          </p:val>
                                        </p:tav>
                                        <p:tav tm="100000">
                                          <p:val>
                                            <p:strVal val="#ppt_x"/>
                                          </p:val>
                                        </p:tav>
                                      </p:tavLst>
                                    </p:anim>
                                    <p:anim calcmode="lin" valueType="num">
                                      <p:cBhvr additive="base">
                                        <p:cTn id="70" dur="10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8" grpId="0"/>
      <p:bldP spid="9" grpId="0" animBg="1"/>
      <p:bldP spid="12" grpId="0"/>
      <p:bldP spid="13" grpId="0"/>
      <p:bldP spid="14" grpId="0" animBg="1"/>
      <p:bldP spid="1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28547" y="752763"/>
            <a:ext cx="8100294" cy="461665"/>
          </a:xfrm>
          <a:prstGeom prst="rect">
            <a:avLst/>
          </a:prstGeom>
          <a:noFill/>
        </p:spPr>
        <p:txBody>
          <a:bodyPr wrap="none" rtlCol="0">
            <a:spAutoFit/>
          </a:bodyPr>
          <a:lstStyle/>
          <a:p>
            <a:r>
              <a:rPr lang="zh-CN" altLang="en-US" sz="2400" dirty="0" smtClean="0">
                <a:solidFill>
                  <a:schemeClr val="accent1"/>
                </a:solidFill>
                <a:latin typeface="微软雅黑 Light" panose="020B0502040204020203" pitchFamily="34" charset="-122"/>
                <a:ea typeface="微软雅黑 Light" panose="020B0502040204020203" pitchFamily="34" charset="-122"/>
              </a:rPr>
              <a:t>揣测一下，在母亲去世后得知这一切的“我”是怎样的心情？</a:t>
            </a:r>
            <a:endParaRPr lang="zh-CN" altLang="en-US" sz="2400" dirty="0">
              <a:solidFill>
                <a:schemeClr val="accent1"/>
              </a:solidFill>
              <a:latin typeface="微软雅黑 Light" panose="020B0502040204020203" pitchFamily="34" charset="-122"/>
              <a:ea typeface="微软雅黑 Light" panose="020B0502040204020203" pitchFamily="34" charset="-122"/>
            </a:endParaRPr>
          </a:p>
        </p:txBody>
      </p:sp>
      <p:sp>
        <p:nvSpPr>
          <p:cNvPr id="4" name="TextBox 3"/>
          <p:cNvSpPr txBox="1"/>
          <p:nvPr/>
        </p:nvSpPr>
        <p:spPr>
          <a:xfrm>
            <a:off x="1214414" y="1425353"/>
            <a:ext cx="285752" cy="357190"/>
          </a:xfrm>
          <a:prstGeom prst="rect">
            <a:avLst/>
          </a:prstGeom>
          <a:noFill/>
          <a:ln w="6350">
            <a:solidFill>
              <a:schemeClr val="bg1">
                <a:lumMod val="50000"/>
              </a:schemeClr>
            </a:solidFill>
          </a:ln>
        </p:spPr>
        <p:txBody>
          <a:bodyPr wrap="square" lIns="0" tIns="0" rIns="0" bIns="0" rtlCol="0" anchor="ctr" anchorCtr="0">
            <a:noAutofit/>
          </a:bodyPr>
          <a:lstStyle/>
          <a:p>
            <a:pPr algn="ctr"/>
            <a:r>
              <a:rPr lang="en-US" altLang="zh-CN" dirty="0" smtClean="0">
                <a:solidFill>
                  <a:schemeClr val="bg1">
                    <a:lumMod val="50000"/>
                  </a:schemeClr>
                </a:solidFill>
                <a:latin typeface="微软雅黑 Light" panose="020B0502040204020203" pitchFamily="34" charset="-122"/>
                <a:ea typeface="微软雅黑 Light" panose="020B0502040204020203" pitchFamily="34" charset="-122"/>
              </a:rPr>
              <a:t>01</a:t>
            </a:r>
            <a:endParaRPr lang="zh-CN" altLang="en-US" dirty="0">
              <a:solidFill>
                <a:schemeClr val="bg1">
                  <a:lumMod val="50000"/>
                </a:schemeClr>
              </a:solidFill>
              <a:latin typeface="微软雅黑 Light" panose="020B0502040204020203" pitchFamily="34" charset="-122"/>
              <a:ea typeface="微软雅黑 Light" panose="020B0502040204020203" pitchFamily="34" charset="-122"/>
            </a:endParaRPr>
          </a:p>
        </p:txBody>
      </p:sp>
      <p:sp>
        <p:nvSpPr>
          <p:cNvPr id="8" name="TextBox 7"/>
          <p:cNvSpPr txBox="1"/>
          <p:nvPr/>
        </p:nvSpPr>
        <p:spPr>
          <a:xfrm>
            <a:off x="1500166" y="1211039"/>
            <a:ext cx="7143800" cy="646331"/>
          </a:xfrm>
          <a:prstGeom prst="rect">
            <a:avLst/>
          </a:prstGeom>
          <a:noFill/>
        </p:spPr>
        <p:txBody>
          <a:bodyPr wrap="square" rtlCol="0">
            <a:spAutoFit/>
          </a:bodyPr>
          <a:lstStyle/>
          <a:p>
            <a:pPr>
              <a:lnSpc>
                <a:spcPct val="150000"/>
              </a:lnSpc>
            </a:pPr>
            <a:r>
              <a:rPr lang="zh-CN" altLang="en-US" sz="2400" b="1" dirty="0" smtClean="0">
                <a:solidFill>
                  <a:schemeClr val="bg1">
                    <a:lumMod val="65000"/>
                  </a:schemeClr>
                </a:solidFill>
                <a:latin typeface="微软雅黑" panose="020B0503020204020204" pitchFamily="34" charset="-122"/>
                <a:ea typeface="微软雅黑" panose="020B0503020204020204" pitchFamily="34" charset="-122"/>
                <a:cs typeface="宋体" panose="02010600030101010101" pitchFamily="2" charset="-122"/>
              </a:rPr>
              <a:t>可我却一直都不知道，她的病已经到了那步田地。</a:t>
            </a:r>
            <a:endParaRPr lang="zh-CN" altLang="en-US" sz="2400" b="1" dirty="0">
              <a:solidFill>
                <a:schemeClr val="bg1">
                  <a:lumMod val="65000"/>
                </a:schemeClr>
              </a:solidFill>
              <a:latin typeface="微软雅黑" panose="020B0503020204020204" pitchFamily="34" charset="-122"/>
              <a:ea typeface="微软雅黑" panose="020B0503020204020204" pitchFamily="34" charset="-122"/>
              <a:cs typeface="宋体" panose="02010600030101010101" pitchFamily="2" charset="-122"/>
            </a:endParaRPr>
          </a:p>
        </p:txBody>
      </p:sp>
      <p:sp>
        <p:nvSpPr>
          <p:cNvPr id="9" name="TextBox 8"/>
          <p:cNvSpPr txBox="1"/>
          <p:nvPr/>
        </p:nvSpPr>
        <p:spPr>
          <a:xfrm>
            <a:off x="1214414" y="2202571"/>
            <a:ext cx="285752" cy="428628"/>
          </a:xfrm>
          <a:prstGeom prst="rect">
            <a:avLst/>
          </a:prstGeom>
          <a:noFill/>
          <a:ln w="6350">
            <a:solidFill>
              <a:schemeClr val="bg1">
                <a:lumMod val="50000"/>
              </a:schemeClr>
            </a:solidFill>
          </a:ln>
        </p:spPr>
        <p:txBody>
          <a:bodyPr wrap="square" lIns="0" tIns="0" rIns="0" bIns="0" rtlCol="0" anchor="ctr" anchorCtr="0">
            <a:noAutofit/>
          </a:bodyPr>
          <a:lstStyle/>
          <a:p>
            <a:pPr algn="ctr"/>
            <a:r>
              <a:rPr lang="en-US" altLang="zh-CN" dirty="0" smtClean="0">
                <a:solidFill>
                  <a:schemeClr val="bg1">
                    <a:lumMod val="50000"/>
                  </a:schemeClr>
                </a:solidFill>
                <a:latin typeface="微软雅黑 Light" panose="020B0502040204020203" pitchFamily="34" charset="-122"/>
                <a:ea typeface="微软雅黑 Light" panose="020B0502040204020203" pitchFamily="34" charset="-122"/>
              </a:rPr>
              <a:t>02</a:t>
            </a:r>
            <a:endParaRPr lang="zh-CN" altLang="en-US" dirty="0">
              <a:solidFill>
                <a:schemeClr val="bg1">
                  <a:lumMod val="50000"/>
                </a:schemeClr>
              </a:solidFill>
              <a:latin typeface="微软雅黑 Light" panose="020B0502040204020203" pitchFamily="34" charset="-122"/>
              <a:ea typeface="微软雅黑 Light" panose="020B0502040204020203" pitchFamily="34" charset="-122"/>
            </a:endParaRPr>
          </a:p>
        </p:txBody>
      </p:sp>
      <p:sp>
        <p:nvSpPr>
          <p:cNvPr id="12" name="TextBox 11"/>
          <p:cNvSpPr txBox="1"/>
          <p:nvPr/>
        </p:nvSpPr>
        <p:spPr>
          <a:xfrm>
            <a:off x="1571604" y="2059695"/>
            <a:ext cx="7143800" cy="583493"/>
          </a:xfrm>
          <a:prstGeom prst="rect">
            <a:avLst/>
          </a:prstGeom>
          <a:noFill/>
        </p:spPr>
        <p:txBody>
          <a:bodyPr wrap="square" rtlCol="0">
            <a:spAutoFit/>
          </a:bodyPr>
          <a:lstStyle/>
          <a:p>
            <a:pPr>
              <a:lnSpc>
                <a:spcPct val="150000"/>
              </a:lnSpc>
            </a:pPr>
            <a:r>
              <a:rPr lang="zh-CN" altLang="en-US" sz="2400" b="1" dirty="0" smtClean="0">
                <a:solidFill>
                  <a:schemeClr val="bg1">
                    <a:lumMod val="65000"/>
                  </a:schemeClr>
                </a:solidFill>
                <a:latin typeface="微软雅黑" panose="020B0503020204020204" pitchFamily="34" charset="-122"/>
                <a:ea typeface="微软雅黑" panose="020B0503020204020204" pitchFamily="34" charset="-122"/>
                <a:cs typeface="宋体" panose="02010600030101010101" pitchFamily="2" charset="-122"/>
              </a:rPr>
              <a:t>我没想到她已经病成那样。</a:t>
            </a:r>
            <a:endParaRPr lang="zh-CN" altLang="en-US" sz="2400" b="1" dirty="0">
              <a:solidFill>
                <a:schemeClr val="bg1">
                  <a:lumMod val="65000"/>
                </a:schemeClr>
              </a:solidFill>
              <a:latin typeface="微软雅黑" panose="020B0503020204020204" pitchFamily="34" charset="-122"/>
              <a:ea typeface="微软雅黑" panose="020B0503020204020204" pitchFamily="34" charset="-122"/>
              <a:cs typeface="宋体" panose="02010600030101010101" pitchFamily="2" charset="-122"/>
            </a:endParaRPr>
          </a:p>
        </p:txBody>
      </p:sp>
      <p:sp>
        <p:nvSpPr>
          <p:cNvPr id="13" name="TextBox 12"/>
          <p:cNvSpPr txBox="1"/>
          <p:nvPr/>
        </p:nvSpPr>
        <p:spPr>
          <a:xfrm>
            <a:off x="1571604" y="2928940"/>
            <a:ext cx="5000660" cy="1135054"/>
          </a:xfrm>
          <a:prstGeom prst="rect">
            <a:avLst/>
          </a:prstGeom>
          <a:noFill/>
        </p:spPr>
        <p:txBody>
          <a:bodyPr wrap="square" rtlCol="0">
            <a:spAutoFit/>
          </a:bodyPr>
          <a:lstStyle/>
          <a:p>
            <a:pPr>
              <a:lnSpc>
                <a:spcPct val="150000"/>
              </a:lnSpc>
            </a:pPr>
            <a:r>
              <a:rPr lang="zh-CN" altLang="en-US" sz="2400" b="1" dirty="0" smtClean="0">
                <a:solidFill>
                  <a:schemeClr val="bg1">
                    <a:lumMod val="65000"/>
                  </a:schemeClr>
                </a:solidFill>
                <a:latin typeface="微软雅黑" panose="020B0503020204020204" pitchFamily="34" charset="-122"/>
                <a:ea typeface="微软雅黑" panose="020B0503020204020204" pitchFamily="34" charset="-122"/>
                <a:cs typeface="宋体" panose="02010600030101010101" pitchFamily="2" charset="-122"/>
              </a:rPr>
              <a:t>看着三轮车远去，也绝没有想到</a:t>
            </a:r>
            <a:endParaRPr lang="en-US" altLang="zh-CN" sz="2400" b="1" dirty="0" smtClean="0">
              <a:solidFill>
                <a:schemeClr val="bg1">
                  <a:lumMod val="65000"/>
                </a:schemeClr>
              </a:solidFill>
              <a:latin typeface="微软雅黑" panose="020B0503020204020204" pitchFamily="34" charset="-122"/>
              <a:ea typeface="微软雅黑" panose="020B0503020204020204" pitchFamily="34" charset="-122"/>
              <a:cs typeface="宋体" panose="02010600030101010101" pitchFamily="2" charset="-122"/>
            </a:endParaRPr>
          </a:p>
          <a:p>
            <a:pPr>
              <a:lnSpc>
                <a:spcPct val="150000"/>
              </a:lnSpc>
            </a:pPr>
            <a:r>
              <a:rPr lang="zh-CN" altLang="en-US" sz="2400" b="1" dirty="0" smtClean="0">
                <a:solidFill>
                  <a:schemeClr val="bg1">
                    <a:lumMod val="65000"/>
                  </a:schemeClr>
                </a:solidFill>
                <a:latin typeface="微软雅黑" panose="020B0503020204020204" pitchFamily="34" charset="-122"/>
                <a:ea typeface="微软雅黑" panose="020B0503020204020204" pitchFamily="34" charset="-122"/>
                <a:cs typeface="宋体" panose="02010600030101010101" pitchFamily="2" charset="-122"/>
              </a:rPr>
              <a:t>那竟是永远的诀别。</a:t>
            </a:r>
            <a:endParaRPr lang="zh-CN" altLang="en-US" sz="2400" b="1" dirty="0">
              <a:solidFill>
                <a:schemeClr val="bg1">
                  <a:lumMod val="65000"/>
                </a:schemeClr>
              </a:solidFill>
              <a:latin typeface="微软雅黑" panose="020B0503020204020204" pitchFamily="34" charset="-122"/>
              <a:ea typeface="微软雅黑" panose="020B0503020204020204" pitchFamily="34" charset="-122"/>
              <a:cs typeface="宋体" panose="02010600030101010101" pitchFamily="2" charset="-122"/>
            </a:endParaRPr>
          </a:p>
        </p:txBody>
      </p:sp>
      <p:sp>
        <p:nvSpPr>
          <p:cNvPr id="14" name="TextBox 13"/>
          <p:cNvSpPr txBox="1"/>
          <p:nvPr/>
        </p:nvSpPr>
        <p:spPr>
          <a:xfrm>
            <a:off x="1214414" y="3063862"/>
            <a:ext cx="285752" cy="428628"/>
          </a:xfrm>
          <a:prstGeom prst="rect">
            <a:avLst/>
          </a:prstGeom>
          <a:noFill/>
          <a:ln w="6350">
            <a:solidFill>
              <a:schemeClr val="bg1">
                <a:lumMod val="50000"/>
              </a:schemeClr>
            </a:solidFill>
          </a:ln>
        </p:spPr>
        <p:txBody>
          <a:bodyPr wrap="square" lIns="0" tIns="0" rIns="0" bIns="0" rtlCol="0" anchor="ctr" anchorCtr="0">
            <a:noAutofit/>
          </a:bodyPr>
          <a:lstStyle/>
          <a:p>
            <a:pPr algn="ctr"/>
            <a:r>
              <a:rPr lang="en-US" altLang="zh-CN" dirty="0" smtClean="0">
                <a:solidFill>
                  <a:schemeClr val="bg1">
                    <a:lumMod val="50000"/>
                  </a:schemeClr>
                </a:solidFill>
                <a:latin typeface="微软雅黑 Light" panose="020B0502040204020203" pitchFamily="34" charset="-122"/>
                <a:ea typeface="微软雅黑 Light" panose="020B0502040204020203" pitchFamily="34" charset="-122"/>
              </a:rPr>
              <a:t>03</a:t>
            </a:r>
            <a:endParaRPr lang="zh-CN" altLang="en-US" dirty="0">
              <a:solidFill>
                <a:schemeClr val="bg1">
                  <a:lumMod val="50000"/>
                </a:schemeClr>
              </a:solidFill>
              <a:latin typeface="微软雅黑 Light" panose="020B0502040204020203" pitchFamily="34" charset="-122"/>
              <a:ea typeface="微软雅黑 Light" panose="020B0502040204020203" pitchFamily="34" charset="-122"/>
            </a:endParaRPr>
          </a:p>
        </p:txBody>
      </p:sp>
      <p:cxnSp>
        <p:nvCxnSpPr>
          <p:cNvPr id="16" name="直接连接符 15"/>
          <p:cNvCxnSpPr/>
          <p:nvPr/>
        </p:nvCxnSpPr>
        <p:spPr>
          <a:xfrm>
            <a:off x="2571736" y="1782543"/>
            <a:ext cx="1785950" cy="1588"/>
          </a:xfrm>
          <a:prstGeom prst="line">
            <a:avLst/>
          </a:prstGeom>
        </p:spPr>
        <p:style>
          <a:lnRef idx="3">
            <a:schemeClr val="accent2"/>
          </a:lnRef>
          <a:fillRef idx="0">
            <a:schemeClr val="accent2"/>
          </a:fillRef>
          <a:effectRef idx="2">
            <a:schemeClr val="accent2"/>
          </a:effectRef>
          <a:fontRef idx="minor">
            <a:schemeClr val="tx1"/>
          </a:fontRef>
        </p:style>
      </p:cxnSp>
      <p:cxnSp>
        <p:nvCxnSpPr>
          <p:cNvPr id="17" name="直接连接符 16"/>
          <p:cNvCxnSpPr/>
          <p:nvPr/>
        </p:nvCxnSpPr>
        <p:spPr>
          <a:xfrm>
            <a:off x="6858016" y="1780955"/>
            <a:ext cx="500066" cy="1588"/>
          </a:xfrm>
          <a:prstGeom prst="line">
            <a:avLst/>
          </a:prstGeom>
        </p:spPr>
        <p:style>
          <a:lnRef idx="3">
            <a:schemeClr val="accent2"/>
          </a:lnRef>
          <a:fillRef idx="0">
            <a:schemeClr val="accent2"/>
          </a:fillRef>
          <a:effectRef idx="2">
            <a:schemeClr val="accent2"/>
          </a:effectRef>
          <a:fontRef idx="minor">
            <a:schemeClr val="tx1"/>
          </a:fontRef>
        </p:style>
      </p:cxnSp>
      <p:cxnSp>
        <p:nvCxnSpPr>
          <p:cNvPr id="21" name="直接连接符 20"/>
          <p:cNvCxnSpPr/>
          <p:nvPr/>
        </p:nvCxnSpPr>
        <p:spPr>
          <a:xfrm>
            <a:off x="1785918" y="2629611"/>
            <a:ext cx="928694" cy="1588"/>
          </a:xfrm>
          <a:prstGeom prst="line">
            <a:avLst/>
          </a:prstGeom>
        </p:spPr>
        <p:style>
          <a:lnRef idx="3">
            <a:schemeClr val="accent2"/>
          </a:lnRef>
          <a:fillRef idx="0">
            <a:schemeClr val="accent2"/>
          </a:fillRef>
          <a:effectRef idx="2">
            <a:schemeClr val="accent2"/>
          </a:effectRef>
          <a:fontRef idx="minor">
            <a:schemeClr val="tx1"/>
          </a:fontRef>
        </p:style>
      </p:cxnSp>
      <p:cxnSp>
        <p:nvCxnSpPr>
          <p:cNvPr id="23" name="直接连接符 22"/>
          <p:cNvCxnSpPr/>
          <p:nvPr/>
        </p:nvCxnSpPr>
        <p:spPr>
          <a:xfrm>
            <a:off x="4429124" y="2629611"/>
            <a:ext cx="571504" cy="1588"/>
          </a:xfrm>
          <a:prstGeom prst="line">
            <a:avLst/>
          </a:prstGeom>
        </p:spPr>
        <p:style>
          <a:lnRef idx="3">
            <a:schemeClr val="accent2"/>
          </a:lnRef>
          <a:fillRef idx="0">
            <a:schemeClr val="accent2"/>
          </a:fillRef>
          <a:effectRef idx="2">
            <a:schemeClr val="accent2"/>
          </a:effectRef>
          <a:fontRef idx="minor">
            <a:schemeClr val="tx1"/>
          </a:fontRef>
        </p:style>
      </p:cxnSp>
      <p:cxnSp>
        <p:nvCxnSpPr>
          <p:cNvPr id="25" name="直接连接符 24"/>
          <p:cNvCxnSpPr/>
          <p:nvPr/>
        </p:nvCxnSpPr>
        <p:spPr>
          <a:xfrm>
            <a:off x="4357686" y="3490902"/>
            <a:ext cx="1428760" cy="1588"/>
          </a:xfrm>
          <a:prstGeom prst="line">
            <a:avLst/>
          </a:prstGeom>
        </p:spPr>
        <p:style>
          <a:lnRef idx="3">
            <a:schemeClr val="accent2"/>
          </a:lnRef>
          <a:fillRef idx="0">
            <a:schemeClr val="accent2"/>
          </a:fillRef>
          <a:effectRef idx="2">
            <a:schemeClr val="accent2"/>
          </a:effectRef>
          <a:fontRef idx="minor">
            <a:schemeClr val="tx1"/>
          </a:fontRef>
        </p:style>
      </p:cxnSp>
      <p:cxnSp>
        <p:nvCxnSpPr>
          <p:cNvPr id="28" name="直接连接符 27"/>
          <p:cNvCxnSpPr/>
          <p:nvPr/>
        </p:nvCxnSpPr>
        <p:spPr>
          <a:xfrm>
            <a:off x="1714480" y="4062406"/>
            <a:ext cx="785818" cy="1588"/>
          </a:xfrm>
          <a:prstGeom prst="line">
            <a:avLst/>
          </a:prstGeom>
        </p:spPr>
        <p:style>
          <a:lnRef idx="3">
            <a:schemeClr val="accent2"/>
          </a:lnRef>
          <a:fillRef idx="0">
            <a:schemeClr val="accent2"/>
          </a:fillRef>
          <a:effectRef idx="2">
            <a:schemeClr val="accent2"/>
          </a:effectRef>
          <a:fontRef idx="minor">
            <a:schemeClr val="tx1"/>
          </a:fontRef>
        </p:style>
      </p:cxnSp>
      <p:pic>
        <p:nvPicPr>
          <p:cNvPr id="19" name="Picture 5" descr="20130118150150_JXZ4r"/>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6720243" y="3357568"/>
            <a:ext cx="2423789" cy="1785950"/>
          </a:xfrm>
          <a:prstGeom prst="rect">
            <a:avLst/>
          </a:prstGeom>
          <a:noFill/>
          <a:ln w="9525">
            <a:noFill/>
            <a:miter lim="800000"/>
            <a:headEnd/>
            <a:tailEnd/>
          </a:ln>
        </p:spPr>
      </p:pic>
      <p:sp>
        <p:nvSpPr>
          <p:cNvPr id="20" name="Rectangle 39"/>
          <p:cNvSpPr>
            <a:spLocks noChangeArrowheads="1"/>
          </p:cNvSpPr>
          <p:nvPr/>
        </p:nvSpPr>
        <p:spPr bwMode="auto">
          <a:xfrm>
            <a:off x="0" y="86667"/>
            <a:ext cx="8286776" cy="9848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altLang="zh-CN" sz="3200" b="1" dirty="0" smtClean="0">
                <a:solidFill>
                  <a:schemeClr val="accent1">
                    <a:lumMod val="60000"/>
                    <a:lumOff val="40000"/>
                  </a:schemeClr>
                </a:solidFill>
                <a:latin typeface="微软雅黑" pitchFamily="34" charset="-122"/>
                <a:ea typeface="微软雅黑" pitchFamily="34" charset="-122"/>
              </a:rPr>
              <a:t>【</a:t>
            </a:r>
            <a:r>
              <a:rPr lang="zh-CN" altLang="en-US" sz="3200" b="1" dirty="0" smtClean="0">
                <a:solidFill>
                  <a:schemeClr val="accent1">
                    <a:lumMod val="60000"/>
                    <a:lumOff val="40000"/>
                  </a:schemeClr>
                </a:solidFill>
                <a:latin typeface="微软雅黑" pitchFamily="34" charset="-122"/>
                <a:ea typeface="微软雅黑" pitchFamily="34" charset="-122"/>
              </a:rPr>
              <a:t>“我”的感情</a:t>
            </a:r>
            <a:r>
              <a:rPr lang="en-US" altLang="zh-CN" sz="3200" b="1" dirty="0" smtClean="0">
                <a:solidFill>
                  <a:schemeClr val="accent1">
                    <a:lumMod val="60000"/>
                    <a:lumOff val="40000"/>
                  </a:schemeClr>
                </a:solidFill>
                <a:latin typeface="微软雅黑" pitchFamily="34" charset="-122"/>
                <a:ea typeface="微软雅黑" pitchFamily="34" charset="-122"/>
              </a:rPr>
              <a:t>】:</a:t>
            </a:r>
            <a:r>
              <a:rPr lang="zh-CN" altLang="en-US" sz="3200" b="1" dirty="0" smtClean="0">
                <a:solidFill>
                  <a:schemeClr val="accent1">
                    <a:lumMod val="60000"/>
                    <a:lumOff val="40000"/>
                  </a:schemeClr>
                </a:solidFill>
                <a:latin typeface="微软雅黑" pitchFamily="34" charset="-122"/>
                <a:ea typeface="微软雅黑" pitchFamily="34" charset="-122"/>
              </a:rPr>
              <a:t>震惊、自责、愧疚、悔恨</a:t>
            </a:r>
            <a:endParaRPr lang="en-US" altLang="zh-CN" sz="3200" b="1" dirty="0" smtClean="0">
              <a:solidFill>
                <a:schemeClr val="accent1">
                  <a:lumMod val="60000"/>
                  <a:lumOff val="40000"/>
                </a:schemeClr>
              </a:solidFill>
              <a:latin typeface="微软雅黑" pitchFamily="34" charset="-122"/>
              <a:ea typeface="微软雅黑" pitchFamily="34" charset="-122"/>
            </a:endParaRPr>
          </a:p>
          <a:p>
            <a:pPr>
              <a:buFont typeface="Arial" pitchFamily="34" charset="0"/>
              <a:buNone/>
            </a:pPr>
            <a:endParaRPr lang="en-US" altLang="zh-CN" sz="3200" dirty="0">
              <a:solidFill>
                <a:schemeClr val="bg1">
                  <a:lumMod val="50000"/>
                </a:schemeClr>
              </a:solidFill>
              <a:latin typeface="微软雅黑 Light" panose="020B0502040204020203" pitchFamily="34" charset="-122"/>
              <a:ea typeface="微软雅黑 Light" panose="020B0502040204020203" pitchFamily="34" charset="-122"/>
            </a:endParaRPr>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9"/>
          <p:cNvSpPr>
            <a:spLocks noChangeArrowheads="1"/>
          </p:cNvSpPr>
          <p:nvPr/>
        </p:nvSpPr>
        <p:spPr bwMode="auto">
          <a:xfrm>
            <a:off x="642910" y="214296"/>
            <a:ext cx="6929486" cy="9848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altLang="zh-CN" sz="3200" b="1" dirty="0" smtClean="0">
                <a:solidFill>
                  <a:schemeClr val="accent1">
                    <a:lumMod val="60000"/>
                    <a:lumOff val="40000"/>
                  </a:schemeClr>
                </a:solidFill>
                <a:latin typeface="微软雅黑" pitchFamily="34" charset="-122"/>
                <a:ea typeface="微软雅黑" pitchFamily="34" charset="-122"/>
              </a:rPr>
              <a:t>【</a:t>
            </a:r>
            <a:r>
              <a:rPr lang="zh-CN" altLang="en-US" sz="3200" b="1" dirty="0" smtClean="0">
                <a:solidFill>
                  <a:schemeClr val="accent1">
                    <a:lumMod val="60000"/>
                    <a:lumOff val="40000"/>
                  </a:schemeClr>
                </a:solidFill>
                <a:latin typeface="微软雅黑" pitchFamily="34" charset="-122"/>
                <a:ea typeface="微软雅黑" pitchFamily="34" charset="-122"/>
              </a:rPr>
              <a:t>拓展阅读，理解作者情感</a:t>
            </a:r>
            <a:r>
              <a:rPr lang="en-US" altLang="zh-CN" sz="3200" b="1" dirty="0" smtClean="0">
                <a:solidFill>
                  <a:schemeClr val="accent1">
                    <a:lumMod val="60000"/>
                    <a:lumOff val="40000"/>
                  </a:schemeClr>
                </a:solidFill>
                <a:latin typeface="微软雅黑" pitchFamily="34" charset="-122"/>
                <a:ea typeface="微软雅黑" pitchFamily="34" charset="-122"/>
              </a:rPr>
              <a:t>】</a:t>
            </a:r>
          </a:p>
          <a:p>
            <a:pPr>
              <a:buFont typeface="Arial" pitchFamily="34" charset="0"/>
              <a:buNone/>
            </a:pPr>
            <a:endParaRPr lang="en-US" altLang="zh-CN" sz="3200" dirty="0">
              <a:solidFill>
                <a:schemeClr val="bg1">
                  <a:lumMod val="50000"/>
                </a:schemeClr>
              </a:solidFill>
              <a:latin typeface="微软雅黑 Light" panose="020B0502040204020203" pitchFamily="34" charset="-122"/>
              <a:ea typeface="微软雅黑 Light" panose="020B0502040204020203" pitchFamily="34" charset="-122"/>
            </a:endParaRPr>
          </a:p>
        </p:txBody>
      </p:sp>
      <p:sp>
        <p:nvSpPr>
          <p:cNvPr id="6" name="Text Box 3"/>
          <p:cNvSpPr txBox="1">
            <a:spLocks noChangeArrowheads="1"/>
          </p:cNvSpPr>
          <p:nvPr/>
        </p:nvSpPr>
        <p:spPr bwMode="auto">
          <a:xfrm>
            <a:off x="142844" y="869103"/>
            <a:ext cx="8713787" cy="4552015"/>
          </a:xfrm>
          <a:prstGeom prst="rect">
            <a:avLst/>
          </a:prstGeom>
          <a:noFill/>
          <a:ln w="9525">
            <a:noFill/>
            <a:miter lim="800000"/>
            <a:headEnd/>
            <a:tailEnd/>
          </a:ln>
          <a:effectLst/>
        </p:spPr>
        <p:txBody>
          <a:bodyPr>
            <a:spAutoFit/>
          </a:bodyPr>
          <a:lstStyle/>
          <a:p>
            <a:pPr>
              <a:lnSpc>
                <a:spcPct val="115000"/>
              </a:lnSpc>
              <a:buFont typeface="Arial" charset="0"/>
              <a:buNone/>
              <a:defRPr/>
            </a:pPr>
            <a:r>
              <a:rPr lang="en-US" sz="2800" b="1" dirty="0">
                <a:latin typeface="楷体" pitchFamily="49" charset="-122"/>
                <a:ea typeface="楷体" pitchFamily="49" charset="-122"/>
              </a:rPr>
              <a:t>    </a:t>
            </a:r>
            <a:r>
              <a:rPr lang="zh-CN" altLang="en-US" sz="2800" b="1" dirty="0">
                <a:solidFill>
                  <a:schemeClr val="tx2">
                    <a:lumMod val="50000"/>
                  </a:schemeClr>
                </a:solidFill>
                <a:latin typeface="楷体" pitchFamily="49" charset="-122"/>
                <a:ea typeface="楷体" pitchFamily="49" charset="-122"/>
              </a:rPr>
              <a:t>我有一个凄苦的梦</a:t>
            </a:r>
            <a:r>
              <a:rPr lang="en-US" sz="2800" b="1" dirty="0">
                <a:solidFill>
                  <a:schemeClr val="tx2">
                    <a:lumMod val="50000"/>
                  </a:schemeClr>
                </a:solidFill>
                <a:latin typeface="楷体" pitchFamily="49" charset="-122"/>
                <a:ea typeface="楷体" pitchFamily="49" charset="-122"/>
              </a:rPr>
              <a:t>……</a:t>
            </a:r>
            <a:r>
              <a:rPr lang="zh-CN" altLang="en-US" sz="2800" b="1" dirty="0">
                <a:solidFill>
                  <a:schemeClr val="tx2">
                    <a:lumMod val="50000"/>
                  </a:schemeClr>
                </a:solidFill>
                <a:latin typeface="楷体" pitchFamily="49" charset="-122"/>
                <a:ea typeface="楷体" pitchFamily="49" charset="-122"/>
              </a:rPr>
              <a:t>在梦里，我绝望地哭喊，</a:t>
            </a:r>
            <a:r>
              <a:rPr lang="zh-CN" altLang="en-US" sz="2800" b="1" dirty="0">
                <a:solidFill>
                  <a:schemeClr val="accent2"/>
                </a:solidFill>
                <a:latin typeface="楷体" pitchFamily="49" charset="-122"/>
                <a:ea typeface="楷体" pitchFamily="49" charset="-122"/>
              </a:rPr>
              <a:t>心里怨她：“我理解你的失望，我理解你的离开，但你总要捎个信儿来呀，你不知道，我们会牵挂你，不知道我们是多么想念你吗？”</a:t>
            </a:r>
            <a:r>
              <a:rPr lang="zh-CN" altLang="en-US" sz="2800" b="1" dirty="0">
                <a:solidFill>
                  <a:schemeClr val="tx2">
                    <a:lumMod val="50000"/>
                  </a:schemeClr>
                </a:solidFill>
                <a:latin typeface="楷体" pitchFamily="49" charset="-122"/>
                <a:ea typeface="楷体" pitchFamily="49" charset="-122"/>
              </a:rPr>
              <a:t>但就连这样的话也无从说给她，只知道她在很远的地方，并不知道她在哪儿。这个梦一再走进我的黑夜，驱之不去。         </a:t>
            </a:r>
            <a:endParaRPr lang="en-US" altLang="zh-CN" sz="2800" b="1" dirty="0" smtClean="0">
              <a:solidFill>
                <a:schemeClr val="tx2">
                  <a:lumMod val="50000"/>
                </a:schemeClr>
              </a:solidFill>
              <a:latin typeface="楷体" pitchFamily="49" charset="-122"/>
              <a:ea typeface="楷体" pitchFamily="49" charset="-122"/>
            </a:endParaRPr>
          </a:p>
          <a:p>
            <a:pPr>
              <a:lnSpc>
                <a:spcPct val="115000"/>
              </a:lnSpc>
              <a:buFont typeface="Arial" charset="0"/>
              <a:buNone/>
              <a:defRPr/>
            </a:pPr>
            <a:r>
              <a:rPr lang="en-US" altLang="en-US" sz="2800" b="1" dirty="0" smtClean="0">
                <a:solidFill>
                  <a:schemeClr val="tx2">
                    <a:lumMod val="50000"/>
                  </a:schemeClr>
                </a:solidFill>
                <a:latin typeface="楷体" pitchFamily="49" charset="-122"/>
                <a:ea typeface="楷体" pitchFamily="49" charset="-122"/>
              </a:rPr>
              <a:t>                     ——</a:t>
            </a:r>
            <a:r>
              <a:rPr lang="zh-CN" altLang="en-US" sz="2800" b="1" dirty="0">
                <a:solidFill>
                  <a:schemeClr val="tx2">
                    <a:lumMod val="50000"/>
                  </a:schemeClr>
                </a:solidFill>
                <a:latin typeface="楷体" pitchFamily="49" charset="-122"/>
                <a:ea typeface="楷体" pitchFamily="49" charset="-122"/>
              </a:rPr>
              <a:t>史铁生</a:t>
            </a:r>
            <a:r>
              <a:rPr lang="en-US" altLang="en-US" sz="2800" b="1" dirty="0">
                <a:solidFill>
                  <a:schemeClr val="tx2">
                    <a:lumMod val="50000"/>
                  </a:schemeClr>
                </a:solidFill>
                <a:latin typeface="楷体" pitchFamily="49" charset="-122"/>
                <a:ea typeface="楷体" pitchFamily="49" charset="-122"/>
              </a:rPr>
              <a:t>《</a:t>
            </a:r>
            <a:r>
              <a:rPr lang="zh-CN" altLang="en-US" sz="2800" b="1" dirty="0">
                <a:solidFill>
                  <a:schemeClr val="tx2">
                    <a:lumMod val="50000"/>
                  </a:schemeClr>
                </a:solidFill>
                <a:latin typeface="楷体" pitchFamily="49" charset="-122"/>
                <a:ea typeface="楷体" pitchFamily="49" charset="-122"/>
              </a:rPr>
              <a:t>有关庙的回忆</a:t>
            </a:r>
            <a:r>
              <a:rPr lang="en-US" sz="2800" dirty="0" smtClean="0">
                <a:solidFill>
                  <a:schemeClr val="tx2">
                    <a:lumMod val="50000"/>
                  </a:schemeClr>
                </a:solidFill>
                <a:latin typeface="楷体" pitchFamily="49" charset="-122"/>
                <a:ea typeface="楷体" pitchFamily="49" charset="-122"/>
              </a:rPr>
              <a:t>》 </a:t>
            </a:r>
            <a:endParaRPr lang="en-US" sz="2800" dirty="0">
              <a:solidFill>
                <a:schemeClr val="tx2">
                  <a:lumMod val="50000"/>
                </a:schemeClr>
              </a:solidFill>
              <a:latin typeface="楷体" pitchFamily="49" charset="-122"/>
              <a:ea typeface="楷体" pitchFamily="49" charset="-122"/>
            </a:endParaRPr>
          </a:p>
          <a:p>
            <a:pPr>
              <a:lnSpc>
                <a:spcPct val="115000"/>
              </a:lnSpc>
              <a:buFont typeface="Arial" charset="0"/>
              <a:buNone/>
              <a:defRPr/>
            </a:pPr>
            <a:endParaRPr lang="en-US" sz="2800" b="1" dirty="0">
              <a:latin typeface="楷体" pitchFamily="49" charset="-122"/>
              <a:ea typeface="楷体" pitchFamily="49" charset="-122"/>
            </a:endParaRPr>
          </a:p>
          <a:p>
            <a:pPr>
              <a:lnSpc>
                <a:spcPct val="115000"/>
              </a:lnSpc>
              <a:buFont typeface="Arial" charset="0"/>
              <a:buNone/>
              <a:defRPr/>
            </a:pPr>
            <a:r>
              <a:rPr lang="en-US" sz="2800" b="1" dirty="0">
                <a:latin typeface="楷体" pitchFamily="49" charset="-122"/>
                <a:ea typeface="楷体" pitchFamily="49" charset="-122"/>
              </a:rPr>
              <a:t>                       </a:t>
            </a:r>
          </a:p>
        </p:txBody>
      </p:sp>
      <p:pic>
        <p:nvPicPr>
          <p:cNvPr id="7" name="图片 6" descr="c73bb5dc27d07f99cd8a5652c8fb422c.png"/>
          <p:cNvPicPr>
            <a:picLocks noChangeAspect="1"/>
          </p:cNvPicPr>
          <p:nvPr/>
        </p:nvPicPr>
        <p:blipFill>
          <a:blip r:embed="rId2" cstate="print"/>
          <a:stretch>
            <a:fillRect/>
          </a:stretch>
        </p:blipFill>
        <p:spPr>
          <a:xfrm>
            <a:off x="-285784" y="-357208"/>
            <a:ext cx="1214446" cy="1428760"/>
          </a:xfrm>
          <a:prstGeom prst="rect">
            <a:avLst/>
          </a:prstGeom>
        </p:spPr>
      </p:pic>
      <p:sp>
        <p:nvSpPr>
          <p:cNvPr id="8" name="TextBox 7"/>
          <p:cNvSpPr txBox="1"/>
          <p:nvPr/>
        </p:nvSpPr>
        <p:spPr>
          <a:xfrm>
            <a:off x="528547" y="4467539"/>
            <a:ext cx="2031325" cy="461665"/>
          </a:xfrm>
          <a:prstGeom prst="rect">
            <a:avLst/>
          </a:prstGeom>
          <a:noFill/>
        </p:spPr>
        <p:txBody>
          <a:bodyPr wrap="none" rtlCol="0">
            <a:spAutoFit/>
          </a:bodyPr>
          <a:lstStyle/>
          <a:p>
            <a:r>
              <a:rPr lang="zh-CN" altLang="en-US" sz="2400" dirty="0" smtClean="0">
                <a:solidFill>
                  <a:schemeClr val="accent1"/>
                </a:solidFill>
                <a:latin typeface="微软雅黑 Light" panose="020B0502040204020203" pitchFamily="34" charset="-122"/>
                <a:ea typeface="微软雅黑 Light" panose="020B0502040204020203" pitchFamily="34" charset="-122"/>
              </a:rPr>
              <a:t>因深爱而生怨</a:t>
            </a:r>
            <a:endParaRPr lang="zh-CN" altLang="en-US" sz="2400" dirty="0">
              <a:solidFill>
                <a:schemeClr val="accent1"/>
              </a:solidFill>
              <a:latin typeface="微软雅黑 Light" panose="020B0502040204020203" pitchFamily="34" charset="-122"/>
              <a:ea typeface="微软雅黑 Light" panose="020B0502040204020203"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9"/>
          <p:cNvSpPr>
            <a:spLocks noChangeArrowheads="1"/>
          </p:cNvSpPr>
          <p:nvPr/>
        </p:nvSpPr>
        <p:spPr bwMode="auto">
          <a:xfrm>
            <a:off x="642910" y="214296"/>
            <a:ext cx="5715040" cy="9848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altLang="zh-CN" sz="3200" b="1" dirty="0" smtClean="0">
                <a:solidFill>
                  <a:schemeClr val="accent1">
                    <a:lumMod val="60000"/>
                    <a:lumOff val="40000"/>
                  </a:schemeClr>
                </a:solidFill>
                <a:latin typeface="微软雅黑" pitchFamily="34" charset="-122"/>
                <a:ea typeface="微软雅黑" pitchFamily="34" charset="-122"/>
              </a:rPr>
              <a:t>【</a:t>
            </a:r>
            <a:r>
              <a:rPr lang="zh-CN" altLang="en-US" sz="3200" b="1" dirty="0" smtClean="0">
                <a:solidFill>
                  <a:schemeClr val="accent1">
                    <a:lumMod val="60000"/>
                    <a:lumOff val="40000"/>
                  </a:schemeClr>
                </a:solidFill>
                <a:latin typeface="微软雅黑" pitchFamily="34" charset="-122"/>
                <a:ea typeface="微软雅黑" pitchFamily="34" charset="-122"/>
              </a:rPr>
              <a:t>拓展阅读，理解作者情感</a:t>
            </a:r>
            <a:r>
              <a:rPr lang="en-US" altLang="zh-CN" sz="3200" b="1" dirty="0" smtClean="0">
                <a:solidFill>
                  <a:schemeClr val="accent1">
                    <a:lumMod val="60000"/>
                    <a:lumOff val="40000"/>
                  </a:schemeClr>
                </a:solidFill>
                <a:latin typeface="微软雅黑" pitchFamily="34" charset="-122"/>
                <a:ea typeface="微软雅黑" pitchFamily="34" charset="-122"/>
              </a:rPr>
              <a:t>】</a:t>
            </a:r>
          </a:p>
          <a:p>
            <a:pPr>
              <a:buFont typeface="Arial" pitchFamily="34" charset="0"/>
              <a:buNone/>
            </a:pPr>
            <a:endParaRPr lang="en-US" altLang="zh-CN" sz="3200" dirty="0">
              <a:solidFill>
                <a:schemeClr val="bg1">
                  <a:lumMod val="50000"/>
                </a:schemeClr>
              </a:solidFill>
              <a:latin typeface="微软雅黑 Light" panose="020B0502040204020203" pitchFamily="34" charset="-122"/>
              <a:ea typeface="微软雅黑 Light" panose="020B0502040204020203" pitchFamily="34" charset="-122"/>
            </a:endParaRPr>
          </a:p>
        </p:txBody>
      </p:sp>
      <p:sp>
        <p:nvSpPr>
          <p:cNvPr id="6" name="Text Box 3"/>
          <p:cNvSpPr txBox="1">
            <a:spLocks noChangeArrowheads="1"/>
          </p:cNvSpPr>
          <p:nvPr/>
        </p:nvSpPr>
        <p:spPr bwMode="auto">
          <a:xfrm>
            <a:off x="142844" y="869103"/>
            <a:ext cx="8713787" cy="4810548"/>
          </a:xfrm>
          <a:prstGeom prst="rect">
            <a:avLst/>
          </a:prstGeom>
          <a:noFill/>
          <a:ln w="9525">
            <a:noFill/>
            <a:miter lim="800000"/>
            <a:headEnd/>
            <a:tailEnd/>
          </a:ln>
          <a:effectLst/>
        </p:spPr>
        <p:txBody>
          <a:bodyPr>
            <a:spAutoFit/>
          </a:bodyPr>
          <a:lstStyle/>
          <a:p>
            <a:pPr>
              <a:lnSpc>
                <a:spcPct val="150000"/>
              </a:lnSpc>
            </a:pPr>
            <a:r>
              <a:rPr lang="zh-CN" altLang="en-US" sz="2800" b="1" dirty="0" smtClean="0">
                <a:solidFill>
                  <a:schemeClr val="tx2">
                    <a:lumMod val="50000"/>
                  </a:schemeClr>
                </a:solidFill>
                <a:latin typeface="楷体" pitchFamily="49" charset="-122"/>
                <a:ea typeface="楷体" pitchFamily="49" charset="-122"/>
              </a:rPr>
              <a:t>    我坐在小公园安静的树林里，闭上眼睛，想，上帝为什么早早的召母亲回去呢？很久很久，迷迷糊糊的我听见了回答：“</a:t>
            </a:r>
            <a:r>
              <a:rPr lang="zh-CN" altLang="en-US" sz="2800" b="1" dirty="0" smtClean="0">
                <a:solidFill>
                  <a:schemeClr val="accent2"/>
                </a:solidFill>
                <a:latin typeface="楷体" pitchFamily="49" charset="-122"/>
                <a:ea typeface="楷体" pitchFamily="49" charset="-122"/>
              </a:rPr>
              <a:t>她心里太苦了，上帝看她受不住，就召她回去了</a:t>
            </a:r>
            <a:r>
              <a:rPr lang="zh-CN" altLang="en-US" sz="2800" b="1" dirty="0" smtClean="0">
                <a:solidFill>
                  <a:schemeClr val="tx2">
                    <a:lumMod val="50000"/>
                  </a:schemeClr>
                </a:solidFill>
                <a:latin typeface="楷体" pitchFamily="49" charset="-122"/>
                <a:ea typeface="楷体" pitchFamily="49" charset="-122"/>
              </a:rPr>
              <a:t>。”睁开眼睛，看见风正从树林里穿过。</a:t>
            </a:r>
            <a:endParaRPr lang="en-US" altLang="zh-CN" sz="2800" b="1" dirty="0" smtClean="0">
              <a:solidFill>
                <a:schemeClr val="tx2">
                  <a:lumMod val="50000"/>
                </a:schemeClr>
              </a:solidFill>
              <a:latin typeface="楷体" pitchFamily="49" charset="-122"/>
              <a:ea typeface="楷体" pitchFamily="49" charset="-122"/>
            </a:endParaRPr>
          </a:p>
          <a:p>
            <a:pPr>
              <a:lnSpc>
                <a:spcPct val="150000"/>
              </a:lnSpc>
            </a:pPr>
            <a:r>
              <a:rPr lang="zh-CN" altLang="en-US" sz="2800" dirty="0" smtClean="0">
                <a:solidFill>
                  <a:schemeClr val="tx2">
                    <a:lumMod val="50000"/>
                  </a:schemeClr>
                </a:solidFill>
                <a:latin typeface="楷体" pitchFamily="49" charset="-122"/>
                <a:ea typeface="楷体" pitchFamily="49" charset="-122"/>
              </a:rPr>
              <a:t>                             </a:t>
            </a:r>
            <a:r>
              <a:rPr lang="en-US" altLang="zh-CN" sz="2800" b="1" dirty="0" smtClean="0">
                <a:solidFill>
                  <a:schemeClr val="tx2">
                    <a:lumMod val="50000"/>
                  </a:schemeClr>
                </a:solidFill>
                <a:latin typeface="楷体" pitchFamily="49" charset="-122"/>
                <a:ea typeface="楷体" pitchFamily="49" charset="-122"/>
              </a:rPr>
              <a:t>——</a:t>
            </a:r>
            <a:r>
              <a:rPr lang="zh-CN" altLang="en-US" sz="2800" b="1" dirty="0" smtClean="0">
                <a:solidFill>
                  <a:schemeClr val="tx2">
                    <a:lumMod val="50000"/>
                  </a:schemeClr>
                </a:solidFill>
                <a:latin typeface="楷体" pitchFamily="49" charset="-122"/>
                <a:ea typeface="楷体" pitchFamily="49" charset="-122"/>
              </a:rPr>
              <a:t>史铁生</a:t>
            </a:r>
            <a:r>
              <a:rPr lang="en-US" altLang="zh-CN" sz="2800" b="1" dirty="0" smtClean="0">
                <a:solidFill>
                  <a:schemeClr val="tx2">
                    <a:lumMod val="50000"/>
                  </a:schemeClr>
                </a:solidFill>
                <a:latin typeface="楷体" pitchFamily="49" charset="-122"/>
                <a:ea typeface="楷体" pitchFamily="49" charset="-122"/>
              </a:rPr>
              <a:t>《</a:t>
            </a:r>
            <a:r>
              <a:rPr lang="zh-CN" altLang="en-US" sz="2800" b="1" dirty="0" smtClean="0">
                <a:solidFill>
                  <a:schemeClr val="tx2">
                    <a:lumMod val="50000"/>
                  </a:schemeClr>
                </a:solidFill>
                <a:latin typeface="楷体" pitchFamily="49" charset="-122"/>
                <a:ea typeface="楷体" pitchFamily="49" charset="-122"/>
              </a:rPr>
              <a:t>合欢树</a:t>
            </a:r>
            <a:r>
              <a:rPr lang="en-US" altLang="zh-CN" sz="2800" b="1" dirty="0" smtClean="0">
                <a:solidFill>
                  <a:schemeClr val="tx2">
                    <a:lumMod val="50000"/>
                  </a:schemeClr>
                </a:solidFill>
                <a:latin typeface="楷体" pitchFamily="49" charset="-122"/>
                <a:ea typeface="楷体" pitchFamily="49" charset="-122"/>
              </a:rPr>
              <a:t>》 </a:t>
            </a:r>
          </a:p>
          <a:p>
            <a:pPr>
              <a:lnSpc>
                <a:spcPct val="115000"/>
              </a:lnSpc>
              <a:buFont typeface="Arial" charset="0"/>
              <a:buNone/>
              <a:defRPr/>
            </a:pPr>
            <a:r>
              <a:rPr lang="en-US" sz="2800" dirty="0" smtClean="0">
                <a:solidFill>
                  <a:schemeClr val="tx2">
                    <a:lumMod val="50000"/>
                  </a:schemeClr>
                </a:solidFill>
                <a:latin typeface="楷体" pitchFamily="49" charset="-122"/>
                <a:ea typeface="楷体" pitchFamily="49" charset="-122"/>
              </a:rPr>
              <a:t> </a:t>
            </a:r>
            <a:endParaRPr lang="en-US" sz="2800" dirty="0">
              <a:solidFill>
                <a:schemeClr val="tx2">
                  <a:lumMod val="50000"/>
                </a:schemeClr>
              </a:solidFill>
              <a:latin typeface="楷体" pitchFamily="49" charset="-122"/>
              <a:ea typeface="楷体" pitchFamily="49" charset="-122"/>
            </a:endParaRPr>
          </a:p>
          <a:p>
            <a:pPr>
              <a:lnSpc>
                <a:spcPct val="115000"/>
              </a:lnSpc>
              <a:buFont typeface="Arial" charset="0"/>
              <a:buNone/>
              <a:defRPr/>
            </a:pPr>
            <a:endParaRPr lang="en-US" sz="2800" b="1" dirty="0">
              <a:latin typeface="宋体" pitchFamily="2" charset="-122"/>
              <a:ea typeface="黑体" pitchFamily="49" charset="-122"/>
            </a:endParaRPr>
          </a:p>
          <a:p>
            <a:pPr>
              <a:lnSpc>
                <a:spcPct val="115000"/>
              </a:lnSpc>
              <a:buFont typeface="Arial" charset="0"/>
              <a:buNone/>
              <a:defRPr/>
            </a:pPr>
            <a:r>
              <a:rPr lang="en-US" sz="2800" b="1" dirty="0">
                <a:latin typeface="宋体" pitchFamily="2" charset="-122"/>
                <a:ea typeface="黑体" pitchFamily="49" charset="-122"/>
              </a:rPr>
              <a:t>                       </a:t>
            </a:r>
          </a:p>
        </p:txBody>
      </p:sp>
      <p:sp>
        <p:nvSpPr>
          <p:cNvPr id="7" name="TextBox 6"/>
          <p:cNvSpPr txBox="1"/>
          <p:nvPr/>
        </p:nvSpPr>
        <p:spPr>
          <a:xfrm>
            <a:off x="528547" y="4467539"/>
            <a:ext cx="2031325" cy="461665"/>
          </a:xfrm>
          <a:prstGeom prst="rect">
            <a:avLst/>
          </a:prstGeom>
          <a:noFill/>
        </p:spPr>
        <p:txBody>
          <a:bodyPr wrap="none" rtlCol="0">
            <a:spAutoFit/>
          </a:bodyPr>
          <a:lstStyle/>
          <a:p>
            <a:r>
              <a:rPr lang="zh-CN" altLang="en-US" sz="2400" dirty="0" smtClean="0">
                <a:solidFill>
                  <a:schemeClr val="accent1"/>
                </a:solidFill>
                <a:latin typeface="微软雅黑 Light" panose="020B0502040204020203" pitchFamily="34" charset="-122"/>
                <a:ea typeface="微软雅黑 Light" panose="020B0502040204020203" pitchFamily="34" charset="-122"/>
              </a:rPr>
              <a:t>因懂得而放手</a:t>
            </a:r>
            <a:endParaRPr lang="zh-CN" altLang="en-US" sz="2400" dirty="0">
              <a:solidFill>
                <a:schemeClr val="accent1"/>
              </a:solidFill>
              <a:latin typeface="微软雅黑 Light" panose="020B0502040204020203" pitchFamily="34" charset="-122"/>
              <a:ea typeface="微软雅黑 Light" panose="020B0502040204020203" pitchFamily="34" charset="-122"/>
            </a:endParaRPr>
          </a:p>
        </p:txBody>
      </p:sp>
      <p:pic>
        <p:nvPicPr>
          <p:cNvPr id="8" name="图片 7" descr="c73bb5dc27d07f99cd8a5652c8fb422c.png"/>
          <p:cNvPicPr>
            <a:picLocks noChangeAspect="1"/>
          </p:cNvPicPr>
          <p:nvPr/>
        </p:nvPicPr>
        <p:blipFill>
          <a:blip r:embed="rId2" cstate="print"/>
          <a:stretch>
            <a:fillRect/>
          </a:stretch>
        </p:blipFill>
        <p:spPr>
          <a:xfrm>
            <a:off x="-285784" y="-357208"/>
            <a:ext cx="1214446" cy="142876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9"/>
          <p:cNvSpPr>
            <a:spLocks noChangeArrowheads="1"/>
          </p:cNvSpPr>
          <p:nvPr/>
        </p:nvSpPr>
        <p:spPr bwMode="auto">
          <a:xfrm>
            <a:off x="642910" y="214296"/>
            <a:ext cx="8286808" cy="150810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altLang="zh-CN" sz="2800" b="1" dirty="0" smtClean="0">
                <a:solidFill>
                  <a:schemeClr val="accent1">
                    <a:lumMod val="60000"/>
                    <a:lumOff val="40000"/>
                  </a:schemeClr>
                </a:solidFill>
                <a:latin typeface="微软雅黑" pitchFamily="34" charset="-122"/>
                <a:ea typeface="微软雅黑" pitchFamily="34" charset="-122"/>
              </a:rPr>
              <a:t>【</a:t>
            </a:r>
            <a:r>
              <a:rPr lang="zh-CN" altLang="en-US" sz="2800" b="1" dirty="0" smtClean="0">
                <a:solidFill>
                  <a:schemeClr val="accent1">
                    <a:lumMod val="60000"/>
                    <a:lumOff val="40000"/>
                  </a:schemeClr>
                </a:solidFill>
                <a:latin typeface="微软雅黑" pitchFamily="34" charset="-122"/>
                <a:ea typeface="微软雅黑" pitchFamily="34" charset="-122"/>
              </a:rPr>
              <a:t>回归文本，深入体悟</a:t>
            </a:r>
            <a:r>
              <a:rPr lang="en-US" altLang="zh-CN" sz="2800" b="1" dirty="0" smtClean="0">
                <a:solidFill>
                  <a:schemeClr val="accent1">
                    <a:lumMod val="60000"/>
                    <a:lumOff val="40000"/>
                  </a:schemeClr>
                </a:solidFill>
                <a:latin typeface="微软雅黑" pitchFamily="34" charset="-122"/>
                <a:ea typeface="微软雅黑" pitchFamily="34" charset="-122"/>
              </a:rPr>
              <a:t>】</a:t>
            </a:r>
          </a:p>
          <a:p>
            <a:pPr>
              <a:lnSpc>
                <a:spcPct val="150000"/>
              </a:lnSpc>
            </a:pPr>
            <a:r>
              <a:rPr lang="zh-CN" altLang="en-US" sz="2800" b="1" dirty="0" smtClean="0">
                <a:solidFill>
                  <a:schemeClr val="accent1">
                    <a:lumMod val="60000"/>
                    <a:lumOff val="40000"/>
                  </a:schemeClr>
                </a:solidFill>
                <a:latin typeface="微软雅黑" pitchFamily="34" charset="-122"/>
                <a:ea typeface="微软雅黑" pitchFamily="34" charset="-122"/>
              </a:rPr>
              <a:t>最后一段对“花”的描写有何意义？</a:t>
            </a:r>
            <a:endParaRPr lang="en-US" altLang="zh-CN" sz="3600" b="1" dirty="0" smtClean="0">
              <a:solidFill>
                <a:schemeClr val="accent1">
                  <a:lumMod val="60000"/>
                  <a:lumOff val="40000"/>
                </a:schemeClr>
              </a:solidFill>
              <a:latin typeface="微软雅黑" pitchFamily="34" charset="-122"/>
              <a:ea typeface="微软雅黑" pitchFamily="34" charset="-122"/>
            </a:endParaRPr>
          </a:p>
          <a:p>
            <a:pPr>
              <a:buFont typeface="Arial" pitchFamily="34" charset="0"/>
              <a:buNone/>
            </a:pPr>
            <a:endParaRPr lang="en-US" altLang="zh-CN" sz="2800" dirty="0">
              <a:solidFill>
                <a:schemeClr val="bg1">
                  <a:lumMod val="50000"/>
                </a:schemeClr>
              </a:solidFill>
              <a:latin typeface="微软雅黑 Light" panose="020B0502040204020203" pitchFamily="34" charset="-122"/>
              <a:ea typeface="微软雅黑 Light" panose="020B0502040204020203" pitchFamily="34" charset="-122"/>
            </a:endParaRPr>
          </a:p>
        </p:txBody>
      </p:sp>
      <p:sp>
        <p:nvSpPr>
          <p:cNvPr id="6" name="Text Box 3"/>
          <p:cNvSpPr txBox="1">
            <a:spLocks noChangeArrowheads="1"/>
          </p:cNvSpPr>
          <p:nvPr/>
        </p:nvSpPr>
        <p:spPr bwMode="auto">
          <a:xfrm>
            <a:off x="142844" y="1285866"/>
            <a:ext cx="8713787" cy="4595104"/>
          </a:xfrm>
          <a:prstGeom prst="rect">
            <a:avLst/>
          </a:prstGeom>
          <a:noFill/>
          <a:ln w="9525">
            <a:noFill/>
            <a:miter lim="800000"/>
            <a:headEnd/>
            <a:tailEnd/>
          </a:ln>
          <a:effectLst/>
        </p:spPr>
        <p:txBody>
          <a:bodyPr>
            <a:spAutoFit/>
          </a:bodyPr>
          <a:lstStyle/>
          <a:p>
            <a:pPr>
              <a:spcBef>
                <a:spcPct val="50000"/>
              </a:spcBef>
            </a:pPr>
            <a:r>
              <a:rPr lang="zh-CN" altLang="en-US" sz="2800" b="1" dirty="0" smtClean="0">
                <a:solidFill>
                  <a:schemeClr val="tx2">
                    <a:lumMod val="50000"/>
                  </a:schemeClr>
                </a:solidFill>
                <a:latin typeface="楷体" pitchFamily="49" charset="-122"/>
                <a:ea typeface="楷体" pitchFamily="49" charset="-122"/>
              </a:rPr>
              <a:t>    </a:t>
            </a:r>
            <a:r>
              <a:rPr lang="zh-CN" altLang="en-US" sz="2800" b="1" dirty="0" smtClean="0">
                <a:solidFill>
                  <a:schemeClr val="tx2">
                    <a:lumMod val="50000"/>
                  </a:schemeClr>
                </a:solidFill>
                <a:latin typeface="微软雅黑" pitchFamily="34" charset="-122"/>
                <a:ea typeface="微软雅黑" pitchFamily="34" charset="-122"/>
              </a:rPr>
              <a:t>黄色的花淡雅，</a:t>
            </a:r>
          </a:p>
          <a:p>
            <a:pPr>
              <a:spcBef>
                <a:spcPct val="50000"/>
              </a:spcBef>
            </a:pPr>
            <a:r>
              <a:rPr lang="zh-CN" altLang="en-US" sz="2800" b="1" dirty="0" smtClean="0">
                <a:solidFill>
                  <a:schemeClr val="tx2">
                    <a:lumMod val="50000"/>
                  </a:schemeClr>
                </a:solidFill>
                <a:latin typeface="微软雅黑" pitchFamily="34" charset="-122"/>
                <a:ea typeface="微软雅黑" pitchFamily="34" charset="-122"/>
              </a:rPr>
              <a:t>       白色的花高洁，</a:t>
            </a:r>
          </a:p>
          <a:p>
            <a:pPr>
              <a:spcBef>
                <a:spcPct val="50000"/>
              </a:spcBef>
            </a:pPr>
            <a:r>
              <a:rPr lang="zh-CN" altLang="en-US" sz="2800" b="1" dirty="0" smtClean="0">
                <a:solidFill>
                  <a:schemeClr val="tx2">
                    <a:lumMod val="50000"/>
                  </a:schemeClr>
                </a:solidFill>
                <a:latin typeface="微软雅黑" pitchFamily="34" charset="-122"/>
                <a:ea typeface="微软雅黑" pitchFamily="34" charset="-122"/>
              </a:rPr>
              <a:t>       紫红色的花热烈而深沉，</a:t>
            </a:r>
          </a:p>
          <a:p>
            <a:pPr>
              <a:spcBef>
                <a:spcPct val="50000"/>
              </a:spcBef>
            </a:pPr>
            <a:r>
              <a:rPr lang="zh-CN" altLang="en-US" sz="2800" b="1" dirty="0" smtClean="0">
                <a:solidFill>
                  <a:schemeClr val="tx2">
                    <a:lumMod val="50000"/>
                  </a:schemeClr>
                </a:solidFill>
                <a:latin typeface="微软雅黑" pitchFamily="34" charset="-122"/>
                <a:ea typeface="微软雅黑" pitchFamily="34" charset="-122"/>
              </a:rPr>
              <a:t>       泼泼</a:t>
            </a:r>
            <a:r>
              <a:rPr lang="en-US" sz="2800" b="1" dirty="0" err="1" smtClean="0">
                <a:solidFill>
                  <a:schemeClr val="tx2">
                    <a:lumMod val="50000"/>
                  </a:schemeClr>
                </a:solidFill>
                <a:latin typeface="微软雅黑" pitchFamily="34" charset="-122"/>
                <a:ea typeface="微软雅黑" pitchFamily="34" charset="-122"/>
              </a:rPr>
              <a:t>洒洒</a:t>
            </a:r>
            <a:r>
              <a:rPr lang="en-US" sz="2800" b="1" dirty="0" smtClean="0">
                <a:solidFill>
                  <a:schemeClr val="tx2">
                    <a:lumMod val="50000"/>
                  </a:schemeClr>
                </a:solidFill>
                <a:latin typeface="微软雅黑" pitchFamily="34" charset="-122"/>
                <a:ea typeface="微软雅黑" pitchFamily="34" charset="-122"/>
              </a:rPr>
              <a:t>，</a:t>
            </a:r>
            <a:endParaRPr lang="zh-CN" altLang="en-US" sz="2800" b="1" dirty="0" smtClean="0">
              <a:solidFill>
                <a:schemeClr val="tx2">
                  <a:lumMod val="50000"/>
                </a:schemeClr>
              </a:solidFill>
              <a:latin typeface="微软雅黑" pitchFamily="34" charset="-122"/>
              <a:ea typeface="微软雅黑" pitchFamily="34" charset="-122"/>
            </a:endParaRPr>
          </a:p>
          <a:p>
            <a:pPr>
              <a:spcBef>
                <a:spcPct val="50000"/>
              </a:spcBef>
            </a:pPr>
            <a:r>
              <a:rPr lang="zh-CN" altLang="en-US" sz="2800" b="1" dirty="0" smtClean="0">
                <a:solidFill>
                  <a:schemeClr val="tx2">
                    <a:lumMod val="50000"/>
                  </a:schemeClr>
                </a:solidFill>
                <a:latin typeface="微软雅黑" pitchFamily="34" charset="-122"/>
                <a:ea typeface="微软雅黑" pitchFamily="34" charset="-122"/>
              </a:rPr>
              <a:t>       </a:t>
            </a:r>
            <a:r>
              <a:rPr lang="en-US" sz="2800" b="1" dirty="0" err="1" smtClean="0">
                <a:solidFill>
                  <a:schemeClr val="tx2">
                    <a:lumMod val="50000"/>
                  </a:schemeClr>
                </a:solidFill>
                <a:latin typeface="微软雅黑" pitchFamily="34" charset="-122"/>
                <a:ea typeface="微软雅黑" pitchFamily="34" charset="-122"/>
              </a:rPr>
              <a:t>在秋风中正开得烂漫</a:t>
            </a:r>
            <a:r>
              <a:rPr lang="en-US" sz="2800" b="1" dirty="0" smtClean="0">
                <a:solidFill>
                  <a:schemeClr val="tx2">
                    <a:lumMod val="50000"/>
                  </a:schemeClr>
                </a:solidFill>
                <a:latin typeface="微软雅黑" pitchFamily="34" charset="-122"/>
                <a:ea typeface="微软雅黑" pitchFamily="34" charset="-122"/>
              </a:rPr>
              <a:t>。</a:t>
            </a:r>
            <a:endParaRPr lang="en-US" altLang="zh-CN" sz="2800" b="1" dirty="0" smtClean="0">
              <a:solidFill>
                <a:schemeClr val="tx2">
                  <a:lumMod val="50000"/>
                </a:schemeClr>
              </a:solidFill>
              <a:latin typeface="微软雅黑" pitchFamily="34" charset="-122"/>
              <a:ea typeface="微软雅黑" pitchFamily="34" charset="-122"/>
            </a:endParaRPr>
          </a:p>
          <a:p>
            <a:pPr>
              <a:lnSpc>
                <a:spcPct val="115000"/>
              </a:lnSpc>
              <a:buFont typeface="Arial" charset="0"/>
              <a:buNone/>
              <a:defRPr/>
            </a:pPr>
            <a:r>
              <a:rPr lang="en-US" sz="2800" dirty="0" smtClean="0">
                <a:solidFill>
                  <a:schemeClr val="tx2">
                    <a:lumMod val="50000"/>
                  </a:schemeClr>
                </a:solidFill>
                <a:latin typeface="楷体" pitchFamily="49" charset="-122"/>
                <a:ea typeface="楷体" pitchFamily="49" charset="-122"/>
              </a:rPr>
              <a:t> </a:t>
            </a:r>
            <a:endParaRPr lang="en-US" sz="2800" dirty="0">
              <a:solidFill>
                <a:schemeClr val="tx2">
                  <a:lumMod val="50000"/>
                </a:schemeClr>
              </a:solidFill>
              <a:latin typeface="楷体" pitchFamily="49" charset="-122"/>
              <a:ea typeface="楷体" pitchFamily="49" charset="-122"/>
            </a:endParaRPr>
          </a:p>
          <a:p>
            <a:pPr>
              <a:lnSpc>
                <a:spcPct val="115000"/>
              </a:lnSpc>
              <a:buFont typeface="Arial" charset="0"/>
              <a:buNone/>
              <a:defRPr/>
            </a:pPr>
            <a:endParaRPr lang="en-US" sz="2800" b="1" dirty="0">
              <a:latin typeface="宋体" pitchFamily="2" charset="-122"/>
              <a:ea typeface="黑体" pitchFamily="49" charset="-122"/>
            </a:endParaRPr>
          </a:p>
          <a:p>
            <a:pPr>
              <a:lnSpc>
                <a:spcPct val="115000"/>
              </a:lnSpc>
              <a:buFont typeface="Arial" charset="0"/>
              <a:buNone/>
              <a:defRPr/>
            </a:pPr>
            <a:r>
              <a:rPr lang="en-US" sz="2800" b="1" dirty="0">
                <a:latin typeface="宋体" pitchFamily="2" charset="-122"/>
                <a:ea typeface="黑体" pitchFamily="49" charset="-122"/>
              </a:rPr>
              <a:t>                       </a:t>
            </a:r>
          </a:p>
        </p:txBody>
      </p:sp>
      <p:pic>
        <p:nvPicPr>
          <p:cNvPr id="7" name="图片 6" descr="c73bb5dc27d07f99cd8a5652c8fb422c.png"/>
          <p:cNvPicPr>
            <a:picLocks noChangeAspect="1"/>
          </p:cNvPicPr>
          <p:nvPr/>
        </p:nvPicPr>
        <p:blipFill>
          <a:blip r:embed="rId2" cstate="print"/>
          <a:stretch>
            <a:fillRect/>
          </a:stretch>
        </p:blipFill>
        <p:spPr>
          <a:xfrm>
            <a:off x="-285784" y="-357208"/>
            <a:ext cx="1214446" cy="1428760"/>
          </a:xfrm>
          <a:prstGeom prst="rect">
            <a:avLst/>
          </a:prstGeom>
        </p:spPr>
      </p:pic>
      <p:pic>
        <p:nvPicPr>
          <p:cNvPr id="8" name="Picture 5" descr="20130118150150_JXZ4r"/>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6720243" y="3357568"/>
            <a:ext cx="2423789" cy="17859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7" presetClass="entr" presetSubtype="1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ext Box 15"/>
          <p:cNvSpPr txBox="1">
            <a:spLocks noChangeArrowheads="1"/>
          </p:cNvSpPr>
          <p:nvPr/>
        </p:nvSpPr>
        <p:spPr bwMode="auto">
          <a:xfrm>
            <a:off x="-71470" y="1302243"/>
            <a:ext cx="372218" cy="76944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en-US" altLang="zh-CN" sz="4400" dirty="0" smtClean="0">
                <a:solidFill>
                  <a:prstClr val="white"/>
                </a:solidFill>
                <a:latin typeface="Arial" pitchFamily="34" charset="0"/>
                <a:cs typeface="Arial" pitchFamily="34" charset="0"/>
              </a:rPr>
              <a:t>“</a:t>
            </a:r>
            <a:endParaRPr lang="zh-CN" altLang="zh-CN" sz="4400" dirty="0">
              <a:solidFill>
                <a:prstClr val="white"/>
              </a:solidFill>
              <a:latin typeface="Arial" pitchFamily="34" charset="0"/>
              <a:cs typeface="Arial" pitchFamily="34" charset="0"/>
            </a:endParaRPr>
          </a:p>
        </p:txBody>
      </p:sp>
      <p:sp>
        <p:nvSpPr>
          <p:cNvPr id="12" name="Rectangle 39"/>
          <p:cNvSpPr>
            <a:spLocks noChangeArrowheads="1"/>
          </p:cNvSpPr>
          <p:nvPr/>
        </p:nvSpPr>
        <p:spPr bwMode="auto">
          <a:xfrm>
            <a:off x="584262" y="571486"/>
            <a:ext cx="6630944" cy="9848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altLang="zh-CN" sz="3200" b="1" dirty="0" smtClean="0">
                <a:solidFill>
                  <a:schemeClr val="accent1">
                    <a:lumMod val="60000"/>
                    <a:lumOff val="40000"/>
                  </a:schemeClr>
                </a:solidFill>
                <a:latin typeface="微软雅黑" pitchFamily="34" charset="-122"/>
                <a:ea typeface="微软雅黑" pitchFamily="34" charset="-122"/>
              </a:rPr>
              <a:t>【</a:t>
            </a:r>
            <a:r>
              <a:rPr lang="zh-CN" altLang="en-US" sz="3200" b="1" dirty="0" smtClean="0">
                <a:solidFill>
                  <a:schemeClr val="accent1">
                    <a:lumMod val="60000"/>
                    <a:lumOff val="40000"/>
                  </a:schemeClr>
                </a:solidFill>
                <a:latin typeface="微软雅黑" pitchFamily="34" charset="-122"/>
                <a:ea typeface="微软雅黑" pitchFamily="34" charset="-122"/>
              </a:rPr>
              <a:t>理解作者感情：要“好好儿活”</a:t>
            </a:r>
            <a:r>
              <a:rPr lang="en-US" altLang="zh-CN" sz="3200" b="1" dirty="0" smtClean="0">
                <a:solidFill>
                  <a:schemeClr val="accent1">
                    <a:lumMod val="60000"/>
                    <a:lumOff val="40000"/>
                  </a:schemeClr>
                </a:solidFill>
                <a:latin typeface="微软雅黑" pitchFamily="34" charset="-122"/>
                <a:ea typeface="微软雅黑" pitchFamily="34" charset="-122"/>
              </a:rPr>
              <a:t>】</a:t>
            </a:r>
          </a:p>
          <a:p>
            <a:pPr>
              <a:buFont typeface="Arial" pitchFamily="34" charset="0"/>
              <a:buNone/>
            </a:pPr>
            <a:endParaRPr lang="en-US" altLang="zh-CN" sz="3200" dirty="0">
              <a:solidFill>
                <a:schemeClr val="bg1">
                  <a:lumMod val="50000"/>
                </a:schemeClr>
              </a:solidFill>
              <a:latin typeface="微软雅黑 Light" panose="020B0502040204020203" pitchFamily="34" charset="-122"/>
              <a:ea typeface="微软雅黑 Light" panose="020B0502040204020203" pitchFamily="34" charset="-122"/>
            </a:endParaRPr>
          </a:p>
        </p:txBody>
      </p:sp>
      <p:sp>
        <p:nvSpPr>
          <p:cNvPr id="13" name="Rectangle 11"/>
          <p:cNvSpPr>
            <a:spLocks noChangeArrowheads="1"/>
          </p:cNvSpPr>
          <p:nvPr/>
        </p:nvSpPr>
        <p:spPr bwMode="auto">
          <a:xfrm>
            <a:off x="214282" y="1500180"/>
            <a:ext cx="6715172" cy="245535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nSpc>
                <a:spcPct val="200000"/>
              </a:lnSpc>
            </a:pPr>
            <a:r>
              <a:rPr lang="zh-CN" altLang="en-US" sz="2800" dirty="0" smtClean="0">
                <a:solidFill>
                  <a:schemeClr val="bg1">
                    <a:lumMod val="50000"/>
                  </a:schemeClr>
                </a:solidFill>
                <a:latin typeface="微软雅黑" pitchFamily="34" charset="-122"/>
                <a:ea typeface="微软雅黑" pitchFamily="34" charset="-122"/>
              </a:rPr>
              <a:t>我懂得母亲没有说完的话。妹妹也懂。</a:t>
            </a:r>
            <a:endParaRPr lang="en-US" altLang="zh-CN" sz="2800" dirty="0" smtClean="0">
              <a:solidFill>
                <a:schemeClr val="bg1">
                  <a:lumMod val="50000"/>
                </a:schemeClr>
              </a:solidFill>
              <a:latin typeface="微软雅黑" pitchFamily="34" charset="-122"/>
              <a:ea typeface="微软雅黑" pitchFamily="34" charset="-122"/>
            </a:endParaRPr>
          </a:p>
          <a:p>
            <a:pPr>
              <a:lnSpc>
                <a:spcPct val="200000"/>
              </a:lnSpc>
            </a:pPr>
            <a:r>
              <a:rPr lang="zh-CN" altLang="en-US" sz="2800" dirty="0" smtClean="0">
                <a:solidFill>
                  <a:schemeClr val="bg1">
                    <a:lumMod val="50000"/>
                  </a:schemeClr>
                </a:solidFill>
                <a:latin typeface="微软雅黑" pitchFamily="34" charset="-122"/>
                <a:ea typeface="微软雅黑" pitchFamily="34" charset="-122"/>
              </a:rPr>
              <a:t>我俩在一块儿，要好好儿活</a:t>
            </a:r>
            <a:r>
              <a:rPr lang="en-US" altLang="zh-CN" sz="2800" dirty="0" smtClean="0">
                <a:solidFill>
                  <a:schemeClr val="bg1">
                    <a:lumMod val="50000"/>
                  </a:schemeClr>
                </a:solidFill>
                <a:latin typeface="微软雅黑" pitchFamily="34" charset="-122"/>
                <a:ea typeface="微软雅黑" pitchFamily="34" charset="-122"/>
              </a:rPr>
              <a:t>……</a:t>
            </a:r>
            <a:endParaRPr lang="zh-CN" altLang="en-US" sz="2800" dirty="0" smtClean="0">
              <a:solidFill>
                <a:schemeClr val="bg1">
                  <a:lumMod val="50000"/>
                </a:schemeClr>
              </a:solidFill>
              <a:latin typeface="微软雅黑" pitchFamily="34" charset="-122"/>
              <a:ea typeface="微软雅黑" pitchFamily="34" charset="-122"/>
            </a:endParaRPr>
          </a:p>
          <a:p>
            <a:pPr>
              <a:lnSpc>
                <a:spcPct val="200000"/>
              </a:lnSpc>
            </a:pPr>
            <a:endParaRPr lang="en-US" altLang="zh-CN" sz="2800" dirty="0" smtClean="0">
              <a:solidFill>
                <a:schemeClr val="bg1">
                  <a:lumMod val="50000"/>
                </a:schemeClr>
              </a:solidFill>
              <a:latin typeface="微软雅黑" pitchFamily="34" charset="-122"/>
              <a:ea typeface="微软雅黑" pitchFamily="34" charset="-122"/>
            </a:endParaRPr>
          </a:p>
        </p:txBody>
      </p:sp>
      <p:pic>
        <p:nvPicPr>
          <p:cNvPr id="23" name="图片 22" descr="timg.jpg"/>
          <p:cNvPicPr>
            <a:picLocks noChangeAspect="1"/>
          </p:cNvPicPr>
          <p:nvPr/>
        </p:nvPicPr>
        <p:blipFill>
          <a:blip r:embed="rId2"/>
          <a:stretch>
            <a:fillRect/>
          </a:stretch>
        </p:blipFill>
        <p:spPr>
          <a:xfrm>
            <a:off x="6858016" y="214296"/>
            <a:ext cx="1928826" cy="204725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0" name="Picture 5" descr="20130118150150_JXZ4r"/>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6720243" y="3357568"/>
            <a:ext cx="2423789" cy="1785950"/>
          </a:xfrm>
          <a:prstGeom prst="rect">
            <a:avLst/>
          </a:prstGeom>
          <a:noFill/>
          <a:ln w="9525">
            <a:noFill/>
            <a:miter lim="800000"/>
            <a:headEnd/>
            <a:tailEnd/>
          </a:ln>
        </p:spPr>
      </p:pic>
      <p:pic>
        <p:nvPicPr>
          <p:cNvPr id="11" name="图片 10" descr="c73bb5dc27d07f99cd8a5652c8fb422c.png"/>
          <p:cNvPicPr>
            <a:picLocks noChangeAspect="1"/>
          </p:cNvPicPr>
          <p:nvPr/>
        </p:nvPicPr>
        <p:blipFill>
          <a:blip r:embed="rId4" cstate="print"/>
          <a:stretch>
            <a:fillRect/>
          </a:stretch>
        </p:blipFill>
        <p:spPr>
          <a:xfrm>
            <a:off x="-285784" y="-357208"/>
            <a:ext cx="1214446" cy="1428760"/>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20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c73bb5dc27d07f99cd8a5652c8fb422c.png"/>
          <p:cNvPicPr>
            <a:picLocks noChangeAspect="1"/>
          </p:cNvPicPr>
          <p:nvPr/>
        </p:nvPicPr>
        <p:blipFill>
          <a:blip r:embed="rId2" cstate="print"/>
          <a:stretch>
            <a:fillRect/>
          </a:stretch>
        </p:blipFill>
        <p:spPr>
          <a:xfrm>
            <a:off x="-357222" y="-357208"/>
            <a:ext cx="1214446" cy="1428760"/>
          </a:xfrm>
          <a:prstGeom prst="rect">
            <a:avLst/>
          </a:prstGeom>
        </p:spPr>
      </p:pic>
      <p:graphicFrame>
        <p:nvGraphicFramePr>
          <p:cNvPr id="6" name="表格 5"/>
          <p:cNvGraphicFramePr>
            <a:graphicFrameLocks noGrp="1"/>
          </p:cNvGraphicFramePr>
          <p:nvPr/>
        </p:nvGraphicFramePr>
        <p:xfrm>
          <a:off x="785786" y="71420"/>
          <a:ext cx="5500726" cy="4928236"/>
        </p:xfrm>
        <a:graphic>
          <a:graphicData uri="http://schemas.openxmlformats.org/drawingml/2006/table">
            <a:tbl>
              <a:tblPr firstRow="1" bandRow="1">
                <a:tableStyleId>{5C22544A-7EE6-4342-B048-85BDC9FD1C3A}</a:tableStyleId>
              </a:tblPr>
              <a:tblGrid>
                <a:gridCol w="648517"/>
                <a:gridCol w="2494755"/>
                <a:gridCol w="2357454"/>
              </a:tblGrid>
              <a:tr h="381912">
                <a:tc>
                  <a:txBody>
                    <a:bodyPr/>
                    <a:lstStyle/>
                    <a:p>
                      <a:pPr algn="ctr"/>
                      <a:r>
                        <a:rPr lang="zh-CN" altLang="en-US" dirty="0" smtClean="0"/>
                        <a:t>年份</a:t>
                      </a:r>
                      <a:endParaRPr lang="zh-CN" altLang="en-US" dirty="0"/>
                    </a:p>
                  </a:txBody>
                  <a:tcPr/>
                </a:tc>
                <a:tc>
                  <a:txBody>
                    <a:bodyPr/>
                    <a:lstStyle/>
                    <a:p>
                      <a:pPr algn="ctr"/>
                      <a:r>
                        <a:rPr lang="zh-CN" altLang="en-US" dirty="0" smtClean="0"/>
                        <a:t>奖项</a:t>
                      </a:r>
                      <a:endParaRPr lang="zh-CN" altLang="en-US" dirty="0"/>
                    </a:p>
                  </a:txBody>
                  <a:tcPr/>
                </a:tc>
                <a:tc>
                  <a:txBody>
                    <a:bodyPr/>
                    <a:lstStyle/>
                    <a:p>
                      <a:pPr algn="ctr"/>
                      <a:r>
                        <a:rPr lang="zh-CN" altLang="en-US" dirty="0" smtClean="0"/>
                        <a:t>作品</a:t>
                      </a:r>
                      <a:endParaRPr lang="zh-CN" altLang="en-US" dirty="0"/>
                    </a:p>
                  </a:txBody>
                  <a:tcPr/>
                </a:tc>
              </a:tr>
              <a:tr h="659191">
                <a:tc>
                  <a:txBody>
                    <a:bodyPr/>
                    <a:lstStyle/>
                    <a:p>
                      <a:r>
                        <a:rPr lang="en-US" altLang="zh-CN" dirty="0" smtClean="0"/>
                        <a:t>1983</a:t>
                      </a:r>
                      <a:endParaRPr lang="zh-CN" altLang="en-US" dirty="0"/>
                    </a:p>
                  </a:txBody>
                  <a:tcPr/>
                </a:tc>
                <a:tc>
                  <a:txBody>
                    <a:bodyPr/>
                    <a:lstStyle/>
                    <a:p>
                      <a:r>
                        <a:rPr lang="zh-CN" altLang="en-US" dirty="0" smtClean="0"/>
                        <a:t>青年文学奖、</a:t>
                      </a:r>
                      <a:endParaRPr lang="en-US" altLang="zh-CN" dirty="0" smtClean="0"/>
                    </a:p>
                    <a:p>
                      <a:r>
                        <a:rPr lang="zh-CN" altLang="en-US" dirty="0" smtClean="0"/>
                        <a:t>全国优秀短篇小说奖</a:t>
                      </a:r>
                      <a:endParaRPr lang="zh-CN" altLang="en-US" dirty="0"/>
                    </a:p>
                  </a:txBody>
                  <a:tcPr/>
                </a:tc>
                <a:tc>
                  <a:txBody>
                    <a:bodyPr/>
                    <a:lstStyle/>
                    <a:p>
                      <a:r>
                        <a:rPr lang="en-US" altLang="zh-CN" dirty="0" smtClean="0"/>
                        <a:t>《</a:t>
                      </a:r>
                      <a:r>
                        <a:rPr lang="zh-CN" altLang="en-US" dirty="0" smtClean="0"/>
                        <a:t>我的遥远的清平湾</a:t>
                      </a:r>
                      <a:r>
                        <a:rPr lang="en-US" altLang="zh-CN" dirty="0" smtClean="0"/>
                        <a:t>》</a:t>
                      </a:r>
                      <a:endParaRPr lang="zh-CN" altLang="en-US" dirty="0"/>
                    </a:p>
                  </a:txBody>
                  <a:tcPr/>
                </a:tc>
              </a:tr>
              <a:tr h="659191">
                <a:tc>
                  <a:txBody>
                    <a:bodyPr/>
                    <a:lstStyle/>
                    <a:p>
                      <a:r>
                        <a:rPr lang="en-US" altLang="zh-CN" dirty="0" smtClean="0"/>
                        <a:t>1984</a:t>
                      </a:r>
                      <a:endParaRPr lang="zh-CN" altLang="en-US" dirty="0"/>
                    </a:p>
                  </a:txBody>
                  <a:tcPr/>
                </a:tc>
                <a:tc>
                  <a:txBody>
                    <a:bodyPr/>
                    <a:lstStyle/>
                    <a:p>
                      <a:r>
                        <a:rPr lang="zh-CN" altLang="en-US" dirty="0" smtClean="0"/>
                        <a:t>全国优秀短篇小说奖</a:t>
                      </a:r>
                      <a:endParaRPr lang="en-US" altLang="zh-CN" dirty="0" smtClean="0"/>
                    </a:p>
                    <a:p>
                      <a:r>
                        <a:rPr lang="zh-CN" altLang="en-US" dirty="0" smtClean="0"/>
                        <a:t>年度作家文学奖</a:t>
                      </a:r>
                      <a:endParaRPr lang="zh-CN" altLang="en-US" dirty="0"/>
                    </a:p>
                  </a:txBody>
                  <a:tcPr/>
                </a:tc>
                <a:tc>
                  <a:txBody>
                    <a:bodyPr/>
                    <a:lstStyle/>
                    <a:p>
                      <a:r>
                        <a:rPr lang="en-US" altLang="zh-CN" dirty="0" smtClean="0"/>
                        <a:t>《</a:t>
                      </a:r>
                      <a:r>
                        <a:rPr lang="zh-CN" altLang="en-US" dirty="0" smtClean="0"/>
                        <a:t>奶奶的星星</a:t>
                      </a:r>
                      <a:r>
                        <a:rPr lang="en-US" altLang="zh-CN" dirty="0" smtClean="0"/>
                        <a:t>》</a:t>
                      </a:r>
                      <a:endParaRPr lang="zh-CN" altLang="en-US" dirty="0"/>
                    </a:p>
                  </a:txBody>
                  <a:tcPr/>
                </a:tc>
              </a:tr>
              <a:tr h="381912">
                <a:tc>
                  <a:txBody>
                    <a:bodyPr/>
                    <a:lstStyle/>
                    <a:p>
                      <a:r>
                        <a:rPr lang="en-US" altLang="zh-CN" dirty="0" smtClean="0"/>
                        <a:t>1985</a:t>
                      </a:r>
                      <a:endParaRPr lang="zh-CN" altLang="en-US" dirty="0"/>
                    </a:p>
                  </a:txBody>
                  <a:tcPr/>
                </a:tc>
                <a:tc>
                  <a:txBody>
                    <a:bodyPr/>
                    <a:lstStyle/>
                    <a:p>
                      <a:r>
                        <a:rPr lang="zh-CN" altLang="en-US" dirty="0" smtClean="0"/>
                        <a:t>三月风金杯奖</a:t>
                      </a:r>
                      <a:endParaRPr lang="zh-CN" altLang="en-US" dirty="0"/>
                    </a:p>
                  </a:txBody>
                  <a:tcPr/>
                </a:tc>
                <a:tc>
                  <a:txBody>
                    <a:bodyPr/>
                    <a:lstStyle/>
                    <a:p>
                      <a:r>
                        <a:rPr lang="en-US" altLang="zh-CN" dirty="0" smtClean="0"/>
                        <a:t>《</a:t>
                      </a:r>
                      <a:r>
                        <a:rPr lang="zh-CN" altLang="en-US" dirty="0" smtClean="0"/>
                        <a:t>来到人间</a:t>
                      </a:r>
                      <a:r>
                        <a:rPr lang="en-US" altLang="zh-CN" dirty="0" smtClean="0"/>
                        <a:t>》</a:t>
                      </a:r>
                      <a:endParaRPr lang="zh-CN" altLang="en-US" dirty="0"/>
                    </a:p>
                  </a:txBody>
                  <a:tcPr/>
                </a:tc>
              </a:tr>
              <a:tr h="381912">
                <a:tc>
                  <a:txBody>
                    <a:bodyPr/>
                    <a:lstStyle/>
                    <a:p>
                      <a:r>
                        <a:rPr lang="en-US" altLang="zh-CN" dirty="0" smtClean="0"/>
                        <a:t>1986</a:t>
                      </a:r>
                      <a:endParaRPr lang="zh-CN" altLang="en-US" dirty="0"/>
                    </a:p>
                  </a:txBody>
                  <a:tcPr/>
                </a:tc>
                <a:tc>
                  <a:txBody>
                    <a:bodyPr/>
                    <a:lstStyle/>
                    <a:p>
                      <a:r>
                        <a:rPr lang="zh-CN" altLang="en-US" dirty="0" smtClean="0"/>
                        <a:t>上海文学奖</a:t>
                      </a:r>
                      <a:endParaRPr lang="zh-CN" altLang="en-US" dirty="0"/>
                    </a:p>
                  </a:txBody>
                  <a:tcPr/>
                </a:tc>
                <a:tc>
                  <a:txBody>
                    <a:bodyPr/>
                    <a:lstStyle/>
                    <a:p>
                      <a:r>
                        <a:rPr lang="en-US" altLang="zh-CN" dirty="0" smtClean="0"/>
                        <a:t>《</a:t>
                      </a:r>
                      <a:r>
                        <a:rPr lang="zh-CN" altLang="en-US" dirty="0" smtClean="0"/>
                        <a:t>毒药</a:t>
                      </a:r>
                      <a:r>
                        <a:rPr lang="en-US" altLang="zh-CN" dirty="0" smtClean="0"/>
                        <a:t>》</a:t>
                      </a:r>
                      <a:endParaRPr lang="zh-CN" altLang="en-US" dirty="0"/>
                    </a:p>
                  </a:txBody>
                  <a:tcPr/>
                </a:tc>
              </a:tr>
              <a:tr h="381912">
                <a:tc>
                  <a:txBody>
                    <a:bodyPr/>
                    <a:lstStyle/>
                    <a:p>
                      <a:r>
                        <a:rPr lang="en-US" altLang="zh-CN" dirty="0" smtClean="0"/>
                        <a:t>1988</a:t>
                      </a:r>
                      <a:endParaRPr lang="zh-CN" altLang="en-US" dirty="0"/>
                    </a:p>
                  </a:txBody>
                  <a:tcPr/>
                </a:tc>
                <a:tc>
                  <a:txBody>
                    <a:bodyPr/>
                    <a:lstStyle/>
                    <a:p>
                      <a:r>
                        <a:rPr lang="zh-CN" altLang="en-US" dirty="0" smtClean="0"/>
                        <a:t>作家评论奖</a:t>
                      </a:r>
                      <a:endParaRPr lang="zh-CN" altLang="en-US" dirty="0"/>
                    </a:p>
                  </a:txBody>
                  <a:tcPr/>
                </a:tc>
                <a:tc>
                  <a:txBody>
                    <a:bodyPr/>
                    <a:lstStyle/>
                    <a:p>
                      <a:r>
                        <a:rPr lang="en-US" altLang="zh-CN" dirty="0" smtClean="0"/>
                        <a:t>《</a:t>
                      </a:r>
                      <a:r>
                        <a:rPr lang="zh-CN" altLang="en-US" dirty="0" smtClean="0"/>
                        <a:t>答自己问</a:t>
                      </a:r>
                      <a:r>
                        <a:rPr lang="en-US" altLang="zh-CN" dirty="0" smtClean="0"/>
                        <a:t>》</a:t>
                      </a:r>
                      <a:endParaRPr lang="zh-CN" altLang="en-US" dirty="0"/>
                    </a:p>
                  </a:txBody>
                  <a:tcPr/>
                </a:tc>
              </a:tr>
              <a:tr h="381912">
                <a:tc>
                  <a:txBody>
                    <a:bodyPr/>
                    <a:lstStyle/>
                    <a:p>
                      <a:r>
                        <a:rPr lang="en-US" altLang="zh-CN" dirty="0" smtClean="0"/>
                        <a:t>1997</a:t>
                      </a:r>
                      <a:endParaRPr lang="zh-CN" altLang="en-US" dirty="0"/>
                    </a:p>
                  </a:txBody>
                  <a:tcPr/>
                </a:tc>
                <a:tc>
                  <a:txBody>
                    <a:bodyPr/>
                    <a:lstStyle/>
                    <a:p>
                      <a:r>
                        <a:rPr lang="zh-CN" altLang="en-US" dirty="0" smtClean="0"/>
                        <a:t>上海市长篇小说奖</a:t>
                      </a:r>
                      <a:endParaRPr lang="zh-CN" altLang="en-US" dirty="0"/>
                    </a:p>
                  </a:txBody>
                  <a:tcPr/>
                </a:tc>
                <a:tc>
                  <a:txBody>
                    <a:bodyPr/>
                    <a:lstStyle/>
                    <a:p>
                      <a:r>
                        <a:rPr lang="en-US" altLang="zh-CN" dirty="0" smtClean="0"/>
                        <a:t>《</a:t>
                      </a:r>
                      <a:r>
                        <a:rPr lang="zh-CN" altLang="en-US" dirty="0" smtClean="0"/>
                        <a:t>务虚笔记</a:t>
                      </a:r>
                      <a:r>
                        <a:rPr lang="en-US" altLang="zh-CN" dirty="0" smtClean="0"/>
                        <a:t>》</a:t>
                      </a:r>
                      <a:endParaRPr lang="zh-CN" altLang="en-US" dirty="0"/>
                    </a:p>
                  </a:txBody>
                  <a:tcPr/>
                </a:tc>
              </a:tr>
              <a:tr h="659191">
                <a:tc>
                  <a:txBody>
                    <a:bodyPr/>
                    <a:lstStyle/>
                    <a:p>
                      <a:r>
                        <a:rPr lang="en-US" altLang="zh-CN" dirty="0" smtClean="0"/>
                        <a:t>1998</a:t>
                      </a:r>
                      <a:endParaRPr lang="zh-CN" altLang="en-US" dirty="0"/>
                    </a:p>
                  </a:txBody>
                  <a:tcPr/>
                </a:tc>
                <a:tc>
                  <a:txBody>
                    <a:bodyPr/>
                    <a:lstStyle/>
                    <a:p>
                      <a:r>
                        <a:rPr lang="zh-CN" altLang="en-US" dirty="0" smtClean="0"/>
                        <a:t>北京市文学艺术奖</a:t>
                      </a:r>
                      <a:endParaRPr lang="en-US" altLang="zh-CN" dirty="0" smtClean="0"/>
                    </a:p>
                    <a:p>
                      <a:r>
                        <a:rPr lang="zh-CN" altLang="en-US" dirty="0" smtClean="0">
                          <a:solidFill>
                            <a:srgbClr val="FF0000"/>
                          </a:solidFill>
                        </a:rPr>
                        <a:t>第一届</a:t>
                      </a:r>
                      <a:r>
                        <a:rPr lang="zh-CN" altLang="en-US" baseline="0" dirty="0" smtClean="0">
                          <a:solidFill>
                            <a:srgbClr val="FF0000"/>
                          </a:solidFill>
                        </a:rPr>
                        <a:t> 鲁迅文学奖</a:t>
                      </a:r>
                      <a:endParaRPr lang="zh-CN" altLang="en-US" dirty="0">
                        <a:solidFill>
                          <a:srgbClr val="FF0000"/>
                        </a:solidFill>
                      </a:endParaRPr>
                    </a:p>
                  </a:txBody>
                  <a:tcPr/>
                </a:tc>
                <a:tc>
                  <a:txBody>
                    <a:bodyPr/>
                    <a:lstStyle/>
                    <a:p>
                      <a:r>
                        <a:rPr lang="en-US" altLang="zh-CN" dirty="0" smtClean="0"/>
                        <a:t>《</a:t>
                      </a:r>
                      <a:r>
                        <a:rPr lang="zh-CN" altLang="en-US" dirty="0" smtClean="0"/>
                        <a:t>老屋小记</a:t>
                      </a:r>
                      <a:r>
                        <a:rPr lang="en-US" altLang="zh-CN" dirty="0" smtClean="0"/>
                        <a:t>》</a:t>
                      </a:r>
                    </a:p>
                  </a:txBody>
                  <a:tcPr/>
                </a:tc>
              </a:tr>
              <a:tr h="659191">
                <a:tc>
                  <a:txBody>
                    <a:bodyPr/>
                    <a:lstStyle/>
                    <a:p>
                      <a:r>
                        <a:rPr lang="en-US" altLang="zh-CN" dirty="0" smtClean="0"/>
                        <a:t>2002</a:t>
                      </a:r>
                      <a:endParaRPr lang="zh-CN" altLang="en-US" dirty="0"/>
                    </a:p>
                  </a:txBody>
                  <a:tcPr/>
                </a:tc>
                <a:tc>
                  <a:txBody>
                    <a:bodyPr/>
                    <a:lstStyle/>
                    <a:p>
                      <a:r>
                        <a:rPr lang="zh-CN" altLang="en-US" dirty="0" smtClean="0">
                          <a:solidFill>
                            <a:srgbClr val="FF0000"/>
                          </a:solidFill>
                        </a:rPr>
                        <a:t>传媒文学杰出成就奖</a:t>
                      </a:r>
                      <a:endParaRPr lang="en-US" altLang="zh-CN" dirty="0" smtClean="0">
                        <a:solidFill>
                          <a:srgbClr val="FF0000"/>
                        </a:solidFill>
                      </a:endParaRPr>
                    </a:p>
                    <a:p>
                      <a:r>
                        <a:rPr lang="zh-CN" altLang="en-US" dirty="0" smtClean="0">
                          <a:solidFill>
                            <a:srgbClr val="FF0000"/>
                          </a:solidFill>
                        </a:rPr>
                        <a:t>老舍散文奖</a:t>
                      </a:r>
                      <a:endParaRPr lang="zh-CN" altLang="en-US" dirty="0">
                        <a:solidFill>
                          <a:srgbClr val="FF0000"/>
                        </a:solidFill>
                      </a:endParaRPr>
                    </a:p>
                  </a:txBody>
                  <a:tcPr/>
                </a:tc>
                <a:tc>
                  <a:txBody>
                    <a:bodyPr/>
                    <a:lstStyle/>
                    <a:p>
                      <a:r>
                        <a:rPr lang="en-US" altLang="zh-CN" dirty="0" smtClean="0"/>
                        <a:t>《</a:t>
                      </a:r>
                      <a:r>
                        <a:rPr lang="zh-CN" altLang="en-US" dirty="0" smtClean="0"/>
                        <a:t>病隙碎笔</a:t>
                      </a:r>
                      <a:r>
                        <a:rPr lang="en-US" altLang="zh-CN" dirty="0" smtClean="0"/>
                        <a:t>》</a:t>
                      </a:r>
                    </a:p>
                  </a:txBody>
                  <a:tcPr/>
                </a:tc>
              </a:tr>
              <a:tr h="381912">
                <a:tc>
                  <a:txBody>
                    <a:bodyPr/>
                    <a:lstStyle/>
                    <a:p>
                      <a:r>
                        <a:rPr lang="en-US" altLang="zh-CN" dirty="0" smtClean="0"/>
                        <a:t>2005</a:t>
                      </a:r>
                      <a:endParaRPr lang="zh-CN" altLang="en-US" dirty="0"/>
                    </a:p>
                  </a:txBody>
                  <a:tcPr/>
                </a:tc>
                <a:tc>
                  <a:txBody>
                    <a:bodyPr/>
                    <a:lstStyle/>
                    <a:p>
                      <a:r>
                        <a:rPr lang="zh-CN" altLang="en-US" dirty="0" smtClean="0">
                          <a:solidFill>
                            <a:srgbClr val="FF0000"/>
                          </a:solidFill>
                        </a:rPr>
                        <a:t>第三届</a:t>
                      </a:r>
                      <a:r>
                        <a:rPr lang="zh-CN" altLang="en-US" baseline="0" dirty="0" smtClean="0">
                          <a:solidFill>
                            <a:srgbClr val="FF0000"/>
                          </a:solidFill>
                        </a:rPr>
                        <a:t> 鲁迅文学奖</a:t>
                      </a:r>
                      <a:endParaRPr lang="zh-CN" altLang="en-US" dirty="0">
                        <a:solidFill>
                          <a:srgbClr val="FF0000"/>
                        </a:solidFill>
                      </a:endParaRPr>
                    </a:p>
                  </a:txBody>
                  <a:tcPr/>
                </a:tc>
                <a:tc>
                  <a:txBody>
                    <a:bodyPr/>
                    <a:lstStyle/>
                    <a:p>
                      <a:r>
                        <a:rPr lang="en-US" altLang="zh-CN" dirty="0" smtClean="0"/>
                        <a:t>《</a:t>
                      </a:r>
                      <a:r>
                        <a:rPr lang="zh-CN" altLang="en-US" dirty="0" smtClean="0"/>
                        <a:t>病隙碎笔</a:t>
                      </a:r>
                      <a:r>
                        <a:rPr lang="en-US" altLang="zh-CN" dirty="0" smtClean="0"/>
                        <a:t>》</a:t>
                      </a:r>
                    </a:p>
                  </a:txBody>
                  <a:tcPr/>
                </a:tc>
              </a:tr>
            </a:tbl>
          </a:graphicData>
        </a:graphic>
      </p:graphicFrame>
      <p:sp>
        <p:nvSpPr>
          <p:cNvPr id="7" name="矩形 6"/>
          <p:cNvSpPr/>
          <p:nvPr/>
        </p:nvSpPr>
        <p:spPr>
          <a:xfrm>
            <a:off x="6357950" y="1000114"/>
            <a:ext cx="2786082" cy="3139321"/>
          </a:xfrm>
          <a:prstGeom prst="rect">
            <a:avLst/>
          </a:prstGeom>
        </p:spPr>
        <p:txBody>
          <a:bodyPr wrap="square">
            <a:spAutoFit/>
          </a:bodyPr>
          <a:lstStyle/>
          <a:p>
            <a:r>
              <a:rPr lang="zh-CN" altLang="en-US" dirty="0" smtClean="0"/>
              <a:t>    </a:t>
            </a:r>
            <a:r>
              <a:rPr lang="zh-CN" altLang="en-US" dirty="0" smtClean="0">
                <a:latin typeface="楷体" pitchFamily="49" charset="-122"/>
                <a:ea typeface="楷体" pitchFamily="49" charset="-122"/>
              </a:rPr>
              <a:t>史铁生是一个生命的奇迹，在漫长的轮椅生涯里至强至尊的一座文学高峰，其想象力和思辨力一再刷新当代精神的高度，一种千万人心痛的温暖，让人们在瞬息中触摸永恒，在微粒中进入广远，在艰难和痛苦中却打心眼里宽厚地</a:t>
            </a:r>
            <a:r>
              <a:rPr lang="zh-CN" altLang="en-US" dirty="0" smtClean="0">
                <a:latin typeface="楷体" pitchFamily="49" charset="-122"/>
                <a:ea typeface="楷体" pitchFamily="49" charset="-122"/>
              </a:rPr>
              <a:t>微笑。</a:t>
            </a:r>
            <a:endParaRPr lang="en-US" altLang="zh-CN" dirty="0" smtClean="0">
              <a:latin typeface="楷体" pitchFamily="49" charset="-122"/>
              <a:ea typeface="楷体" pitchFamily="49" charset="-122"/>
            </a:endParaRPr>
          </a:p>
          <a:p>
            <a:r>
              <a:rPr lang="en-US" altLang="zh-CN" i="1" dirty="0" smtClean="0">
                <a:latin typeface="楷体" pitchFamily="49" charset="-122"/>
                <a:ea typeface="楷体" pitchFamily="49" charset="-122"/>
              </a:rPr>
              <a:t>      ——    </a:t>
            </a:r>
            <a:r>
              <a:rPr lang="zh-CN" altLang="en-US" i="1" dirty="0" smtClean="0">
                <a:latin typeface="楷体" pitchFamily="49" charset="-122"/>
                <a:ea typeface="楷体" pitchFamily="49" charset="-122"/>
              </a:rPr>
              <a:t>韩少功评</a:t>
            </a:r>
            <a:endParaRPr lang="zh-CN" altLang="en-US" dirty="0">
              <a:latin typeface="楷体" pitchFamily="49" charset="-122"/>
              <a:ea typeface="楷体" pitchFamily="49" charset="-122"/>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48">
            <a:extLst>
              <a:ext uri="{FF2B5EF4-FFF2-40B4-BE49-F238E27FC236}">
                <a16:creationId xmlns:a16="http://schemas.microsoft.com/office/drawing/2014/main" xmlns="" id="{9971D1C6-676A-4E36-8063-186105FB6365}"/>
              </a:ext>
            </a:extLst>
          </p:cNvPr>
          <p:cNvSpPr txBox="1"/>
          <p:nvPr/>
        </p:nvSpPr>
        <p:spPr>
          <a:xfrm>
            <a:off x="142844" y="523481"/>
            <a:ext cx="8858312" cy="5262979"/>
          </a:xfrm>
          <a:prstGeom prst="rect">
            <a:avLst/>
          </a:prstGeom>
          <a:noFill/>
        </p:spPr>
        <p:txBody>
          <a:bodyPr wrap="square" rtlCol="0">
            <a:spAutoFit/>
          </a:bodyPr>
          <a:lstStyle/>
          <a:p>
            <a:r>
              <a:rPr lang="zh-CN" altLang="en-US" sz="2800" b="1" cap="small" dirty="0" smtClean="0">
                <a:solidFill>
                  <a:schemeClr val="accent2"/>
                </a:solidFill>
                <a:latin typeface="微软雅黑" panose="020B0503020204020204" pitchFamily="34" charset="-122"/>
                <a:ea typeface="微软雅黑" panose="020B0503020204020204" pitchFamily="34" charset="-122"/>
              </a:rPr>
              <a:t>妈妈的作息时间：</a:t>
            </a:r>
            <a:endParaRPr lang="en-US" altLang="zh-CN" sz="2800" b="1" cap="small" dirty="0" smtClean="0">
              <a:solidFill>
                <a:schemeClr val="accent2"/>
              </a:solidFill>
              <a:latin typeface="微软雅黑" panose="020B0503020204020204" pitchFamily="34" charset="-122"/>
              <a:ea typeface="微软雅黑" panose="020B0503020204020204" pitchFamily="34" charset="-122"/>
            </a:endParaRPr>
          </a:p>
          <a:p>
            <a:r>
              <a:rPr lang="zh-CN" altLang="en-US" sz="2800" b="1" u="sng" cap="small" dirty="0" smtClean="0">
                <a:solidFill>
                  <a:schemeClr val="accent2"/>
                </a:solidFill>
                <a:latin typeface="微软雅黑" panose="020B0503020204020204" pitchFamily="34" charset="-122"/>
                <a:ea typeface="微软雅黑" panose="020B0503020204020204" pitchFamily="34" charset="-122"/>
              </a:rPr>
              <a:t>             </a:t>
            </a:r>
            <a:r>
              <a:rPr lang="zh-CN" altLang="en-US" sz="2800" b="1" cap="small" dirty="0" smtClean="0">
                <a:solidFill>
                  <a:schemeClr val="accent2"/>
                </a:solidFill>
                <a:latin typeface="微软雅黑" panose="020B0503020204020204" pitchFamily="34" charset="-122"/>
                <a:ea typeface="微软雅黑" panose="020B0503020204020204" pitchFamily="34" charset="-122"/>
              </a:rPr>
              <a:t>点起床；</a:t>
            </a:r>
            <a:r>
              <a:rPr lang="zh-CN" altLang="en-US" sz="2800" b="1" u="sng" cap="small" dirty="0" smtClean="0">
                <a:solidFill>
                  <a:schemeClr val="accent2"/>
                </a:solidFill>
                <a:latin typeface="微软雅黑" panose="020B0503020204020204" pitchFamily="34" charset="-122"/>
                <a:ea typeface="微软雅黑" panose="020B0503020204020204" pitchFamily="34" charset="-122"/>
              </a:rPr>
              <a:t>                </a:t>
            </a:r>
            <a:r>
              <a:rPr lang="zh-CN" altLang="en-US" sz="2800" b="1" cap="small" dirty="0" smtClean="0">
                <a:solidFill>
                  <a:schemeClr val="accent2"/>
                </a:solidFill>
                <a:latin typeface="微软雅黑" panose="020B0503020204020204" pitchFamily="34" charset="-122"/>
                <a:ea typeface="微软雅黑" panose="020B0503020204020204" pitchFamily="34" charset="-122"/>
              </a:rPr>
              <a:t>点睡觉                    </a:t>
            </a:r>
            <a:endParaRPr lang="en-US" altLang="zh-CN" sz="2800" b="1" cap="small" dirty="0" smtClean="0">
              <a:solidFill>
                <a:schemeClr val="accent2"/>
              </a:solidFill>
              <a:latin typeface="微软雅黑" panose="020B0503020204020204" pitchFamily="34" charset="-122"/>
              <a:ea typeface="微软雅黑" panose="020B0503020204020204" pitchFamily="34" charset="-122"/>
            </a:endParaRPr>
          </a:p>
          <a:p>
            <a:r>
              <a:rPr lang="zh-CN" altLang="en-US" sz="2800" b="1" cap="small" dirty="0" smtClean="0">
                <a:solidFill>
                  <a:schemeClr val="accent2"/>
                </a:solidFill>
                <a:latin typeface="微软雅黑" panose="020B0503020204020204" pitchFamily="34" charset="-122"/>
                <a:ea typeface="微软雅黑" panose="020B0503020204020204" pitchFamily="34" charset="-122"/>
              </a:rPr>
              <a:t>妈妈最喜欢的食物：</a:t>
            </a:r>
            <a:r>
              <a:rPr lang="zh-CN" altLang="en-US" sz="2800" b="1" u="sng" cap="small" dirty="0" smtClean="0">
                <a:solidFill>
                  <a:schemeClr val="accent2"/>
                </a:solidFill>
                <a:latin typeface="微软雅黑" panose="020B0503020204020204" pitchFamily="34" charset="-122"/>
                <a:ea typeface="微软雅黑" panose="020B0503020204020204" pitchFamily="34" charset="-122"/>
              </a:rPr>
              <a:t>        </a:t>
            </a:r>
            <a:r>
              <a:rPr lang="zh-CN" altLang="en-US" sz="2800" b="1" cap="small" dirty="0" smtClean="0">
                <a:solidFill>
                  <a:schemeClr val="accent2"/>
                </a:solidFill>
                <a:latin typeface="微软雅黑" panose="020B0503020204020204" pitchFamily="34" charset="-122"/>
                <a:ea typeface="微软雅黑" panose="020B0503020204020204" pitchFamily="34" charset="-122"/>
              </a:rPr>
              <a:t> 妈妈最讨厌的食物</a:t>
            </a:r>
            <a:r>
              <a:rPr lang="zh-CN" altLang="en-US" sz="2800" b="1" cap="small" dirty="0" smtClean="0">
                <a:solidFill>
                  <a:schemeClr val="accent2"/>
                </a:solidFill>
                <a:latin typeface="微软雅黑" panose="020B0503020204020204" pitchFamily="34" charset="-122"/>
                <a:ea typeface="微软雅黑" panose="020B0503020204020204" pitchFamily="34" charset="-122"/>
              </a:rPr>
              <a:t>：</a:t>
            </a:r>
            <a:r>
              <a:rPr lang="zh-CN" altLang="en-US" sz="2800" b="1" u="sng" cap="small" dirty="0" smtClean="0">
                <a:solidFill>
                  <a:schemeClr val="accent2"/>
                </a:solidFill>
                <a:latin typeface="微软雅黑" panose="020B0503020204020204" pitchFamily="34" charset="-122"/>
                <a:ea typeface="微软雅黑" panose="020B0503020204020204" pitchFamily="34" charset="-122"/>
              </a:rPr>
              <a:t>         </a:t>
            </a:r>
            <a:endParaRPr lang="en-US" altLang="zh-CN" sz="2800" b="1" u="sng" cap="small" dirty="0" smtClean="0">
              <a:solidFill>
                <a:schemeClr val="accent2"/>
              </a:solidFill>
              <a:latin typeface="微软雅黑" panose="020B0503020204020204" pitchFamily="34" charset="-122"/>
              <a:ea typeface="微软雅黑" panose="020B0503020204020204" pitchFamily="34" charset="-122"/>
            </a:endParaRPr>
          </a:p>
          <a:p>
            <a:r>
              <a:rPr lang="zh-CN" altLang="en-US" sz="2800" b="1" cap="small" dirty="0" smtClean="0">
                <a:solidFill>
                  <a:schemeClr val="accent2"/>
                </a:solidFill>
                <a:latin typeface="微软雅黑" panose="020B0503020204020204" pitchFamily="34" charset="-122"/>
                <a:ea typeface="微软雅黑" panose="020B0503020204020204" pitchFamily="34" charset="-122"/>
              </a:rPr>
              <a:t>妈妈一天中最开心的事是：</a:t>
            </a:r>
            <a:endParaRPr lang="en-US" altLang="zh-CN" sz="2800" b="1" cap="small" dirty="0" smtClean="0">
              <a:solidFill>
                <a:schemeClr val="accent2"/>
              </a:solidFill>
              <a:latin typeface="微软雅黑" panose="020B0503020204020204" pitchFamily="34" charset="-122"/>
              <a:ea typeface="微软雅黑" panose="020B0503020204020204" pitchFamily="34" charset="-122"/>
            </a:endParaRPr>
          </a:p>
          <a:p>
            <a:r>
              <a:rPr lang="zh-CN" altLang="en-US" sz="2800" b="1" cap="small" dirty="0" smtClean="0">
                <a:solidFill>
                  <a:schemeClr val="accent2"/>
                </a:solidFill>
                <a:latin typeface="微软雅黑" panose="020B0503020204020204" pitchFamily="34" charset="-122"/>
                <a:ea typeface="微软雅黑" panose="020B0503020204020204" pitchFamily="34" charset="-122"/>
              </a:rPr>
              <a:t>妈妈一天中最难过的事是：</a:t>
            </a:r>
            <a:endParaRPr lang="en-US" altLang="zh-CN" sz="2800" b="1" cap="small" dirty="0" smtClean="0">
              <a:solidFill>
                <a:schemeClr val="accent2"/>
              </a:solidFill>
              <a:latin typeface="微软雅黑" panose="020B0503020204020204" pitchFamily="34" charset="-122"/>
              <a:ea typeface="微软雅黑" panose="020B0503020204020204" pitchFamily="34" charset="-122"/>
            </a:endParaRPr>
          </a:p>
          <a:p>
            <a:r>
              <a:rPr lang="zh-CN" altLang="en-US" sz="2800" b="1" cap="small" dirty="0" smtClean="0">
                <a:solidFill>
                  <a:schemeClr val="accent2"/>
                </a:solidFill>
                <a:latin typeface="微软雅黑" panose="020B0503020204020204" pitchFamily="34" charset="-122"/>
                <a:ea typeface="微软雅黑" panose="020B0503020204020204" pitchFamily="34" charset="-122"/>
              </a:rPr>
              <a:t>妈妈的梦想是：</a:t>
            </a:r>
            <a:endParaRPr lang="en-US" altLang="zh-CN" sz="2800" b="1" cap="small" dirty="0" smtClean="0">
              <a:solidFill>
                <a:schemeClr val="accent2"/>
              </a:solidFill>
              <a:latin typeface="微软雅黑" panose="020B0503020204020204" pitchFamily="34" charset="-122"/>
              <a:ea typeface="微软雅黑" panose="020B0503020204020204" pitchFamily="34" charset="-122"/>
            </a:endParaRPr>
          </a:p>
          <a:p>
            <a:r>
              <a:rPr lang="zh-CN" altLang="en-US" sz="2800" b="1" cap="small" dirty="0" smtClean="0">
                <a:solidFill>
                  <a:schemeClr val="accent2"/>
                </a:solidFill>
                <a:latin typeface="微软雅黑" panose="020B0503020204020204" pitchFamily="34" charset="-122"/>
                <a:ea typeface="微软雅黑" panose="020B0503020204020204" pitchFamily="34" charset="-122"/>
              </a:rPr>
              <a:t>我想与妈妈和解：</a:t>
            </a:r>
            <a:endParaRPr lang="en-US" altLang="zh-CN" sz="2800" b="1" cap="small" dirty="0" smtClean="0">
              <a:solidFill>
                <a:schemeClr val="accent2"/>
              </a:solidFill>
              <a:latin typeface="微软雅黑" panose="020B0503020204020204" pitchFamily="34" charset="-122"/>
              <a:ea typeface="微软雅黑" panose="020B0503020204020204" pitchFamily="34" charset="-122"/>
            </a:endParaRPr>
          </a:p>
          <a:p>
            <a:r>
              <a:rPr lang="zh-CN" altLang="en-US" sz="2800" dirty="0" smtClean="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rPr>
              <a:t>在某些时刻是否你也曾漠视过母亲的关心、忽略过</a:t>
            </a:r>
            <a:endParaRPr lang="en-US" altLang="zh-CN" sz="2800" dirty="0" smtClean="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endParaRPr>
          </a:p>
          <a:p>
            <a:r>
              <a:rPr lang="zh-CN" altLang="en-US" sz="2800" dirty="0" smtClean="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rPr>
              <a:t>她的心情与感受，也曾深感愧疚却不知从何下手解</a:t>
            </a:r>
            <a:endParaRPr lang="en-US" altLang="zh-CN" sz="2800" dirty="0" smtClean="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endParaRPr>
          </a:p>
          <a:p>
            <a:r>
              <a:rPr lang="zh-CN" altLang="en-US" sz="2800" dirty="0" smtClean="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rPr>
              <a:t>开心结？借此机会</a:t>
            </a:r>
            <a:r>
              <a:rPr lang="zh-CN" altLang="en-US" sz="2800" b="1" dirty="0" smtClean="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rPr>
              <a:t>给妈妈写下一封和解信吧。</a:t>
            </a:r>
            <a:endParaRPr lang="en-US" altLang="zh-CN" sz="2800" b="1" dirty="0" smtClean="0">
              <a:solidFill>
                <a:schemeClr val="bg1">
                  <a:lumMod val="50000"/>
                </a:schemeClr>
              </a:solidFill>
              <a:latin typeface="微软雅黑" panose="020B0503020204020204" pitchFamily="34" charset="-122"/>
              <a:ea typeface="微软雅黑" panose="020B0503020204020204" pitchFamily="34" charset="-122"/>
              <a:cs typeface="宋体" panose="02010600030101010101" pitchFamily="2" charset="-122"/>
            </a:endParaRPr>
          </a:p>
          <a:p>
            <a:endParaRPr lang="en-US" altLang="zh-CN" sz="2800" b="1" dirty="0" smtClean="0">
              <a:solidFill>
                <a:schemeClr val="bg1">
                  <a:lumMod val="65000"/>
                </a:schemeClr>
              </a:solidFill>
              <a:latin typeface="微软雅黑" panose="020B0503020204020204" pitchFamily="34" charset="-122"/>
              <a:ea typeface="微软雅黑" panose="020B0503020204020204" pitchFamily="34" charset="-122"/>
              <a:cs typeface="宋体" panose="02010600030101010101" pitchFamily="2" charset="-122"/>
            </a:endParaRPr>
          </a:p>
          <a:p>
            <a:endParaRPr lang="zh-CN" altLang="en-US" sz="2800" b="1" dirty="0">
              <a:solidFill>
                <a:schemeClr val="bg1">
                  <a:lumMod val="65000"/>
                </a:schemeClr>
              </a:solidFill>
              <a:latin typeface="微软雅黑" panose="020B0503020204020204" pitchFamily="34" charset="-122"/>
              <a:ea typeface="微软雅黑" panose="020B0503020204020204" pitchFamily="34" charset="-122"/>
              <a:cs typeface="宋体" panose="02010600030101010101" pitchFamily="2" charset="-122"/>
            </a:endParaRPr>
          </a:p>
        </p:txBody>
      </p:sp>
      <p:sp>
        <p:nvSpPr>
          <p:cNvPr id="10" name="Copyright Notice"/>
          <p:cNvSpPr>
            <a:spLocks/>
          </p:cNvSpPr>
          <p:nvPr/>
        </p:nvSpPr>
        <p:spPr bwMode="auto">
          <a:xfrm>
            <a:off x="58448" y="0"/>
            <a:ext cx="9085552" cy="557875"/>
          </a:xfrm>
          <a:prstGeom prst="rect">
            <a:avLst/>
          </a:prstGeom>
          <a:noFill/>
          <a:ln w="6350" cap="flat" cmpd="sng" algn="ctr">
            <a:noFill/>
            <a:prstDash val="solid"/>
          </a:ln>
          <a:effectLs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sz="3200" b="1" dirty="0" smtClean="0">
                <a:solidFill>
                  <a:schemeClr val="accent1">
                    <a:lumMod val="60000"/>
                    <a:lumOff val="40000"/>
                  </a:schemeClr>
                </a:solidFill>
                <a:latin typeface="微软雅黑" pitchFamily="34" charset="-122"/>
                <a:ea typeface="微软雅黑" pitchFamily="34" charset="-122"/>
              </a:rPr>
              <a:t>【</a:t>
            </a:r>
            <a:r>
              <a:rPr lang="zh-CN" altLang="en-US" sz="3200" b="1" dirty="0" smtClean="0">
                <a:solidFill>
                  <a:schemeClr val="accent1">
                    <a:lumMod val="60000"/>
                    <a:lumOff val="40000"/>
                  </a:schemeClr>
                </a:solidFill>
                <a:latin typeface="微软雅黑" pitchFamily="34" charset="-122"/>
                <a:ea typeface="微软雅黑" pitchFamily="34" charset="-122"/>
              </a:rPr>
              <a:t>作业：活动写作</a:t>
            </a:r>
            <a:r>
              <a:rPr lang="en-US" altLang="zh-CN" sz="3200" b="1" dirty="0" smtClean="0">
                <a:solidFill>
                  <a:schemeClr val="accent1">
                    <a:lumMod val="60000"/>
                    <a:lumOff val="40000"/>
                  </a:schemeClr>
                </a:solidFill>
                <a:latin typeface="微软雅黑" pitchFamily="34" charset="-122"/>
                <a:ea typeface="微软雅黑" pitchFamily="34" charset="-122"/>
              </a:rPr>
              <a:t>——</a:t>
            </a:r>
            <a:r>
              <a:rPr lang="zh-CN" altLang="en-US" sz="3200" b="1" dirty="0" smtClean="0">
                <a:solidFill>
                  <a:schemeClr val="accent1">
                    <a:lumMod val="60000"/>
                    <a:lumOff val="40000"/>
                  </a:schemeClr>
                </a:solidFill>
                <a:latin typeface="微软雅黑" pitchFamily="34" charset="-122"/>
                <a:ea typeface="微软雅黑" pitchFamily="34" charset="-122"/>
              </a:rPr>
              <a:t>妈妈观察日记</a:t>
            </a:r>
            <a:r>
              <a:rPr lang="en-US" altLang="zh-CN" sz="3200" b="1" dirty="0" smtClean="0">
                <a:solidFill>
                  <a:schemeClr val="accent1">
                    <a:lumMod val="60000"/>
                    <a:lumOff val="40000"/>
                  </a:schemeClr>
                </a:solidFill>
                <a:latin typeface="微软雅黑" pitchFamily="34" charset="-122"/>
                <a:ea typeface="微软雅黑" pitchFamily="34" charset="-122"/>
              </a:rPr>
              <a:t>】</a:t>
            </a:r>
            <a:endParaRPr lang="en-US" altLang="zh-CN" sz="3200" b="1" dirty="0">
              <a:solidFill>
                <a:schemeClr val="accent1">
                  <a:lumMod val="60000"/>
                  <a:lumOff val="40000"/>
                </a:schemeClr>
              </a:solidFill>
              <a:latin typeface="微软雅黑" pitchFamily="34" charset="-122"/>
              <a:ea typeface="微软雅黑" pitchFamily="34" charset="-122"/>
            </a:endParaRPr>
          </a:p>
        </p:txBody>
      </p:sp>
      <p:pic>
        <p:nvPicPr>
          <p:cNvPr id="12" name="Picture 4" descr="D:\1稻壳模板\ppt\2016.4\小清新水彩花卉毕业答辩模板\未标题-4.pn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718425" y="377031"/>
            <a:ext cx="1425575" cy="4389438"/>
          </a:xfrm>
          <a:prstGeom prst="rect">
            <a:avLst/>
          </a:prstGeom>
          <a:noFill/>
          <a:extLst>
            <a:ext uri="{909E8E84-426E-40DD-AFC4-6F175D3DCCD1}">
              <a14:hiddenFill xmlns:a14="http://schemas.microsoft.com/office/drawing/2010/main" xmlns="">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c73bb5dc27d07f99cd8a5652c8fb422c.png"/>
          <p:cNvPicPr>
            <a:picLocks noChangeAspect="1"/>
          </p:cNvPicPr>
          <p:nvPr/>
        </p:nvPicPr>
        <p:blipFill>
          <a:blip r:embed="rId2" cstate="print"/>
          <a:stretch>
            <a:fillRect/>
          </a:stretch>
        </p:blipFill>
        <p:spPr>
          <a:xfrm>
            <a:off x="-285784" y="-357208"/>
            <a:ext cx="1214446" cy="1428760"/>
          </a:xfrm>
          <a:prstGeom prst="rect">
            <a:avLst/>
          </a:prstGeom>
        </p:spPr>
      </p:pic>
      <p:pic>
        <p:nvPicPr>
          <p:cNvPr id="3" name="Picture 5" descr="20130118150150_JXZ4r"/>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6720243" y="3357568"/>
            <a:ext cx="2423789" cy="1785950"/>
          </a:xfrm>
          <a:prstGeom prst="rect">
            <a:avLst/>
          </a:prstGeom>
          <a:noFill/>
          <a:ln w="9525">
            <a:noFill/>
            <a:miter lim="800000"/>
            <a:headEnd/>
            <a:tailEnd/>
          </a:ln>
        </p:spPr>
      </p:pic>
      <p:sp>
        <p:nvSpPr>
          <p:cNvPr id="4" name="矩形 3"/>
          <p:cNvSpPr/>
          <p:nvPr/>
        </p:nvSpPr>
        <p:spPr>
          <a:xfrm>
            <a:off x="785786" y="1142990"/>
            <a:ext cx="7715304" cy="2576667"/>
          </a:xfrm>
          <a:prstGeom prst="rect">
            <a:avLst/>
          </a:prstGeom>
        </p:spPr>
        <p:txBody>
          <a:bodyPr wrap="square">
            <a:spAutoFit/>
          </a:bodyPr>
          <a:lstStyle/>
          <a:p>
            <a:pPr>
              <a:lnSpc>
                <a:spcPct val="150000"/>
              </a:lnSpc>
            </a:pPr>
            <a:r>
              <a:rPr lang="en-US" altLang="zh-CN" sz="2800" dirty="0" smtClean="0">
                <a:latin typeface="楷体" pitchFamily="49" charset="-122"/>
                <a:ea typeface="楷体" pitchFamily="49" charset="-122"/>
              </a:rPr>
              <a:t>……</a:t>
            </a:r>
            <a:r>
              <a:rPr lang="zh-CN" altLang="en-US" sz="2800" dirty="0" smtClean="0">
                <a:latin typeface="楷体" pitchFamily="49" charset="-122"/>
                <a:ea typeface="楷体" pitchFamily="49" charset="-122"/>
              </a:rPr>
              <a:t>我真想告诫所有长大了的男孩子</a:t>
            </a:r>
            <a:r>
              <a:rPr lang="en-US" altLang="zh-CN" sz="2800" dirty="0" smtClean="0">
                <a:latin typeface="楷体" pitchFamily="49" charset="-122"/>
                <a:ea typeface="楷体" pitchFamily="49" charset="-122"/>
              </a:rPr>
              <a:t>, </a:t>
            </a:r>
            <a:r>
              <a:rPr lang="zh-CN" altLang="en-US" sz="2800" dirty="0" smtClean="0">
                <a:latin typeface="楷体" pitchFamily="49" charset="-122"/>
                <a:ea typeface="楷体" pitchFamily="49" charset="-122"/>
              </a:rPr>
              <a:t>千万不要跟母亲来这套倔强</a:t>
            </a:r>
            <a:r>
              <a:rPr lang="en-US" altLang="zh-CN" sz="2800" dirty="0" smtClean="0">
                <a:latin typeface="楷体" pitchFamily="49" charset="-122"/>
                <a:ea typeface="楷体" pitchFamily="49" charset="-122"/>
              </a:rPr>
              <a:t>, </a:t>
            </a:r>
            <a:r>
              <a:rPr lang="zh-CN" altLang="en-US" sz="2800" dirty="0" smtClean="0">
                <a:latin typeface="楷体" pitchFamily="49" charset="-122"/>
                <a:ea typeface="楷体" pitchFamily="49" charset="-122"/>
              </a:rPr>
              <a:t>羞涩就更不必了</a:t>
            </a:r>
            <a:r>
              <a:rPr lang="en-US" altLang="zh-CN" sz="2800" dirty="0" smtClean="0">
                <a:latin typeface="楷体" pitchFamily="49" charset="-122"/>
                <a:ea typeface="楷体" pitchFamily="49" charset="-122"/>
              </a:rPr>
              <a:t>, </a:t>
            </a:r>
            <a:r>
              <a:rPr lang="zh-CN" altLang="en-US" sz="2800" dirty="0" smtClean="0">
                <a:latin typeface="楷体" pitchFamily="49" charset="-122"/>
                <a:ea typeface="楷体" pitchFamily="49" charset="-122"/>
              </a:rPr>
              <a:t>我已经懂了可我已经来不及了。</a:t>
            </a:r>
            <a:endParaRPr lang="en-US" altLang="zh-CN" sz="2800" dirty="0" smtClean="0">
              <a:latin typeface="楷体" pitchFamily="49" charset="-122"/>
              <a:ea typeface="楷体" pitchFamily="49" charset="-122"/>
            </a:endParaRPr>
          </a:p>
          <a:p>
            <a:pPr>
              <a:lnSpc>
                <a:spcPct val="150000"/>
              </a:lnSpc>
            </a:pPr>
            <a:r>
              <a:rPr lang="en-US" altLang="zh-CN" sz="2800" dirty="0" smtClean="0">
                <a:latin typeface="楷体" pitchFamily="49" charset="-122"/>
                <a:ea typeface="楷体" pitchFamily="49" charset="-122"/>
              </a:rPr>
              <a:t>                    ——</a:t>
            </a:r>
            <a:r>
              <a:rPr lang="zh-CN" altLang="en-US" sz="2800" dirty="0" smtClean="0">
                <a:latin typeface="楷体" pitchFamily="49" charset="-122"/>
                <a:ea typeface="楷体" pitchFamily="49" charset="-122"/>
              </a:rPr>
              <a:t>史铁生</a:t>
            </a:r>
            <a:r>
              <a:rPr lang="en-US" altLang="zh-CN" sz="2800" dirty="0" smtClean="0">
                <a:latin typeface="楷体" pitchFamily="49" charset="-122"/>
                <a:ea typeface="楷体" pitchFamily="49" charset="-122"/>
              </a:rPr>
              <a:t>《</a:t>
            </a:r>
            <a:r>
              <a:rPr lang="zh-CN" altLang="en-US" sz="2800" dirty="0" smtClean="0">
                <a:latin typeface="楷体" pitchFamily="49" charset="-122"/>
                <a:ea typeface="楷体" pitchFamily="49" charset="-122"/>
              </a:rPr>
              <a:t>我与地坛</a:t>
            </a:r>
            <a:r>
              <a:rPr lang="en-US" altLang="zh-CN" sz="2800" dirty="0" smtClean="0">
                <a:latin typeface="楷体" pitchFamily="49" charset="-122"/>
                <a:ea typeface="楷体" pitchFamily="49" charset="-122"/>
              </a:rPr>
              <a:t>》</a:t>
            </a:r>
            <a:endParaRPr lang="zh-CN" altLang="en-US" sz="2800" dirty="0" smtClean="0">
              <a:latin typeface="楷体" pitchFamily="49" charset="-122"/>
              <a:ea typeface="楷体" pitchFamily="49" charset="-122"/>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619672" y="1428742"/>
            <a:ext cx="5904656" cy="1077218"/>
          </a:xfrm>
          <a:prstGeom prst="rect">
            <a:avLst/>
          </a:prstGeom>
          <a:noFill/>
        </p:spPr>
        <p:txBody>
          <a:bodyPr wrap="square" lIns="0" rIns="0" rtlCol="0">
            <a:spAutoFit/>
          </a:bodyPr>
          <a:lstStyle/>
          <a:p>
            <a:pPr algn="dist"/>
            <a:r>
              <a:rPr lang="zh-CN" altLang="en-US" sz="3200" dirty="0" smtClean="0">
                <a:ln w="6350">
                  <a:noFill/>
                </a:ln>
                <a:solidFill>
                  <a:schemeClr val="bg1">
                    <a:lumMod val="50000"/>
                  </a:schemeClr>
                </a:solidFill>
                <a:latin typeface="微软雅黑 Light" panose="020B0502040204020203" pitchFamily="34" charset="-122"/>
                <a:ea typeface="微软雅黑 Light" panose="020B0502040204020203" pitchFamily="34" charset="-122"/>
              </a:rPr>
              <a:t>谢谢聆听</a:t>
            </a:r>
            <a:endParaRPr lang="en-US" altLang="zh-CN" sz="3200" dirty="0" smtClean="0">
              <a:ln w="6350">
                <a:noFill/>
              </a:ln>
              <a:solidFill>
                <a:schemeClr val="bg1">
                  <a:lumMod val="50000"/>
                </a:schemeClr>
              </a:solidFill>
              <a:latin typeface="微软雅黑 Light" panose="020B0502040204020203" pitchFamily="34" charset="-122"/>
              <a:ea typeface="微软雅黑 Light" panose="020B0502040204020203" pitchFamily="34" charset="-122"/>
            </a:endParaRPr>
          </a:p>
          <a:p>
            <a:pPr algn="dist"/>
            <a:r>
              <a:rPr lang="zh-CN" altLang="en-US" sz="3200" dirty="0" smtClean="0">
                <a:ln w="6350">
                  <a:noFill/>
                </a:ln>
                <a:solidFill>
                  <a:schemeClr val="bg1">
                    <a:lumMod val="50000"/>
                  </a:schemeClr>
                </a:solidFill>
                <a:latin typeface="微软雅黑 Light" panose="020B0502040204020203" pitchFamily="34" charset="-122"/>
                <a:ea typeface="微软雅黑 Light" panose="020B0502040204020203" pitchFamily="34" charset="-122"/>
              </a:rPr>
              <a:t>敬请</a:t>
            </a:r>
            <a:r>
              <a:rPr lang="zh-CN" altLang="en-US" sz="3200" dirty="0" smtClean="0">
                <a:ln w="6350">
                  <a:noFill/>
                </a:ln>
                <a:solidFill>
                  <a:schemeClr val="accent3"/>
                </a:solidFill>
                <a:latin typeface="微软雅黑 Light" panose="020B0502040204020203" pitchFamily="34" charset="-122"/>
                <a:ea typeface="微软雅黑 Light" panose="020B0502040204020203" pitchFamily="34" charset="-122"/>
              </a:rPr>
              <a:t>批评指正</a:t>
            </a:r>
            <a:endParaRPr lang="zh-CN" altLang="en-US" sz="3200" dirty="0">
              <a:ln w="6350">
                <a:noFill/>
              </a:ln>
              <a:solidFill>
                <a:schemeClr val="accent3"/>
              </a:solidFill>
              <a:latin typeface="微软雅黑 Light" panose="020B0502040204020203" pitchFamily="34" charset="-122"/>
              <a:ea typeface="微软雅黑 Light" panose="020B0502040204020203" pitchFamily="34" charset="-122"/>
            </a:endParaRPr>
          </a:p>
        </p:txBody>
      </p:sp>
      <p:pic>
        <p:nvPicPr>
          <p:cNvPr id="2" name="Picture 2" descr="D:\1稻壳模板\ppt\2016.4\小清新水彩花卉毕业答辩模板\小清新水彩花卉毕业答辩模板.pn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rot="10800000">
            <a:off x="894522" y="3773806"/>
            <a:ext cx="7354956" cy="1369694"/>
          </a:xfrm>
          <a:prstGeom prst="rect">
            <a:avLst/>
          </a:prstGeom>
          <a:noFill/>
          <a:extLst>
            <a:ext uri="{909E8E84-426E-40DD-AFC4-6F175D3DCCD1}">
              <a14:hiddenFill xmlns:a14="http://schemas.microsoft.com/office/drawing/2010/main" xmlns="">
                <a:solidFill>
                  <a:srgbClr val="FFFFFF"/>
                </a:solidFill>
              </a14:hiddenFill>
            </a:ext>
          </a:extLst>
        </p:spPr>
      </p:pic>
      <p:grpSp>
        <p:nvGrpSpPr>
          <p:cNvPr id="4" name="组合 3"/>
          <p:cNvGrpSpPr/>
          <p:nvPr/>
        </p:nvGrpSpPr>
        <p:grpSpPr>
          <a:xfrm>
            <a:off x="3084465" y="2982425"/>
            <a:ext cx="117790" cy="133898"/>
            <a:chOff x="860980" y="3583766"/>
            <a:chExt cx="100336" cy="114060"/>
          </a:xfrm>
          <a:solidFill>
            <a:schemeClr val="bg1">
              <a:lumMod val="65000"/>
            </a:schemeClr>
          </a:solidFill>
        </p:grpSpPr>
        <p:sp>
          <p:nvSpPr>
            <p:cNvPr id="6" name="Freeform 12"/>
            <p:cNvSpPr>
              <a:spLocks noEditPoints="1"/>
            </p:cNvSpPr>
            <p:nvPr/>
          </p:nvSpPr>
          <p:spPr bwMode="auto">
            <a:xfrm>
              <a:off x="884050" y="3583766"/>
              <a:ext cx="53830" cy="53740"/>
            </a:xfrm>
            <a:custGeom>
              <a:avLst/>
              <a:gdLst>
                <a:gd name="T0" fmla="*/ 31 w 62"/>
                <a:gd name="T1" fmla="*/ 62 h 62"/>
                <a:gd name="T2" fmla="*/ 0 w 62"/>
                <a:gd name="T3" fmla="*/ 31 h 62"/>
                <a:gd name="T4" fmla="*/ 31 w 62"/>
                <a:gd name="T5" fmla="*/ 0 h 62"/>
                <a:gd name="T6" fmla="*/ 62 w 62"/>
                <a:gd name="T7" fmla="*/ 31 h 62"/>
                <a:gd name="T8" fmla="*/ 31 w 62"/>
                <a:gd name="T9" fmla="*/ 62 h 62"/>
                <a:gd name="T10" fmla="*/ 31 w 62"/>
                <a:gd name="T11" fmla="*/ 11 h 62"/>
                <a:gd name="T12" fmla="*/ 11 w 62"/>
                <a:gd name="T13" fmla="*/ 31 h 62"/>
                <a:gd name="T14" fmla="*/ 31 w 62"/>
                <a:gd name="T15" fmla="*/ 51 h 62"/>
                <a:gd name="T16" fmla="*/ 51 w 62"/>
                <a:gd name="T17" fmla="*/ 31 h 62"/>
                <a:gd name="T18" fmla="*/ 31 w 62"/>
                <a:gd name="T19" fmla="*/ 1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62">
                  <a:moveTo>
                    <a:pt x="31" y="62"/>
                  </a:moveTo>
                  <a:cubicBezTo>
                    <a:pt x="14" y="62"/>
                    <a:pt x="0" y="48"/>
                    <a:pt x="0" y="31"/>
                  </a:cubicBezTo>
                  <a:cubicBezTo>
                    <a:pt x="0" y="14"/>
                    <a:pt x="14" y="0"/>
                    <a:pt x="31" y="0"/>
                  </a:cubicBezTo>
                  <a:cubicBezTo>
                    <a:pt x="48" y="0"/>
                    <a:pt x="62" y="14"/>
                    <a:pt x="62" y="31"/>
                  </a:cubicBezTo>
                  <a:cubicBezTo>
                    <a:pt x="62" y="48"/>
                    <a:pt x="48" y="62"/>
                    <a:pt x="31" y="62"/>
                  </a:cubicBezTo>
                  <a:close/>
                  <a:moveTo>
                    <a:pt x="31" y="11"/>
                  </a:moveTo>
                  <a:cubicBezTo>
                    <a:pt x="20" y="11"/>
                    <a:pt x="11" y="20"/>
                    <a:pt x="11" y="31"/>
                  </a:cubicBezTo>
                  <a:cubicBezTo>
                    <a:pt x="11" y="42"/>
                    <a:pt x="20" y="51"/>
                    <a:pt x="31" y="51"/>
                  </a:cubicBezTo>
                  <a:cubicBezTo>
                    <a:pt x="42" y="51"/>
                    <a:pt x="51" y="42"/>
                    <a:pt x="51" y="31"/>
                  </a:cubicBezTo>
                  <a:cubicBezTo>
                    <a:pt x="51" y="20"/>
                    <a:pt x="42" y="11"/>
                    <a:pt x="31" y="11"/>
                  </a:cubicBez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400">
                <a:solidFill>
                  <a:schemeClr val="bg1">
                    <a:lumMod val="65000"/>
                  </a:schemeClr>
                </a:solidFill>
                <a:latin typeface="微软雅黑 Light" panose="020B0502040204020203" pitchFamily="34" charset="-122"/>
                <a:ea typeface="微软雅黑 Light" panose="020B0502040204020203" pitchFamily="34" charset="-122"/>
              </a:endParaRPr>
            </a:p>
          </p:txBody>
        </p:sp>
        <p:sp>
          <p:nvSpPr>
            <p:cNvPr id="7" name="Freeform 13"/>
            <p:cNvSpPr/>
            <p:nvPr/>
          </p:nvSpPr>
          <p:spPr bwMode="auto">
            <a:xfrm>
              <a:off x="860980" y="3643355"/>
              <a:ext cx="100336" cy="54471"/>
            </a:xfrm>
            <a:custGeom>
              <a:avLst/>
              <a:gdLst>
                <a:gd name="T0" fmla="*/ 111 w 116"/>
                <a:gd name="T1" fmla="*/ 63 h 63"/>
                <a:gd name="T2" fmla="*/ 105 w 116"/>
                <a:gd name="T3" fmla="*/ 58 h 63"/>
                <a:gd name="T4" fmla="*/ 58 w 116"/>
                <a:gd name="T5" fmla="*/ 11 h 63"/>
                <a:gd name="T6" fmla="*/ 11 w 116"/>
                <a:gd name="T7" fmla="*/ 58 h 63"/>
                <a:gd name="T8" fmla="*/ 6 w 116"/>
                <a:gd name="T9" fmla="*/ 63 h 63"/>
                <a:gd name="T10" fmla="*/ 0 w 116"/>
                <a:gd name="T11" fmla="*/ 58 h 63"/>
                <a:gd name="T12" fmla="*/ 58 w 116"/>
                <a:gd name="T13" fmla="*/ 0 h 63"/>
                <a:gd name="T14" fmla="*/ 116 w 116"/>
                <a:gd name="T15" fmla="*/ 58 h 63"/>
                <a:gd name="T16" fmla="*/ 111 w 116"/>
                <a:gd name="T17" fmla="*/ 6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 h="63">
                  <a:moveTo>
                    <a:pt x="111" y="63"/>
                  </a:moveTo>
                  <a:cubicBezTo>
                    <a:pt x="108" y="63"/>
                    <a:pt x="105" y="61"/>
                    <a:pt x="105" y="58"/>
                  </a:cubicBezTo>
                  <a:cubicBezTo>
                    <a:pt x="105" y="32"/>
                    <a:pt x="84" y="11"/>
                    <a:pt x="58" y="11"/>
                  </a:cubicBezTo>
                  <a:cubicBezTo>
                    <a:pt x="32" y="11"/>
                    <a:pt x="11" y="32"/>
                    <a:pt x="11" y="58"/>
                  </a:cubicBezTo>
                  <a:cubicBezTo>
                    <a:pt x="11" y="61"/>
                    <a:pt x="9" y="63"/>
                    <a:pt x="6" y="63"/>
                  </a:cubicBezTo>
                  <a:cubicBezTo>
                    <a:pt x="3" y="63"/>
                    <a:pt x="0" y="61"/>
                    <a:pt x="0" y="58"/>
                  </a:cubicBezTo>
                  <a:cubicBezTo>
                    <a:pt x="0" y="26"/>
                    <a:pt x="26" y="0"/>
                    <a:pt x="58" y="0"/>
                  </a:cubicBezTo>
                  <a:cubicBezTo>
                    <a:pt x="90" y="0"/>
                    <a:pt x="116" y="26"/>
                    <a:pt x="116" y="58"/>
                  </a:cubicBezTo>
                  <a:cubicBezTo>
                    <a:pt x="116" y="61"/>
                    <a:pt x="114" y="63"/>
                    <a:pt x="111" y="63"/>
                  </a:cubicBez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400">
                <a:solidFill>
                  <a:schemeClr val="bg1">
                    <a:lumMod val="65000"/>
                  </a:schemeClr>
                </a:solidFill>
                <a:latin typeface="微软雅黑 Light" panose="020B0502040204020203" pitchFamily="34" charset="-122"/>
                <a:ea typeface="微软雅黑 Light" panose="020B0502040204020203" pitchFamily="34" charset="-122"/>
              </a:endParaRPr>
            </a:p>
          </p:txBody>
        </p:sp>
      </p:grpSp>
      <p:grpSp>
        <p:nvGrpSpPr>
          <p:cNvPr id="8" name="Group 16"/>
          <p:cNvGrpSpPr/>
          <p:nvPr/>
        </p:nvGrpSpPr>
        <p:grpSpPr bwMode="auto">
          <a:xfrm>
            <a:off x="4979794" y="2984116"/>
            <a:ext cx="92272" cy="148308"/>
            <a:chOff x="4441" y="3144"/>
            <a:chExt cx="215" cy="345"/>
          </a:xfrm>
          <a:solidFill>
            <a:schemeClr val="bg1">
              <a:lumMod val="65000"/>
            </a:schemeClr>
          </a:solidFill>
        </p:grpSpPr>
        <p:sp>
          <p:nvSpPr>
            <p:cNvPr id="9" name="Freeform 17"/>
            <p:cNvSpPr>
              <a:spLocks noEditPoints="1"/>
            </p:cNvSpPr>
            <p:nvPr/>
          </p:nvSpPr>
          <p:spPr bwMode="auto">
            <a:xfrm>
              <a:off x="4474" y="3144"/>
              <a:ext cx="149" cy="253"/>
            </a:xfrm>
            <a:custGeom>
              <a:avLst/>
              <a:gdLst>
                <a:gd name="T0" fmla="*/ 31 w 63"/>
                <a:gd name="T1" fmla="*/ 107 h 107"/>
                <a:gd name="T2" fmla="*/ 63 w 63"/>
                <a:gd name="T3" fmla="*/ 78 h 107"/>
                <a:gd name="T4" fmla="*/ 63 w 63"/>
                <a:gd name="T5" fmla="*/ 29 h 107"/>
                <a:gd name="T6" fmla="*/ 31 w 63"/>
                <a:gd name="T7" fmla="*/ 0 h 107"/>
                <a:gd name="T8" fmla="*/ 0 w 63"/>
                <a:gd name="T9" fmla="*/ 29 h 107"/>
                <a:gd name="T10" fmla="*/ 0 w 63"/>
                <a:gd name="T11" fmla="*/ 78 h 107"/>
                <a:gd name="T12" fmla="*/ 31 w 63"/>
                <a:gd name="T13" fmla="*/ 107 h 107"/>
                <a:gd name="T14" fmla="*/ 10 w 63"/>
                <a:gd name="T15" fmla="*/ 29 h 107"/>
                <a:gd name="T16" fmla="*/ 31 w 63"/>
                <a:gd name="T17" fmla="*/ 10 h 107"/>
                <a:gd name="T18" fmla="*/ 53 w 63"/>
                <a:gd name="T19" fmla="*/ 29 h 107"/>
                <a:gd name="T20" fmla="*/ 53 w 63"/>
                <a:gd name="T21" fmla="*/ 78 h 107"/>
                <a:gd name="T22" fmla="*/ 31 w 63"/>
                <a:gd name="T23" fmla="*/ 97 h 107"/>
                <a:gd name="T24" fmla="*/ 10 w 63"/>
                <a:gd name="T25" fmla="*/ 78 h 107"/>
                <a:gd name="T26" fmla="*/ 10 w 63"/>
                <a:gd name="T27" fmla="*/ 2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3" h="107">
                  <a:moveTo>
                    <a:pt x="31" y="107"/>
                  </a:moveTo>
                  <a:cubicBezTo>
                    <a:pt x="49" y="107"/>
                    <a:pt x="63" y="94"/>
                    <a:pt x="63" y="78"/>
                  </a:cubicBezTo>
                  <a:cubicBezTo>
                    <a:pt x="63" y="29"/>
                    <a:pt x="63" y="29"/>
                    <a:pt x="63" y="29"/>
                  </a:cubicBezTo>
                  <a:cubicBezTo>
                    <a:pt x="63" y="13"/>
                    <a:pt x="49" y="0"/>
                    <a:pt x="31" y="0"/>
                  </a:cubicBezTo>
                  <a:cubicBezTo>
                    <a:pt x="14" y="0"/>
                    <a:pt x="0" y="13"/>
                    <a:pt x="0" y="29"/>
                  </a:cubicBezTo>
                  <a:cubicBezTo>
                    <a:pt x="0" y="78"/>
                    <a:pt x="0" y="78"/>
                    <a:pt x="0" y="78"/>
                  </a:cubicBezTo>
                  <a:cubicBezTo>
                    <a:pt x="0" y="94"/>
                    <a:pt x="14" y="107"/>
                    <a:pt x="31" y="107"/>
                  </a:cubicBezTo>
                  <a:close/>
                  <a:moveTo>
                    <a:pt x="10" y="29"/>
                  </a:moveTo>
                  <a:cubicBezTo>
                    <a:pt x="10" y="18"/>
                    <a:pt x="19" y="10"/>
                    <a:pt x="31" y="10"/>
                  </a:cubicBezTo>
                  <a:cubicBezTo>
                    <a:pt x="43" y="10"/>
                    <a:pt x="53" y="18"/>
                    <a:pt x="53" y="29"/>
                  </a:cubicBezTo>
                  <a:cubicBezTo>
                    <a:pt x="53" y="78"/>
                    <a:pt x="53" y="78"/>
                    <a:pt x="53" y="78"/>
                  </a:cubicBezTo>
                  <a:cubicBezTo>
                    <a:pt x="53" y="88"/>
                    <a:pt x="43" y="97"/>
                    <a:pt x="31" y="97"/>
                  </a:cubicBezTo>
                  <a:cubicBezTo>
                    <a:pt x="19" y="97"/>
                    <a:pt x="10" y="88"/>
                    <a:pt x="10" y="78"/>
                  </a:cubicBezTo>
                  <a:lnTo>
                    <a:pt x="10" y="29"/>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400">
                <a:solidFill>
                  <a:schemeClr val="bg1">
                    <a:lumMod val="65000"/>
                  </a:schemeClr>
                </a:solidFill>
                <a:latin typeface="微软雅黑 Light" panose="020B0502040204020203" pitchFamily="34" charset="-122"/>
                <a:ea typeface="微软雅黑 Light" panose="020B0502040204020203" pitchFamily="34" charset="-122"/>
              </a:endParaRPr>
            </a:p>
          </p:txBody>
        </p:sp>
        <p:sp>
          <p:nvSpPr>
            <p:cNvPr id="10" name="Freeform 18"/>
            <p:cNvSpPr/>
            <p:nvPr/>
          </p:nvSpPr>
          <p:spPr bwMode="auto">
            <a:xfrm>
              <a:off x="4441" y="3267"/>
              <a:ext cx="215" cy="222"/>
            </a:xfrm>
            <a:custGeom>
              <a:avLst/>
              <a:gdLst>
                <a:gd name="T0" fmla="*/ 86 w 91"/>
                <a:gd name="T1" fmla="*/ 0 h 94"/>
                <a:gd name="T2" fmla="*/ 81 w 91"/>
                <a:gd name="T3" fmla="*/ 5 h 94"/>
                <a:gd name="T4" fmla="*/ 81 w 91"/>
                <a:gd name="T5" fmla="*/ 28 h 94"/>
                <a:gd name="T6" fmla="*/ 45 w 91"/>
                <a:gd name="T7" fmla="*/ 59 h 94"/>
                <a:gd name="T8" fmla="*/ 10 w 91"/>
                <a:gd name="T9" fmla="*/ 28 h 94"/>
                <a:gd name="T10" fmla="*/ 10 w 91"/>
                <a:gd name="T11" fmla="*/ 5 h 94"/>
                <a:gd name="T12" fmla="*/ 5 w 91"/>
                <a:gd name="T13" fmla="*/ 0 h 94"/>
                <a:gd name="T14" fmla="*/ 0 w 91"/>
                <a:gd name="T15" fmla="*/ 5 h 94"/>
                <a:gd name="T16" fmla="*/ 0 w 91"/>
                <a:gd name="T17" fmla="*/ 28 h 94"/>
                <a:gd name="T18" fmla="*/ 40 w 91"/>
                <a:gd name="T19" fmla="*/ 69 h 94"/>
                <a:gd name="T20" fmla="*/ 40 w 91"/>
                <a:gd name="T21" fmla="*/ 84 h 94"/>
                <a:gd name="T22" fmla="*/ 20 w 91"/>
                <a:gd name="T23" fmla="*/ 84 h 94"/>
                <a:gd name="T24" fmla="*/ 15 w 91"/>
                <a:gd name="T25" fmla="*/ 89 h 94"/>
                <a:gd name="T26" fmla="*/ 20 w 91"/>
                <a:gd name="T27" fmla="*/ 94 h 94"/>
                <a:gd name="T28" fmla="*/ 70 w 91"/>
                <a:gd name="T29" fmla="*/ 94 h 94"/>
                <a:gd name="T30" fmla="*/ 75 w 91"/>
                <a:gd name="T31" fmla="*/ 89 h 94"/>
                <a:gd name="T32" fmla="*/ 70 w 91"/>
                <a:gd name="T33" fmla="*/ 84 h 94"/>
                <a:gd name="T34" fmla="*/ 50 w 91"/>
                <a:gd name="T35" fmla="*/ 84 h 94"/>
                <a:gd name="T36" fmla="*/ 50 w 91"/>
                <a:gd name="T37" fmla="*/ 69 h 94"/>
                <a:gd name="T38" fmla="*/ 91 w 91"/>
                <a:gd name="T39" fmla="*/ 28 h 94"/>
                <a:gd name="T40" fmla="*/ 91 w 91"/>
                <a:gd name="T41" fmla="*/ 5 h 94"/>
                <a:gd name="T42" fmla="*/ 86 w 91"/>
                <a:gd name="T43"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1" h="94">
                  <a:moveTo>
                    <a:pt x="86" y="0"/>
                  </a:moveTo>
                  <a:cubicBezTo>
                    <a:pt x="83" y="0"/>
                    <a:pt x="81" y="3"/>
                    <a:pt x="81" y="5"/>
                  </a:cubicBezTo>
                  <a:cubicBezTo>
                    <a:pt x="81" y="28"/>
                    <a:pt x="81" y="28"/>
                    <a:pt x="81" y="28"/>
                  </a:cubicBezTo>
                  <a:cubicBezTo>
                    <a:pt x="81" y="45"/>
                    <a:pt x="65" y="59"/>
                    <a:pt x="45" y="59"/>
                  </a:cubicBezTo>
                  <a:cubicBezTo>
                    <a:pt x="26" y="59"/>
                    <a:pt x="10" y="45"/>
                    <a:pt x="10" y="28"/>
                  </a:cubicBezTo>
                  <a:cubicBezTo>
                    <a:pt x="10" y="5"/>
                    <a:pt x="10" y="5"/>
                    <a:pt x="10" y="5"/>
                  </a:cubicBezTo>
                  <a:cubicBezTo>
                    <a:pt x="10" y="2"/>
                    <a:pt x="8" y="0"/>
                    <a:pt x="5" y="0"/>
                  </a:cubicBezTo>
                  <a:cubicBezTo>
                    <a:pt x="2" y="0"/>
                    <a:pt x="0" y="2"/>
                    <a:pt x="0" y="5"/>
                  </a:cubicBezTo>
                  <a:cubicBezTo>
                    <a:pt x="0" y="28"/>
                    <a:pt x="0" y="28"/>
                    <a:pt x="0" y="28"/>
                  </a:cubicBezTo>
                  <a:cubicBezTo>
                    <a:pt x="0" y="49"/>
                    <a:pt x="18" y="67"/>
                    <a:pt x="40" y="69"/>
                  </a:cubicBezTo>
                  <a:cubicBezTo>
                    <a:pt x="40" y="84"/>
                    <a:pt x="40" y="84"/>
                    <a:pt x="40" y="84"/>
                  </a:cubicBezTo>
                  <a:cubicBezTo>
                    <a:pt x="20" y="84"/>
                    <a:pt x="20" y="84"/>
                    <a:pt x="20" y="84"/>
                  </a:cubicBezTo>
                  <a:cubicBezTo>
                    <a:pt x="18" y="84"/>
                    <a:pt x="15" y="86"/>
                    <a:pt x="15" y="89"/>
                  </a:cubicBezTo>
                  <a:cubicBezTo>
                    <a:pt x="15" y="92"/>
                    <a:pt x="18" y="94"/>
                    <a:pt x="20" y="94"/>
                  </a:cubicBezTo>
                  <a:cubicBezTo>
                    <a:pt x="70" y="94"/>
                    <a:pt x="70" y="94"/>
                    <a:pt x="70" y="94"/>
                  </a:cubicBezTo>
                  <a:cubicBezTo>
                    <a:pt x="73" y="94"/>
                    <a:pt x="75" y="92"/>
                    <a:pt x="75" y="89"/>
                  </a:cubicBezTo>
                  <a:cubicBezTo>
                    <a:pt x="75" y="86"/>
                    <a:pt x="73" y="84"/>
                    <a:pt x="70" y="84"/>
                  </a:cubicBezTo>
                  <a:cubicBezTo>
                    <a:pt x="50" y="84"/>
                    <a:pt x="50" y="84"/>
                    <a:pt x="50" y="84"/>
                  </a:cubicBezTo>
                  <a:cubicBezTo>
                    <a:pt x="50" y="69"/>
                    <a:pt x="50" y="69"/>
                    <a:pt x="50" y="69"/>
                  </a:cubicBezTo>
                  <a:cubicBezTo>
                    <a:pt x="73" y="67"/>
                    <a:pt x="91" y="49"/>
                    <a:pt x="91" y="28"/>
                  </a:cubicBezTo>
                  <a:cubicBezTo>
                    <a:pt x="91" y="5"/>
                    <a:pt x="91" y="5"/>
                    <a:pt x="91" y="5"/>
                  </a:cubicBezTo>
                  <a:cubicBezTo>
                    <a:pt x="91" y="3"/>
                    <a:pt x="88" y="0"/>
                    <a:pt x="86" y="0"/>
                  </a:cubicBez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400">
                <a:solidFill>
                  <a:schemeClr val="bg1">
                    <a:lumMod val="65000"/>
                  </a:schemeClr>
                </a:solidFill>
                <a:latin typeface="微软雅黑 Light" panose="020B0502040204020203" pitchFamily="34" charset="-122"/>
                <a:ea typeface="微软雅黑 Light" panose="020B0502040204020203" pitchFamily="34" charset="-122"/>
              </a:endParaRPr>
            </a:p>
          </p:txBody>
        </p:sp>
      </p:grpSp>
      <p:sp>
        <p:nvSpPr>
          <p:cNvPr id="11" name="Text Box 19"/>
          <p:cNvSpPr txBox="1">
            <a:spLocks noChangeArrowheads="1"/>
          </p:cNvSpPr>
          <p:nvPr/>
        </p:nvSpPr>
        <p:spPr bwMode="auto">
          <a:xfrm>
            <a:off x="3268141" y="2928940"/>
            <a:ext cx="1467068" cy="24622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zh-CN" altLang="en-US" sz="1000" dirty="0">
                <a:solidFill>
                  <a:schemeClr val="bg1">
                    <a:lumMod val="50000"/>
                  </a:schemeClr>
                </a:solidFill>
                <a:latin typeface="微软雅黑 Light" panose="020B0502040204020203" pitchFamily="34" charset="-122"/>
                <a:ea typeface="微软雅黑 Light" panose="020B0502040204020203" pitchFamily="34" charset="-122"/>
              </a:rPr>
              <a:t>指导老师</a:t>
            </a:r>
            <a:r>
              <a:rPr lang="zh-CN" altLang="en-US" sz="1000" dirty="0" smtClean="0">
                <a:solidFill>
                  <a:schemeClr val="bg1">
                    <a:lumMod val="50000"/>
                  </a:schemeClr>
                </a:solidFill>
                <a:latin typeface="微软雅黑 Light" panose="020B0502040204020203" pitchFamily="34" charset="-122"/>
                <a:ea typeface="微软雅黑 Light" panose="020B0502040204020203" pitchFamily="34" charset="-122"/>
              </a:rPr>
              <a:t>：谢宇珍老师</a:t>
            </a:r>
            <a:endParaRPr lang="en-US" altLang="zh-CN" sz="1000" dirty="0">
              <a:solidFill>
                <a:schemeClr val="bg1">
                  <a:lumMod val="50000"/>
                </a:schemeClr>
              </a:solidFill>
              <a:latin typeface="微软雅黑 Light" panose="020B0502040204020203" pitchFamily="34" charset="-122"/>
              <a:ea typeface="微软雅黑 Light" panose="020B0502040204020203" pitchFamily="34" charset="-122"/>
            </a:endParaRPr>
          </a:p>
        </p:txBody>
      </p:sp>
      <p:sp>
        <p:nvSpPr>
          <p:cNvPr id="12" name="Text Box 20"/>
          <p:cNvSpPr txBox="1">
            <a:spLocks noChangeArrowheads="1"/>
          </p:cNvSpPr>
          <p:nvPr/>
        </p:nvSpPr>
        <p:spPr bwMode="auto">
          <a:xfrm>
            <a:off x="5147362" y="2928940"/>
            <a:ext cx="1082348" cy="24622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zh-CN" altLang="en-US" sz="1000" dirty="0" smtClean="0">
                <a:solidFill>
                  <a:schemeClr val="bg1">
                    <a:lumMod val="50000"/>
                  </a:schemeClr>
                </a:solidFill>
                <a:latin typeface="微软雅黑 Light" panose="020B0502040204020203" pitchFamily="34" charset="-122"/>
                <a:ea typeface="微软雅黑 Light" panose="020B0502040204020203" pitchFamily="34" charset="-122"/>
              </a:rPr>
              <a:t>汇报人：彭雅婕</a:t>
            </a:r>
            <a:endParaRPr lang="en-US" altLang="zh-CN" sz="1000" dirty="0">
              <a:solidFill>
                <a:schemeClr val="bg1">
                  <a:lumMod val="50000"/>
                </a:schemeClr>
              </a:solidFill>
              <a:latin typeface="微软雅黑 Light" panose="020B0502040204020203" pitchFamily="34" charset="-122"/>
              <a:ea typeface="微软雅黑 Light" panose="020B0502040204020203" pitchFamily="34" charset="-122"/>
            </a:endParaRPr>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Office 主题​​">
  <a:themeElements>
    <a:clrScheme name="自定义 1">
      <a:dk1>
        <a:srgbClr val="000000"/>
      </a:dk1>
      <a:lt1>
        <a:srgbClr val="FFFFFF"/>
      </a:lt1>
      <a:dk2>
        <a:srgbClr val="FFFFFF"/>
      </a:dk2>
      <a:lt2>
        <a:srgbClr val="000000"/>
      </a:lt2>
      <a:accent1>
        <a:srgbClr val="B386BA"/>
      </a:accent1>
      <a:accent2>
        <a:srgbClr val="EF93A4"/>
      </a:accent2>
      <a:accent3>
        <a:srgbClr val="A8D2C7"/>
      </a:accent3>
      <a:accent4>
        <a:srgbClr val="9EBBE2"/>
      </a:accent4>
      <a:accent5>
        <a:srgbClr val="AB7D89"/>
      </a:accent5>
      <a:accent6>
        <a:srgbClr val="DCAFC1"/>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2608</TotalTime>
  <Words>1533</Words>
  <Application>Microsoft Office PowerPoint</Application>
  <PresentationFormat>全屏显示(16:9)</PresentationFormat>
  <Paragraphs>197</Paragraphs>
  <Slides>21</Slides>
  <Notes>8</Notes>
  <HiddenSlides>1</HiddenSlides>
  <MMClips>0</MMClips>
  <ScaleCrop>false</ScaleCrop>
  <HeadingPairs>
    <vt:vector size="4" baseType="variant">
      <vt:variant>
        <vt:lpstr>主题</vt:lpstr>
      </vt:variant>
      <vt:variant>
        <vt:i4>1</vt:i4>
      </vt:variant>
      <vt:variant>
        <vt:lpstr>幻灯片标题</vt:lpstr>
      </vt:variant>
      <vt:variant>
        <vt:i4>21</vt:i4>
      </vt:variant>
    </vt:vector>
  </HeadingPairs>
  <TitlesOfParts>
    <vt:vector size="22"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vector>
  </TitlesOfParts>
  <Company>China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PPTS</dc:title>
  <dc:subject>PPTS</dc:subject>
  <dc:creator>PPTS</dc:creator>
  <cp:keywords>PPTS</cp:keywords>
  <dc:description>PPTS</dc:description>
  <cp:lastModifiedBy>samsung</cp:lastModifiedBy>
  <cp:revision>43</cp:revision>
  <dcterms:created xsi:type="dcterms:W3CDTF">2016-04-19T08:08:00Z</dcterms:created>
  <dcterms:modified xsi:type="dcterms:W3CDTF">2017-10-23T05:20:45Z</dcterms:modified>
  <cp:category>PPTS</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2052-10.1.0.5603</vt:lpwstr>
  </property>
</Properties>
</file>