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4"/>
  </p:notesMasterIdLst>
  <p:sldIdLst>
    <p:sldId id="351" r:id="rId2"/>
    <p:sldId id="391" r:id="rId3"/>
    <p:sldId id="425" r:id="rId4"/>
    <p:sldId id="426" r:id="rId5"/>
    <p:sldId id="354" r:id="rId6"/>
    <p:sldId id="428" r:id="rId7"/>
    <p:sldId id="313" r:id="rId8"/>
    <p:sldId id="411" r:id="rId9"/>
    <p:sldId id="427" r:id="rId10"/>
    <p:sldId id="429" r:id="rId11"/>
    <p:sldId id="404" r:id="rId12"/>
    <p:sldId id="421" r:id="rId13"/>
    <p:sldId id="358" r:id="rId14"/>
    <p:sldId id="437" r:id="rId15"/>
    <p:sldId id="362" r:id="rId16"/>
    <p:sldId id="438" r:id="rId17"/>
    <p:sldId id="430" r:id="rId18"/>
    <p:sldId id="433" r:id="rId19"/>
    <p:sldId id="434" r:id="rId20"/>
    <p:sldId id="374" r:id="rId21"/>
    <p:sldId id="298" r:id="rId22"/>
    <p:sldId id="436" r:id="rId23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EAEAEA"/>
    <a:srgbClr val="DEDEDE"/>
    <a:srgbClr val="000099"/>
    <a:srgbClr val="0066FF"/>
    <a:srgbClr val="FF3300"/>
    <a:srgbClr val="FFFF99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71" autoAdjust="0"/>
    <p:restoredTop sz="94683" autoAdjust="0"/>
  </p:normalViewPr>
  <p:slideViewPr>
    <p:cSldViewPr>
      <p:cViewPr varScale="1">
        <p:scale>
          <a:sx n="78" d="100"/>
          <a:sy n="78" d="100"/>
        </p:scale>
        <p:origin x="96" y="1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2EB94-8790-4D7D-93F6-10E7C996103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1E08D90-4085-4E00-8D79-065C09E7F626}">
      <dgm:prSet phldrT="[文本]" custT="1"/>
      <dgm:spPr/>
      <dgm:t>
        <a:bodyPr/>
        <a:lstStyle/>
        <a:p>
          <a:r>
            <a:rPr lang="zh-CN" altLang="en-US" sz="2800" b="1" dirty="0">
              <a:solidFill>
                <a:schemeClr val="tx1"/>
              </a:solidFill>
            </a:rPr>
            <a:t>金属活动顺序</a:t>
          </a:r>
        </a:p>
      </dgm:t>
    </dgm:pt>
    <dgm:pt modelId="{1CDD8980-92C1-4516-A114-FD9B1A9B4D31}" type="par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3F453373-D91E-4395-B413-A803F4887738}" type="sib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04038419-6203-4FEA-8215-E9ED95487F33}">
      <dgm:prSet phldrT="[文本]" custT="1"/>
      <dgm:spPr/>
      <dgm:t>
        <a:bodyPr/>
        <a:lstStyle/>
        <a:p>
          <a:r>
            <a:rPr lang="zh-CN" altLang="en-US" sz="2000" b="1" dirty="0"/>
            <a:t>金属与酸反应</a:t>
          </a:r>
        </a:p>
      </dgm:t>
    </dgm:pt>
    <dgm:pt modelId="{2A4FB257-F780-490A-A925-851F3A4119A6}" type="par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CA913F21-D7D3-445E-B288-1033D7F8DD30}" type="sib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DF6F2C12-77C7-4D6D-A10B-B908B233C644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0BD366F5-70EA-4DC9-9369-CF2AE8A542CB}" type="par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4D135FBD-20A0-436B-ACF0-5B48F25FA16C}" type="sib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BABD1E12-0CB4-45A0-B02D-AE5184E43A2E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快慢</a:t>
          </a:r>
        </a:p>
      </dgm:t>
    </dgm:pt>
    <dgm:pt modelId="{9CCECF51-A0CC-4DAF-B667-162EBCC08D48}" type="par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BBBD607F-7E8C-43B3-A644-365EB7F0BF1C}" type="sib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9D7B2C53-4C50-45E6-8F9B-245CC8A584AC}">
      <dgm:prSet phldrT="[文本]" custT="1"/>
      <dgm:spPr/>
      <dgm:t>
        <a:bodyPr/>
        <a:lstStyle/>
        <a:p>
          <a:r>
            <a:rPr lang="zh-CN" altLang="en-US" sz="2000" b="1" dirty="0"/>
            <a:t>金属与</a:t>
          </a:r>
          <a:r>
            <a:rPr lang="zh-CN" altLang="en-US" sz="2000" b="1" dirty="0">
              <a:solidFill>
                <a:srgbClr val="FF0000"/>
              </a:solidFill>
            </a:rPr>
            <a:t>盐溶液</a:t>
          </a:r>
          <a:r>
            <a:rPr lang="zh-CN" altLang="en-US" sz="2000" b="1" dirty="0"/>
            <a:t>反应</a:t>
          </a:r>
        </a:p>
      </dgm:t>
    </dgm:pt>
    <dgm:pt modelId="{C669B906-6A3C-447A-A677-36B3C33CDD9A}" type="par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3A328551-682B-4B10-B248-B8D5286A6913}" type="sib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5485F897-FCFA-4353-8638-4D367F91806D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41F37800-1766-461C-BB35-21D0EF8FCBCD}" type="par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1C28880C-AFE2-4E9D-993F-89B04D9D28ED}" type="sib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7E8000B3-E035-4E3F-8978-ADB64DE5DA13}">
      <dgm:prSet custT="1"/>
      <dgm:spPr/>
      <dgm:t>
        <a:bodyPr/>
        <a:lstStyle/>
        <a:p>
          <a:r>
            <a:rPr lang="zh-CN" altLang="en-US" sz="2000" b="1" dirty="0"/>
            <a:t>金属与</a:t>
          </a:r>
          <a:r>
            <a:rPr lang="zh-CN" altLang="en-US" sz="2000" b="1" dirty="0">
              <a:solidFill>
                <a:srgbClr val="FF0000"/>
              </a:solidFill>
            </a:rPr>
            <a:t>混合盐</a:t>
          </a:r>
          <a:r>
            <a:rPr lang="zh-CN" altLang="en-US" sz="2000" b="1" dirty="0"/>
            <a:t>溶液反应</a:t>
          </a:r>
        </a:p>
      </dgm:t>
    </dgm:pt>
    <dgm:pt modelId="{3F6A0332-8F23-4D70-ABF2-81DEEDB81251}" type="par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AC6998C2-5B67-4831-91BC-0B4FEF6913E7}" type="sib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63F0B580-E991-4E42-9E85-3304E7BDEADD}">
      <dgm:prSet custT="1"/>
      <dgm:spPr/>
      <dgm:t>
        <a:bodyPr/>
        <a:lstStyle/>
        <a:p>
          <a:r>
            <a:rPr lang="zh-CN" altLang="en-US" sz="2000" b="1" dirty="0"/>
            <a:t>有关量的</a:t>
          </a:r>
          <a:endParaRPr lang="en-US" altLang="zh-CN" sz="2000" b="1" dirty="0"/>
        </a:p>
        <a:p>
          <a:r>
            <a:rPr lang="zh-CN" altLang="en-US" sz="2000" b="1" dirty="0"/>
            <a:t>计算</a:t>
          </a:r>
        </a:p>
      </dgm:t>
    </dgm:pt>
    <dgm:pt modelId="{2ABE0958-26F6-4921-92FC-AB45E69EDEE1}" type="par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C1CE2E6F-74C4-4BE9-8323-962FE5A4CE25}" type="sib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53FEE65D-004F-4FD3-A5EB-8E2D211BA734}">
      <dgm:prSet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次序</a:t>
          </a:r>
        </a:p>
      </dgm:t>
    </dgm:pt>
    <dgm:pt modelId="{E536C8D8-0FFD-40BA-8911-C104F70267A9}" type="par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1E3FC120-0982-4C8A-AD90-CAA293AAB41A}" type="sib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416A6EEE-869D-4395-8DDA-C725D2B6B712}" type="pres">
      <dgm:prSet presAssocID="{6452EB94-8790-4D7D-93F6-10E7C996103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11002A7-8D10-4CF4-BACF-44B8AF406268}" type="pres">
      <dgm:prSet presAssocID="{01E08D90-4085-4E00-8D79-065C09E7F626}" presName="hierRoot1" presStyleCnt="0"/>
      <dgm:spPr/>
    </dgm:pt>
    <dgm:pt modelId="{00640758-4A90-426B-8F58-20BB731BF84E}" type="pres">
      <dgm:prSet presAssocID="{01E08D90-4085-4E00-8D79-065C09E7F626}" presName="composite" presStyleCnt="0"/>
      <dgm:spPr/>
    </dgm:pt>
    <dgm:pt modelId="{ADC18AAB-D5CC-4ED2-AD99-A860C9F1F72F}" type="pres">
      <dgm:prSet presAssocID="{01E08D90-4085-4E00-8D79-065C09E7F626}" presName="background" presStyleLbl="node0" presStyleIdx="0" presStyleCnt="1"/>
      <dgm:spPr>
        <a:solidFill>
          <a:srgbClr val="006600"/>
        </a:solidFill>
      </dgm:spPr>
    </dgm:pt>
    <dgm:pt modelId="{610836AF-E7A8-4A1F-977A-0743B73A3747}" type="pres">
      <dgm:prSet presAssocID="{01E08D90-4085-4E00-8D79-065C09E7F626}" presName="text" presStyleLbl="fgAcc0" presStyleIdx="0" presStyleCnt="1" custScaleX="270894" custLinFactNeighborX="-45306" custLinFactNeighborY="-53001">
        <dgm:presLayoutVars>
          <dgm:chPref val="3"/>
        </dgm:presLayoutVars>
      </dgm:prSet>
      <dgm:spPr/>
    </dgm:pt>
    <dgm:pt modelId="{77FC8989-6575-46CB-90AF-D8D51331E0BB}" type="pres">
      <dgm:prSet presAssocID="{01E08D90-4085-4E00-8D79-065C09E7F626}" presName="hierChild2" presStyleCnt="0"/>
      <dgm:spPr/>
    </dgm:pt>
    <dgm:pt modelId="{0452A86A-B5E2-4FCB-BC15-780113555093}" type="pres">
      <dgm:prSet presAssocID="{2A4FB257-F780-490A-A925-851F3A4119A6}" presName="Name10" presStyleLbl="parChTrans1D2" presStyleIdx="0" presStyleCnt="3"/>
      <dgm:spPr/>
    </dgm:pt>
    <dgm:pt modelId="{24939E50-37B6-4D2B-80EF-AF070811E2A4}" type="pres">
      <dgm:prSet presAssocID="{04038419-6203-4FEA-8215-E9ED95487F33}" presName="hierRoot2" presStyleCnt="0"/>
      <dgm:spPr/>
    </dgm:pt>
    <dgm:pt modelId="{413ABBD6-F4A4-4DFB-BD66-395F8AC9F99C}" type="pres">
      <dgm:prSet presAssocID="{04038419-6203-4FEA-8215-E9ED95487F33}" presName="composite2" presStyleCnt="0"/>
      <dgm:spPr/>
    </dgm:pt>
    <dgm:pt modelId="{7789DB3F-9CB0-4625-82BF-A83EB5CBE74E}" type="pres">
      <dgm:prSet presAssocID="{04038419-6203-4FEA-8215-E9ED95487F33}" presName="background2" presStyleLbl="node2" presStyleIdx="0" presStyleCnt="3"/>
      <dgm:spPr>
        <a:solidFill>
          <a:srgbClr val="0000CC"/>
        </a:solidFill>
      </dgm:spPr>
    </dgm:pt>
    <dgm:pt modelId="{6F607559-1BD4-423A-9ECE-98628FA0FF9F}" type="pres">
      <dgm:prSet presAssocID="{04038419-6203-4FEA-8215-E9ED95487F33}" presName="text2" presStyleLbl="fgAcc2" presStyleIdx="0" presStyleCnt="3" custScaleX="150929" custLinFactNeighborX="-54394" custLinFactNeighborY="-34239">
        <dgm:presLayoutVars>
          <dgm:chPref val="3"/>
        </dgm:presLayoutVars>
      </dgm:prSet>
      <dgm:spPr/>
    </dgm:pt>
    <dgm:pt modelId="{B264D194-5B65-4BF9-BDDE-6CFBF35C7B65}" type="pres">
      <dgm:prSet presAssocID="{04038419-6203-4FEA-8215-E9ED95487F33}" presName="hierChild3" presStyleCnt="0"/>
      <dgm:spPr/>
    </dgm:pt>
    <dgm:pt modelId="{1AC73F06-58F9-4CFC-A5DF-7493D354AC98}" type="pres">
      <dgm:prSet presAssocID="{0BD366F5-70EA-4DC9-9369-CF2AE8A542CB}" presName="Name17" presStyleLbl="parChTrans1D3" presStyleIdx="0" presStyleCnt="5"/>
      <dgm:spPr/>
    </dgm:pt>
    <dgm:pt modelId="{8C872427-15C7-4FE4-B039-B7B599FABD9C}" type="pres">
      <dgm:prSet presAssocID="{DF6F2C12-77C7-4D6D-A10B-B908B233C644}" presName="hierRoot3" presStyleCnt="0"/>
      <dgm:spPr/>
    </dgm:pt>
    <dgm:pt modelId="{515C80AC-1449-418B-8D85-06DECC90B8EC}" type="pres">
      <dgm:prSet presAssocID="{DF6F2C12-77C7-4D6D-A10B-B908B233C644}" presName="composite3" presStyleCnt="0"/>
      <dgm:spPr/>
    </dgm:pt>
    <dgm:pt modelId="{39837FFD-485B-4173-B51A-C63F9A0C82CC}" type="pres">
      <dgm:prSet presAssocID="{DF6F2C12-77C7-4D6D-A10B-B908B233C644}" presName="background3" presStyleLbl="node3" presStyleIdx="0" presStyleCnt="5"/>
      <dgm:spPr>
        <a:solidFill>
          <a:srgbClr val="FF0000"/>
        </a:solidFill>
      </dgm:spPr>
    </dgm:pt>
    <dgm:pt modelId="{A9D9929B-DFA1-4D1D-8DC1-2991F843F375}" type="pres">
      <dgm:prSet presAssocID="{DF6F2C12-77C7-4D6D-A10B-B908B233C644}" presName="text3" presStyleLbl="fgAcc3" presStyleIdx="0" presStyleCnt="5" custLinFactNeighborY="15087">
        <dgm:presLayoutVars>
          <dgm:chPref val="3"/>
        </dgm:presLayoutVars>
      </dgm:prSet>
      <dgm:spPr/>
    </dgm:pt>
    <dgm:pt modelId="{D2AF1D6B-C1B9-4A7F-95E6-91465E790722}" type="pres">
      <dgm:prSet presAssocID="{DF6F2C12-77C7-4D6D-A10B-B908B233C644}" presName="hierChild4" presStyleCnt="0"/>
      <dgm:spPr/>
    </dgm:pt>
    <dgm:pt modelId="{D44E00AB-9E7A-45D4-97B5-78830892C2F5}" type="pres">
      <dgm:prSet presAssocID="{9CCECF51-A0CC-4DAF-B667-162EBCC08D48}" presName="Name17" presStyleLbl="parChTrans1D3" presStyleIdx="1" presStyleCnt="5"/>
      <dgm:spPr/>
    </dgm:pt>
    <dgm:pt modelId="{FE412A19-20E2-459E-ADB9-EB89F0425068}" type="pres">
      <dgm:prSet presAssocID="{BABD1E12-0CB4-45A0-B02D-AE5184E43A2E}" presName="hierRoot3" presStyleCnt="0"/>
      <dgm:spPr/>
    </dgm:pt>
    <dgm:pt modelId="{39A38B74-7676-404C-BC09-077F3D641864}" type="pres">
      <dgm:prSet presAssocID="{BABD1E12-0CB4-45A0-B02D-AE5184E43A2E}" presName="composite3" presStyleCnt="0"/>
      <dgm:spPr/>
    </dgm:pt>
    <dgm:pt modelId="{675883F0-6687-4440-A311-79F1C3A1A7AB}" type="pres">
      <dgm:prSet presAssocID="{BABD1E12-0CB4-45A0-B02D-AE5184E43A2E}" presName="background3" presStyleLbl="node3" presStyleIdx="1" presStyleCnt="5"/>
      <dgm:spPr>
        <a:solidFill>
          <a:srgbClr val="FF0000"/>
        </a:solidFill>
      </dgm:spPr>
    </dgm:pt>
    <dgm:pt modelId="{EDD0B2B9-11E3-4DAF-B2B4-5A999524914F}" type="pres">
      <dgm:prSet presAssocID="{BABD1E12-0CB4-45A0-B02D-AE5184E43A2E}" presName="text3" presStyleLbl="fgAcc3" presStyleIdx="1" presStyleCnt="5" custLinFactNeighborY="15087">
        <dgm:presLayoutVars>
          <dgm:chPref val="3"/>
        </dgm:presLayoutVars>
      </dgm:prSet>
      <dgm:spPr/>
    </dgm:pt>
    <dgm:pt modelId="{109DF246-65EE-4AB7-B3DC-A85E8B09E4D2}" type="pres">
      <dgm:prSet presAssocID="{BABD1E12-0CB4-45A0-B02D-AE5184E43A2E}" presName="hierChild4" presStyleCnt="0"/>
      <dgm:spPr/>
    </dgm:pt>
    <dgm:pt modelId="{42E2EA4D-031A-46E5-B07F-9FC6DB5F0E96}" type="pres">
      <dgm:prSet presAssocID="{2ABE0958-26F6-4921-92FC-AB45E69EDEE1}" presName="Name17" presStyleLbl="parChTrans1D3" presStyleIdx="2" presStyleCnt="5"/>
      <dgm:spPr/>
    </dgm:pt>
    <dgm:pt modelId="{61FAC55C-C646-4513-9969-75177258A5F7}" type="pres">
      <dgm:prSet presAssocID="{63F0B580-E991-4E42-9E85-3304E7BDEADD}" presName="hierRoot3" presStyleCnt="0"/>
      <dgm:spPr/>
    </dgm:pt>
    <dgm:pt modelId="{70B955C7-AB78-40B1-BCCC-80A1ECF8A963}" type="pres">
      <dgm:prSet presAssocID="{63F0B580-E991-4E42-9E85-3304E7BDEADD}" presName="composite3" presStyleCnt="0"/>
      <dgm:spPr/>
    </dgm:pt>
    <dgm:pt modelId="{123FF12F-C6A3-4397-A192-19CC80B432C6}" type="pres">
      <dgm:prSet presAssocID="{63F0B580-E991-4E42-9E85-3304E7BDEADD}" presName="background3" presStyleLbl="node3" presStyleIdx="2" presStyleCnt="5"/>
      <dgm:spPr>
        <a:solidFill>
          <a:srgbClr val="FF0000"/>
        </a:solidFill>
      </dgm:spPr>
    </dgm:pt>
    <dgm:pt modelId="{F1B475F8-407A-4595-88DF-A0B1154F007D}" type="pres">
      <dgm:prSet presAssocID="{63F0B580-E991-4E42-9E85-3304E7BDEADD}" presName="text3" presStyleLbl="fgAcc3" presStyleIdx="2" presStyleCnt="5" custLinFactNeighborY="15087">
        <dgm:presLayoutVars>
          <dgm:chPref val="3"/>
        </dgm:presLayoutVars>
      </dgm:prSet>
      <dgm:spPr/>
    </dgm:pt>
    <dgm:pt modelId="{A75048AA-79CF-404F-8C39-21FF48E59187}" type="pres">
      <dgm:prSet presAssocID="{63F0B580-E991-4E42-9E85-3304E7BDEADD}" presName="hierChild4" presStyleCnt="0"/>
      <dgm:spPr/>
    </dgm:pt>
    <dgm:pt modelId="{E2962C8C-5D6D-42F4-A3B5-BAF823C54043}" type="pres">
      <dgm:prSet presAssocID="{C669B906-6A3C-447A-A677-36B3C33CDD9A}" presName="Name10" presStyleLbl="parChTrans1D2" presStyleIdx="1" presStyleCnt="3"/>
      <dgm:spPr/>
    </dgm:pt>
    <dgm:pt modelId="{B0F4A3C2-A290-49A4-AD2B-C7897DB8E246}" type="pres">
      <dgm:prSet presAssocID="{9D7B2C53-4C50-45E6-8F9B-245CC8A584AC}" presName="hierRoot2" presStyleCnt="0"/>
      <dgm:spPr/>
    </dgm:pt>
    <dgm:pt modelId="{38D51BE6-6969-430C-BB30-0986C0507545}" type="pres">
      <dgm:prSet presAssocID="{9D7B2C53-4C50-45E6-8F9B-245CC8A584AC}" presName="composite2" presStyleCnt="0"/>
      <dgm:spPr/>
    </dgm:pt>
    <dgm:pt modelId="{AF3D23C2-0148-45BE-A984-BE390AFAEB05}" type="pres">
      <dgm:prSet presAssocID="{9D7B2C53-4C50-45E6-8F9B-245CC8A584AC}" presName="background2" presStyleLbl="node2" presStyleIdx="1" presStyleCnt="3"/>
      <dgm:spPr>
        <a:solidFill>
          <a:srgbClr val="0000CC"/>
        </a:solidFill>
      </dgm:spPr>
    </dgm:pt>
    <dgm:pt modelId="{3F6D29B8-29AD-46EB-ACF6-2F70460575A4}" type="pres">
      <dgm:prSet presAssocID="{9D7B2C53-4C50-45E6-8F9B-245CC8A584AC}" presName="text2" presStyleLbl="fgAcc2" presStyleIdx="1" presStyleCnt="3" custScaleX="183506" custLinFactNeighborX="-37127" custLinFactNeighborY="-34239">
        <dgm:presLayoutVars>
          <dgm:chPref val="3"/>
        </dgm:presLayoutVars>
      </dgm:prSet>
      <dgm:spPr/>
    </dgm:pt>
    <dgm:pt modelId="{ABFD959C-1D60-4C16-8621-1A3D03FF9A44}" type="pres">
      <dgm:prSet presAssocID="{9D7B2C53-4C50-45E6-8F9B-245CC8A584AC}" presName="hierChild3" presStyleCnt="0"/>
      <dgm:spPr/>
    </dgm:pt>
    <dgm:pt modelId="{1B8BDD9C-736A-4D50-8E49-1672241BC7ED}" type="pres">
      <dgm:prSet presAssocID="{41F37800-1766-461C-BB35-21D0EF8FCBCD}" presName="Name17" presStyleLbl="parChTrans1D3" presStyleIdx="3" presStyleCnt="5"/>
      <dgm:spPr/>
    </dgm:pt>
    <dgm:pt modelId="{41784DFA-1A38-46B3-B625-F47CE67DB2E2}" type="pres">
      <dgm:prSet presAssocID="{5485F897-FCFA-4353-8638-4D367F91806D}" presName="hierRoot3" presStyleCnt="0"/>
      <dgm:spPr/>
    </dgm:pt>
    <dgm:pt modelId="{E5F03ACB-5F9A-4B3F-AC7F-528D2268FAB5}" type="pres">
      <dgm:prSet presAssocID="{5485F897-FCFA-4353-8638-4D367F91806D}" presName="composite3" presStyleCnt="0"/>
      <dgm:spPr/>
    </dgm:pt>
    <dgm:pt modelId="{7AB6279A-6239-4451-AE58-80EBA643992F}" type="pres">
      <dgm:prSet presAssocID="{5485F897-FCFA-4353-8638-4D367F91806D}" presName="background3" presStyleLbl="node3" presStyleIdx="3" presStyleCnt="5"/>
      <dgm:spPr>
        <a:solidFill>
          <a:srgbClr val="FF0000"/>
        </a:solidFill>
      </dgm:spPr>
    </dgm:pt>
    <dgm:pt modelId="{2F47381E-2A78-495A-910D-80679960BCC1}" type="pres">
      <dgm:prSet presAssocID="{5485F897-FCFA-4353-8638-4D367F91806D}" presName="text3" presStyleLbl="fgAcc3" presStyleIdx="3" presStyleCnt="5" custLinFactNeighborY="15087">
        <dgm:presLayoutVars>
          <dgm:chPref val="3"/>
        </dgm:presLayoutVars>
      </dgm:prSet>
      <dgm:spPr/>
    </dgm:pt>
    <dgm:pt modelId="{7D3F9603-E340-487A-BFD8-865915982E41}" type="pres">
      <dgm:prSet presAssocID="{5485F897-FCFA-4353-8638-4D367F91806D}" presName="hierChild4" presStyleCnt="0"/>
      <dgm:spPr/>
    </dgm:pt>
    <dgm:pt modelId="{C6CF466F-BE2C-4B62-8872-A446140DEF68}" type="pres">
      <dgm:prSet presAssocID="{3F6A0332-8F23-4D70-ABF2-81DEEDB81251}" presName="Name10" presStyleLbl="parChTrans1D2" presStyleIdx="2" presStyleCnt="3"/>
      <dgm:spPr/>
    </dgm:pt>
    <dgm:pt modelId="{EC46B345-500C-49A7-A675-21BB6D82F7F4}" type="pres">
      <dgm:prSet presAssocID="{7E8000B3-E035-4E3F-8978-ADB64DE5DA13}" presName="hierRoot2" presStyleCnt="0"/>
      <dgm:spPr/>
    </dgm:pt>
    <dgm:pt modelId="{E7AC2B1D-5A42-473B-A897-AC37C8D58890}" type="pres">
      <dgm:prSet presAssocID="{7E8000B3-E035-4E3F-8978-ADB64DE5DA13}" presName="composite2" presStyleCnt="0"/>
      <dgm:spPr/>
    </dgm:pt>
    <dgm:pt modelId="{4D62C12D-5537-49B7-B2B3-40FC6106E738}" type="pres">
      <dgm:prSet presAssocID="{7E8000B3-E035-4E3F-8978-ADB64DE5DA13}" presName="background2" presStyleLbl="node2" presStyleIdx="2" presStyleCnt="3"/>
      <dgm:spPr>
        <a:solidFill>
          <a:srgbClr val="0000CC"/>
        </a:solidFill>
      </dgm:spPr>
    </dgm:pt>
    <dgm:pt modelId="{C798FBCE-4C66-4DF4-AF36-6721917E9E3F}" type="pres">
      <dgm:prSet presAssocID="{7E8000B3-E035-4E3F-8978-ADB64DE5DA13}" presName="text2" presStyleLbl="fgAcc2" presStyleIdx="2" presStyleCnt="3" custScaleX="206535" custLinFactNeighborY="-34239">
        <dgm:presLayoutVars>
          <dgm:chPref val="3"/>
        </dgm:presLayoutVars>
      </dgm:prSet>
      <dgm:spPr/>
    </dgm:pt>
    <dgm:pt modelId="{ED7A8AD9-F3AC-4E7D-9911-296D825309D9}" type="pres">
      <dgm:prSet presAssocID="{7E8000B3-E035-4E3F-8978-ADB64DE5DA13}" presName="hierChild3" presStyleCnt="0"/>
      <dgm:spPr/>
    </dgm:pt>
    <dgm:pt modelId="{B5FC0C41-57B5-4578-A969-80E1A8F6D808}" type="pres">
      <dgm:prSet presAssocID="{E536C8D8-0FFD-40BA-8911-C104F70267A9}" presName="Name17" presStyleLbl="parChTrans1D3" presStyleIdx="4" presStyleCnt="5"/>
      <dgm:spPr/>
    </dgm:pt>
    <dgm:pt modelId="{6757A704-4513-4E88-A325-FAD961C136A6}" type="pres">
      <dgm:prSet presAssocID="{53FEE65D-004F-4FD3-A5EB-8E2D211BA734}" presName="hierRoot3" presStyleCnt="0"/>
      <dgm:spPr/>
    </dgm:pt>
    <dgm:pt modelId="{C595921B-41C1-44D4-ABE4-CB8C0019B772}" type="pres">
      <dgm:prSet presAssocID="{53FEE65D-004F-4FD3-A5EB-8E2D211BA734}" presName="composite3" presStyleCnt="0"/>
      <dgm:spPr/>
    </dgm:pt>
    <dgm:pt modelId="{27F2675B-C1CE-47B4-A726-7FBB227996EC}" type="pres">
      <dgm:prSet presAssocID="{53FEE65D-004F-4FD3-A5EB-8E2D211BA734}" presName="background3" presStyleLbl="node3" presStyleIdx="4" presStyleCnt="5"/>
      <dgm:spPr>
        <a:solidFill>
          <a:srgbClr val="FF0000"/>
        </a:solidFill>
      </dgm:spPr>
    </dgm:pt>
    <dgm:pt modelId="{08879E52-D4DF-46CF-89D2-991C4438043C}" type="pres">
      <dgm:prSet presAssocID="{53FEE65D-004F-4FD3-A5EB-8E2D211BA734}" presName="text3" presStyleLbl="fgAcc3" presStyleIdx="4" presStyleCnt="5" custLinFactNeighborY="15087">
        <dgm:presLayoutVars>
          <dgm:chPref val="3"/>
        </dgm:presLayoutVars>
      </dgm:prSet>
      <dgm:spPr/>
    </dgm:pt>
    <dgm:pt modelId="{FF910997-7C80-443B-B778-9A0BF27DE0FA}" type="pres">
      <dgm:prSet presAssocID="{53FEE65D-004F-4FD3-A5EB-8E2D211BA734}" presName="hierChild4" presStyleCnt="0"/>
      <dgm:spPr/>
    </dgm:pt>
  </dgm:ptLst>
  <dgm:cxnLst>
    <dgm:cxn modelId="{ACA2E302-31FF-4F7E-9E5B-55ECC1BF795C}" srcId="{04038419-6203-4FEA-8215-E9ED95487F33}" destId="{BABD1E12-0CB4-45A0-B02D-AE5184E43A2E}" srcOrd="1" destOrd="0" parTransId="{9CCECF51-A0CC-4DAF-B667-162EBCC08D48}" sibTransId="{BBBD607F-7E8C-43B3-A644-365EB7F0BF1C}"/>
    <dgm:cxn modelId="{9E06061F-F788-4796-A8F0-2F6835432FCB}" type="presOf" srcId="{7E8000B3-E035-4E3F-8978-ADB64DE5DA13}" destId="{C798FBCE-4C66-4DF4-AF36-6721917E9E3F}" srcOrd="0" destOrd="0" presId="urn:microsoft.com/office/officeart/2005/8/layout/hierarchy1"/>
    <dgm:cxn modelId="{778E0F28-A565-406E-8F12-CCB04E92A2F3}" type="presOf" srcId="{C669B906-6A3C-447A-A677-36B3C33CDD9A}" destId="{E2962C8C-5D6D-42F4-A3B5-BAF823C54043}" srcOrd="0" destOrd="0" presId="urn:microsoft.com/office/officeart/2005/8/layout/hierarchy1"/>
    <dgm:cxn modelId="{3B16892C-33F9-4C2A-87A3-4FEF28B97CD1}" srcId="{04038419-6203-4FEA-8215-E9ED95487F33}" destId="{DF6F2C12-77C7-4D6D-A10B-B908B233C644}" srcOrd="0" destOrd="0" parTransId="{0BD366F5-70EA-4DC9-9369-CF2AE8A542CB}" sibTransId="{4D135FBD-20A0-436B-ACF0-5B48F25FA16C}"/>
    <dgm:cxn modelId="{82ABBA3F-4DE9-4F02-916D-66653B7B868E}" type="presOf" srcId="{41F37800-1766-461C-BB35-21D0EF8FCBCD}" destId="{1B8BDD9C-736A-4D50-8E49-1672241BC7ED}" srcOrd="0" destOrd="0" presId="urn:microsoft.com/office/officeart/2005/8/layout/hierarchy1"/>
    <dgm:cxn modelId="{2324F05D-8920-4423-9435-C48D81226691}" type="presOf" srcId="{01E08D90-4085-4E00-8D79-065C09E7F626}" destId="{610836AF-E7A8-4A1F-977A-0743B73A3747}" srcOrd="0" destOrd="0" presId="urn:microsoft.com/office/officeart/2005/8/layout/hierarchy1"/>
    <dgm:cxn modelId="{8E3F6A61-CB2E-409C-90F6-42B4C5C8FFCD}" type="presOf" srcId="{2A4FB257-F780-490A-A925-851F3A4119A6}" destId="{0452A86A-B5E2-4FCB-BC15-780113555093}" srcOrd="0" destOrd="0" presId="urn:microsoft.com/office/officeart/2005/8/layout/hierarchy1"/>
    <dgm:cxn modelId="{D2E26470-47F8-4B8B-9EEA-746C44D065F5}" type="presOf" srcId="{0BD366F5-70EA-4DC9-9369-CF2AE8A542CB}" destId="{1AC73F06-58F9-4CFC-A5DF-7493D354AC98}" srcOrd="0" destOrd="0" presId="urn:microsoft.com/office/officeart/2005/8/layout/hierarchy1"/>
    <dgm:cxn modelId="{5ADDF750-6DB0-4544-95CC-6E39285DE766}" type="presOf" srcId="{9D7B2C53-4C50-45E6-8F9B-245CC8A584AC}" destId="{3F6D29B8-29AD-46EB-ACF6-2F70460575A4}" srcOrd="0" destOrd="0" presId="urn:microsoft.com/office/officeart/2005/8/layout/hierarchy1"/>
    <dgm:cxn modelId="{8D7FC67F-14DB-4069-AF22-C5F15DB13B7F}" type="presOf" srcId="{53FEE65D-004F-4FD3-A5EB-8E2D211BA734}" destId="{08879E52-D4DF-46CF-89D2-991C4438043C}" srcOrd="0" destOrd="0" presId="urn:microsoft.com/office/officeart/2005/8/layout/hierarchy1"/>
    <dgm:cxn modelId="{D66FEB8F-548E-4179-B693-263B222F50A5}" srcId="{9D7B2C53-4C50-45E6-8F9B-245CC8A584AC}" destId="{5485F897-FCFA-4353-8638-4D367F91806D}" srcOrd="0" destOrd="0" parTransId="{41F37800-1766-461C-BB35-21D0EF8FCBCD}" sibTransId="{1C28880C-AFE2-4E9D-993F-89B04D9D28ED}"/>
    <dgm:cxn modelId="{08187398-DF7E-4AAE-ABFF-5E3FA1960209}" srcId="{01E08D90-4085-4E00-8D79-065C09E7F626}" destId="{7E8000B3-E035-4E3F-8978-ADB64DE5DA13}" srcOrd="2" destOrd="0" parTransId="{3F6A0332-8F23-4D70-ABF2-81DEEDB81251}" sibTransId="{AC6998C2-5B67-4831-91BC-0B4FEF6913E7}"/>
    <dgm:cxn modelId="{BFE0B999-EBE5-4A77-9728-483381CEF2BD}" type="presOf" srcId="{04038419-6203-4FEA-8215-E9ED95487F33}" destId="{6F607559-1BD4-423A-9ECE-98628FA0FF9F}" srcOrd="0" destOrd="0" presId="urn:microsoft.com/office/officeart/2005/8/layout/hierarchy1"/>
    <dgm:cxn modelId="{6C38E79F-BEA5-4DA2-B798-FF7F49593A3B}" srcId="{01E08D90-4085-4E00-8D79-065C09E7F626}" destId="{04038419-6203-4FEA-8215-E9ED95487F33}" srcOrd="0" destOrd="0" parTransId="{2A4FB257-F780-490A-A925-851F3A4119A6}" sibTransId="{CA913F21-D7D3-445E-B288-1033D7F8DD30}"/>
    <dgm:cxn modelId="{234743A0-F47E-4219-97F6-B428EC6D4EED}" type="presOf" srcId="{E536C8D8-0FFD-40BA-8911-C104F70267A9}" destId="{B5FC0C41-57B5-4578-A969-80E1A8F6D808}" srcOrd="0" destOrd="0" presId="urn:microsoft.com/office/officeart/2005/8/layout/hierarchy1"/>
    <dgm:cxn modelId="{AF39E9A2-075C-4B8F-AC8D-CE627279E691}" type="presOf" srcId="{BABD1E12-0CB4-45A0-B02D-AE5184E43A2E}" destId="{EDD0B2B9-11E3-4DAF-B2B4-5A999524914F}" srcOrd="0" destOrd="0" presId="urn:microsoft.com/office/officeart/2005/8/layout/hierarchy1"/>
    <dgm:cxn modelId="{8E1E88A9-25F4-4821-A639-5E677A9EB8C0}" srcId="{6452EB94-8790-4D7D-93F6-10E7C9961032}" destId="{01E08D90-4085-4E00-8D79-065C09E7F626}" srcOrd="0" destOrd="0" parTransId="{1CDD8980-92C1-4516-A114-FD9B1A9B4D31}" sibTransId="{3F453373-D91E-4395-B413-A803F4887738}"/>
    <dgm:cxn modelId="{61E42BB2-D065-472C-B9A4-71E46FDBD48C}" type="presOf" srcId="{3F6A0332-8F23-4D70-ABF2-81DEEDB81251}" destId="{C6CF466F-BE2C-4B62-8872-A446140DEF68}" srcOrd="0" destOrd="0" presId="urn:microsoft.com/office/officeart/2005/8/layout/hierarchy1"/>
    <dgm:cxn modelId="{922D30D0-CD2F-44B1-9BD7-34F372696AC7}" srcId="{7E8000B3-E035-4E3F-8978-ADB64DE5DA13}" destId="{53FEE65D-004F-4FD3-A5EB-8E2D211BA734}" srcOrd="0" destOrd="0" parTransId="{E536C8D8-0FFD-40BA-8911-C104F70267A9}" sibTransId="{1E3FC120-0982-4C8A-AD90-CAA293AAB41A}"/>
    <dgm:cxn modelId="{CEF4BDD0-C0B1-4425-A769-3C696DFA8C0E}" srcId="{01E08D90-4085-4E00-8D79-065C09E7F626}" destId="{9D7B2C53-4C50-45E6-8F9B-245CC8A584AC}" srcOrd="1" destOrd="0" parTransId="{C669B906-6A3C-447A-A677-36B3C33CDD9A}" sibTransId="{3A328551-682B-4B10-B248-B8D5286A6913}"/>
    <dgm:cxn modelId="{841C41DD-2D86-4D6C-8CA3-7C70033D3DFC}" type="presOf" srcId="{9CCECF51-A0CC-4DAF-B667-162EBCC08D48}" destId="{D44E00AB-9E7A-45D4-97B5-78830892C2F5}" srcOrd="0" destOrd="0" presId="urn:microsoft.com/office/officeart/2005/8/layout/hierarchy1"/>
    <dgm:cxn modelId="{FC9302DF-8D2A-4E6B-B93D-0385F214D117}" type="presOf" srcId="{5485F897-FCFA-4353-8638-4D367F91806D}" destId="{2F47381E-2A78-495A-910D-80679960BCC1}" srcOrd="0" destOrd="0" presId="urn:microsoft.com/office/officeart/2005/8/layout/hierarchy1"/>
    <dgm:cxn modelId="{FB3A4AE8-2B66-4ECA-A340-32241277981A}" type="presOf" srcId="{DF6F2C12-77C7-4D6D-A10B-B908B233C644}" destId="{A9D9929B-DFA1-4D1D-8DC1-2991F843F375}" srcOrd="0" destOrd="0" presId="urn:microsoft.com/office/officeart/2005/8/layout/hierarchy1"/>
    <dgm:cxn modelId="{CA5C19E9-0EB5-477F-871D-34CF75A65F5C}" type="presOf" srcId="{63F0B580-E991-4E42-9E85-3304E7BDEADD}" destId="{F1B475F8-407A-4595-88DF-A0B1154F007D}" srcOrd="0" destOrd="0" presId="urn:microsoft.com/office/officeart/2005/8/layout/hierarchy1"/>
    <dgm:cxn modelId="{79FC44F2-80F7-4F82-A962-4278FD6DB4F8}" type="presOf" srcId="{2ABE0958-26F6-4921-92FC-AB45E69EDEE1}" destId="{42E2EA4D-031A-46E5-B07F-9FC6DB5F0E96}" srcOrd="0" destOrd="0" presId="urn:microsoft.com/office/officeart/2005/8/layout/hierarchy1"/>
    <dgm:cxn modelId="{CF032CF4-0C14-4E37-BBD5-16C92D681DA7}" srcId="{04038419-6203-4FEA-8215-E9ED95487F33}" destId="{63F0B580-E991-4E42-9E85-3304E7BDEADD}" srcOrd="2" destOrd="0" parTransId="{2ABE0958-26F6-4921-92FC-AB45E69EDEE1}" sibTransId="{C1CE2E6F-74C4-4BE9-8323-962FE5A4CE25}"/>
    <dgm:cxn modelId="{C1C58BFE-2823-4A86-8516-2326FE6EFB5B}" type="presOf" srcId="{6452EB94-8790-4D7D-93F6-10E7C9961032}" destId="{416A6EEE-869D-4395-8DDA-C725D2B6B712}" srcOrd="0" destOrd="0" presId="urn:microsoft.com/office/officeart/2005/8/layout/hierarchy1"/>
    <dgm:cxn modelId="{303101D0-97A3-4D3A-8C69-DC89A1FA1C36}" type="presParOf" srcId="{416A6EEE-869D-4395-8DDA-C725D2B6B712}" destId="{A11002A7-8D10-4CF4-BACF-44B8AF406268}" srcOrd="0" destOrd="0" presId="urn:microsoft.com/office/officeart/2005/8/layout/hierarchy1"/>
    <dgm:cxn modelId="{EC63DBB5-8534-4454-AAE6-D860A008ADD5}" type="presParOf" srcId="{A11002A7-8D10-4CF4-BACF-44B8AF406268}" destId="{00640758-4A90-426B-8F58-20BB731BF84E}" srcOrd="0" destOrd="0" presId="urn:microsoft.com/office/officeart/2005/8/layout/hierarchy1"/>
    <dgm:cxn modelId="{8C4C7E0B-6BA4-488A-9C86-7D81393B682D}" type="presParOf" srcId="{00640758-4A90-426B-8F58-20BB731BF84E}" destId="{ADC18AAB-D5CC-4ED2-AD99-A860C9F1F72F}" srcOrd="0" destOrd="0" presId="urn:microsoft.com/office/officeart/2005/8/layout/hierarchy1"/>
    <dgm:cxn modelId="{0BCC4C70-32A8-441A-B00C-4DAF70353FBE}" type="presParOf" srcId="{00640758-4A90-426B-8F58-20BB731BF84E}" destId="{610836AF-E7A8-4A1F-977A-0743B73A3747}" srcOrd="1" destOrd="0" presId="urn:microsoft.com/office/officeart/2005/8/layout/hierarchy1"/>
    <dgm:cxn modelId="{B3753E6B-552F-479D-B489-301BC5BB855B}" type="presParOf" srcId="{A11002A7-8D10-4CF4-BACF-44B8AF406268}" destId="{77FC8989-6575-46CB-90AF-D8D51331E0BB}" srcOrd="1" destOrd="0" presId="urn:microsoft.com/office/officeart/2005/8/layout/hierarchy1"/>
    <dgm:cxn modelId="{F6A0C2BA-64D5-431C-9EC1-D625F56CA343}" type="presParOf" srcId="{77FC8989-6575-46CB-90AF-D8D51331E0BB}" destId="{0452A86A-B5E2-4FCB-BC15-780113555093}" srcOrd="0" destOrd="0" presId="urn:microsoft.com/office/officeart/2005/8/layout/hierarchy1"/>
    <dgm:cxn modelId="{A10ED302-DC2F-49CD-AE45-1EED9CE3299C}" type="presParOf" srcId="{77FC8989-6575-46CB-90AF-D8D51331E0BB}" destId="{24939E50-37B6-4D2B-80EF-AF070811E2A4}" srcOrd="1" destOrd="0" presId="urn:microsoft.com/office/officeart/2005/8/layout/hierarchy1"/>
    <dgm:cxn modelId="{6EC1565F-58AB-4826-905A-EF82294BC279}" type="presParOf" srcId="{24939E50-37B6-4D2B-80EF-AF070811E2A4}" destId="{413ABBD6-F4A4-4DFB-BD66-395F8AC9F99C}" srcOrd="0" destOrd="0" presId="urn:microsoft.com/office/officeart/2005/8/layout/hierarchy1"/>
    <dgm:cxn modelId="{AFDF6ED5-6F8E-4CE9-9EF7-7955BDA61700}" type="presParOf" srcId="{413ABBD6-F4A4-4DFB-BD66-395F8AC9F99C}" destId="{7789DB3F-9CB0-4625-82BF-A83EB5CBE74E}" srcOrd="0" destOrd="0" presId="urn:microsoft.com/office/officeart/2005/8/layout/hierarchy1"/>
    <dgm:cxn modelId="{DB2E4DAC-D6C9-4760-A963-B1947395B518}" type="presParOf" srcId="{413ABBD6-F4A4-4DFB-BD66-395F8AC9F99C}" destId="{6F607559-1BD4-423A-9ECE-98628FA0FF9F}" srcOrd="1" destOrd="0" presId="urn:microsoft.com/office/officeart/2005/8/layout/hierarchy1"/>
    <dgm:cxn modelId="{67BC1A32-C7C4-46A1-9F55-A5295A2E3E65}" type="presParOf" srcId="{24939E50-37B6-4D2B-80EF-AF070811E2A4}" destId="{B264D194-5B65-4BF9-BDDE-6CFBF35C7B65}" srcOrd="1" destOrd="0" presId="urn:microsoft.com/office/officeart/2005/8/layout/hierarchy1"/>
    <dgm:cxn modelId="{60BC0808-0239-4A02-9E9F-7FF3855E6CF6}" type="presParOf" srcId="{B264D194-5B65-4BF9-BDDE-6CFBF35C7B65}" destId="{1AC73F06-58F9-4CFC-A5DF-7493D354AC98}" srcOrd="0" destOrd="0" presId="urn:microsoft.com/office/officeart/2005/8/layout/hierarchy1"/>
    <dgm:cxn modelId="{9EA50D7D-4007-4796-ADD9-C0F764ADE202}" type="presParOf" srcId="{B264D194-5B65-4BF9-BDDE-6CFBF35C7B65}" destId="{8C872427-15C7-4FE4-B039-B7B599FABD9C}" srcOrd="1" destOrd="0" presId="urn:microsoft.com/office/officeart/2005/8/layout/hierarchy1"/>
    <dgm:cxn modelId="{9F9A1205-7079-4F72-A478-1EC4E69B274C}" type="presParOf" srcId="{8C872427-15C7-4FE4-B039-B7B599FABD9C}" destId="{515C80AC-1449-418B-8D85-06DECC90B8EC}" srcOrd="0" destOrd="0" presId="urn:microsoft.com/office/officeart/2005/8/layout/hierarchy1"/>
    <dgm:cxn modelId="{FECAD77F-43E8-493D-8940-3AC4F08E824A}" type="presParOf" srcId="{515C80AC-1449-418B-8D85-06DECC90B8EC}" destId="{39837FFD-485B-4173-B51A-C63F9A0C82CC}" srcOrd="0" destOrd="0" presId="urn:microsoft.com/office/officeart/2005/8/layout/hierarchy1"/>
    <dgm:cxn modelId="{734F46FB-D4EE-4F11-B1F5-DFEDBC723CB0}" type="presParOf" srcId="{515C80AC-1449-418B-8D85-06DECC90B8EC}" destId="{A9D9929B-DFA1-4D1D-8DC1-2991F843F375}" srcOrd="1" destOrd="0" presId="urn:microsoft.com/office/officeart/2005/8/layout/hierarchy1"/>
    <dgm:cxn modelId="{EAB1DC0D-BB0D-49D2-B6C4-DE7D991515DF}" type="presParOf" srcId="{8C872427-15C7-4FE4-B039-B7B599FABD9C}" destId="{D2AF1D6B-C1B9-4A7F-95E6-91465E790722}" srcOrd="1" destOrd="0" presId="urn:microsoft.com/office/officeart/2005/8/layout/hierarchy1"/>
    <dgm:cxn modelId="{F843DD72-DB62-4D38-A77D-7233967355EF}" type="presParOf" srcId="{B264D194-5B65-4BF9-BDDE-6CFBF35C7B65}" destId="{D44E00AB-9E7A-45D4-97B5-78830892C2F5}" srcOrd="2" destOrd="0" presId="urn:microsoft.com/office/officeart/2005/8/layout/hierarchy1"/>
    <dgm:cxn modelId="{30C33C04-839A-4A8B-860B-A6592AA5A2E5}" type="presParOf" srcId="{B264D194-5B65-4BF9-BDDE-6CFBF35C7B65}" destId="{FE412A19-20E2-459E-ADB9-EB89F0425068}" srcOrd="3" destOrd="0" presId="urn:microsoft.com/office/officeart/2005/8/layout/hierarchy1"/>
    <dgm:cxn modelId="{AD47102F-B9E8-402D-89E5-B649035D8043}" type="presParOf" srcId="{FE412A19-20E2-459E-ADB9-EB89F0425068}" destId="{39A38B74-7676-404C-BC09-077F3D641864}" srcOrd="0" destOrd="0" presId="urn:microsoft.com/office/officeart/2005/8/layout/hierarchy1"/>
    <dgm:cxn modelId="{74C15CF1-7D4E-402B-9565-DE2EC5FFACDB}" type="presParOf" srcId="{39A38B74-7676-404C-BC09-077F3D641864}" destId="{675883F0-6687-4440-A311-79F1C3A1A7AB}" srcOrd="0" destOrd="0" presId="urn:microsoft.com/office/officeart/2005/8/layout/hierarchy1"/>
    <dgm:cxn modelId="{DEFD8F7D-6966-4934-B836-0A479ECBA900}" type="presParOf" srcId="{39A38B74-7676-404C-BC09-077F3D641864}" destId="{EDD0B2B9-11E3-4DAF-B2B4-5A999524914F}" srcOrd="1" destOrd="0" presId="urn:microsoft.com/office/officeart/2005/8/layout/hierarchy1"/>
    <dgm:cxn modelId="{D51BAB3E-1660-4BA0-BA8E-0F4C20D941DB}" type="presParOf" srcId="{FE412A19-20E2-459E-ADB9-EB89F0425068}" destId="{109DF246-65EE-4AB7-B3DC-A85E8B09E4D2}" srcOrd="1" destOrd="0" presId="urn:microsoft.com/office/officeart/2005/8/layout/hierarchy1"/>
    <dgm:cxn modelId="{151F91A7-02DA-4F1B-86C1-FC847EFB089A}" type="presParOf" srcId="{B264D194-5B65-4BF9-BDDE-6CFBF35C7B65}" destId="{42E2EA4D-031A-46E5-B07F-9FC6DB5F0E96}" srcOrd="4" destOrd="0" presId="urn:microsoft.com/office/officeart/2005/8/layout/hierarchy1"/>
    <dgm:cxn modelId="{3500CFBC-C8FF-4512-BBA8-1A7D5322DF93}" type="presParOf" srcId="{B264D194-5B65-4BF9-BDDE-6CFBF35C7B65}" destId="{61FAC55C-C646-4513-9969-75177258A5F7}" srcOrd="5" destOrd="0" presId="urn:microsoft.com/office/officeart/2005/8/layout/hierarchy1"/>
    <dgm:cxn modelId="{6297DD43-28EE-48A2-B528-1BD3061E0EEF}" type="presParOf" srcId="{61FAC55C-C646-4513-9969-75177258A5F7}" destId="{70B955C7-AB78-40B1-BCCC-80A1ECF8A963}" srcOrd="0" destOrd="0" presId="urn:microsoft.com/office/officeart/2005/8/layout/hierarchy1"/>
    <dgm:cxn modelId="{890D9B61-0F42-4D76-9BA1-275C9DA8DD62}" type="presParOf" srcId="{70B955C7-AB78-40B1-BCCC-80A1ECF8A963}" destId="{123FF12F-C6A3-4397-A192-19CC80B432C6}" srcOrd="0" destOrd="0" presId="urn:microsoft.com/office/officeart/2005/8/layout/hierarchy1"/>
    <dgm:cxn modelId="{ED3392D8-EC07-49A6-AF8D-554D252F979E}" type="presParOf" srcId="{70B955C7-AB78-40B1-BCCC-80A1ECF8A963}" destId="{F1B475F8-407A-4595-88DF-A0B1154F007D}" srcOrd="1" destOrd="0" presId="urn:microsoft.com/office/officeart/2005/8/layout/hierarchy1"/>
    <dgm:cxn modelId="{8A933ECA-14D1-4874-8250-395A33A4A6C1}" type="presParOf" srcId="{61FAC55C-C646-4513-9969-75177258A5F7}" destId="{A75048AA-79CF-404F-8C39-21FF48E59187}" srcOrd="1" destOrd="0" presId="urn:microsoft.com/office/officeart/2005/8/layout/hierarchy1"/>
    <dgm:cxn modelId="{257A82C5-6D54-4F57-B272-AF480250C07A}" type="presParOf" srcId="{77FC8989-6575-46CB-90AF-D8D51331E0BB}" destId="{E2962C8C-5D6D-42F4-A3B5-BAF823C54043}" srcOrd="2" destOrd="0" presId="urn:microsoft.com/office/officeart/2005/8/layout/hierarchy1"/>
    <dgm:cxn modelId="{9BDF36AA-D339-4A73-87C2-BA337E3B04DC}" type="presParOf" srcId="{77FC8989-6575-46CB-90AF-D8D51331E0BB}" destId="{B0F4A3C2-A290-49A4-AD2B-C7897DB8E246}" srcOrd="3" destOrd="0" presId="urn:microsoft.com/office/officeart/2005/8/layout/hierarchy1"/>
    <dgm:cxn modelId="{7C313274-C46D-42E0-868D-B436BD2234FE}" type="presParOf" srcId="{B0F4A3C2-A290-49A4-AD2B-C7897DB8E246}" destId="{38D51BE6-6969-430C-BB30-0986C0507545}" srcOrd="0" destOrd="0" presId="urn:microsoft.com/office/officeart/2005/8/layout/hierarchy1"/>
    <dgm:cxn modelId="{4F34BDC7-CD7A-4E3C-9270-6ADA929E50FA}" type="presParOf" srcId="{38D51BE6-6969-430C-BB30-0986C0507545}" destId="{AF3D23C2-0148-45BE-A984-BE390AFAEB05}" srcOrd="0" destOrd="0" presId="urn:microsoft.com/office/officeart/2005/8/layout/hierarchy1"/>
    <dgm:cxn modelId="{D0FF1105-C47E-4A85-83DE-63B55D5A0E5B}" type="presParOf" srcId="{38D51BE6-6969-430C-BB30-0986C0507545}" destId="{3F6D29B8-29AD-46EB-ACF6-2F70460575A4}" srcOrd="1" destOrd="0" presId="urn:microsoft.com/office/officeart/2005/8/layout/hierarchy1"/>
    <dgm:cxn modelId="{EC34FB2C-91A7-4B3D-900E-068AE8DE1B7F}" type="presParOf" srcId="{B0F4A3C2-A290-49A4-AD2B-C7897DB8E246}" destId="{ABFD959C-1D60-4C16-8621-1A3D03FF9A44}" srcOrd="1" destOrd="0" presId="urn:microsoft.com/office/officeart/2005/8/layout/hierarchy1"/>
    <dgm:cxn modelId="{2A9FBCC6-BE1B-4CA0-9200-DC845A751066}" type="presParOf" srcId="{ABFD959C-1D60-4C16-8621-1A3D03FF9A44}" destId="{1B8BDD9C-736A-4D50-8E49-1672241BC7ED}" srcOrd="0" destOrd="0" presId="urn:microsoft.com/office/officeart/2005/8/layout/hierarchy1"/>
    <dgm:cxn modelId="{1C82F15A-FE43-46CB-920C-C0F2A063C612}" type="presParOf" srcId="{ABFD959C-1D60-4C16-8621-1A3D03FF9A44}" destId="{41784DFA-1A38-46B3-B625-F47CE67DB2E2}" srcOrd="1" destOrd="0" presId="urn:microsoft.com/office/officeart/2005/8/layout/hierarchy1"/>
    <dgm:cxn modelId="{79CEF4C6-93C7-457B-8DAB-F19F4CFA75D4}" type="presParOf" srcId="{41784DFA-1A38-46B3-B625-F47CE67DB2E2}" destId="{E5F03ACB-5F9A-4B3F-AC7F-528D2268FAB5}" srcOrd="0" destOrd="0" presId="urn:microsoft.com/office/officeart/2005/8/layout/hierarchy1"/>
    <dgm:cxn modelId="{A593AD42-A796-4A33-BE43-FCD10560B31C}" type="presParOf" srcId="{E5F03ACB-5F9A-4B3F-AC7F-528D2268FAB5}" destId="{7AB6279A-6239-4451-AE58-80EBA643992F}" srcOrd="0" destOrd="0" presId="urn:microsoft.com/office/officeart/2005/8/layout/hierarchy1"/>
    <dgm:cxn modelId="{D29CFFDF-E318-4C4F-9763-ED603A3D7F2A}" type="presParOf" srcId="{E5F03ACB-5F9A-4B3F-AC7F-528D2268FAB5}" destId="{2F47381E-2A78-495A-910D-80679960BCC1}" srcOrd="1" destOrd="0" presId="urn:microsoft.com/office/officeart/2005/8/layout/hierarchy1"/>
    <dgm:cxn modelId="{C9D574DF-4CD2-45E0-AAEE-5BDCD66B45C4}" type="presParOf" srcId="{41784DFA-1A38-46B3-B625-F47CE67DB2E2}" destId="{7D3F9603-E340-487A-BFD8-865915982E41}" srcOrd="1" destOrd="0" presId="urn:microsoft.com/office/officeart/2005/8/layout/hierarchy1"/>
    <dgm:cxn modelId="{5AF3FC5F-897C-4E39-B06B-E6CF902FCE3F}" type="presParOf" srcId="{77FC8989-6575-46CB-90AF-D8D51331E0BB}" destId="{C6CF466F-BE2C-4B62-8872-A446140DEF68}" srcOrd="4" destOrd="0" presId="urn:microsoft.com/office/officeart/2005/8/layout/hierarchy1"/>
    <dgm:cxn modelId="{42129B84-9DA3-4D87-B6E2-15C18FC3C51F}" type="presParOf" srcId="{77FC8989-6575-46CB-90AF-D8D51331E0BB}" destId="{EC46B345-500C-49A7-A675-21BB6D82F7F4}" srcOrd="5" destOrd="0" presId="urn:microsoft.com/office/officeart/2005/8/layout/hierarchy1"/>
    <dgm:cxn modelId="{36D51416-CB48-40C4-BA29-6532038A075A}" type="presParOf" srcId="{EC46B345-500C-49A7-A675-21BB6D82F7F4}" destId="{E7AC2B1D-5A42-473B-A897-AC37C8D58890}" srcOrd="0" destOrd="0" presId="urn:microsoft.com/office/officeart/2005/8/layout/hierarchy1"/>
    <dgm:cxn modelId="{D193E976-5DF8-4199-8253-FE750FD1F76D}" type="presParOf" srcId="{E7AC2B1D-5A42-473B-A897-AC37C8D58890}" destId="{4D62C12D-5537-49B7-B2B3-40FC6106E738}" srcOrd="0" destOrd="0" presId="urn:microsoft.com/office/officeart/2005/8/layout/hierarchy1"/>
    <dgm:cxn modelId="{F4564484-39F3-4CFD-B110-504AB6E417AA}" type="presParOf" srcId="{E7AC2B1D-5A42-473B-A897-AC37C8D58890}" destId="{C798FBCE-4C66-4DF4-AF36-6721917E9E3F}" srcOrd="1" destOrd="0" presId="urn:microsoft.com/office/officeart/2005/8/layout/hierarchy1"/>
    <dgm:cxn modelId="{047B2BBE-970E-497D-A1BE-B33BCBAE71D9}" type="presParOf" srcId="{EC46B345-500C-49A7-A675-21BB6D82F7F4}" destId="{ED7A8AD9-F3AC-4E7D-9911-296D825309D9}" srcOrd="1" destOrd="0" presId="urn:microsoft.com/office/officeart/2005/8/layout/hierarchy1"/>
    <dgm:cxn modelId="{0954FE09-8C04-4963-BB76-044156457DA2}" type="presParOf" srcId="{ED7A8AD9-F3AC-4E7D-9911-296D825309D9}" destId="{B5FC0C41-57B5-4578-A969-80E1A8F6D808}" srcOrd="0" destOrd="0" presId="urn:microsoft.com/office/officeart/2005/8/layout/hierarchy1"/>
    <dgm:cxn modelId="{EBDE8F33-8563-40D9-BB29-DE4B5FFE16DF}" type="presParOf" srcId="{ED7A8AD9-F3AC-4E7D-9911-296D825309D9}" destId="{6757A704-4513-4E88-A325-FAD961C136A6}" srcOrd="1" destOrd="0" presId="urn:microsoft.com/office/officeart/2005/8/layout/hierarchy1"/>
    <dgm:cxn modelId="{AC97C6ED-D8F2-468C-A5AD-36559D0C9EEE}" type="presParOf" srcId="{6757A704-4513-4E88-A325-FAD961C136A6}" destId="{C595921B-41C1-44D4-ABE4-CB8C0019B772}" srcOrd="0" destOrd="0" presId="urn:microsoft.com/office/officeart/2005/8/layout/hierarchy1"/>
    <dgm:cxn modelId="{4660BBFF-7006-4483-B902-9F30EDA25DBB}" type="presParOf" srcId="{C595921B-41C1-44D4-ABE4-CB8C0019B772}" destId="{27F2675B-C1CE-47B4-A726-7FBB227996EC}" srcOrd="0" destOrd="0" presId="urn:microsoft.com/office/officeart/2005/8/layout/hierarchy1"/>
    <dgm:cxn modelId="{DE349C42-D608-4FF5-AF23-4B4FCB65E5F8}" type="presParOf" srcId="{C595921B-41C1-44D4-ABE4-CB8C0019B772}" destId="{08879E52-D4DF-46CF-89D2-991C4438043C}" srcOrd="1" destOrd="0" presId="urn:microsoft.com/office/officeart/2005/8/layout/hierarchy1"/>
    <dgm:cxn modelId="{42BB64EB-694E-47D3-8069-D099F46BD21E}" type="presParOf" srcId="{6757A704-4513-4E88-A325-FAD961C136A6}" destId="{FF910997-7C80-443B-B778-9A0BF27DE0F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C0C41-57B5-4578-A969-80E1A8F6D808}">
      <dsp:nvSpPr>
        <dsp:cNvPr id="0" name=""/>
        <dsp:cNvSpPr/>
      </dsp:nvSpPr>
      <dsp:spPr>
        <a:xfrm>
          <a:off x="9793196" y="2485675"/>
          <a:ext cx="91440" cy="9373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F466F-BE2C-4B62-8872-A446140DEF68}">
      <dsp:nvSpPr>
        <dsp:cNvPr id="0" name=""/>
        <dsp:cNvSpPr/>
      </dsp:nvSpPr>
      <dsp:spPr>
        <a:xfrm>
          <a:off x="5769362" y="864092"/>
          <a:ext cx="4069553" cy="636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436"/>
              </a:lnTo>
              <a:lnTo>
                <a:pt x="4069553" y="492436"/>
              </a:lnTo>
              <a:lnTo>
                <a:pt x="4069553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8BDD9C-736A-4D50-8E49-1672241BC7ED}">
      <dsp:nvSpPr>
        <dsp:cNvPr id="0" name=""/>
        <dsp:cNvSpPr/>
      </dsp:nvSpPr>
      <dsp:spPr>
        <a:xfrm>
          <a:off x="5891618" y="2485675"/>
          <a:ext cx="576135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576135" y="793610"/>
              </a:lnTo>
              <a:lnTo>
                <a:pt x="576135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962C8C-5D6D-42F4-A3B5-BAF823C54043}">
      <dsp:nvSpPr>
        <dsp:cNvPr id="0" name=""/>
        <dsp:cNvSpPr/>
      </dsp:nvSpPr>
      <dsp:spPr>
        <a:xfrm>
          <a:off x="5769362" y="864092"/>
          <a:ext cx="122256" cy="636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436"/>
              </a:lnTo>
              <a:lnTo>
                <a:pt x="122256" y="492436"/>
              </a:lnTo>
              <a:lnTo>
                <a:pt x="122256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2EA4D-031A-46E5-B07F-9FC6DB5F0E96}">
      <dsp:nvSpPr>
        <dsp:cNvPr id="0" name=""/>
        <dsp:cNvSpPr/>
      </dsp:nvSpPr>
      <dsp:spPr>
        <a:xfrm>
          <a:off x="1830392" y="2485675"/>
          <a:ext cx="2740722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2740722" y="793610"/>
              </a:lnTo>
              <a:lnTo>
                <a:pt x="2740722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E00AB-9E7A-45D4-97B5-78830892C2F5}">
      <dsp:nvSpPr>
        <dsp:cNvPr id="0" name=""/>
        <dsp:cNvSpPr/>
      </dsp:nvSpPr>
      <dsp:spPr>
        <a:xfrm>
          <a:off x="1830392" y="2485675"/>
          <a:ext cx="844083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844083" y="793610"/>
              </a:lnTo>
              <a:lnTo>
                <a:pt x="844083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73F06-58F9-4CFC-A5DF-7493D354AC98}">
      <dsp:nvSpPr>
        <dsp:cNvPr id="0" name=""/>
        <dsp:cNvSpPr/>
      </dsp:nvSpPr>
      <dsp:spPr>
        <a:xfrm>
          <a:off x="777837" y="2485675"/>
          <a:ext cx="1052555" cy="937367"/>
        </a:xfrm>
        <a:custGeom>
          <a:avLst/>
          <a:gdLst/>
          <a:ahLst/>
          <a:cxnLst/>
          <a:rect l="0" t="0" r="0" b="0"/>
          <a:pathLst>
            <a:path>
              <a:moveTo>
                <a:pt x="1052555" y="0"/>
              </a:moveTo>
              <a:lnTo>
                <a:pt x="1052555" y="793610"/>
              </a:lnTo>
              <a:lnTo>
                <a:pt x="0" y="793610"/>
              </a:lnTo>
              <a:lnTo>
                <a:pt x="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52A86A-B5E2-4FCB-BC15-780113555093}">
      <dsp:nvSpPr>
        <dsp:cNvPr id="0" name=""/>
        <dsp:cNvSpPr/>
      </dsp:nvSpPr>
      <dsp:spPr>
        <a:xfrm>
          <a:off x="1830392" y="864092"/>
          <a:ext cx="3938969" cy="636192"/>
        </a:xfrm>
        <a:custGeom>
          <a:avLst/>
          <a:gdLst/>
          <a:ahLst/>
          <a:cxnLst/>
          <a:rect l="0" t="0" r="0" b="0"/>
          <a:pathLst>
            <a:path>
              <a:moveTo>
                <a:pt x="3938969" y="0"/>
              </a:moveTo>
              <a:lnTo>
                <a:pt x="3938969" y="492436"/>
              </a:lnTo>
              <a:lnTo>
                <a:pt x="0" y="492436"/>
              </a:lnTo>
              <a:lnTo>
                <a:pt x="0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C18AAB-D5CC-4ED2-AD99-A860C9F1F72F}">
      <dsp:nvSpPr>
        <dsp:cNvPr id="0" name=""/>
        <dsp:cNvSpPr/>
      </dsp:nvSpPr>
      <dsp:spPr>
        <a:xfrm>
          <a:off x="3667502" y="-121297"/>
          <a:ext cx="4203720" cy="985390"/>
        </a:xfrm>
        <a:prstGeom prst="roundRect">
          <a:avLst>
            <a:gd name="adj" fmla="val 10000"/>
          </a:avLst>
        </a:prstGeom>
        <a:solidFill>
          <a:srgbClr val="00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836AF-E7A8-4A1F-977A-0743B73A3747}">
      <dsp:nvSpPr>
        <dsp:cNvPr id="0" name=""/>
        <dsp:cNvSpPr/>
      </dsp:nvSpPr>
      <dsp:spPr>
        <a:xfrm>
          <a:off x="3839924" y="42502"/>
          <a:ext cx="420372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kern="1200" dirty="0">
              <a:solidFill>
                <a:schemeClr val="tx1"/>
              </a:solidFill>
            </a:rPr>
            <a:t>金属活动顺序</a:t>
          </a:r>
        </a:p>
      </dsp:txBody>
      <dsp:txXfrm>
        <a:off x="3868785" y="71363"/>
        <a:ext cx="4145998" cy="927668"/>
      </dsp:txXfrm>
    </dsp:sp>
    <dsp:sp modelId="{7789DB3F-9CB0-4625-82BF-A83EB5CBE74E}">
      <dsp:nvSpPr>
        <dsp:cNvPr id="0" name=""/>
        <dsp:cNvSpPr/>
      </dsp:nvSpPr>
      <dsp:spPr>
        <a:xfrm>
          <a:off x="659338" y="1500284"/>
          <a:ext cx="2342109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07559-1BD4-423A-9ECE-98628FA0FF9F}">
      <dsp:nvSpPr>
        <dsp:cNvPr id="0" name=""/>
        <dsp:cNvSpPr/>
      </dsp:nvSpPr>
      <dsp:spPr>
        <a:xfrm>
          <a:off x="831759" y="1664085"/>
          <a:ext cx="2342109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金属与酸反应</a:t>
          </a:r>
        </a:p>
      </dsp:txBody>
      <dsp:txXfrm>
        <a:off x="860620" y="1692946"/>
        <a:ext cx="2284387" cy="927668"/>
      </dsp:txXfrm>
    </dsp:sp>
    <dsp:sp modelId="{39837FFD-485B-4173-B51A-C63F9A0C82CC}">
      <dsp:nvSpPr>
        <dsp:cNvPr id="0" name=""/>
        <dsp:cNvSpPr/>
      </dsp:nvSpPr>
      <dsp:spPr>
        <a:xfrm>
          <a:off x="1939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9929B-DFA1-4D1D-8DC1-2991F843F375}">
      <dsp:nvSpPr>
        <dsp:cNvPr id="0" name=""/>
        <dsp:cNvSpPr/>
      </dsp:nvSpPr>
      <dsp:spPr>
        <a:xfrm>
          <a:off x="174361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条件</a:t>
          </a:r>
        </a:p>
      </dsp:txBody>
      <dsp:txXfrm>
        <a:off x="203222" y="3615703"/>
        <a:ext cx="1494073" cy="927668"/>
      </dsp:txXfrm>
    </dsp:sp>
    <dsp:sp modelId="{675883F0-6687-4440-A311-79F1C3A1A7AB}">
      <dsp:nvSpPr>
        <dsp:cNvPr id="0" name=""/>
        <dsp:cNvSpPr/>
      </dsp:nvSpPr>
      <dsp:spPr>
        <a:xfrm>
          <a:off x="189857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0B2B9-11E3-4DAF-B2B4-5A999524914F}">
      <dsp:nvSpPr>
        <dsp:cNvPr id="0" name=""/>
        <dsp:cNvSpPr/>
      </dsp:nvSpPr>
      <dsp:spPr>
        <a:xfrm>
          <a:off x="207100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快慢</a:t>
          </a:r>
        </a:p>
      </dsp:txBody>
      <dsp:txXfrm>
        <a:off x="2099861" y="3615703"/>
        <a:ext cx="1494073" cy="927668"/>
      </dsp:txXfrm>
    </dsp:sp>
    <dsp:sp modelId="{123FF12F-C6A3-4397-A192-19CC80B432C6}">
      <dsp:nvSpPr>
        <dsp:cNvPr id="0" name=""/>
        <dsp:cNvSpPr/>
      </dsp:nvSpPr>
      <dsp:spPr>
        <a:xfrm>
          <a:off x="3795217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475F8-407A-4595-88DF-A0B1154F007D}">
      <dsp:nvSpPr>
        <dsp:cNvPr id="0" name=""/>
        <dsp:cNvSpPr/>
      </dsp:nvSpPr>
      <dsp:spPr>
        <a:xfrm>
          <a:off x="3967639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有关量的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计算</a:t>
          </a:r>
        </a:p>
      </dsp:txBody>
      <dsp:txXfrm>
        <a:off x="3996500" y="3615703"/>
        <a:ext cx="1494073" cy="927668"/>
      </dsp:txXfrm>
    </dsp:sp>
    <dsp:sp modelId="{AF3D23C2-0148-45BE-A984-BE390AFAEB05}">
      <dsp:nvSpPr>
        <dsp:cNvPr id="0" name=""/>
        <dsp:cNvSpPr/>
      </dsp:nvSpPr>
      <dsp:spPr>
        <a:xfrm>
          <a:off x="4467799" y="1500284"/>
          <a:ext cx="2847637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D29B8-29AD-46EB-ACF6-2F70460575A4}">
      <dsp:nvSpPr>
        <dsp:cNvPr id="0" name=""/>
        <dsp:cNvSpPr/>
      </dsp:nvSpPr>
      <dsp:spPr>
        <a:xfrm>
          <a:off x="4640221" y="1664085"/>
          <a:ext cx="2847637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</a:t>
          </a:r>
          <a:r>
            <a:rPr lang="zh-CN" altLang="en-US" sz="2000" b="1" kern="1200" dirty="0">
              <a:solidFill>
                <a:srgbClr val="FF0000"/>
              </a:solidFill>
            </a:rPr>
            <a:t>盐溶液</a:t>
          </a:r>
          <a:r>
            <a:rPr lang="zh-CN" altLang="en-US" sz="2000" b="1" kern="1200" dirty="0"/>
            <a:t>反应</a:t>
          </a:r>
        </a:p>
      </dsp:txBody>
      <dsp:txXfrm>
        <a:off x="4669082" y="1692946"/>
        <a:ext cx="2789915" cy="927668"/>
      </dsp:txXfrm>
    </dsp:sp>
    <dsp:sp modelId="{7AB6279A-6239-4451-AE58-80EBA643992F}">
      <dsp:nvSpPr>
        <dsp:cNvPr id="0" name=""/>
        <dsp:cNvSpPr/>
      </dsp:nvSpPr>
      <dsp:spPr>
        <a:xfrm>
          <a:off x="5691856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7381E-2A78-495A-910D-80679960BCC1}">
      <dsp:nvSpPr>
        <dsp:cNvPr id="0" name=""/>
        <dsp:cNvSpPr/>
      </dsp:nvSpPr>
      <dsp:spPr>
        <a:xfrm>
          <a:off x="5864277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条件</a:t>
          </a:r>
        </a:p>
      </dsp:txBody>
      <dsp:txXfrm>
        <a:off x="5893138" y="3615703"/>
        <a:ext cx="1494073" cy="927668"/>
      </dsp:txXfrm>
    </dsp:sp>
    <dsp:sp modelId="{4D62C12D-5537-49B7-B2B3-40FC6106E738}">
      <dsp:nvSpPr>
        <dsp:cNvPr id="0" name=""/>
        <dsp:cNvSpPr/>
      </dsp:nvSpPr>
      <dsp:spPr>
        <a:xfrm>
          <a:off x="8236415" y="1500284"/>
          <a:ext cx="3205000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98FBCE-4C66-4DF4-AF36-6721917E9E3F}">
      <dsp:nvSpPr>
        <dsp:cNvPr id="0" name=""/>
        <dsp:cNvSpPr/>
      </dsp:nvSpPr>
      <dsp:spPr>
        <a:xfrm>
          <a:off x="8408837" y="1664085"/>
          <a:ext cx="320500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</a:t>
          </a:r>
          <a:r>
            <a:rPr lang="zh-CN" altLang="en-US" sz="2000" b="1" kern="1200" dirty="0">
              <a:solidFill>
                <a:srgbClr val="FF0000"/>
              </a:solidFill>
            </a:rPr>
            <a:t>混合盐</a:t>
          </a:r>
          <a:r>
            <a:rPr lang="zh-CN" altLang="en-US" sz="2000" b="1" kern="1200" dirty="0"/>
            <a:t>溶液反应</a:t>
          </a:r>
        </a:p>
      </dsp:txBody>
      <dsp:txXfrm>
        <a:off x="8437698" y="1692946"/>
        <a:ext cx="3147278" cy="927668"/>
      </dsp:txXfrm>
    </dsp:sp>
    <dsp:sp modelId="{27F2675B-C1CE-47B4-A726-7FBB227996EC}">
      <dsp:nvSpPr>
        <dsp:cNvPr id="0" name=""/>
        <dsp:cNvSpPr/>
      </dsp:nvSpPr>
      <dsp:spPr>
        <a:xfrm>
          <a:off x="906301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879E52-D4DF-46CF-89D2-991C4438043C}">
      <dsp:nvSpPr>
        <dsp:cNvPr id="0" name=""/>
        <dsp:cNvSpPr/>
      </dsp:nvSpPr>
      <dsp:spPr>
        <a:xfrm>
          <a:off x="923544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次序</a:t>
          </a:r>
        </a:p>
      </dsp:txBody>
      <dsp:txXfrm>
        <a:off x="9264301" y="3615703"/>
        <a:ext cx="1494073" cy="927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B42F74-D741-4E9D-8DEA-EC8D2F815B80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5FC1-DC1C-4BCB-BC89-E199191381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113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254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402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170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13517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3517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517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3517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517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5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35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3518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7EBFF97-0F28-45A0-B246-40EFD7A735D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F9D93-C353-4220-95FB-7466AD805B8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2D974-052B-4683-A8B3-2275980C96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73C6C-55BF-483C-AED4-3624C0BFE6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8E31D-0C93-4030-A70C-DD6943B8B2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71A43-5398-4425-A087-462712FD31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775DAC-679E-4D04-9F49-4052BE5CC75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86B49-C6D0-4281-A952-70BD91652F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572C3-6AE6-4AB1-BF63-F55070E1D7E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BD3D3-8BDC-4A51-A9C8-9E3957487D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51DC4-7C82-4C6E-8E2D-0EEE5CAB2E2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34384" y="214313"/>
            <a:ext cx="10404179" cy="5918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549199" y="6243638"/>
            <a:ext cx="2539669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876165" y="6243638"/>
            <a:ext cx="3860297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388311" y="6243638"/>
            <a:ext cx="2539669" cy="457200"/>
          </a:xfrm>
        </p:spPr>
        <p:txBody>
          <a:bodyPr/>
          <a:lstStyle>
            <a:lvl1pPr>
              <a:defRPr/>
            </a:lvl1pPr>
          </a:lstStyle>
          <a:p>
            <a:fld id="{B85FAA65-468C-412E-A2B2-5198117904E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180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34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34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5A41DB2-A291-438E-BA92-87A3981CD6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5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77" name="WordArt 29"/>
          <p:cNvSpPr>
            <a:spLocks noChangeArrowheads="1" noChangeShapeType="1" noTextEdit="1"/>
          </p:cNvSpPr>
          <p:nvPr/>
        </p:nvSpPr>
        <p:spPr bwMode="auto">
          <a:xfrm>
            <a:off x="1487824" y="1773239"/>
            <a:ext cx="9216883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8877881" y="5733256"/>
            <a:ext cx="2473909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2021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年</a:t>
            </a: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月</a:t>
            </a: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日</a:t>
            </a:r>
          </a:p>
        </p:txBody>
      </p:sp>
      <p:sp>
        <p:nvSpPr>
          <p:cNvPr id="155681" name="Text Box 33"/>
          <p:cNvSpPr txBox="1">
            <a:spLocks noChangeArrowheads="1"/>
          </p:cNvSpPr>
          <p:nvPr/>
        </p:nvSpPr>
        <p:spPr bwMode="auto">
          <a:xfrm>
            <a:off x="3070870" y="4372273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中山大学附属中学－－邓作逵老师</a:t>
            </a:r>
          </a:p>
        </p:txBody>
      </p:sp>
      <p:sp>
        <p:nvSpPr>
          <p:cNvPr id="155683" name="Text Box 35"/>
          <p:cNvSpPr txBox="1">
            <a:spLocks noChangeArrowheads="1"/>
          </p:cNvSpPr>
          <p:nvPr/>
        </p:nvSpPr>
        <p:spPr bwMode="auto">
          <a:xfrm>
            <a:off x="8861501" y="2726797"/>
            <a:ext cx="22172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（第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课时）</a:t>
            </a:r>
          </a:p>
        </p:txBody>
      </p:sp>
      <p:sp>
        <p:nvSpPr>
          <p:cNvPr id="6" name="Rectangle 19">
            <a:extLst>
              <a:ext uri="{FF2B5EF4-FFF2-40B4-BE49-F238E27FC236}">
                <a16:creationId xmlns:a16="http://schemas.microsoft.com/office/drawing/2014/main" id="{ED70E42C-DF6B-49BD-B9C4-D9CE3BDA6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126" y="3501008"/>
            <a:ext cx="50705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－－金属活动性顺序表的应用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学习目标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6FE960E-F297-4508-B27D-E1F334D9737D}"/>
              </a:ext>
            </a:extLst>
          </p:cNvPr>
          <p:cNvSpPr txBox="1"/>
          <p:nvPr/>
        </p:nvSpPr>
        <p:spPr>
          <a:xfrm>
            <a:off x="838622" y="2204864"/>
            <a:ext cx="10483960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一、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</a:t>
            </a:r>
            <a:r>
              <a:rPr kumimoji="1" lang="zh-CN" altLang="en-US" sz="3200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能否反应和反应的快慢，及其相关计算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879C9F1-CDD7-48B4-B5EF-7BA9139EFEE6}"/>
              </a:ext>
            </a:extLst>
          </p:cNvPr>
          <p:cNvSpPr txBox="1"/>
          <p:nvPr/>
        </p:nvSpPr>
        <p:spPr>
          <a:xfrm>
            <a:off x="838622" y="3060249"/>
            <a:ext cx="924804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二、判断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金属与金属化合物溶液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（盐溶液）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的反应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D2E7B8-5B39-4B8F-87CE-C9C7FC3C2D56}"/>
              </a:ext>
            </a:extLst>
          </p:cNvPr>
          <p:cNvSpPr txBox="1"/>
          <p:nvPr/>
        </p:nvSpPr>
        <p:spPr>
          <a:xfrm>
            <a:off x="838622" y="3924345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01683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9EE3FAE5-F574-4016-8D2B-D86789FAE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622" y="2052478"/>
            <a:ext cx="3064509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、反应条件：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367EE4D-6160-4E4B-B711-C6BEE81C1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6654" y="2505034"/>
            <a:ext cx="9840331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位于氢前面的金属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才能置换出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酸中的氢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kumimoji="1" lang="en-US" altLang="zh-CN" dirty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）此酸指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盐酸和稀硫酸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不能用浓硫酸，稀硝酸和浓硝酸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2D11190-01CD-4E9B-BEA1-AF2F710B6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614" y="3822691"/>
            <a:ext cx="10944820" cy="128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：下列物质不能由金属与盐酸直接反应制得的是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6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MgCl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ZnCl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AlCl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9E44129-DF0F-4F9F-B65C-2C64DF90B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5566" y="3941474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3903941-80FF-45FD-95B8-7F3CB2670241}"/>
              </a:ext>
            </a:extLst>
          </p:cNvPr>
          <p:cNvSpPr txBox="1"/>
          <p:nvPr/>
        </p:nvSpPr>
        <p:spPr>
          <a:xfrm>
            <a:off x="1511088" y="1188041"/>
            <a:ext cx="5540299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一、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</a:t>
            </a:r>
            <a:r>
              <a:rPr kumimoji="1" lang="zh-CN" altLang="en-US" sz="3200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的置换反应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E2E8B16-718F-43F6-90FB-790E29659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010" y="5169330"/>
            <a:ext cx="10944820" cy="128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：下列化合物能由金属与酸发生置换反应制得的是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  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AgCl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4FDCF835-3E59-4D01-8692-A66E33397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7164" y="5255764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049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88">
            <a:extLst>
              <a:ext uri="{FF2B5EF4-FFF2-40B4-BE49-F238E27FC236}">
                <a16:creationId xmlns:a16="http://schemas.microsoft.com/office/drawing/2014/main" id="{26514628-D1F4-4B89-9304-BDC0FCD71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1916832"/>
            <a:ext cx="11161418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3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向等质量的锌粉和铁粉中分别加入足量的相同浓度的稀硫酸，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     下列图像正确的是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8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CB0FE2F-2A9C-49C5-BE6D-DA56EFDC1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694" y="1124744"/>
            <a:ext cx="3528392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反应快慢比较</a:t>
            </a:r>
            <a:endParaRPr kumimoji="1" lang="zh-CN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6C5EEB0-FF8F-486D-BDF2-CF709F725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30" y="3212976"/>
            <a:ext cx="10369152" cy="2372941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A95F6536-469C-4730-97CB-7E78C548FF7E}"/>
              </a:ext>
            </a:extLst>
          </p:cNvPr>
          <p:cNvSpPr/>
          <p:nvPr/>
        </p:nvSpPr>
        <p:spPr>
          <a:xfrm>
            <a:off x="847866" y="571409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14" name="Text Box 55">
            <a:extLst>
              <a:ext uri="{FF2B5EF4-FFF2-40B4-BE49-F238E27FC236}">
                <a16:creationId xmlns:a16="http://schemas.microsoft.com/office/drawing/2014/main" id="{DF9DD110-74E7-4D38-A1B2-A8C43AA13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110" y="5704800"/>
            <a:ext cx="933175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每条曲线中，斜线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越陡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，说明单位时间内产生氢气越多，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反应越快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5531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550590" y="2107704"/>
            <a:ext cx="680631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解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: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设它们反应生成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H</a:t>
            </a:r>
            <a:r>
              <a:rPr kumimoji="1" lang="en-US" altLang="zh-CN" baseline="-25000" dirty="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的质量分别为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X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Y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Z</a:t>
            </a:r>
          </a:p>
        </p:txBody>
      </p: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893810" y="2616001"/>
            <a:ext cx="3185172" cy="1363663"/>
            <a:chOff x="433" y="2016"/>
            <a:chExt cx="1505" cy="859"/>
          </a:xfrm>
        </p:grpSpPr>
        <p:sp>
          <p:nvSpPr>
            <p:cNvPr id="42" name="Text Box 23"/>
            <p:cNvSpPr txBox="1">
              <a:spLocks noChangeArrowheads="1"/>
            </p:cNvSpPr>
            <p:nvPr/>
          </p:nvSpPr>
          <p:spPr bwMode="auto">
            <a:xfrm>
              <a:off x="455" y="2016"/>
              <a:ext cx="148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Mg+2HCl= MgCl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Text Box 25"/>
            <p:cNvSpPr txBox="1">
              <a:spLocks noChangeArrowheads="1"/>
            </p:cNvSpPr>
            <p:nvPr/>
          </p:nvSpPr>
          <p:spPr bwMode="auto">
            <a:xfrm>
              <a:off x="433" y="2352"/>
              <a:ext cx="1263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24             2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            X</a:t>
              </a:r>
            </a:p>
          </p:txBody>
        </p:sp>
      </p:grpSp>
      <p:grpSp>
        <p:nvGrpSpPr>
          <p:cNvPr id="47" name="Group 37"/>
          <p:cNvGrpSpPr>
            <a:grpSpLocks/>
          </p:cNvGrpSpPr>
          <p:nvPr/>
        </p:nvGrpSpPr>
        <p:grpSpPr bwMode="auto">
          <a:xfrm>
            <a:off x="8412693" y="2616001"/>
            <a:ext cx="2878293" cy="1389063"/>
            <a:chOff x="3936" y="2016"/>
            <a:chExt cx="1360" cy="875"/>
          </a:xfrm>
        </p:grpSpPr>
        <p:sp>
          <p:nvSpPr>
            <p:cNvPr id="49" name="Text Box 39"/>
            <p:cNvSpPr txBox="1">
              <a:spLocks noChangeArrowheads="1"/>
            </p:cNvSpPr>
            <p:nvPr/>
          </p:nvSpPr>
          <p:spPr bwMode="auto">
            <a:xfrm>
              <a:off x="3936" y="2016"/>
              <a:ext cx="136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0" name="Text Box 40"/>
            <p:cNvSpPr txBox="1">
              <a:spLocks noChangeArrowheads="1"/>
            </p:cNvSpPr>
            <p:nvPr/>
          </p:nvSpPr>
          <p:spPr bwMode="auto">
            <a:xfrm>
              <a:off x="3969" y="2368"/>
              <a:ext cx="1189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56            2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Z</a:t>
              </a:r>
            </a:p>
          </p:txBody>
        </p:sp>
      </p:grp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4666655" y="2616001"/>
            <a:ext cx="3453950" cy="1389063"/>
            <a:chOff x="2213" y="2016"/>
            <a:chExt cx="1632" cy="875"/>
          </a:xfrm>
        </p:grpSpPr>
        <p:sp>
          <p:nvSpPr>
            <p:cNvPr id="52" name="Text Box 42"/>
            <p:cNvSpPr txBox="1">
              <a:spLocks noChangeArrowheads="1"/>
            </p:cNvSpPr>
            <p:nvPr/>
          </p:nvSpPr>
          <p:spPr bwMode="auto">
            <a:xfrm>
              <a:off x="2213" y="2016"/>
              <a:ext cx="136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4" name="Text Box 44"/>
            <p:cNvSpPr txBox="1">
              <a:spLocks noChangeArrowheads="1"/>
            </p:cNvSpPr>
            <p:nvPr/>
          </p:nvSpPr>
          <p:spPr bwMode="auto">
            <a:xfrm>
              <a:off x="2258" y="2368"/>
              <a:ext cx="1587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65            2        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Y</a:t>
              </a:r>
            </a:p>
          </p:txBody>
        </p:sp>
      </p:grpSp>
      <p:sp>
        <p:nvSpPr>
          <p:cNvPr id="45" name="Line 26"/>
          <p:cNvSpPr>
            <a:spLocks noChangeShapeType="1"/>
          </p:cNvSpPr>
          <p:nvPr/>
        </p:nvSpPr>
        <p:spPr bwMode="auto">
          <a:xfrm>
            <a:off x="4222998" y="2781088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6" name="Line 26"/>
          <p:cNvSpPr>
            <a:spLocks noChangeShapeType="1"/>
          </p:cNvSpPr>
          <p:nvPr/>
        </p:nvSpPr>
        <p:spPr bwMode="auto">
          <a:xfrm>
            <a:off x="7967414" y="2780888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8" name="Rectangle 48"/>
          <p:cNvSpPr>
            <a:spLocks noChangeArrowheads="1"/>
          </p:cNvSpPr>
          <p:nvPr/>
        </p:nvSpPr>
        <p:spPr bwMode="auto">
          <a:xfrm>
            <a:off x="550590" y="4221088"/>
            <a:ext cx="111364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结论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相同价态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相同质量</a:t>
            </a:r>
            <a:r>
              <a:rPr lang="zh-CN" altLang="en-US" sz="2800" dirty="0">
                <a:latin typeface="+mn-ea"/>
                <a:ea typeface="+mn-ea"/>
              </a:rPr>
              <a:t>的金属与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足量</a:t>
            </a:r>
            <a:r>
              <a:rPr lang="zh-CN" altLang="en-US" sz="2800" dirty="0">
                <a:latin typeface="+mn-ea"/>
                <a:ea typeface="+mn-ea"/>
              </a:rPr>
              <a:t>的酸反应，金属的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相对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原子质量越小</a:t>
            </a:r>
            <a:r>
              <a:rPr lang="zh-CN" altLang="en-US" sz="2800" dirty="0">
                <a:latin typeface="+mn-ea"/>
                <a:ea typeface="+mn-ea"/>
              </a:rPr>
              <a:t>，反应生成的</a:t>
            </a:r>
            <a:r>
              <a:rPr lang="en-US" altLang="zh-CN" sz="2800" dirty="0"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越多，反之亦然</a:t>
            </a:r>
            <a:r>
              <a:rPr kumimoji="1" lang="zh-CN" altLang="en-US" sz="2800" dirty="0">
                <a:latin typeface="+mn-ea"/>
                <a:ea typeface="+mn-ea"/>
              </a:rPr>
              <a:t>。</a:t>
            </a:r>
          </a:p>
        </p:txBody>
      </p:sp>
      <p:grpSp>
        <p:nvGrpSpPr>
          <p:cNvPr id="59" name="Group 49"/>
          <p:cNvGrpSpPr>
            <a:grpSpLocks/>
          </p:cNvGrpSpPr>
          <p:nvPr/>
        </p:nvGrpSpPr>
        <p:grpSpPr bwMode="auto">
          <a:xfrm>
            <a:off x="912166" y="5193126"/>
            <a:ext cx="4878284" cy="539749"/>
            <a:chOff x="930" y="3103"/>
            <a:chExt cx="2305" cy="340"/>
          </a:xfrm>
        </p:grpSpPr>
        <p:sp>
          <p:nvSpPr>
            <p:cNvPr id="60" name="Rectangle 50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61" name="Rectangle 51"/>
            <p:cNvSpPr>
              <a:spLocks noChangeArrowheads="1"/>
            </p:cNvSpPr>
            <p:nvPr/>
          </p:nvSpPr>
          <p:spPr bwMode="auto">
            <a:xfrm>
              <a:off x="1644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62" name="Rectangle 52"/>
            <p:cNvSpPr>
              <a:spLocks noChangeArrowheads="1"/>
            </p:cNvSpPr>
            <p:nvPr/>
          </p:nvSpPr>
          <p:spPr bwMode="auto">
            <a:xfrm>
              <a:off x="2324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63" name="Rectangle 53"/>
            <p:cNvSpPr>
              <a:spLocks noChangeArrowheads="1"/>
            </p:cNvSpPr>
            <p:nvPr/>
          </p:nvSpPr>
          <p:spPr bwMode="auto">
            <a:xfrm>
              <a:off x="3005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 dirty="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4" name="Line 54"/>
            <p:cNvSpPr>
              <a:spLocks noChangeShapeType="1"/>
            </p:cNvSpPr>
            <p:nvPr/>
          </p:nvSpPr>
          <p:spPr bwMode="auto">
            <a:xfrm>
              <a:off x="1916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55"/>
            <p:cNvSpPr>
              <a:spLocks noChangeShapeType="1"/>
            </p:cNvSpPr>
            <p:nvPr/>
          </p:nvSpPr>
          <p:spPr bwMode="auto">
            <a:xfrm>
              <a:off x="1235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Line 56"/>
            <p:cNvSpPr>
              <a:spLocks noChangeShapeType="1"/>
            </p:cNvSpPr>
            <p:nvPr/>
          </p:nvSpPr>
          <p:spPr bwMode="auto">
            <a:xfrm>
              <a:off x="2596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7" name="Text Box 57"/>
          <p:cNvSpPr txBox="1">
            <a:spLocks noChangeArrowheads="1"/>
          </p:cNvSpPr>
          <p:nvPr/>
        </p:nvSpPr>
        <p:spPr bwMode="auto">
          <a:xfrm>
            <a:off x="962959" y="5743992"/>
            <a:ext cx="46939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24       65        56       2</a:t>
            </a:r>
          </a:p>
        </p:txBody>
      </p:sp>
      <p:sp>
        <p:nvSpPr>
          <p:cNvPr id="69" name="Line 59"/>
          <p:cNvSpPr>
            <a:spLocks noChangeShapeType="1"/>
          </p:cNvSpPr>
          <p:nvPr/>
        </p:nvSpPr>
        <p:spPr bwMode="auto">
          <a:xfrm>
            <a:off x="6023198" y="5510630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0" name="Text Box 60"/>
          <p:cNvSpPr txBox="1">
            <a:spLocks noChangeArrowheads="1"/>
          </p:cNvSpPr>
          <p:nvPr/>
        </p:nvSpPr>
        <p:spPr bwMode="auto">
          <a:xfrm>
            <a:off x="7554311" y="5240755"/>
            <a:ext cx="108359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Al</a:t>
            </a:r>
          </a:p>
        </p:txBody>
      </p:sp>
      <p:grpSp>
        <p:nvGrpSpPr>
          <p:cNvPr id="71" name="Group 64"/>
          <p:cNvGrpSpPr>
            <a:grpSpLocks/>
          </p:cNvGrpSpPr>
          <p:nvPr/>
        </p:nvGrpSpPr>
        <p:grpSpPr bwMode="auto">
          <a:xfrm>
            <a:off x="6910928" y="5085184"/>
            <a:ext cx="960842" cy="833438"/>
            <a:chOff x="3696" y="3612"/>
            <a:chExt cx="454" cy="525"/>
          </a:xfrm>
        </p:grpSpPr>
        <p:sp>
          <p:nvSpPr>
            <p:cNvPr id="72" name="Text Box 61"/>
            <p:cNvSpPr txBox="1">
              <a:spLocks noChangeArrowheads="1"/>
            </p:cNvSpPr>
            <p:nvPr/>
          </p:nvSpPr>
          <p:spPr bwMode="auto">
            <a:xfrm>
              <a:off x="3752" y="3612"/>
              <a:ext cx="3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73" name="Line 62"/>
            <p:cNvSpPr>
              <a:spLocks noChangeShapeType="1"/>
            </p:cNvSpPr>
            <p:nvPr/>
          </p:nvSpPr>
          <p:spPr bwMode="auto">
            <a:xfrm>
              <a:off x="3696" y="3891"/>
              <a:ext cx="31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Text Box 63"/>
            <p:cNvSpPr txBox="1">
              <a:spLocks noChangeArrowheads="1"/>
            </p:cNvSpPr>
            <p:nvPr/>
          </p:nvSpPr>
          <p:spPr bwMode="auto">
            <a:xfrm>
              <a:off x="3742" y="3846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3</a:t>
              </a:r>
            </a:p>
          </p:txBody>
        </p:sp>
      </p:grpSp>
      <p:sp>
        <p:nvSpPr>
          <p:cNvPr id="75" name="Line 65"/>
          <p:cNvSpPr>
            <a:spLocks noChangeShapeType="1"/>
          </p:cNvSpPr>
          <p:nvPr/>
        </p:nvSpPr>
        <p:spPr bwMode="auto">
          <a:xfrm>
            <a:off x="8254837" y="5518567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6" name="Text Box 66"/>
          <p:cNvSpPr txBox="1">
            <a:spLocks noChangeArrowheads="1"/>
          </p:cNvSpPr>
          <p:nvPr/>
        </p:nvSpPr>
        <p:spPr bwMode="auto">
          <a:xfrm>
            <a:off x="9191550" y="5229200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Na</a:t>
            </a:r>
          </a:p>
        </p:txBody>
      </p:sp>
      <p:sp>
        <p:nvSpPr>
          <p:cNvPr id="77" name="Text Box 71"/>
          <p:cNvSpPr txBox="1">
            <a:spLocks noChangeArrowheads="1"/>
          </p:cNvSpPr>
          <p:nvPr/>
        </p:nvSpPr>
        <p:spPr bwMode="auto">
          <a:xfrm>
            <a:off x="8975526" y="5247105"/>
            <a:ext cx="340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39" name="Text Box 2">
            <a:extLst>
              <a:ext uri="{FF2B5EF4-FFF2-40B4-BE49-F238E27FC236}">
                <a16:creationId xmlns:a16="http://schemas.microsoft.com/office/drawing/2014/main" id="{4964FC59-D78C-4F54-8AEF-188272AC2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693" y="1124744"/>
            <a:ext cx="7488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、如何计算消耗金属或产生氢气的质量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1486874" y="764704"/>
            <a:ext cx="9864916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例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：</a:t>
            </a:r>
            <a:r>
              <a:rPr lang="zh-CN" altLang="en-US" sz="2800" dirty="0">
                <a:latin typeface="+mn-ea"/>
                <a:ea typeface="+mn-ea"/>
              </a:rPr>
              <a:t>镁、锌、铁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三种金属各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30g</a:t>
            </a:r>
            <a:r>
              <a:rPr lang="zh-CN" altLang="en-US" sz="2800" dirty="0">
                <a:latin typeface="+mn-ea"/>
                <a:ea typeface="+mn-ea"/>
              </a:rPr>
              <a:t>，分别与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足量的稀盐酸</a:t>
            </a:r>
            <a:r>
              <a:rPr lang="zh-CN" altLang="en-US" sz="2800" dirty="0">
                <a:latin typeface="+mn-ea"/>
                <a:ea typeface="+mn-ea"/>
              </a:rPr>
              <a:t>反应，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各生成氢气的质量是多少？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（教材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13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 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）</a:t>
            </a:r>
          </a:p>
        </p:txBody>
      </p:sp>
      <p:sp>
        <p:nvSpPr>
          <p:cNvPr id="48" name="Text Box 66">
            <a:extLst>
              <a:ext uri="{FF2B5EF4-FFF2-40B4-BE49-F238E27FC236}">
                <a16:creationId xmlns:a16="http://schemas.microsoft.com/office/drawing/2014/main" id="{E203DD86-8275-49AD-9613-03A204A2F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1709" y="5666686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6600"/>
                </a:solidFill>
                <a:latin typeface="宋体" pitchFamily="2" charset="-122"/>
              </a:rPr>
              <a:t>18</a:t>
            </a:r>
          </a:p>
        </p:txBody>
      </p:sp>
      <p:sp>
        <p:nvSpPr>
          <p:cNvPr id="53" name="Text Box 66">
            <a:extLst>
              <a:ext uri="{FF2B5EF4-FFF2-40B4-BE49-F238E27FC236}">
                <a16:creationId xmlns:a16="http://schemas.microsoft.com/office/drawing/2014/main" id="{D999B6C2-5142-4579-BADD-9F3BECB83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9731" y="5661248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6600"/>
                </a:solidFill>
                <a:latin typeface="宋体" pitchFamily="2" charset="-122"/>
              </a:rPr>
              <a:t>46</a:t>
            </a:r>
          </a:p>
        </p:txBody>
      </p:sp>
      <p:sp>
        <p:nvSpPr>
          <p:cNvPr id="81" name="Line 65">
            <a:extLst>
              <a:ext uri="{FF2B5EF4-FFF2-40B4-BE49-F238E27FC236}">
                <a16:creationId xmlns:a16="http://schemas.microsoft.com/office/drawing/2014/main" id="{52377D37-4CA1-4084-8B14-1246199D445D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9445" y="5518567"/>
            <a:ext cx="768249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" name="Text Box 66">
            <a:extLst>
              <a:ext uri="{FF2B5EF4-FFF2-40B4-BE49-F238E27FC236}">
                <a16:creationId xmlns:a16="http://schemas.microsoft.com/office/drawing/2014/main" id="{F12B626C-F05B-4B4D-B22D-DAA024366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9702" y="5157192"/>
            <a:ext cx="7682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Cu</a:t>
            </a:r>
          </a:p>
        </p:txBody>
      </p:sp>
      <p:sp>
        <p:nvSpPr>
          <p:cNvPr id="83" name="Text Box 73">
            <a:extLst>
              <a:ext uri="{FF2B5EF4-FFF2-40B4-BE49-F238E27FC236}">
                <a16:creationId xmlns:a16="http://schemas.microsoft.com/office/drawing/2014/main" id="{AE6C1CA3-E29B-4142-9107-9E8B5CA316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9599" y="5623986"/>
            <a:ext cx="1801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 dirty="0">
                <a:solidFill>
                  <a:srgbClr val="0000CC"/>
                </a:solidFill>
                <a:latin typeface="+mn-ea"/>
                <a:ea typeface="+mn-ea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+mn-ea"/>
                <a:ea typeface="+mn-ea"/>
              </a:rPr>
              <a:t>∞</a:t>
            </a:r>
            <a:r>
              <a:rPr lang="en-US" altLang="zh-CN" sz="4000" dirty="0">
                <a:solidFill>
                  <a:srgbClr val="0000CC"/>
                </a:solidFill>
                <a:latin typeface="+mn-ea"/>
                <a:ea typeface="+mn-ea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683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3" grpId="0"/>
      <p:bldP spid="58" grpId="0"/>
      <p:bldP spid="67" grpId="0"/>
      <p:bldP spid="69" grpId="0" animBg="1"/>
      <p:bldP spid="70" grpId="0"/>
      <p:bldP spid="75" grpId="0" animBg="1"/>
      <p:bldP spid="76" grpId="0"/>
      <p:bldP spid="77" grpId="0"/>
      <p:bldP spid="64530" grpId="0" animBg="1"/>
      <p:bldP spid="48" grpId="0"/>
      <p:bldP spid="53" grpId="0"/>
      <p:bldP spid="81" grpId="0" animBg="1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88">
            <a:extLst>
              <a:ext uri="{FF2B5EF4-FFF2-40B4-BE49-F238E27FC236}">
                <a16:creationId xmlns:a16="http://schemas.microsoft.com/office/drawing/2014/main" id="{26514628-D1F4-4B89-9304-BDC0FCD71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1916832"/>
            <a:ext cx="11161418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3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向等质量的锌粉和铁粉中分别加入足量的相同浓度的稀硫酸，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     下列图像正确的是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8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6C5EEB0-FF8F-486D-BDF2-CF709F725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30" y="3212976"/>
            <a:ext cx="10369152" cy="2372941"/>
          </a:xfrm>
          <a:prstGeom prst="rect">
            <a:avLst/>
          </a:prstGeom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D3922DCE-DADF-4E24-BB0B-2280FF075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054" y="2676057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95F6536-469C-4730-97CB-7E78C548FF7E}"/>
              </a:ext>
            </a:extLst>
          </p:cNvPr>
          <p:cNvSpPr/>
          <p:nvPr/>
        </p:nvSpPr>
        <p:spPr>
          <a:xfrm>
            <a:off x="847866" y="571409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14" name="Text Box 55">
            <a:extLst>
              <a:ext uri="{FF2B5EF4-FFF2-40B4-BE49-F238E27FC236}">
                <a16:creationId xmlns:a16="http://schemas.microsoft.com/office/drawing/2014/main" id="{DF9DD110-74E7-4D38-A1B2-A8C43AA13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110" y="5704800"/>
            <a:ext cx="933175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每条曲线中，斜线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越陡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，说明单位时间内产生氢气越多，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反应越快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7321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23127" y="2204864"/>
            <a:ext cx="11338717" cy="2105026"/>
            <a:chOff x="307" y="1446"/>
            <a:chExt cx="5376" cy="1326"/>
          </a:xfrm>
        </p:grpSpPr>
        <p:sp>
          <p:nvSpPr>
            <p:cNvPr id="15373" name="Text Box 5"/>
            <p:cNvSpPr txBox="1">
              <a:spLocks noChangeArrowheads="1"/>
            </p:cNvSpPr>
            <p:nvPr/>
          </p:nvSpPr>
          <p:spPr bwMode="auto">
            <a:xfrm>
              <a:off x="902" y="2125"/>
              <a:ext cx="8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1" lang="zh-CN" altLang="en-US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4" name="Text Box 6"/>
            <p:cNvSpPr txBox="1">
              <a:spLocks noChangeArrowheads="1"/>
            </p:cNvSpPr>
            <p:nvPr/>
          </p:nvSpPr>
          <p:spPr bwMode="auto">
            <a:xfrm>
              <a:off x="307" y="1446"/>
              <a:ext cx="380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解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: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设消耗镁、锌、铁的质量分别为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X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Y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Z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。</a:t>
              </a:r>
              <a:endParaRPr kumimoji="1" lang="en-US" altLang="zh-CN" dirty="0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5" name="Text Box 7"/>
            <p:cNvSpPr txBox="1">
              <a:spLocks noChangeArrowheads="1"/>
            </p:cNvSpPr>
            <p:nvPr/>
          </p:nvSpPr>
          <p:spPr bwMode="auto">
            <a:xfrm>
              <a:off x="432" y="1880"/>
              <a:ext cx="185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Mg +2HCl= MgCl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↑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 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77" name="Text Box 9"/>
            <p:cNvSpPr txBox="1">
              <a:spLocks noChangeArrowheads="1"/>
            </p:cNvSpPr>
            <p:nvPr/>
          </p:nvSpPr>
          <p:spPr bwMode="auto">
            <a:xfrm>
              <a:off x="2256" y="1880"/>
              <a:ext cx="157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6600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6600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  <p:sp>
          <p:nvSpPr>
            <p:cNvPr id="15380" name="Text Box 12"/>
            <p:cNvSpPr txBox="1">
              <a:spLocks noChangeArrowheads="1"/>
            </p:cNvSpPr>
            <p:nvPr/>
          </p:nvSpPr>
          <p:spPr bwMode="auto">
            <a:xfrm>
              <a:off x="3992" y="1854"/>
              <a:ext cx="1691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sz="3200" dirty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81" name="Text Box 13"/>
            <p:cNvSpPr txBox="1">
              <a:spLocks noChangeArrowheads="1"/>
            </p:cNvSpPr>
            <p:nvPr/>
          </p:nvSpPr>
          <p:spPr bwMode="auto">
            <a:xfrm>
              <a:off x="443" y="2171"/>
              <a:ext cx="519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24              2 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65            2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     56            2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X              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Y 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       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Z             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</a:t>
              </a:r>
            </a:p>
          </p:txBody>
        </p:sp>
      </p:grpSp>
      <p:sp>
        <p:nvSpPr>
          <p:cNvPr id="15366" name="Line 25"/>
          <p:cNvSpPr>
            <a:spLocks noChangeShapeType="1"/>
          </p:cNvSpPr>
          <p:nvPr/>
        </p:nvSpPr>
        <p:spPr bwMode="auto">
          <a:xfrm>
            <a:off x="8327454" y="2924447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>
              <a:ln w="28575">
                <a:solidFill>
                  <a:schemeClr val="tx1"/>
                </a:solidFill>
                <a:prstDash val="sysDot"/>
              </a:ln>
            </a:endParaRPr>
          </a:p>
        </p:txBody>
      </p:sp>
      <p:sp>
        <p:nvSpPr>
          <p:cNvPr id="15367" name="Line 26"/>
          <p:cNvSpPr>
            <a:spLocks noChangeShapeType="1"/>
          </p:cNvSpPr>
          <p:nvPr/>
        </p:nvSpPr>
        <p:spPr bwMode="auto">
          <a:xfrm>
            <a:off x="4583038" y="2924447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grpSp>
        <p:nvGrpSpPr>
          <p:cNvPr id="23" name="Group 54"/>
          <p:cNvGrpSpPr>
            <a:grpSpLocks/>
          </p:cNvGrpSpPr>
          <p:nvPr/>
        </p:nvGrpSpPr>
        <p:grpSpPr bwMode="auto">
          <a:xfrm>
            <a:off x="1486694" y="4797152"/>
            <a:ext cx="5405263" cy="539749"/>
            <a:chOff x="930" y="3103"/>
            <a:chExt cx="2554" cy="340"/>
          </a:xfrm>
        </p:grpSpPr>
        <p:sp>
          <p:nvSpPr>
            <p:cNvPr id="24" name="Rectangle 55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25" name="Rectangle 56"/>
            <p:cNvSpPr>
              <a:spLocks noChangeArrowheads="1"/>
            </p:cNvSpPr>
            <p:nvPr/>
          </p:nvSpPr>
          <p:spPr bwMode="auto">
            <a:xfrm>
              <a:off x="1746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26" name="Rectangle 57"/>
            <p:cNvSpPr>
              <a:spLocks noChangeArrowheads="1"/>
            </p:cNvSpPr>
            <p:nvPr/>
          </p:nvSpPr>
          <p:spPr bwMode="auto">
            <a:xfrm>
              <a:off x="2529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27" name="Rectangle 58"/>
            <p:cNvSpPr>
              <a:spLocks noChangeArrowheads="1"/>
            </p:cNvSpPr>
            <p:nvPr/>
          </p:nvSpPr>
          <p:spPr bwMode="auto">
            <a:xfrm>
              <a:off x="3254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28" name="Line 59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9" name="Line 60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30" name="Line 61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31" name="Text Box 62"/>
          <p:cNvSpPr txBox="1">
            <a:spLocks noChangeArrowheads="1"/>
          </p:cNvSpPr>
          <p:nvPr/>
        </p:nvSpPr>
        <p:spPr bwMode="auto">
          <a:xfrm>
            <a:off x="1537487" y="5363893"/>
            <a:ext cx="52565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24        65       56      2</a:t>
            </a:r>
          </a:p>
        </p:txBody>
      </p:sp>
      <p:sp>
        <p:nvSpPr>
          <p:cNvPr id="32" name="Text Box 63"/>
          <p:cNvSpPr txBox="1">
            <a:spLocks noChangeArrowheads="1"/>
          </p:cNvSpPr>
          <p:nvPr/>
        </p:nvSpPr>
        <p:spPr bwMode="auto">
          <a:xfrm>
            <a:off x="7052803" y="4868593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（相同化合价的金属）</a:t>
            </a:r>
          </a:p>
        </p:txBody>
      </p:sp>
      <p:sp>
        <p:nvSpPr>
          <p:cNvPr id="35" name="Text Box 18">
            <a:extLst>
              <a:ext uri="{FF2B5EF4-FFF2-40B4-BE49-F238E27FC236}">
                <a16:creationId xmlns:a16="http://schemas.microsoft.com/office/drawing/2014/main" id="{F778A478-7620-4121-A2BA-41618CFB5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874" y="764704"/>
            <a:ext cx="10224956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例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：镁、锌、铁三种金属分别投入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足量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的稀盐酸中，</a:t>
            </a:r>
            <a:r>
              <a:rPr lang="zh-CN" altLang="en-US" sz="2800" dirty="0">
                <a:latin typeface="+mn-ea"/>
              </a:rPr>
              <a:t>如果反应</a:t>
            </a:r>
            <a:endParaRPr lang="en-US" altLang="zh-CN" sz="2800" dirty="0">
              <a:latin typeface="+mn-ea"/>
            </a:endParaRPr>
          </a:p>
          <a:p>
            <a:r>
              <a:rPr lang="en-US" altLang="zh-CN" sz="2800" dirty="0">
                <a:latin typeface="+mn-ea"/>
              </a:rPr>
              <a:t>     </a:t>
            </a:r>
            <a:r>
              <a:rPr lang="zh-CN" altLang="en-US" sz="2800" dirty="0">
                <a:latin typeface="+mn-ea"/>
              </a:rPr>
              <a:t>中各生成氢气</a:t>
            </a:r>
            <a:r>
              <a:rPr lang="en-US" altLang="zh-CN" sz="2800" dirty="0">
                <a:latin typeface="+mn-ea"/>
              </a:rPr>
              <a:t>30g</a:t>
            </a:r>
            <a:r>
              <a:rPr lang="zh-CN" altLang="en-US" sz="2800" dirty="0">
                <a:latin typeface="+mn-ea"/>
              </a:rPr>
              <a:t>，则需要这三种金属的质量各是多少？</a:t>
            </a:r>
            <a:endParaRPr kumimoji="1" lang="zh-CN" altLang="en-US" sz="2800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FB2F53C-CE62-483D-A029-2DA21F1A9742}"/>
              </a:ext>
            </a:extLst>
          </p:cNvPr>
          <p:cNvSpPr/>
          <p:nvPr/>
        </p:nvSpPr>
        <p:spPr>
          <a:xfrm>
            <a:off x="486982" y="2128352"/>
            <a:ext cx="11216449" cy="637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下列金属各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2g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，分别与足量稀盐酸反应，生成氢气最多的是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(    )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DECBF32-544F-40FD-8F81-6244FBC4AE52}"/>
              </a:ext>
            </a:extLst>
          </p:cNvPr>
          <p:cNvSpPr/>
          <p:nvPr/>
        </p:nvSpPr>
        <p:spPr>
          <a:xfrm>
            <a:off x="10594079" y="2242792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DC705DA-E75C-49E6-BE65-F0DD8FA940B0}"/>
              </a:ext>
            </a:extLst>
          </p:cNvPr>
          <p:cNvSpPr/>
          <p:nvPr/>
        </p:nvSpPr>
        <p:spPr>
          <a:xfrm>
            <a:off x="982638" y="2661940"/>
            <a:ext cx="9040194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Al  		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Mg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Fe		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7A6EE683-CB12-4240-A745-EF48DBBCD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28A751E-464D-451F-B71F-1DFD92299B0F}"/>
              </a:ext>
            </a:extLst>
          </p:cNvPr>
          <p:cNvSpPr/>
          <p:nvPr/>
        </p:nvSpPr>
        <p:spPr>
          <a:xfrm>
            <a:off x="478582" y="3536314"/>
            <a:ext cx="1121644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下列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种金属分别与足量稀硫酸反应，生成相等质量的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时，消耗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金属质量最多的是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6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1581084-9B20-4E1F-A92B-AB5985C3ED1D}"/>
              </a:ext>
            </a:extLst>
          </p:cNvPr>
          <p:cNvSpPr/>
          <p:nvPr/>
        </p:nvSpPr>
        <p:spPr>
          <a:xfrm>
            <a:off x="4150990" y="4273896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71778B7-C8D1-4072-AFEC-4C57C9B75A8A}"/>
              </a:ext>
            </a:extLst>
          </p:cNvPr>
          <p:cNvSpPr/>
          <p:nvPr/>
        </p:nvSpPr>
        <p:spPr>
          <a:xfrm>
            <a:off x="982638" y="4861990"/>
            <a:ext cx="9040194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Fe  		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Mg		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Al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4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id="{19A3708B-E857-42C4-9B82-4E1D108D0B72}"/>
              </a:ext>
            </a:extLst>
          </p:cNvPr>
          <p:cNvSpPr txBox="1"/>
          <p:nvPr/>
        </p:nvSpPr>
        <p:spPr>
          <a:xfrm>
            <a:off x="1511088" y="1188041"/>
            <a:ext cx="924804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二、判断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金属与金属化合物溶液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（盐溶液）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的反应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2E65D53B-49C8-40DE-85AE-456D110E0A8B}"/>
              </a:ext>
            </a:extLst>
          </p:cNvPr>
          <p:cNvSpPr/>
          <p:nvPr/>
        </p:nvSpPr>
        <p:spPr>
          <a:xfrm>
            <a:off x="550590" y="2185700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34" name="Text Box 13">
            <a:extLst>
              <a:ext uri="{FF2B5EF4-FFF2-40B4-BE49-F238E27FC236}">
                <a16:creationId xmlns:a16="http://schemas.microsoft.com/office/drawing/2014/main" id="{3CB7C7F5-E544-4CD4-AAAE-A4ECF6F39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527" y="2185700"/>
            <a:ext cx="944698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a</a:t>
            </a:r>
            <a:r>
              <a:rPr kumimoji="1" lang="zh-CN" altLang="en-US" sz="2800" dirty="0">
                <a:latin typeface="宋体" pitchFamily="2" charset="-122"/>
              </a:rPr>
              <a:t>、在金属活动性顺序里，位于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800" dirty="0">
                <a:latin typeface="宋体" pitchFamily="2" charset="-122"/>
              </a:rPr>
              <a:t>能把后面的金属  </a:t>
            </a:r>
            <a:endParaRPr kumimoji="1" lang="en-US" altLang="zh-CN" sz="2800" dirty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    </a:t>
            </a:r>
            <a:r>
              <a:rPr kumimoji="1" lang="zh-CN" altLang="en-US" sz="2800" dirty="0">
                <a:latin typeface="宋体" pitchFamily="2" charset="-122"/>
              </a:rPr>
              <a:t>从他们化合物的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800" dirty="0">
                <a:solidFill>
                  <a:srgbClr val="0000CC"/>
                </a:solidFill>
                <a:latin typeface="Arial Black" pitchFamily="34" charset="0"/>
              </a:rPr>
              <a:t>（盐溶液）</a:t>
            </a:r>
            <a:r>
              <a:rPr kumimoji="1" lang="zh-CN" altLang="en-US" sz="2800" dirty="0">
                <a:latin typeface="宋体" pitchFamily="2" charset="-122"/>
              </a:rPr>
              <a:t>里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800" dirty="0">
                <a:latin typeface="宋体" pitchFamily="2" charset="-122"/>
              </a:rPr>
              <a:t>出来。</a:t>
            </a:r>
          </a:p>
        </p:txBody>
      </p:sp>
      <p:sp>
        <p:nvSpPr>
          <p:cNvPr id="35" name="Rectangle 15">
            <a:extLst>
              <a:ext uri="{FF2B5EF4-FFF2-40B4-BE49-F238E27FC236}">
                <a16:creationId xmlns:a16="http://schemas.microsoft.com/office/drawing/2014/main" id="{BB672F3D-324F-43C3-9196-F17BBF8EF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415" y="3481844"/>
            <a:ext cx="8744367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b</a:t>
            </a:r>
            <a:r>
              <a:rPr kumimoji="1" lang="zh-CN" altLang="en-US" sz="2800" dirty="0">
                <a:latin typeface="+mn-ea"/>
                <a:ea typeface="+mn-ea"/>
              </a:rPr>
              <a:t>、位于</a:t>
            </a:r>
            <a:r>
              <a:rPr kumimoji="1"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前面的金属</a:t>
            </a:r>
            <a:r>
              <a:rPr kumimoji="1" lang="zh-CN" altLang="en-US" sz="2800" dirty="0">
                <a:latin typeface="+mn-ea"/>
                <a:ea typeface="+mn-ea"/>
              </a:rPr>
              <a:t>不能是</a:t>
            </a:r>
            <a:r>
              <a:rPr kumimoji="1" lang="en-US" altLang="zh-CN" sz="2800" dirty="0">
                <a:latin typeface="+mn-ea"/>
                <a:ea typeface="+mn-ea"/>
              </a:rPr>
              <a:t>K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Ba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Ca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Na</a:t>
            </a:r>
            <a:r>
              <a:rPr lang="zh-CN" altLang="en-US" sz="2800" dirty="0">
                <a:latin typeface="+mn-ea"/>
                <a:ea typeface="+mn-ea"/>
              </a:rPr>
              <a:t>等四种金属。</a:t>
            </a:r>
            <a:r>
              <a:rPr kumimoji="1" lang="en-US" altLang="zh-CN" sz="2800" dirty="0">
                <a:latin typeface="+mn-ea"/>
                <a:ea typeface="+mn-ea"/>
              </a:rPr>
              <a:t> </a:t>
            </a:r>
          </a:p>
        </p:txBody>
      </p:sp>
      <p:sp>
        <p:nvSpPr>
          <p:cNvPr id="36" name="Text Box 88">
            <a:extLst>
              <a:ext uri="{FF2B5EF4-FFF2-40B4-BE49-F238E27FC236}">
                <a16:creationId xmlns:a16="http://schemas.microsoft.com/office/drawing/2014/main" id="{0AC23264-62DC-4B4B-8503-CE503D037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89" y="4089210"/>
            <a:ext cx="11348919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5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将洁净的铜丝浸入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AgNO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Zn(NO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的混合溶液中，一段时间后，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铜丝表面覆盖了一层固体物质，这层物质（   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5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8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9443F5B-3C52-4C3A-A065-6ED3292B4F01}"/>
              </a:ext>
            </a:extLst>
          </p:cNvPr>
          <p:cNvSpPr/>
          <p:nvPr/>
        </p:nvSpPr>
        <p:spPr>
          <a:xfrm>
            <a:off x="1447500" y="5373216"/>
            <a:ext cx="10192322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．只有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  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．只有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Ag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Ag  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Cu 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4DAF9FD9-83EF-42C5-9CB3-32D831FD2485}"/>
              </a:ext>
            </a:extLst>
          </p:cNvPr>
          <p:cNvSpPr/>
          <p:nvPr/>
        </p:nvSpPr>
        <p:spPr>
          <a:xfrm>
            <a:off x="8399462" y="4846463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82709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53FB4DB-1BA3-47E4-85CF-4B54F95B4953}"/>
              </a:ext>
            </a:extLst>
          </p:cNvPr>
          <p:cNvSpPr/>
          <p:nvPr/>
        </p:nvSpPr>
        <p:spPr>
          <a:xfrm>
            <a:off x="550590" y="1844824"/>
            <a:ext cx="11377264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3</a:t>
            </a:r>
            <a:r>
              <a:rPr lang="zh-CN" altLang="en-US" sz="2800" dirty="0">
                <a:latin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为验证镁、铜的金属的活动性顺序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下列试剂不能选用的是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A</a:t>
            </a:r>
            <a:r>
              <a:rPr lang="en-US" altLang="zh-CN" sz="2800" dirty="0">
                <a:latin typeface="+mn-ea"/>
                <a:ea typeface="+mn-ea"/>
              </a:rPr>
              <a:t>.Mg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 err="1">
                <a:latin typeface="+mn-ea"/>
                <a:ea typeface="+mn-ea"/>
                <a:cs typeface="Times New Roman" pitchFamily="18" charset="0"/>
              </a:rPr>
              <a:t>KCl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稀盐酸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ZnCl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EAED51A-7780-4BAC-9C3E-2142C31A8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5726" y="1963607"/>
            <a:ext cx="4235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AF6C8E5-1723-450B-834D-B7F87A142C3A}"/>
              </a:ext>
            </a:extLst>
          </p:cNvPr>
          <p:cNvSpPr txBox="1"/>
          <p:nvPr/>
        </p:nvSpPr>
        <p:spPr>
          <a:xfrm>
            <a:off x="10803937" y="2641605"/>
            <a:ext cx="9589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4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5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11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651675C-1798-4D47-B7BC-424F25D2C9CC}"/>
              </a:ext>
            </a:extLst>
          </p:cNvPr>
          <p:cNvSpPr/>
          <p:nvPr/>
        </p:nvSpPr>
        <p:spPr>
          <a:xfrm>
            <a:off x="550590" y="3068960"/>
            <a:ext cx="11089232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探究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三种金属的活动性顺序。下列试剂的选择方案不</a:t>
            </a:r>
            <a:endParaRPr lang="en-US" altLang="zh-CN" sz="2800" dirty="0">
              <a:latin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j-ea"/>
                <a:cs typeface="Times New Roman" pitchFamily="18" charset="0"/>
              </a:rPr>
              <a:t>   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可行的是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(    ) 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6DE725D-E232-467E-BFC4-F502E50FE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33FA0F6-C080-4BED-895C-4A87573CF5E9}"/>
              </a:ext>
            </a:extLst>
          </p:cNvPr>
          <p:cNvSpPr txBox="1"/>
          <p:nvPr/>
        </p:nvSpPr>
        <p:spPr>
          <a:xfrm>
            <a:off x="1126654" y="4437112"/>
            <a:ext cx="10297144" cy="1574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、稀硫酸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2" name="文本框 1">
            <a:extLst>
              <a:ext uri="{FF2B5EF4-FFF2-40B4-BE49-F238E27FC236}">
                <a16:creationId xmlns:a16="http://schemas.microsoft.com/office/drawing/2014/main" id="{2649DC4C-3FF0-42D1-9EAF-4805BC481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7334" y="5024789"/>
            <a:ext cx="295232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金属与稀硫酸反应</a:t>
            </a:r>
          </a:p>
        </p:txBody>
      </p:sp>
      <p:sp>
        <p:nvSpPr>
          <p:cNvPr id="13" name="文本框 4">
            <a:extLst>
              <a:ext uri="{FF2B5EF4-FFF2-40B4-BE49-F238E27FC236}">
                <a16:creationId xmlns:a16="http://schemas.microsoft.com/office/drawing/2014/main" id="{AAF5D905-8463-466B-BBD2-FEEA4781E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0641" y="6032901"/>
            <a:ext cx="226094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两盐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一金</a:t>
            </a:r>
          </a:p>
        </p:txBody>
      </p:sp>
      <p:sp>
        <p:nvSpPr>
          <p:cNvPr id="14" name="文本框 5">
            <a:extLst>
              <a:ext uri="{FF2B5EF4-FFF2-40B4-BE49-F238E27FC236}">
                <a16:creationId xmlns:a16="http://schemas.microsoft.com/office/drawing/2014/main" id="{2D434585-8A00-4238-B49D-23C331AB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049" y="5013176"/>
            <a:ext cx="18722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两金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一盐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66575943-0C3A-4621-84E2-EEAC2CFC6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0602" y="3829746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0802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26626"/>
          <p:cNvSpPr txBox="1"/>
          <p:nvPr/>
        </p:nvSpPr>
        <p:spPr>
          <a:xfrm>
            <a:off x="766614" y="2099522"/>
            <a:ext cx="907300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、设计实验方案验证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Ag</a:t>
            </a:r>
            <a:r>
              <a:rPr lang="zh-CN" altLang="en-US" sz="2800" dirty="0">
                <a:latin typeface="+mn-ea"/>
                <a:cs typeface="Times New Roman" panose="02020603050405020304" pitchFamily="18" charset="0"/>
              </a:rPr>
              <a:t>三种金属的活动性顺序。</a:t>
            </a:r>
            <a:endParaRPr lang="zh-CN" altLang="en-US" sz="28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26626"/>
          <p:cNvSpPr txBox="1"/>
          <p:nvPr/>
        </p:nvSpPr>
        <p:spPr>
          <a:xfrm>
            <a:off x="766614" y="2675585"/>
            <a:ext cx="475252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：“两金夹一盐”</a:t>
            </a:r>
          </a:p>
        </p:txBody>
      </p:sp>
      <p:graphicFrame>
        <p:nvGraphicFramePr>
          <p:cNvPr id="23" name="表格 6">
            <a:extLst>
              <a:ext uri="{FF2B5EF4-FFF2-40B4-BE49-F238E27FC236}">
                <a16:creationId xmlns:a16="http://schemas.microsoft.com/office/drawing/2014/main" id="{FD8974A3-3FB2-44E2-AE27-E05478E4B3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73694"/>
              </p:ext>
            </p:extLst>
          </p:nvPr>
        </p:nvGraphicFramePr>
        <p:xfrm>
          <a:off x="982638" y="3356992"/>
          <a:ext cx="10657184" cy="3157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926472484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3269930519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9999797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4060561682"/>
                    </a:ext>
                  </a:extLst>
                </a:gridCol>
              </a:tblGrid>
              <a:tr h="53131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药品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实验步骤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实验现象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实验结论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1550452"/>
                  </a:ext>
                </a:extLst>
              </a:tr>
              <a:tr h="2626260"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3252868"/>
                  </a:ext>
                </a:extLst>
              </a:tr>
            </a:tbl>
          </a:graphicData>
        </a:graphic>
      </p:graphicFrame>
      <p:sp>
        <p:nvSpPr>
          <p:cNvPr id="24" name="文本框 23">
            <a:extLst>
              <a:ext uri="{FF2B5EF4-FFF2-40B4-BE49-F238E27FC236}">
                <a16:creationId xmlns:a16="http://schemas.microsoft.com/office/drawing/2014/main" id="{53C9FB31-8DED-4C30-B600-40CA631753D6}"/>
              </a:ext>
            </a:extLst>
          </p:cNvPr>
          <p:cNvSpPr txBox="1"/>
          <p:nvPr/>
        </p:nvSpPr>
        <p:spPr>
          <a:xfrm>
            <a:off x="982638" y="4283501"/>
            <a:ext cx="1944216" cy="1799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锌、</a:t>
            </a:r>
            <a:endParaRPr lang="en-US" altLang="zh-CN" sz="26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342900" indent="-342900" algn="ctr">
              <a:lnSpc>
                <a:spcPct val="150000"/>
              </a:lnSpc>
            </a:pPr>
            <a:r>
              <a:rPr lang="en-US" altLang="zh-CN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600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</a:t>
            </a:r>
            <a:endParaRPr lang="en-US" altLang="zh-CN" sz="26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银</a:t>
            </a:r>
            <a:endParaRPr lang="en-US" altLang="zh-CN" sz="26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7290D96B-13A9-45C2-96EC-BC6954C9CFF2}"/>
              </a:ext>
            </a:extLst>
          </p:cNvPr>
          <p:cNvSpPr txBox="1"/>
          <p:nvPr/>
        </p:nvSpPr>
        <p:spPr>
          <a:xfrm>
            <a:off x="2710830" y="3846721"/>
            <a:ext cx="3402661" cy="25958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分别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将一根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打磨光亮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的锌片和银丝伸入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装有少量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溶液的试管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中。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60C74BED-898A-4EF0-8AFB-6D725CFB527F}"/>
              </a:ext>
            </a:extLst>
          </p:cNvPr>
          <p:cNvSpPr txBox="1"/>
          <p:nvPr/>
        </p:nvSpPr>
        <p:spPr>
          <a:xfrm>
            <a:off x="6508969" y="3850272"/>
            <a:ext cx="2394549" cy="1303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锌片表面有红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色固体出现，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66E0843-D55F-4FEE-AC18-32DA45CCC5E5}"/>
              </a:ext>
            </a:extLst>
          </p:cNvPr>
          <p:cNvSpPr txBox="1"/>
          <p:nvPr/>
        </p:nvSpPr>
        <p:spPr>
          <a:xfrm>
            <a:off x="6527254" y="5294291"/>
            <a:ext cx="259228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银丝表面没有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明显现象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C05A82F5-D32B-496F-8363-424CB93491D7}"/>
              </a:ext>
            </a:extLst>
          </p:cNvPr>
          <p:cNvSpPr txBox="1"/>
          <p:nvPr/>
        </p:nvSpPr>
        <p:spPr>
          <a:xfrm>
            <a:off x="9119542" y="4552349"/>
            <a:ext cx="23945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金属活动性顺序：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&gt;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&gt;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Ag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BABAAADC-DE1E-4AD5-89AD-FD45B00F2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</p:spTree>
    <p:extLst>
      <p:ext uri="{BB962C8B-B14F-4D97-AF65-F5344CB8AC3E}">
        <p14:creationId xmlns:p14="http://schemas.microsoft.com/office/powerpoint/2010/main" val="192715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26626"/>
          <p:cNvSpPr txBox="1"/>
          <p:nvPr/>
        </p:nvSpPr>
        <p:spPr>
          <a:xfrm>
            <a:off x="766614" y="2714689"/>
            <a:ext cx="475252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：“两金夹一盐”</a:t>
            </a:r>
          </a:p>
        </p:txBody>
      </p:sp>
      <p:sp>
        <p:nvSpPr>
          <p:cNvPr id="12" name="文本框 26626">
            <a:extLst>
              <a:ext uri="{FF2B5EF4-FFF2-40B4-BE49-F238E27FC236}">
                <a16:creationId xmlns:a16="http://schemas.microsoft.com/office/drawing/2014/main" id="{8DCB715D-642F-4D09-AA7E-AAEAB42FD7D0}"/>
              </a:ext>
            </a:extLst>
          </p:cNvPr>
          <p:cNvSpPr txBox="1"/>
          <p:nvPr/>
        </p:nvSpPr>
        <p:spPr>
          <a:xfrm>
            <a:off x="766614" y="3284984"/>
            <a:ext cx="511256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：“两盐夹一金”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221090D-2851-4CCA-8FC8-EB27759AE583}"/>
              </a:ext>
            </a:extLst>
          </p:cNvPr>
          <p:cNvSpPr txBox="1"/>
          <p:nvPr/>
        </p:nvSpPr>
        <p:spPr>
          <a:xfrm>
            <a:off x="5879182" y="3303323"/>
            <a:ext cx="47525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ZnCl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溶液、铜丝、</a:t>
            </a:r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0CDA398-1C22-4C17-A4F9-ACBD1F6C277F}"/>
              </a:ext>
            </a:extLst>
          </p:cNvPr>
          <p:cNvSpPr txBox="1"/>
          <p:nvPr/>
        </p:nvSpPr>
        <p:spPr>
          <a:xfrm>
            <a:off x="5879182" y="2636912"/>
            <a:ext cx="331236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锌、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溶液、银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文本框 26626">
            <a:extLst>
              <a:ext uri="{FF2B5EF4-FFF2-40B4-BE49-F238E27FC236}">
                <a16:creationId xmlns:a16="http://schemas.microsoft.com/office/drawing/2014/main" id="{7DC3F1AA-2270-4DA7-9A84-6DABE0BDD23D}"/>
              </a:ext>
            </a:extLst>
          </p:cNvPr>
          <p:cNvSpPr txBox="1"/>
          <p:nvPr/>
        </p:nvSpPr>
        <p:spPr>
          <a:xfrm>
            <a:off x="694606" y="3964870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：“金盐盐”</a:t>
            </a:r>
          </a:p>
        </p:txBody>
      </p:sp>
      <p:sp>
        <p:nvSpPr>
          <p:cNvPr id="16" name="文本框 26626">
            <a:extLst>
              <a:ext uri="{FF2B5EF4-FFF2-40B4-BE49-F238E27FC236}">
                <a16:creationId xmlns:a16="http://schemas.microsoft.com/office/drawing/2014/main" id="{FC4A38E3-9255-4E42-9830-1D36801D739A}"/>
              </a:ext>
            </a:extLst>
          </p:cNvPr>
          <p:cNvSpPr txBox="1"/>
          <p:nvPr/>
        </p:nvSpPr>
        <p:spPr>
          <a:xfrm>
            <a:off x="4871070" y="3933056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CDA755CB-D5BC-4A67-8BCF-6169EDEBA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18" name="文本框 26626">
            <a:extLst>
              <a:ext uri="{FF2B5EF4-FFF2-40B4-BE49-F238E27FC236}">
                <a16:creationId xmlns:a16="http://schemas.microsoft.com/office/drawing/2014/main" id="{F92BA7D0-4AAD-4907-92B6-BC64690A98BD}"/>
              </a:ext>
            </a:extLst>
          </p:cNvPr>
          <p:cNvSpPr txBox="1"/>
          <p:nvPr/>
        </p:nvSpPr>
        <p:spPr>
          <a:xfrm>
            <a:off x="766614" y="2099522"/>
            <a:ext cx="907300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、设计实验方案验证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Ag</a:t>
            </a:r>
            <a:r>
              <a:rPr lang="zh-CN" altLang="en-US" sz="2800" dirty="0">
                <a:latin typeface="+mn-ea"/>
                <a:cs typeface="Times New Roman" panose="02020603050405020304" pitchFamily="18" charset="0"/>
              </a:rPr>
              <a:t>三种金属的活动性顺序。</a:t>
            </a:r>
            <a:endParaRPr lang="zh-CN" altLang="en-US" sz="28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745DA2D-7A4A-466F-ADD1-25F4DACFB789}"/>
              </a:ext>
            </a:extLst>
          </p:cNvPr>
          <p:cNvSpPr txBox="1"/>
          <p:nvPr/>
        </p:nvSpPr>
        <p:spPr>
          <a:xfrm>
            <a:off x="5879182" y="3959343"/>
            <a:ext cx="47525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6" name="文本框 26626">
            <a:extLst>
              <a:ext uri="{FF2B5EF4-FFF2-40B4-BE49-F238E27FC236}">
                <a16:creationId xmlns:a16="http://schemas.microsoft.com/office/drawing/2014/main" id="{25F9C9F3-6351-493E-87CA-900CEF89456A}"/>
              </a:ext>
            </a:extLst>
          </p:cNvPr>
          <p:cNvSpPr txBox="1"/>
          <p:nvPr/>
        </p:nvSpPr>
        <p:spPr>
          <a:xfrm>
            <a:off x="694606" y="4612942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：“金金盐”</a:t>
            </a:r>
          </a:p>
        </p:txBody>
      </p:sp>
      <p:sp>
        <p:nvSpPr>
          <p:cNvPr id="27" name="文本框 26626">
            <a:extLst>
              <a:ext uri="{FF2B5EF4-FFF2-40B4-BE49-F238E27FC236}">
                <a16:creationId xmlns:a16="http://schemas.microsoft.com/office/drawing/2014/main" id="{1DCAB6CE-5B42-440C-9E65-9B7E3FE34FC9}"/>
              </a:ext>
            </a:extLst>
          </p:cNvPr>
          <p:cNvSpPr txBox="1"/>
          <p:nvPr/>
        </p:nvSpPr>
        <p:spPr>
          <a:xfrm>
            <a:off x="4871070" y="4581128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6BFD74DF-9B21-4183-9011-285EC70D22D8}"/>
              </a:ext>
            </a:extLst>
          </p:cNvPr>
          <p:cNvSpPr txBox="1"/>
          <p:nvPr/>
        </p:nvSpPr>
        <p:spPr>
          <a:xfrm>
            <a:off x="5879182" y="4607415"/>
            <a:ext cx="34563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33" name="文本框 26626">
            <a:extLst>
              <a:ext uri="{FF2B5EF4-FFF2-40B4-BE49-F238E27FC236}">
                <a16:creationId xmlns:a16="http://schemas.microsoft.com/office/drawing/2014/main" id="{100FFE2C-C7C1-482C-A1EB-3D13AF11069A}"/>
              </a:ext>
            </a:extLst>
          </p:cNvPr>
          <p:cNvSpPr txBox="1"/>
          <p:nvPr/>
        </p:nvSpPr>
        <p:spPr>
          <a:xfrm>
            <a:off x="694606" y="5333022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：“盐盐金”</a:t>
            </a:r>
          </a:p>
        </p:txBody>
      </p:sp>
      <p:sp>
        <p:nvSpPr>
          <p:cNvPr id="34" name="文本框 26626">
            <a:extLst>
              <a:ext uri="{FF2B5EF4-FFF2-40B4-BE49-F238E27FC236}">
                <a16:creationId xmlns:a16="http://schemas.microsoft.com/office/drawing/2014/main" id="{9E3076F1-4409-49C2-A3EB-4A94DF00118D}"/>
              </a:ext>
            </a:extLst>
          </p:cNvPr>
          <p:cNvSpPr txBox="1"/>
          <p:nvPr/>
        </p:nvSpPr>
        <p:spPr>
          <a:xfrm>
            <a:off x="4871070" y="5301208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19" name="文本框 26626">
            <a:extLst>
              <a:ext uri="{FF2B5EF4-FFF2-40B4-BE49-F238E27FC236}">
                <a16:creationId xmlns:a16="http://schemas.microsoft.com/office/drawing/2014/main" id="{238EC978-9681-4BB8-9C2D-8BEFF4C116EC}"/>
              </a:ext>
            </a:extLst>
          </p:cNvPr>
          <p:cNvSpPr txBox="1"/>
          <p:nvPr/>
        </p:nvSpPr>
        <p:spPr>
          <a:xfrm>
            <a:off x="694606" y="5935643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：“金金金”</a:t>
            </a:r>
          </a:p>
        </p:txBody>
      </p:sp>
      <p:sp>
        <p:nvSpPr>
          <p:cNvPr id="20" name="文本框 26626">
            <a:extLst>
              <a:ext uri="{FF2B5EF4-FFF2-40B4-BE49-F238E27FC236}">
                <a16:creationId xmlns:a16="http://schemas.microsoft.com/office/drawing/2014/main" id="{45877B2A-2C99-442B-9D70-CBB60F7BA07B}"/>
              </a:ext>
            </a:extLst>
          </p:cNvPr>
          <p:cNvSpPr txBox="1"/>
          <p:nvPr/>
        </p:nvSpPr>
        <p:spPr>
          <a:xfrm>
            <a:off x="4871070" y="5903829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21" name="文本框 26626">
            <a:extLst>
              <a:ext uri="{FF2B5EF4-FFF2-40B4-BE49-F238E27FC236}">
                <a16:creationId xmlns:a16="http://schemas.microsoft.com/office/drawing/2014/main" id="{32EC6B42-6069-48C4-B52B-55A3208B5A14}"/>
              </a:ext>
            </a:extLst>
          </p:cNvPr>
          <p:cNvSpPr txBox="1"/>
          <p:nvPr/>
        </p:nvSpPr>
        <p:spPr>
          <a:xfrm>
            <a:off x="5879182" y="5333022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：“盐盐盐”</a:t>
            </a:r>
          </a:p>
        </p:txBody>
      </p:sp>
      <p:sp>
        <p:nvSpPr>
          <p:cNvPr id="22" name="文本框 26626">
            <a:extLst>
              <a:ext uri="{FF2B5EF4-FFF2-40B4-BE49-F238E27FC236}">
                <a16:creationId xmlns:a16="http://schemas.microsoft.com/office/drawing/2014/main" id="{2C87D60A-83E9-4476-965D-1DA12A9D826D}"/>
              </a:ext>
            </a:extLst>
          </p:cNvPr>
          <p:cNvSpPr txBox="1"/>
          <p:nvPr/>
        </p:nvSpPr>
        <p:spPr>
          <a:xfrm>
            <a:off x="9895871" y="5301208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64111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24" grpId="0"/>
      <p:bldP spid="26" grpId="0"/>
      <p:bldP spid="27" grpId="0"/>
      <p:bldP spid="32" grpId="0"/>
      <p:bldP spid="33" grpId="0"/>
      <p:bldP spid="34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29" y="3422326"/>
            <a:ext cx="3192429" cy="303101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问题</a:t>
            </a:r>
            <a:r>
              <a:rPr lang="en-US" altLang="zh-CN" sz="2800" dirty="0">
                <a:latin typeface="+mn-ea"/>
                <a:ea typeface="+mn-ea"/>
              </a:rPr>
              <a:t>1】</a:t>
            </a:r>
            <a:r>
              <a:rPr lang="zh-CN" altLang="en-US" sz="2800" dirty="0">
                <a:latin typeface="+mn-ea"/>
                <a:ea typeface="+mn-ea"/>
              </a:rPr>
              <a:t>将金属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加入装有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混合溶液的试管中，哪两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</a:t>
            </a:r>
            <a:r>
              <a:rPr lang="zh-CN" altLang="en-US" sz="2800" dirty="0">
                <a:latin typeface="+mn-ea"/>
                <a:ea typeface="+mn-ea"/>
              </a:rPr>
              <a:t>种物质先反应？如下图。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006974" y="3494814"/>
            <a:ext cx="7488832" cy="173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在金属活动性顺序表里，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从它们的盐溶液里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生成单质。</a:t>
            </a:r>
          </a:p>
        </p:txBody>
      </p:sp>
      <p:sp>
        <p:nvSpPr>
          <p:cNvPr id="2" name="矩形 1"/>
          <p:cNvSpPr/>
          <p:nvPr/>
        </p:nvSpPr>
        <p:spPr>
          <a:xfrm>
            <a:off x="4222998" y="5407209"/>
            <a:ext cx="741682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或：金属活动性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8B7680A-291A-4564-BC31-C35AFAEAC1BC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705148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BFDD0071-4D67-4F63-819E-BE2ADD415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140832"/>
              </p:ext>
            </p:extLst>
          </p:nvPr>
        </p:nvGraphicFramePr>
        <p:xfrm>
          <a:off x="478584" y="404664"/>
          <a:ext cx="11089230" cy="3816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7846">
                  <a:extLst>
                    <a:ext uri="{9D8B030D-6E8A-4147-A177-3AD203B41FA5}">
                      <a16:colId xmlns:a16="http://schemas.microsoft.com/office/drawing/2014/main" val="2419997287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2409323047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2452551093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4022874271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4210861886"/>
                    </a:ext>
                  </a:extLst>
                </a:gridCol>
              </a:tblGrid>
              <a:tr h="54520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161181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800" b="1" dirty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15173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882832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4179"/>
                  </a:ext>
                </a:extLst>
              </a:tr>
              <a:tr h="545203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293436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864087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353268"/>
                  </a:ext>
                </a:extLst>
              </a:tr>
            </a:tbl>
          </a:graphicData>
        </a:graphic>
      </p:graphicFrame>
      <p:sp>
        <p:nvSpPr>
          <p:cNvPr id="3" name="Text Box 10">
            <a:extLst>
              <a:ext uri="{FF2B5EF4-FFF2-40B4-BE49-F238E27FC236}">
                <a16:creationId xmlns:a16="http://schemas.microsoft.com/office/drawing/2014/main" id="{A998BC60-0C0E-4F7E-8E4B-4552E4A26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1484784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82EDC803-FA02-4C53-AE9F-995A14E4F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2060848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5DD43DCB-C67E-4F41-8405-A454C06D7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2940632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8276CDC-AECA-47DE-A166-CBC0A8DD8B2A}"/>
              </a:ext>
            </a:extLst>
          </p:cNvPr>
          <p:cNvSpPr/>
          <p:nvPr/>
        </p:nvSpPr>
        <p:spPr>
          <a:xfrm>
            <a:off x="5786263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5358B1A-633F-47F6-8B7E-A81DE94C365E}"/>
              </a:ext>
            </a:extLst>
          </p:cNvPr>
          <p:cNvSpPr/>
          <p:nvPr/>
        </p:nvSpPr>
        <p:spPr>
          <a:xfrm>
            <a:off x="8038474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F9FCA9E-3DBA-424C-975D-9087E6D7B952}"/>
              </a:ext>
            </a:extLst>
          </p:cNvPr>
          <p:cNvSpPr/>
          <p:nvPr/>
        </p:nvSpPr>
        <p:spPr>
          <a:xfrm>
            <a:off x="10324193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07E7D03-148E-450D-B82E-C11B30270EDA}"/>
              </a:ext>
            </a:extLst>
          </p:cNvPr>
          <p:cNvSpPr/>
          <p:nvPr/>
        </p:nvSpPr>
        <p:spPr>
          <a:xfrm>
            <a:off x="5786263" y="203943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EEB5A28-1EC0-4ADE-8518-931EF6B49D3D}"/>
              </a:ext>
            </a:extLst>
          </p:cNvPr>
          <p:cNvSpPr/>
          <p:nvPr/>
        </p:nvSpPr>
        <p:spPr>
          <a:xfrm>
            <a:off x="8038474" y="212414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AC49A62-111D-45AA-B6A7-569408D5AAD5}"/>
              </a:ext>
            </a:extLst>
          </p:cNvPr>
          <p:cNvSpPr/>
          <p:nvPr/>
        </p:nvSpPr>
        <p:spPr>
          <a:xfrm>
            <a:off x="10324193" y="205270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CEFC786-2495-4151-B55F-B9DD0782D7AD}"/>
              </a:ext>
            </a:extLst>
          </p:cNvPr>
          <p:cNvSpPr/>
          <p:nvPr/>
        </p:nvSpPr>
        <p:spPr>
          <a:xfrm>
            <a:off x="5786263" y="261493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6D72C4C-01FB-4CF9-807D-15F0D8A28769}"/>
              </a:ext>
            </a:extLst>
          </p:cNvPr>
          <p:cNvSpPr/>
          <p:nvPr/>
        </p:nvSpPr>
        <p:spPr>
          <a:xfrm>
            <a:off x="8071982" y="261493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9F5E400-42A8-43AA-9A83-D9B731EF41AA}"/>
              </a:ext>
            </a:extLst>
          </p:cNvPr>
          <p:cNvSpPr/>
          <p:nvPr/>
        </p:nvSpPr>
        <p:spPr>
          <a:xfrm>
            <a:off x="10324193" y="262820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7277BE90-E22B-4DA6-A56F-92837B014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056" y="2646836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①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341FE50B-CED7-45FC-BF60-1B642DE86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205" y="3209059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②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FC463E91-134C-439D-9625-FB1ACCDC9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205" y="3746722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③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BD16A05-BEA8-4801-BD21-466B450D93F6}"/>
              </a:ext>
            </a:extLst>
          </p:cNvPr>
          <p:cNvSpPr/>
          <p:nvPr/>
        </p:nvSpPr>
        <p:spPr>
          <a:xfrm>
            <a:off x="5786263" y="311898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2FAC7C01-7A7B-4D8E-AA89-497A75CDEF13}"/>
              </a:ext>
            </a:extLst>
          </p:cNvPr>
          <p:cNvSpPr/>
          <p:nvPr/>
        </p:nvSpPr>
        <p:spPr>
          <a:xfrm>
            <a:off x="8038474" y="31322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9B77D4B-96BC-48B8-8171-B0E22C1F0108}"/>
              </a:ext>
            </a:extLst>
          </p:cNvPr>
          <p:cNvSpPr/>
          <p:nvPr/>
        </p:nvSpPr>
        <p:spPr>
          <a:xfrm>
            <a:off x="10324193" y="31322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ED75935-CBF3-4292-AD58-B69B5DAC2B0E}"/>
              </a:ext>
            </a:extLst>
          </p:cNvPr>
          <p:cNvSpPr/>
          <p:nvPr/>
        </p:nvSpPr>
        <p:spPr>
          <a:xfrm>
            <a:off x="5786263" y="368177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7924FB2-B3A5-468E-B02E-9FD9F4E55604}"/>
              </a:ext>
            </a:extLst>
          </p:cNvPr>
          <p:cNvSpPr/>
          <p:nvPr/>
        </p:nvSpPr>
        <p:spPr>
          <a:xfrm>
            <a:off x="8071982" y="368177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C9EF59FB-B8C8-4036-8CF8-A1B174D6E7F2}"/>
              </a:ext>
            </a:extLst>
          </p:cNvPr>
          <p:cNvSpPr/>
          <p:nvPr/>
        </p:nvSpPr>
        <p:spPr>
          <a:xfrm>
            <a:off x="10324193" y="370832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08FF13E8-4497-4452-A5CD-81A28C0AF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03317" y="4365104"/>
            <a:ext cx="3079945" cy="2477208"/>
          </a:xfrm>
          <a:prstGeom prst="rect">
            <a:avLst/>
          </a:prstGeom>
          <a:noFill/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D8CB5E26-1DBE-48C0-B0B3-866C82591CDB}"/>
              </a:ext>
            </a:extLst>
          </p:cNvPr>
          <p:cNvSpPr/>
          <p:nvPr/>
        </p:nvSpPr>
        <p:spPr>
          <a:xfrm>
            <a:off x="641476" y="4995029"/>
            <a:ext cx="5885033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          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         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86910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623" y="3358297"/>
            <a:ext cx="2880320" cy="3239055"/>
          </a:xfrm>
          <a:prstGeom prst="rect">
            <a:avLst/>
          </a:prstGeom>
          <a:noFill/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2EF9DF2-9057-4536-866D-F8EA84EF42C5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07601450-94A4-499C-A33A-778654705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问题</a:t>
            </a:r>
            <a:r>
              <a:rPr lang="en-US" altLang="zh-CN" sz="2800" dirty="0">
                <a:latin typeface="+mn-ea"/>
                <a:ea typeface="+mn-ea"/>
              </a:rPr>
              <a:t>2】</a:t>
            </a:r>
            <a:r>
              <a:rPr lang="zh-CN" altLang="en-US" sz="2800" dirty="0">
                <a:latin typeface="+mn-ea"/>
                <a:ea typeface="+mn-ea"/>
              </a:rPr>
              <a:t>将金属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  <a:r>
              <a:rPr lang="zh-CN" altLang="en-US" sz="2800" dirty="0">
                <a:latin typeface="+mn-ea"/>
                <a:ea typeface="+mn-ea"/>
              </a:rPr>
              <a:t>混合粉末同时加入装有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66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>
                <a:latin typeface="+mn-ea"/>
                <a:ea typeface="+mn-ea"/>
              </a:rPr>
              <a:t>的试管中，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         哪两种物质先反应？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EEB08709-6307-4589-B5E1-1ED35D7F9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6974" y="3494814"/>
            <a:ext cx="7488832" cy="173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在金属活动性顺序表里，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从它们的盐溶液里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3B04D58-4D38-4379-A254-6CDC5FBF9E73}"/>
              </a:ext>
            </a:extLst>
          </p:cNvPr>
          <p:cNvSpPr/>
          <p:nvPr/>
        </p:nvSpPr>
        <p:spPr>
          <a:xfrm>
            <a:off x="4222998" y="5407209"/>
            <a:ext cx="741682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或：金属活动性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476242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BFDD0071-4D67-4F63-819E-BE2ADD415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029052"/>
              </p:ext>
            </p:extLst>
          </p:nvPr>
        </p:nvGraphicFramePr>
        <p:xfrm>
          <a:off x="478584" y="404664"/>
          <a:ext cx="11089230" cy="3816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0">
                  <a:extLst>
                    <a:ext uri="{9D8B030D-6E8A-4147-A177-3AD203B41FA5}">
                      <a16:colId xmlns:a16="http://schemas.microsoft.com/office/drawing/2014/main" val="2419997287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40932304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452551093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402287427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10861886"/>
                    </a:ext>
                  </a:extLst>
                </a:gridCol>
              </a:tblGrid>
              <a:tr h="54520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endParaRPr lang="en-US" altLang="zh-CN" sz="2800" b="1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endParaRPr lang="en-US" altLang="zh-CN" sz="2800" b="1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 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161181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800" b="1" dirty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15173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882832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4179"/>
                  </a:ext>
                </a:extLst>
              </a:tr>
              <a:tr h="545203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293436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864087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353268"/>
                  </a:ext>
                </a:extLst>
              </a:tr>
            </a:tbl>
          </a:graphicData>
        </a:graphic>
      </p:graphicFrame>
      <p:sp>
        <p:nvSpPr>
          <p:cNvPr id="3" name="Text Box 10">
            <a:extLst>
              <a:ext uri="{FF2B5EF4-FFF2-40B4-BE49-F238E27FC236}">
                <a16:creationId xmlns:a16="http://schemas.microsoft.com/office/drawing/2014/main" id="{8A0D9BDB-57D0-4A7E-A8D7-D2487F63A7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574" y="1489259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9B9CEEE1-E1F8-41F2-B8DB-42929018F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723" y="2015297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C4E14057-5069-42FD-90A8-898A7C64C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723" y="3224998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D66EACE-DFCB-41D0-A808-E377E19CA921}"/>
              </a:ext>
            </a:extLst>
          </p:cNvPr>
          <p:cNvSpPr/>
          <p:nvPr/>
        </p:nvSpPr>
        <p:spPr>
          <a:xfrm>
            <a:off x="6023198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F54157B-6A53-4589-A0AE-1E96C89C1DE0}"/>
              </a:ext>
            </a:extLst>
          </p:cNvPr>
          <p:cNvSpPr/>
          <p:nvPr/>
        </p:nvSpPr>
        <p:spPr>
          <a:xfrm>
            <a:off x="8255446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3E482EE-7EC0-4860-86F4-CC826E4A0316}"/>
              </a:ext>
            </a:extLst>
          </p:cNvPr>
          <p:cNvSpPr/>
          <p:nvPr/>
        </p:nvSpPr>
        <p:spPr>
          <a:xfrm>
            <a:off x="10127654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D5001AD-4AF2-4516-8D67-A7B6FDC386B0}"/>
              </a:ext>
            </a:extLst>
          </p:cNvPr>
          <p:cNvSpPr/>
          <p:nvPr/>
        </p:nvSpPr>
        <p:spPr>
          <a:xfrm>
            <a:off x="6023198" y="198884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A476977-6B53-455F-99DD-DE3735CA3587}"/>
              </a:ext>
            </a:extLst>
          </p:cNvPr>
          <p:cNvSpPr/>
          <p:nvPr/>
        </p:nvSpPr>
        <p:spPr>
          <a:xfrm>
            <a:off x="8255446" y="201538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0541B5-6D63-48E0-8754-AFFCDB30DF5C}"/>
              </a:ext>
            </a:extLst>
          </p:cNvPr>
          <p:cNvSpPr/>
          <p:nvPr/>
        </p:nvSpPr>
        <p:spPr>
          <a:xfrm>
            <a:off x="10127654" y="200211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0543BF4-2D86-445A-AB81-89076B162B77}"/>
              </a:ext>
            </a:extLst>
          </p:cNvPr>
          <p:cNvSpPr/>
          <p:nvPr/>
        </p:nvSpPr>
        <p:spPr>
          <a:xfrm>
            <a:off x="6023198" y="256490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75D64EC-9C64-47AA-8EB5-53A50267C11B}"/>
              </a:ext>
            </a:extLst>
          </p:cNvPr>
          <p:cNvSpPr/>
          <p:nvPr/>
        </p:nvSpPr>
        <p:spPr>
          <a:xfrm>
            <a:off x="8288953" y="256490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47947EB-B2A8-444C-8051-EEB0D4D9EAC5}"/>
              </a:ext>
            </a:extLst>
          </p:cNvPr>
          <p:cNvSpPr/>
          <p:nvPr/>
        </p:nvSpPr>
        <p:spPr>
          <a:xfrm>
            <a:off x="10127654" y="257817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EE442C39-5C29-4A4C-8267-70E3A3C6F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6854" y="2596810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①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C167C26A-903E-46E0-8DB2-2A16981C2E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03" y="3159033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②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F2FC0E17-CCAA-4CCE-A0C9-DEF54F610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03" y="3709967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③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E35B295-FF67-4E73-957B-11D237601F03}"/>
              </a:ext>
            </a:extLst>
          </p:cNvPr>
          <p:cNvSpPr/>
          <p:nvPr/>
        </p:nvSpPr>
        <p:spPr>
          <a:xfrm>
            <a:off x="6023198" y="306896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D134F764-29C1-44C4-9E07-10DA6E0F9E5A}"/>
              </a:ext>
            </a:extLst>
          </p:cNvPr>
          <p:cNvSpPr/>
          <p:nvPr/>
        </p:nvSpPr>
        <p:spPr>
          <a:xfrm>
            <a:off x="8255446" y="30822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763CFCE-2D55-40FC-A9EA-D41E8704A7BF}"/>
              </a:ext>
            </a:extLst>
          </p:cNvPr>
          <p:cNvSpPr/>
          <p:nvPr/>
        </p:nvSpPr>
        <p:spPr>
          <a:xfrm>
            <a:off x="10127654" y="30822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A98AE29F-F153-482E-8B51-2873E1DE8080}"/>
              </a:ext>
            </a:extLst>
          </p:cNvPr>
          <p:cNvSpPr/>
          <p:nvPr/>
        </p:nvSpPr>
        <p:spPr>
          <a:xfrm>
            <a:off x="6023198" y="364502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6441989-8110-4675-9CA7-807FF67995D4}"/>
              </a:ext>
            </a:extLst>
          </p:cNvPr>
          <p:cNvSpPr/>
          <p:nvPr/>
        </p:nvSpPr>
        <p:spPr>
          <a:xfrm>
            <a:off x="8288953" y="364502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25850FF-57F1-49AF-8B2A-CFDD20589DE6}"/>
              </a:ext>
            </a:extLst>
          </p:cNvPr>
          <p:cNvSpPr/>
          <p:nvPr/>
        </p:nvSpPr>
        <p:spPr>
          <a:xfrm>
            <a:off x="10127654" y="367156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pic>
        <p:nvPicPr>
          <p:cNvPr id="24" name="Picture 14">
            <a:extLst>
              <a:ext uri="{FF2B5EF4-FFF2-40B4-BE49-F238E27FC236}">
                <a16:creationId xmlns:a16="http://schemas.microsoft.com/office/drawing/2014/main" id="{42D871AE-9261-451D-A5F3-EAD6067CD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7332" y="4256341"/>
            <a:ext cx="2767643" cy="2629043"/>
          </a:xfrm>
          <a:prstGeom prst="rect">
            <a:avLst/>
          </a:prstGeom>
          <a:noFill/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D1939A4E-221E-405A-AAFC-CBBE233F2BEB}"/>
              </a:ext>
            </a:extLst>
          </p:cNvPr>
          <p:cNvSpPr/>
          <p:nvPr/>
        </p:nvSpPr>
        <p:spPr>
          <a:xfrm>
            <a:off x="406574" y="4862966"/>
            <a:ext cx="5885033" cy="1734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          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         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7495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、将一定质量的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放入装有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的混合溶液中，充分反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应后过滤，得到滤渣和滤液，下列说法错误的是（    ）</a:t>
            </a:r>
            <a:r>
              <a:rPr lang="en-US" altLang="zh-CN" sz="2800" dirty="0"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latin typeface="+mn-ea"/>
                <a:ea typeface="+mn-ea"/>
              </a:rPr>
              <a:t>6</a:t>
            </a:r>
            <a:r>
              <a:rPr lang="en-US" altLang="zh-CN" sz="2800" dirty="0">
                <a:latin typeface="+mn-ea"/>
                <a:ea typeface="+mn-ea"/>
              </a:rPr>
              <a:t> 4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8579062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．滤渣中只含有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时，滤液一定呈蓝色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时，滤液一定呈无色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时，滤液中的溶质只有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Zn(NO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时，滤液中的溶质一定没有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9582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2152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7</a:t>
            </a:r>
            <a:r>
              <a:rPr lang="zh-CN" altLang="en-US" sz="2800" dirty="0">
                <a:latin typeface="+mn-ea"/>
                <a:ea typeface="+mn-ea"/>
              </a:rPr>
              <a:t>、将铁粉加入</a:t>
            </a:r>
            <a:r>
              <a:rPr lang="en-US" altLang="zh-CN" sz="2800" dirty="0">
                <a:latin typeface="+mn-ea"/>
                <a:ea typeface="+mn-ea"/>
              </a:rPr>
              <a:t>ZnSO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的混合溶液中，充分反应后过滤，向滤 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渣中滴加稀</a:t>
            </a:r>
            <a:r>
              <a:rPr lang="en-US" altLang="zh-CN" sz="2800" dirty="0"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，无气泡产生，下列有关分析错误的是（    ）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10413028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．反应后溶液的溶质一定含有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，可能含有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滤渣中的固体只有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反应后溶液的质量一定减少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滤渣中的固体一定含有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，可能含有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2980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A468041-7E00-42FE-8007-EA901086947D}"/>
              </a:ext>
            </a:extLst>
          </p:cNvPr>
          <p:cNvSpPr txBox="1"/>
          <p:nvPr/>
        </p:nvSpPr>
        <p:spPr>
          <a:xfrm>
            <a:off x="11184119" y="3268766"/>
            <a:ext cx="8877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8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7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2064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8</a:t>
            </a:r>
            <a:r>
              <a:rPr lang="zh-CN" altLang="en-US" sz="2800" dirty="0">
                <a:latin typeface="+mn-ea"/>
                <a:ea typeface="+mn-ea"/>
              </a:rPr>
              <a:t>、向一定质量</a:t>
            </a:r>
            <a:r>
              <a:rPr lang="en-US" altLang="zh-CN" sz="2800" dirty="0"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的混合溶液中加入</a:t>
            </a:r>
            <a:r>
              <a:rPr lang="en-US" altLang="zh-CN" sz="2800" dirty="0"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，溶液质量与加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入</a:t>
            </a:r>
            <a:r>
              <a:rPr lang="en-US" altLang="zh-CN" sz="2800" dirty="0"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的质量的变化趋势如图所示，下列说法不正确的是（    ）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8795086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点溶液中溶质只有</a:t>
            </a:r>
            <a:r>
              <a:rPr lang="en-US" altLang="zh-CN" sz="2800" dirty="0"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段之间的溶液中溶质只有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Zn(NO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段之间，溶液的颜色由蓝色变为无色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取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点的固体，加入稀盐酸，有气泡产生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2980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A468041-7E00-42FE-8007-EA901086947D}"/>
              </a:ext>
            </a:extLst>
          </p:cNvPr>
          <p:cNvSpPr txBox="1"/>
          <p:nvPr/>
        </p:nvSpPr>
        <p:spPr>
          <a:xfrm>
            <a:off x="11184119" y="3268766"/>
            <a:ext cx="8877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8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8</a:t>
            </a:r>
            <a:endParaRPr lang="zh-CN" altLang="en-US" sz="28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87B0944-535A-43B5-AD53-D57DC93E0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690" y="4221088"/>
            <a:ext cx="2583180" cy="216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7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109353246"/>
              </p:ext>
            </p:extLst>
          </p:nvPr>
        </p:nvGraphicFramePr>
        <p:xfrm>
          <a:off x="335317" y="1844824"/>
          <a:ext cx="1161577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414686" y="1052736"/>
            <a:ext cx="1294608" cy="646331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spcBef>
                <a:spcPct val="50000"/>
              </a:spcBef>
              <a:defRPr kumimoji="1" sz="2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r>
              <a:rPr lang="zh-CN" altLang="en-US" sz="3600" dirty="0">
                <a:solidFill>
                  <a:srgbClr val="0000CC"/>
                </a:solidFill>
                <a:ea typeface="宋体" panose="02010600030101010101" pitchFamily="2" charset="-122"/>
              </a:rPr>
              <a:t>小结：</a:t>
            </a:r>
          </a:p>
        </p:txBody>
      </p:sp>
    </p:spTree>
    <p:extLst>
      <p:ext uri="{BB962C8B-B14F-4D97-AF65-F5344CB8AC3E}">
        <p14:creationId xmlns:p14="http://schemas.microsoft.com/office/powerpoint/2010/main" val="4119733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558702" y="1116033"/>
            <a:ext cx="88360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</a:rPr>
              <a:t>补：固体与液体反应</a:t>
            </a:r>
            <a:r>
              <a:rPr lang="zh-CN" altLang="en-US" sz="3200" dirty="0">
                <a:solidFill>
                  <a:srgbClr val="FF0000"/>
                </a:solidFill>
              </a:rPr>
              <a:t>的现象格式</a:t>
            </a:r>
            <a:r>
              <a:rPr lang="zh-CN" altLang="en-US" sz="3200" dirty="0">
                <a:solidFill>
                  <a:srgbClr val="006600"/>
                </a:solidFill>
              </a:rPr>
              <a:t>（必考！！！）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940792" y="2323469"/>
            <a:ext cx="36599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、固体是否逐渐溶解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940792" y="3101465"/>
            <a:ext cx="4742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+mn-ea"/>
                <a:ea typeface="+mn-ea"/>
              </a:rPr>
              <a:t>2</a:t>
            </a:r>
            <a:r>
              <a:rPr lang="zh-CN" altLang="en-US" sz="2800">
                <a:latin typeface="+mn-ea"/>
                <a:ea typeface="+mn-ea"/>
              </a:rPr>
              <a:t>、固体表面是否有气泡冒出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928092" y="3773556"/>
            <a:ext cx="4742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、固体表面是否有固体析出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910630" y="4489076"/>
            <a:ext cx="51026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、溶液中的颜色是否发生改变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910630" y="5204596"/>
            <a:ext cx="32993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  <a:latin typeface="+mn-ea"/>
                <a:ea typeface="+mn-ea"/>
              </a:rPr>
              <a:t>5</a:t>
            </a:r>
            <a:r>
              <a:rPr lang="zh-CN" altLang="en-US" sz="2800">
                <a:solidFill>
                  <a:srgbClr val="0000CC"/>
                </a:solidFill>
                <a:latin typeface="+mn-ea"/>
                <a:ea typeface="+mn-ea"/>
              </a:rPr>
              <a:t>、是否有热量放出</a:t>
            </a:r>
          </a:p>
        </p:txBody>
      </p:sp>
      <p:grpSp>
        <p:nvGrpSpPr>
          <p:cNvPr id="63500" name="Group 12"/>
          <p:cNvGrpSpPr>
            <a:grpSpLocks/>
          </p:cNvGrpSpPr>
          <p:nvPr/>
        </p:nvGrpSpPr>
        <p:grpSpPr bwMode="auto">
          <a:xfrm>
            <a:off x="5768414" y="2271078"/>
            <a:ext cx="3000375" cy="1878697"/>
            <a:chOff x="3288" y="1344"/>
            <a:chExt cx="1890" cy="1022"/>
          </a:xfrm>
        </p:grpSpPr>
        <p:sp>
          <p:nvSpPr>
            <p:cNvPr id="63498" name="AutoShape 10"/>
            <p:cNvSpPr>
              <a:spLocks/>
            </p:cNvSpPr>
            <p:nvPr/>
          </p:nvSpPr>
          <p:spPr bwMode="auto">
            <a:xfrm>
              <a:off x="3288" y="1344"/>
              <a:ext cx="70" cy="1022"/>
            </a:xfrm>
            <a:prstGeom prst="rightBrace">
              <a:avLst>
                <a:gd name="adj1" fmla="val 78846"/>
                <a:gd name="adj2" fmla="val 50000"/>
              </a:avLst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3470" y="1612"/>
              <a:ext cx="1708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注意：“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3”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与</a:t>
              </a:r>
            </a:p>
            <a:p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“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1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、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2”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相冲突</a:t>
              </a:r>
            </a:p>
          </p:txBody>
        </p:sp>
      </p:grp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4003102" y="5210036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（仅针对非常的活泼金属与酸反应）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63494" grpId="0"/>
      <p:bldP spid="63495" grpId="0"/>
      <p:bldP spid="63496" grpId="0"/>
      <p:bldP spid="63497" grpId="0"/>
      <p:bldP spid="6350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054646" y="3240171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30000" dirty="0">
                <a:latin typeface="+mn-ea"/>
                <a:ea typeface="+mn-ea"/>
              </a:rPr>
              <a:t>3+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4844" y="3240171"/>
            <a:ext cx="10715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黄色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646" y="4114975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30000" dirty="0">
                <a:latin typeface="+mn-ea"/>
                <a:ea typeface="+mn-ea"/>
              </a:rPr>
              <a:t>2+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4844" y="4114975"/>
            <a:ext cx="145213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浅绿色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646" y="4968363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Cu</a:t>
            </a:r>
            <a:r>
              <a:rPr lang="en-US" altLang="zh-CN" sz="2800" baseline="30000" dirty="0">
                <a:latin typeface="+mn-ea"/>
                <a:ea typeface="+mn-ea"/>
              </a:rPr>
              <a:t>2+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54844" y="4983111"/>
            <a:ext cx="107157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蓝色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646" y="5832459"/>
            <a:ext cx="155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baseline="30000" dirty="0">
                <a:latin typeface="+mn-ea"/>
                <a:ea typeface="+mn-ea"/>
              </a:rPr>
              <a:t>－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54844" y="5858108"/>
            <a:ext cx="1357322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紫红色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15082" y="3240172"/>
            <a:ext cx="4776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(SO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Fe(NO</a:t>
            </a:r>
            <a:r>
              <a:rPr lang="en-US" altLang="zh-CN" sz="2800" baseline="-25000" dirty="0">
                <a:latin typeface="+mn-ea"/>
                <a:ea typeface="+mn-ea"/>
              </a:rPr>
              <a:t>3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5082" y="4104267"/>
            <a:ext cx="4776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Fe(NO</a:t>
            </a:r>
            <a:r>
              <a:rPr lang="en-US" altLang="zh-CN" sz="2800" baseline="-25000" dirty="0">
                <a:latin typeface="+mn-ea"/>
                <a:ea typeface="+mn-ea"/>
              </a:rPr>
              <a:t>3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15082" y="4983111"/>
            <a:ext cx="4200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CuCl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15082" y="5858108"/>
            <a:ext cx="2688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KMnO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NaMnO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D6DCB226-51F2-4DCB-ABBA-A4D742218E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1" b="30178"/>
          <a:stretch/>
        </p:blipFill>
        <p:spPr>
          <a:xfrm>
            <a:off x="5807174" y="708715"/>
            <a:ext cx="2402083" cy="2279528"/>
          </a:xfrm>
          <a:prstGeom prst="round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BACDC3FD-DCDF-450F-A860-06FE20CE10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4" t="9196" r="23214" b="16031"/>
          <a:stretch/>
        </p:blipFill>
        <p:spPr>
          <a:xfrm>
            <a:off x="560051" y="800678"/>
            <a:ext cx="2222787" cy="2249228"/>
          </a:xfrm>
          <a:prstGeom prst="round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A877E9F1-2540-498D-A3A4-AC74857F9D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3" t="5079" r="18840"/>
          <a:stretch/>
        </p:blipFill>
        <p:spPr>
          <a:xfrm>
            <a:off x="3214886" y="739268"/>
            <a:ext cx="2135494" cy="2264229"/>
          </a:xfrm>
          <a:prstGeom prst="round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8D31192A-38E0-44D0-89B4-5588FB3D559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28279" r="24393" b="16583"/>
          <a:stretch/>
        </p:blipFill>
        <p:spPr>
          <a:xfrm>
            <a:off x="8759501" y="708715"/>
            <a:ext cx="2952329" cy="223456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7697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4504</TotalTime>
  <Words>1885</Words>
  <Application>Microsoft Office PowerPoint</Application>
  <PresentationFormat>自定义</PresentationFormat>
  <Paragraphs>279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Monotype Sorts</vt:lpstr>
      <vt:lpstr>宋体</vt:lpstr>
      <vt:lpstr>Arial Black</vt:lpstr>
      <vt:lpstr>Arial Narrow</vt:lpstr>
      <vt:lpstr>Calibri</vt:lpstr>
      <vt:lpstr>Courier New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燃烧与灭火</dc:title>
  <dc:creator>邓作逵</dc:creator>
  <cp:lastModifiedBy>邓 作逵</cp:lastModifiedBy>
  <cp:revision>914</cp:revision>
  <dcterms:created xsi:type="dcterms:W3CDTF">2003-11-23T08:36:42Z</dcterms:created>
  <dcterms:modified xsi:type="dcterms:W3CDTF">2021-03-23T08:33:51Z</dcterms:modified>
</cp:coreProperties>
</file>