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5349" r:id="rId1"/>
    <p:sldMasterId id="2147485354" r:id="rId2"/>
    <p:sldMasterId id="2147485352" r:id="rId3"/>
  </p:sldMasterIdLst>
  <p:notesMasterIdLst>
    <p:notesMasterId r:id="rId35"/>
  </p:notesMasterIdLst>
  <p:handoutMasterIdLst>
    <p:handoutMasterId r:id="rId36"/>
  </p:handoutMasterIdLst>
  <p:sldIdLst>
    <p:sldId id="256" r:id="rId4"/>
    <p:sldId id="257" r:id="rId5"/>
    <p:sldId id="262" r:id="rId6"/>
    <p:sldId id="263" r:id="rId7"/>
    <p:sldId id="264" r:id="rId8"/>
    <p:sldId id="265" r:id="rId9"/>
    <p:sldId id="266" r:id="rId10"/>
    <p:sldId id="289" r:id="rId11"/>
    <p:sldId id="267" r:id="rId12"/>
    <p:sldId id="290" r:id="rId13"/>
    <p:sldId id="268" r:id="rId14"/>
    <p:sldId id="269" r:id="rId15"/>
    <p:sldId id="270" r:id="rId16"/>
    <p:sldId id="291" r:id="rId17"/>
    <p:sldId id="292" r:id="rId18"/>
    <p:sldId id="293" r:id="rId19"/>
    <p:sldId id="294" r:id="rId20"/>
    <p:sldId id="295" r:id="rId21"/>
    <p:sldId id="296" r:id="rId22"/>
    <p:sldId id="271" r:id="rId23"/>
    <p:sldId id="274" r:id="rId24"/>
    <p:sldId id="275" r:id="rId25"/>
    <p:sldId id="276" r:id="rId26"/>
    <p:sldId id="277" r:id="rId27"/>
    <p:sldId id="278" r:id="rId28"/>
    <p:sldId id="280" r:id="rId29"/>
    <p:sldId id="283" r:id="rId30"/>
    <p:sldId id="284" r:id="rId31"/>
    <p:sldId id="285" r:id="rId32"/>
    <p:sldId id="287" r:id="rId33"/>
    <p:sldId id="288" r:id="rId34"/>
  </p:sldIdLst>
  <p:sldSz cx="12198350" cy="6859588"/>
  <p:notesSz cx="6858000" cy="9144000"/>
  <p:defaultTextStyle>
    <a:defPPr>
      <a:defRPr lang="en-US"/>
    </a:defPPr>
    <a:lvl1pPr algn="l" rtl="0" fontAlgn="base">
      <a:spcBef>
        <a:spcPct val="0"/>
      </a:spcBef>
      <a:spcAft>
        <a:spcPct val="0"/>
      </a:spcAft>
      <a:defRPr sz="2600" b="1" kern="1200">
        <a:solidFill>
          <a:schemeClr val="tx1"/>
        </a:solidFill>
        <a:latin typeface="Times New Roman" pitchFamily="18" charset="0"/>
        <a:ea typeface="宋体" pitchFamily="2" charset="-122"/>
        <a:cs typeface="+mn-cs"/>
      </a:defRPr>
    </a:lvl1pPr>
    <a:lvl2pPr marL="585788" indent="-128588" algn="l" rtl="0" fontAlgn="base">
      <a:spcBef>
        <a:spcPct val="0"/>
      </a:spcBef>
      <a:spcAft>
        <a:spcPct val="0"/>
      </a:spcAft>
      <a:defRPr sz="2600" b="1" kern="1200">
        <a:solidFill>
          <a:schemeClr val="tx1"/>
        </a:solidFill>
        <a:latin typeface="Times New Roman" pitchFamily="18" charset="0"/>
        <a:ea typeface="宋体" pitchFamily="2" charset="-122"/>
        <a:cs typeface="+mn-cs"/>
      </a:defRPr>
    </a:lvl2pPr>
    <a:lvl3pPr marL="1171575" indent="-257175" algn="l" rtl="0" fontAlgn="base">
      <a:spcBef>
        <a:spcPct val="0"/>
      </a:spcBef>
      <a:spcAft>
        <a:spcPct val="0"/>
      </a:spcAft>
      <a:defRPr sz="2600" b="1" kern="1200">
        <a:solidFill>
          <a:schemeClr val="tx1"/>
        </a:solidFill>
        <a:latin typeface="Times New Roman" pitchFamily="18" charset="0"/>
        <a:ea typeface="宋体" pitchFamily="2" charset="-122"/>
        <a:cs typeface="+mn-cs"/>
      </a:defRPr>
    </a:lvl3pPr>
    <a:lvl4pPr marL="1758950" indent="-387350" algn="l" rtl="0" fontAlgn="base">
      <a:spcBef>
        <a:spcPct val="0"/>
      </a:spcBef>
      <a:spcAft>
        <a:spcPct val="0"/>
      </a:spcAft>
      <a:defRPr sz="2600" b="1" kern="1200">
        <a:solidFill>
          <a:schemeClr val="tx1"/>
        </a:solidFill>
        <a:latin typeface="Times New Roman" pitchFamily="18" charset="0"/>
        <a:ea typeface="宋体" pitchFamily="2" charset="-122"/>
        <a:cs typeface="+mn-cs"/>
      </a:defRPr>
    </a:lvl4pPr>
    <a:lvl5pPr marL="2344738" indent="-515938" algn="l" rtl="0" fontAlgn="base">
      <a:spcBef>
        <a:spcPct val="0"/>
      </a:spcBef>
      <a:spcAft>
        <a:spcPct val="0"/>
      </a:spcAft>
      <a:defRPr sz="2600" b="1" kern="1200">
        <a:solidFill>
          <a:schemeClr val="tx1"/>
        </a:solidFill>
        <a:latin typeface="Times New Roman" pitchFamily="18" charset="0"/>
        <a:ea typeface="宋体" pitchFamily="2" charset="-122"/>
        <a:cs typeface="+mn-cs"/>
      </a:defRPr>
    </a:lvl5pPr>
    <a:lvl6pPr marL="2286000" algn="l" defTabSz="914400" rtl="0" eaLnBrk="1" latinLnBrk="0" hangingPunct="1">
      <a:defRPr sz="2600" b="1" kern="1200">
        <a:solidFill>
          <a:schemeClr val="tx1"/>
        </a:solidFill>
        <a:latin typeface="Times New Roman" pitchFamily="18" charset="0"/>
        <a:ea typeface="宋体" pitchFamily="2" charset="-122"/>
        <a:cs typeface="+mn-cs"/>
      </a:defRPr>
    </a:lvl6pPr>
    <a:lvl7pPr marL="2743200" algn="l" defTabSz="914400" rtl="0" eaLnBrk="1" latinLnBrk="0" hangingPunct="1">
      <a:defRPr sz="2600" b="1" kern="1200">
        <a:solidFill>
          <a:schemeClr val="tx1"/>
        </a:solidFill>
        <a:latin typeface="Times New Roman" pitchFamily="18" charset="0"/>
        <a:ea typeface="宋体" pitchFamily="2" charset="-122"/>
        <a:cs typeface="+mn-cs"/>
      </a:defRPr>
    </a:lvl7pPr>
    <a:lvl8pPr marL="3200400" algn="l" defTabSz="914400" rtl="0" eaLnBrk="1" latinLnBrk="0" hangingPunct="1">
      <a:defRPr sz="2600" b="1" kern="1200">
        <a:solidFill>
          <a:schemeClr val="tx1"/>
        </a:solidFill>
        <a:latin typeface="Times New Roman" pitchFamily="18" charset="0"/>
        <a:ea typeface="宋体" pitchFamily="2" charset="-122"/>
        <a:cs typeface="+mn-cs"/>
      </a:defRPr>
    </a:lvl8pPr>
    <a:lvl9pPr marL="3657600" algn="l" defTabSz="914400" rtl="0" eaLnBrk="1" latinLnBrk="0" hangingPunct="1">
      <a:defRPr sz="2600" b="1" kern="1200">
        <a:solidFill>
          <a:schemeClr val="tx1"/>
        </a:solidFill>
        <a:latin typeface="Times New Roman" pitchFamily="18"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99"/>
    <a:srgbClr val="DCDDFA"/>
    <a:srgbClr val="FF9900"/>
    <a:srgbClr val="CCFF66"/>
    <a:srgbClr val="FFCC00"/>
    <a:srgbClr val="99CC00"/>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57" autoAdjust="0"/>
    <p:restoredTop sz="97227" autoAdjust="0"/>
  </p:normalViewPr>
  <p:slideViewPr>
    <p:cSldViewPr showGuides="1">
      <p:cViewPr varScale="1">
        <p:scale>
          <a:sx n="69" d="100"/>
          <a:sy n="69" d="100"/>
        </p:scale>
        <p:origin x="-492" y="-96"/>
      </p:cViewPr>
      <p:guideLst>
        <p:guide orient="horz" pos="2160"/>
        <p:guide pos="2992"/>
      </p:guideLst>
    </p:cSldViewPr>
  </p:slideViewPr>
  <p:notesTextViewPr>
    <p:cViewPr>
      <p:scale>
        <a:sx n="100" d="100"/>
        <a:sy n="100" d="100"/>
      </p:scale>
      <p:origin x="0" y="0"/>
    </p:cViewPr>
  </p:notesTextViewPr>
  <p:sorterViewPr>
    <p:cViewPr>
      <p:scale>
        <a:sx n="66" d="100"/>
        <a:sy n="66" d="100"/>
      </p:scale>
      <p:origin x="0" y="0"/>
    </p:cViewPr>
  </p:sorterViewPr>
  <p:notesViewPr>
    <p:cSldViewPr showGuides="1">
      <p:cViewPr varScale="1">
        <p:scale>
          <a:sx n="52" d="100"/>
          <a:sy n="52" d="100"/>
        </p:scale>
        <p:origin x="-1890" y="-90"/>
      </p:cViewPr>
      <p:guideLst>
        <p:guide orient="horz" pos="2880"/>
        <p:guide pos="2160"/>
      </p:guideLst>
    </p:cSldViewPr>
  </p:notesViewPr>
  <p:gridSpacing cx="45005" cy="45005"/>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image" Target="../media/image1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image" Target="../media/image17.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image" Target="../media/image20.emf"/><Relationship Id="rId6" Type="http://schemas.openxmlformats.org/officeDocument/2006/relationships/image" Target="../media/image25.emf"/><Relationship Id="rId5" Type="http://schemas.openxmlformats.org/officeDocument/2006/relationships/image" Target="../media/image24.emf"/><Relationship Id="rId4" Type="http://schemas.openxmlformats.org/officeDocument/2006/relationships/image" Target="../media/image23.e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e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e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image" Target="../media/image32.e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4002"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zh-CN" altLang="en-US"/>
          </a:p>
        </p:txBody>
      </p:sp>
      <p:sp>
        <p:nvSpPr>
          <p:cNvPr id="384003"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lnSpc>
                <a:spcPct val="100000"/>
              </a:lnSpc>
              <a:defRPr sz="1200" b="0">
                <a:latin typeface="Arial" charset="0"/>
                <a:ea typeface="宋体" pitchFamily="2" charset="-122"/>
              </a:defRPr>
            </a:lvl1pPr>
          </a:lstStyle>
          <a:p>
            <a:pPr>
              <a:defRPr/>
            </a:pPr>
            <a:endParaRPr lang="en-US" altLang="zh-CN"/>
          </a:p>
        </p:txBody>
      </p:sp>
      <p:sp>
        <p:nvSpPr>
          <p:cNvPr id="384004"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en-US" altLang="zh-CN"/>
          </a:p>
        </p:txBody>
      </p:sp>
      <p:sp>
        <p:nvSpPr>
          <p:cNvPr id="384005"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b="0">
                <a:latin typeface="Arial" pitchFamily="34" charset="0"/>
                <a:ea typeface="宋体" pitchFamily="2" charset="-122"/>
              </a:defRPr>
            </a:lvl1pPr>
          </a:lstStyle>
          <a:p>
            <a:pPr>
              <a:defRPr/>
            </a:pPr>
            <a:fld id="{CF1E5AB5-1DC5-4D2F-9262-864165D1E22F}" type="slidenum">
              <a:rPr lang="zh-CN" altLang="en-US"/>
              <a:pPr>
                <a:defRPr/>
              </a:pPr>
              <a:t>‹#›</a:t>
            </a:fld>
            <a:endParaRPr lang="en-US" altLang="zh-CN"/>
          </a:p>
        </p:txBody>
      </p:sp>
    </p:spTree>
    <p:extLst>
      <p:ext uri="{BB962C8B-B14F-4D97-AF65-F5344CB8AC3E}">
        <p14:creationId xmlns:p14="http://schemas.microsoft.com/office/powerpoint/2010/main" val="29712552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179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zh-CN" altLang="en-US"/>
          </a:p>
        </p:txBody>
      </p:sp>
      <p:sp>
        <p:nvSpPr>
          <p:cNvPr id="16179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lnSpc>
                <a:spcPct val="100000"/>
              </a:lnSpc>
              <a:defRPr sz="1200" b="0">
                <a:latin typeface="Arial" charset="0"/>
                <a:ea typeface="宋体" pitchFamily="2" charset="-122"/>
              </a:defRPr>
            </a:lvl1pPr>
          </a:lstStyle>
          <a:p>
            <a:pPr>
              <a:defRPr/>
            </a:pPr>
            <a:endParaRPr lang="en-US" altLang="zh-CN"/>
          </a:p>
        </p:txBody>
      </p:sp>
      <p:sp>
        <p:nvSpPr>
          <p:cNvPr id="153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179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6179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en-US" altLang="zh-CN"/>
          </a:p>
        </p:txBody>
      </p:sp>
      <p:sp>
        <p:nvSpPr>
          <p:cNvPr id="16179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b="0">
                <a:latin typeface="Arial" pitchFamily="34" charset="0"/>
                <a:ea typeface="宋体" pitchFamily="2" charset="-122"/>
              </a:defRPr>
            </a:lvl1pPr>
          </a:lstStyle>
          <a:p>
            <a:pPr>
              <a:defRPr/>
            </a:pPr>
            <a:fld id="{3500FBE1-F2D6-4EE3-9160-42A3B438B8E4}" type="slidenum">
              <a:rPr lang="zh-CN" altLang="en-US"/>
              <a:pPr>
                <a:defRPr/>
              </a:pPr>
              <a:t>‹#›</a:t>
            </a:fld>
            <a:endParaRPr lang="en-US" altLang="zh-CN"/>
          </a:p>
        </p:txBody>
      </p:sp>
    </p:spTree>
    <p:extLst>
      <p:ext uri="{BB962C8B-B14F-4D97-AF65-F5344CB8AC3E}">
        <p14:creationId xmlns:p14="http://schemas.microsoft.com/office/powerpoint/2010/main" val="21645638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500" kern="1200">
        <a:solidFill>
          <a:schemeClr val="tx1"/>
        </a:solidFill>
        <a:latin typeface="Arial" charset="0"/>
        <a:ea typeface="宋体" charset="-122"/>
        <a:cs typeface="+mn-cs"/>
      </a:defRPr>
    </a:lvl1pPr>
    <a:lvl2pPr marL="585788" algn="l" rtl="0" eaLnBrk="0" fontAlgn="base" hangingPunct="0">
      <a:spcBef>
        <a:spcPct val="30000"/>
      </a:spcBef>
      <a:spcAft>
        <a:spcPct val="0"/>
      </a:spcAft>
      <a:defRPr sz="1500" kern="1200">
        <a:solidFill>
          <a:schemeClr val="tx1"/>
        </a:solidFill>
        <a:latin typeface="Arial" charset="0"/>
        <a:ea typeface="宋体" charset="-122"/>
        <a:cs typeface="+mn-cs"/>
      </a:defRPr>
    </a:lvl2pPr>
    <a:lvl3pPr marL="1171575" algn="l" rtl="0" eaLnBrk="0" fontAlgn="base" hangingPunct="0">
      <a:spcBef>
        <a:spcPct val="30000"/>
      </a:spcBef>
      <a:spcAft>
        <a:spcPct val="0"/>
      </a:spcAft>
      <a:defRPr sz="1500" kern="1200">
        <a:solidFill>
          <a:schemeClr val="tx1"/>
        </a:solidFill>
        <a:latin typeface="Arial" charset="0"/>
        <a:ea typeface="宋体" charset="-122"/>
        <a:cs typeface="+mn-cs"/>
      </a:defRPr>
    </a:lvl3pPr>
    <a:lvl4pPr marL="1758950" algn="l" rtl="0" eaLnBrk="0" fontAlgn="base" hangingPunct="0">
      <a:spcBef>
        <a:spcPct val="30000"/>
      </a:spcBef>
      <a:spcAft>
        <a:spcPct val="0"/>
      </a:spcAft>
      <a:defRPr sz="1500" kern="1200">
        <a:solidFill>
          <a:schemeClr val="tx1"/>
        </a:solidFill>
        <a:latin typeface="Arial" charset="0"/>
        <a:ea typeface="宋体" charset="-122"/>
        <a:cs typeface="+mn-cs"/>
      </a:defRPr>
    </a:lvl4pPr>
    <a:lvl5pPr marL="2344738" algn="l" rtl="0" eaLnBrk="0" fontAlgn="base" hangingPunct="0">
      <a:spcBef>
        <a:spcPct val="30000"/>
      </a:spcBef>
      <a:spcAft>
        <a:spcPct val="0"/>
      </a:spcAft>
      <a:defRPr sz="1500" kern="1200">
        <a:solidFill>
          <a:schemeClr val="tx1"/>
        </a:solidFill>
        <a:latin typeface="Arial" charset="0"/>
        <a:ea typeface="宋体" charset="-122"/>
        <a:cs typeface="+mn-cs"/>
      </a:defRPr>
    </a:lvl5pPr>
    <a:lvl6pPr marL="2931795" algn="l" defTabSz="1172718" rtl="0" eaLnBrk="1" latinLnBrk="0" hangingPunct="1">
      <a:defRPr sz="1500" kern="1200">
        <a:solidFill>
          <a:schemeClr val="tx1"/>
        </a:solidFill>
        <a:latin typeface="+mn-lt"/>
        <a:ea typeface="+mn-ea"/>
        <a:cs typeface="+mn-cs"/>
      </a:defRPr>
    </a:lvl6pPr>
    <a:lvl7pPr marL="3518154" algn="l" defTabSz="1172718" rtl="0" eaLnBrk="1" latinLnBrk="0" hangingPunct="1">
      <a:defRPr sz="1500" kern="1200">
        <a:solidFill>
          <a:schemeClr val="tx1"/>
        </a:solidFill>
        <a:latin typeface="+mn-lt"/>
        <a:ea typeface="+mn-ea"/>
        <a:cs typeface="+mn-cs"/>
      </a:defRPr>
    </a:lvl7pPr>
    <a:lvl8pPr marL="4104513" algn="l" defTabSz="1172718" rtl="0" eaLnBrk="1" latinLnBrk="0" hangingPunct="1">
      <a:defRPr sz="1500" kern="1200">
        <a:solidFill>
          <a:schemeClr val="tx1"/>
        </a:solidFill>
        <a:latin typeface="+mn-lt"/>
        <a:ea typeface="+mn-ea"/>
        <a:cs typeface="+mn-cs"/>
      </a:defRPr>
    </a:lvl8pPr>
    <a:lvl9pPr marL="4690872" algn="l" defTabSz="1172718" rtl="0" eaLnBrk="1" latinLnBrk="0" hangingPunct="1">
      <a:defRPr sz="15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9547896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1" y="273113"/>
            <a:ext cx="4013173" cy="116232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9" y="273116"/>
            <a:ext cx="6819218" cy="5854468"/>
          </a:xfrm>
          <a:prstGeom prst="rect">
            <a:avLst/>
          </a:prstGeom>
        </p:spPr>
        <p:txBody>
          <a:bodyPr lIns="117272" tIns="58636" rIns="117272" bIns="58636"/>
          <a:lstStyle>
            <a:lvl1pPr>
              <a:defRPr sz="41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1" y="1435435"/>
            <a:ext cx="4013173" cy="46921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3794399169"/>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12169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9" y="274698"/>
            <a:ext cx="10978515" cy="1143265"/>
          </a:xfrm>
          <a:prstGeom prst="rect">
            <a:avLst/>
          </a:prstGeom>
        </p:spPr>
        <p:txBody>
          <a:bodyPr lIns="108882" tIns="54442" rIns="108882" bIns="54442"/>
          <a:lstStyle/>
          <a:p>
            <a:r>
              <a:rPr lang="zh-CN" altLang="en-US" smtClean="0"/>
              <a:t>单击此处编辑母版标题样式</a:t>
            </a:r>
            <a:endParaRPr lang="zh-CN" altLang="en-US"/>
          </a:p>
        </p:txBody>
      </p:sp>
      <p:sp>
        <p:nvSpPr>
          <p:cNvPr id="3" name="内容占位符 2"/>
          <p:cNvSpPr>
            <a:spLocks noGrp="1"/>
          </p:cNvSpPr>
          <p:nvPr>
            <p:ph idx="1"/>
          </p:nvPr>
        </p:nvSpPr>
        <p:spPr>
          <a:xfrm>
            <a:off x="609919" y="1600571"/>
            <a:ext cx="10978515" cy="4527013"/>
          </a:xfrm>
          <a:prstGeom prst="rect">
            <a:avLst/>
          </a:prstGeom>
        </p:spPr>
        <p:txBody>
          <a:bodyPr lIns="108882" tIns="54442" rIns="108882" bIns="54442"/>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246673"/>
            <a:ext cx="2846282" cy="476361"/>
          </a:xfrm>
          <a:prstGeom prst="rect">
            <a:avLst/>
          </a:prstGeom>
        </p:spPr>
        <p:txBody>
          <a:bodyPr lIns="108882" tIns="54442" rIns="108882" bIns="54442"/>
          <a:lstStyle>
            <a:lvl1pPr>
              <a:defRPr/>
            </a:lvl1pPr>
          </a:lstStyle>
          <a:p>
            <a:endParaRPr lang="en-US" altLang="zh-CN"/>
          </a:p>
        </p:txBody>
      </p:sp>
      <p:sp>
        <p:nvSpPr>
          <p:cNvPr id="5" name="页脚占位符 4"/>
          <p:cNvSpPr>
            <a:spLocks noGrp="1"/>
          </p:cNvSpPr>
          <p:nvPr>
            <p:ph type="ftr" sz="quarter" idx="11"/>
          </p:nvPr>
        </p:nvSpPr>
        <p:spPr>
          <a:xfrm>
            <a:off x="4167771" y="6246673"/>
            <a:ext cx="3862811" cy="476361"/>
          </a:xfrm>
          <a:prstGeom prst="rect">
            <a:avLst/>
          </a:prstGeom>
        </p:spPr>
        <p:txBody>
          <a:bodyPr lIns="108882" tIns="54442" rIns="108882" bIns="54442"/>
          <a:lstStyle>
            <a:lvl1pPr>
              <a:defRPr/>
            </a:lvl1pPr>
          </a:lstStyle>
          <a:p>
            <a:endParaRPr lang="en-US" altLang="zh-CN"/>
          </a:p>
        </p:txBody>
      </p:sp>
      <p:sp>
        <p:nvSpPr>
          <p:cNvPr id="6" name="灯片编号占位符 5"/>
          <p:cNvSpPr>
            <a:spLocks noGrp="1"/>
          </p:cNvSpPr>
          <p:nvPr>
            <p:ph type="sldNum" sz="quarter" idx="12"/>
          </p:nvPr>
        </p:nvSpPr>
        <p:spPr>
          <a:xfrm>
            <a:off x="8742151" y="6246673"/>
            <a:ext cx="2846282" cy="476361"/>
          </a:xfrm>
          <a:prstGeom prst="rect">
            <a:avLst/>
          </a:prstGeom>
        </p:spPr>
        <p:txBody>
          <a:bodyPr lIns="108882" tIns="54442" rIns="108882" bIns="54442"/>
          <a:lstStyle>
            <a:lvl1pPr>
              <a:defRPr/>
            </a:lvl1pPr>
          </a:lstStyle>
          <a:p>
            <a:fld id="{7529F237-94A6-46BF-9BBC-96E461C4E434}" type="slidenum">
              <a:rPr lang="en-US" altLang="zh-CN"/>
              <a:pPr/>
              <a:t>‹#›</a:t>
            </a:fld>
            <a:endParaRPr lang="en-US" altLang="zh-CN"/>
          </a:p>
        </p:txBody>
      </p:sp>
    </p:spTree>
    <p:extLst>
      <p:ext uri="{BB962C8B-B14F-4D97-AF65-F5344CB8AC3E}">
        <p14:creationId xmlns:p14="http://schemas.microsoft.com/office/powerpoint/2010/main" val="42291780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1925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21"/>
            <a:ext cx="10368598" cy="1470366"/>
          </a:xfrm>
          <a:prstGeom prst="rect">
            <a:avLst/>
          </a:prstGeom>
        </p:spPr>
        <p:txBody>
          <a:bodyPr lIns="117272" tIns="58636" rIns="117272" bIns="58636"/>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17272" tIns="58636" rIns="117272" bIns="58636"/>
          <a:lstStyle>
            <a:lvl1pPr marL="0" indent="0" algn="ctr">
              <a:buNone/>
              <a:defRPr/>
            </a:lvl1pPr>
            <a:lvl2pPr marL="586359" indent="0" algn="ctr">
              <a:buNone/>
              <a:defRPr/>
            </a:lvl2pPr>
            <a:lvl3pPr marL="1172718" indent="0" algn="ctr">
              <a:buNone/>
              <a:defRPr/>
            </a:lvl3pPr>
            <a:lvl4pPr marL="1759077" indent="0" algn="ctr">
              <a:buNone/>
              <a:defRPr/>
            </a:lvl4pPr>
            <a:lvl5pPr marL="2345436" indent="0" algn="ctr">
              <a:buNone/>
              <a:defRPr/>
            </a:lvl5pPr>
            <a:lvl6pPr marL="2931795" indent="0" algn="ctr">
              <a:buNone/>
              <a:defRPr/>
            </a:lvl6pPr>
            <a:lvl7pPr marL="3518154" indent="0" algn="ctr">
              <a:buNone/>
              <a:defRPr/>
            </a:lvl7pPr>
            <a:lvl8pPr marL="4104513" indent="0" algn="ctr">
              <a:buNone/>
              <a:defRPr/>
            </a:lvl8pPr>
            <a:lvl9pPr marL="4690872"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79091394"/>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idx="1"/>
          </p:nvPr>
        </p:nvSpPr>
        <p:spPr>
          <a:xfrm>
            <a:off x="609918" y="1600572"/>
            <a:ext cx="10978515" cy="4527011"/>
          </a:xfrm>
          <a:prstGeom prst="rect">
            <a:avLst/>
          </a:prstGeom>
        </p:spPr>
        <p:txBody>
          <a:bodyPr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850172365"/>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585" y="4407922"/>
            <a:ext cx="10368598" cy="1362390"/>
          </a:xfrm>
          <a:prstGeom prst="rect">
            <a:avLst/>
          </a:prstGeom>
        </p:spPr>
        <p:txBody>
          <a:bodyPr lIns="117272" tIns="58636" rIns="117272" bIns="58636" anchor="t"/>
          <a:lstStyle>
            <a:lvl1pPr algn="l">
              <a:defRPr sz="51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585" y="2907387"/>
            <a:ext cx="10368598" cy="1500535"/>
          </a:xfrm>
          <a:prstGeom prst="rect">
            <a:avLst/>
          </a:prstGeom>
        </p:spPr>
        <p:txBody>
          <a:bodyPr lIns="117272" tIns="58636" rIns="117272" bIns="58636" anchor="b"/>
          <a:lstStyle>
            <a:lvl1pPr marL="0" indent="0">
              <a:buNone/>
              <a:defRPr sz="2600"/>
            </a:lvl1pPr>
            <a:lvl2pPr marL="586359" indent="0">
              <a:buNone/>
              <a:defRPr sz="2300"/>
            </a:lvl2pPr>
            <a:lvl3pPr marL="1172718" indent="0">
              <a:buNone/>
              <a:defRPr sz="2100"/>
            </a:lvl3pPr>
            <a:lvl4pPr marL="1759077" indent="0">
              <a:buNone/>
              <a:defRPr sz="1800"/>
            </a:lvl4pPr>
            <a:lvl5pPr marL="2345436" indent="0">
              <a:buNone/>
              <a:defRPr sz="1800"/>
            </a:lvl5pPr>
            <a:lvl6pPr marL="2931795" indent="0">
              <a:buNone/>
              <a:defRPr sz="1800"/>
            </a:lvl6pPr>
            <a:lvl7pPr marL="3518154" indent="0">
              <a:buNone/>
              <a:defRPr sz="1800"/>
            </a:lvl7pPr>
            <a:lvl8pPr marL="4104513" indent="0">
              <a:buNone/>
              <a:defRPr sz="1800"/>
            </a:lvl8pPr>
            <a:lvl9pPr marL="4690872" indent="0">
              <a:buNone/>
              <a:defRPr sz="1800"/>
            </a:lvl9pPr>
          </a:lstStyle>
          <a:p>
            <a:pPr lvl="0"/>
            <a:r>
              <a:rPr lang="zh-CN" altLang="en-US" smtClean="0"/>
              <a:t>单击此处编辑母版文本样式</a:t>
            </a:r>
          </a:p>
        </p:txBody>
      </p:sp>
    </p:spTree>
    <p:extLst>
      <p:ext uri="{BB962C8B-B14F-4D97-AF65-F5344CB8AC3E}">
        <p14:creationId xmlns:p14="http://schemas.microsoft.com/office/powerpoint/2010/main" val="2177814651"/>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917"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0828"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4011656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919" y="1535469"/>
            <a:ext cx="5389723"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9919" y="2175379"/>
            <a:ext cx="5389723"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6597" y="1535469"/>
            <a:ext cx="5391840"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96597" y="2175379"/>
            <a:ext cx="5391840"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3956548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Tree>
    <p:extLst>
      <p:ext uri="{BB962C8B-B14F-4D97-AF65-F5344CB8AC3E}">
        <p14:creationId xmlns:p14="http://schemas.microsoft.com/office/powerpoint/2010/main" val="1428859913"/>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2322548"/>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1" y="273113"/>
            <a:ext cx="4013173" cy="116232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9" y="273116"/>
            <a:ext cx="6819218" cy="5854468"/>
          </a:xfrm>
          <a:prstGeom prst="rect">
            <a:avLst/>
          </a:prstGeom>
        </p:spPr>
        <p:txBody>
          <a:bodyPr lIns="117272" tIns="58636" rIns="117272" bIns="58636"/>
          <a:lstStyle>
            <a:lvl1pPr>
              <a:defRPr sz="41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1" y="1435435"/>
            <a:ext cx="4013173" cy="46921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1423268050"/>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3"/>
            <a:ext cx="7319010" cy="56687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7"/>
            <a:ext cx="7319010" cy="4115753"/>
          </a:xfrm>
          <a:prstGeom prst="rect">
            <a:avLst/>
          </a:prstGeom>
        </p:spPr>
        <p:txBody>
          <a:bodyPr lIns="117272" tIns="58636" rIns="117272" bIns="58636"/>
          <a:lstStyle>
            <a:lvl1pPr marL="0" indent="0">
              <a:buNone/>
              <a:defRPr sz="4100"/>
            </a:lvl1pPr>
            <a:lvl2pPr marL="586359" indent="0">
              <a:buNone/>
              <a:defRPr sz="3600"/>
            </a:lvl2pPr>
            <a:lvl3pPr marL="1172718" indent="0">
              <a:buNone/>
              <a:defRPr sz="3100"/>
            </a:lvl3pPr>
            <a:lvl4pPr marL="1759077" indent="0">
              <a:buNone/>
              <a:defRPr sz="2600"/>
            </a:lvl4pPr>
            <a:lvl5pPr marL="2345436" indent="0">
              <a:buNone/>
              <a:defRPr sz="2600"/>
            </a:lvl5pPr>
            <a:lvl6pPr marL="2931795" indent="0">
              <a:buNone/>
              <a:defRPr sz="2600"/>
            </a:lvl6pPr>
            <a:lvl7pPr marL="3518154" indent="0">
              <a:buNone/>
              <a:defRPr sz="2600"/>
            </a:lvl7pPr>
            <a:lvl8pPr marL="4104513" indent="0">
              <a:buNone/>
              <a:defRPr sz="2600"/>
            </a:lvl8pPr>
            <a:lvl9pPr marL="4690872" indent="0">
              <a:buNone/>
              <a:defRPr sz="2600"/>
            </a:lvl9pPr>
          </a:lstStyle>
          <a:p>
            <a:pPr lvl="0"/>
            <a:endParaRPr lang="zh-CN" altLang="en-US" noProof="0" smtClean="0"/>
          </a:p>
        </p:txBody>
      </p:sp>
      <p:sp>
        <p:nvSpPr>
          <p:cNvPr id="4" name="文本占位符 3"/>
          <p:cNvSpPr>
            <a:spLocks noGrp="1"/>
          </p:cNvSpPr>
          <p:nvPr>
            <p:ph type="body" sz="half" idx="2"/>
          </p:nvPr>
        </p:nvSpPr>
        <p:spPr>
          <a:xfrm>
            <a:off x="2390962" y="5368583"/>
            <a:ext cx="7319010" cy="8050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3229263075"/>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40490685"/>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74703"/>
            <a:ext cx="2744629" cy="5852880"/>
          </a:xfrm>
          <a:prstGeom prst="rect">
            <a:avLst/>
          </a:prstGeom>
        </p:spPr>
        <p:txBody>
          <a:bodyPr vert="eaVert"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74703"/>
            <a:ext cx="8030580" cy="5852880"/>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18648336"/>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21"/>
            <a:ext cx="10368598" cy="1470366"/>
          </a:xfrm>
          <a:prstGeom prst="rect">
            <a:avLst/>
          </a:prstGeom>
        </p:spPr>
        <p:txBody>
          <a:bodyPr lIns="117272" tIns="58636" rIns="117272" bIns="58636"/>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17272" tIns="58636" rIns="117272" bIns="58636"/>
          <a:lstStyle>
            <a:lvl1pPr marL="0" indent="0" algn="ctr">
              <a:buNone/>
              <a:defRPr/>
            </a:lvl1pPr>
            <a:lvl2pPr marL="586359" indent="0" algn="ctr">
              <a:buNone/>
              <a:defRPr/>
            </a:lvl2pPr>
            <a:lvl3pPr marL="1172718" indent="0" algn="ctr">
              <a:buNone/>
              <a:defRPr/>
            </a:lvl3pPr>
            <a:lvl4pPr marL="1759077" indent="0" algn="ctr">
              <a:buNone/>
              <a:defRPr/>
            </a:lvl4pPr>
            <a:lvl5pPr marL="2345436" indent="0" algn="ctr">
              <a:buNone/>
              <a:defRPr/>
            </a:lvl5pPr>
            <a:lvl6pPr marL="2931795" indent="0" algn="ctr">
              <a:buNone/>
              <a:defRPr/>
            </a:lvl6pPr>
            <a:lvl7pPr marL="3518154" indent="0" algn="ctr">
              <a:buNone/>
              <a:defRPr/>
            </a:lvl7pPr>
            <a:lvl8pPr marL="4104513" indent="0" algn="ctr">
              <a:buNone/>
              <a:defRPr/>
            </a:lvl8pPr>
            <a:lvl9pPr marL="4690872"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880408952"/>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idx="1"/>
          </p:nvPr>
        </p:nvSpPr>
        <p:spPr>
          <a:xfrm>
            <a:off x="609918" y="1600572"/>
            <a:ext cx="10978515" cy="4527011"/>
          </a:xfrm>
          <a:prstGeom prst="rect">
            <a:avLst/>
          </a:prstGeom>
        </p:spPr>
        <p:txBody>
          <a:bodyPr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143875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585" y="4407922"/>
            <a:ext cx="10368598" cy="1362390"/>
          </a:xfrm>
          <a:prstGeom prst="rect">
            <a:avLst/>
          </a:prstGeom>
        </p:spPr>
        <p:txBody>
          <a:bodyPr lIns="117272" tIns="58636" rIns="117272" bIns="58636" anchor="t"/>
          <a:lstStyle>
            <a:lvl1pPr algn="l">
              <a:defRPr sz="51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585" y="2907387"/>
            <a:ext cx="10368598" cy="1500535"/>
          </a:xfrm>
          <a:prstGeom prst="rect">
            <a:avLst/>
          </a:prstGeom>
        </p:spPr>
        <p:txBody>
          <a:bodyPr lIns="117272" tIns="58636" rIns="117272" bIns="58636" anchor="b"/>
          <a:lstStyle>
            <a:lvl1pPr marL="0" indent="0">
              <a:buNone/>
              <a:defRPr sz="2600"/>
            </a:lvl1pPr>
            <a:lvl2pPr marL="586359" indent="0">
              <a:buNone/>
              <a:defRPr sz="2300"/>
            </a:lvl2pPr>
            <a:lvl3pPr marL="1172718" indent="0">
              <a:buNone/>
              <a:defRPr sz="2100"/>
            </a:lvl3pPr>
            <a:lvl4pPr marL="1759077" indent="0">
              <a:buNone/>
              <a:defRPr sz="1800"/>
            </a:lvl4pPr>
            <a:lvl5pPr marL="2345436" indent="0">
              <a:buNone/>
              <a:defRPr sz="1800"/>
            </a:lvl5pPr>
            <a:lvl6pPr marL="2931795" indent="0">
              <a:buNone/>
              <a:defRPr sz="1800"/>
            </a:lvl6pPr>
            <a:lvl7pPr marL="3518154" indent="0">
              <a:buNone/>
              <a:defRPr sz="1800"/>
            </a:lvl7pPr>
            <a:lvl8pPr marL="4104513" indent="0">
              <a:buNone/>
              <a:defRPr sz="1800"/>
            </a:lvl8pPr>
            <a:lvl9pPr marL="4690872" indent="0">
              <a:buNone/>
              <a:defRPr sz="1800"/>
            </a:lvl9pPr>
          </a:lstStyle>
          <a:p>
            <a:pPr lvl="0"/>
            <a:r>
              <a:rPr lang="zh-CN" altLang="en-US" smtClean="0"/>
              <a:t>单击此处编辑母版文本样式</a:t>
            </a:r>
          </a:p>
        </p:txBody>
      </p:sp>
    </p:spTree>
    <p:extLst>
      <p:ext uri="{BB962C8B-B14F-4D97-AF65-F5344CB8AC3E}">
        <p14:creationId xmlns:p14="http://schemas.microsoft.com/office/powerpoint/2010/main" val="1624860565"/>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917"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0828"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709916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919" y="1535469"/>
            <a:ext cx="5389723"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9919" y="2175379"/>
            <a:ext cx="5389723"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6597" y="1535469"/>
            <a:ext cx="5391840"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96597" y="2175379"/>
            <a:ext cx="5391840"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11466979"/>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Tree>
    <p:extLst>
      <p:ext uri="{BB962C8B-B14F-4D97-AF65-F5344CB8AC3E}">
        <p14:creationId xmlns:p14="http://schemas.microsoft.com/office/powerpoint/2010/main" val="2744840333"/>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0698075"/>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1" y="273113"/>
            <a:ext cx="4013173" cy="116232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9" y="273116"/>
            <a:ext cx="6819218" cy="5854468"/>
          </a:xfrm>
          <a:prstGeom prst="rect">
            <a:avLst/>
          </a:prstGeom>
        </p:spPr>
        <p:txBody>
          <a:bodyPr lIns="117272" tIns="58636" rIns="117272" bIns="58636"/>
          <a:lstStyle>
            <a:lvl1pPr>
              <a:defRPr sz="41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1" y="1435435"/>
            <a:ext cx="4013173" cy="46921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4251457478"/>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3"/>
            <a:ext cx="7319010" cy="56687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7"/>
            <a:ext cx="7319010" cy="4115753"/>
          </a:xfrm>
          <a:prstGeom prst="rect">
            <a:avLst/>
          </a:prstGeom>
        </p:spPr>
        <p:txBody>
          <a:bodyPr lIns="117272" tIns="58636" rIns="117272" bIns="58636"/>
          <a:lstStyle>
            <a:lvl1pPr marL="0" indent="0">
              <a:buNone/>
              <a:defRPr sz="4100"/>
            </a:lvl1pPr>
            <a:lvl2pPr marL="586359" indent="0">
              <a:buNone/>
              <a:defRPr sz="3600"/>
            </a:lvl2pPr>
            <a:lvl3pPr marL="1172718" indent="0">
              <a:buNone/>
              <a:defRPr sz="3100"/>
            </a:lvl3pPr>
            <a:lvl4pPr marL="1759077" indent="0">
              <a:buNone/>
              <a:defRPr sz="2600"/>
            </a:lvl4pPr>
            <a:lvl5pPr marL="2345436" indent="0">
              <a:buNone/>
              <a:defRPr sz="2600"/>
            </a:lvl5pPr>
            <a:lvl6pPr marL="2931795" indent="0">
              <a:buNone/>
              <a:defRPr sz="2600"/>
            </a:lvl6pPr>
            <a:lvl7pPr marL="3518154" indent="0">
              <a:buNone/>
              <a:defRPr sz="2600"/>
            </a:lvl7pPr>
            <a:lvl8pPr marL="4104513" indent="0">
              <a:buNone/>
              <a:defRPr sz="2600"/>
            </a:lvl8pPr>
            <a:lvl9pPr marL="4690872" indent="0">
              <a:buNone/>
              <a:defRPr sz="2600"/>
            </a:lvl9pPr>
          </a:lstStyle>
          <a:p>
            <a:pPr lvl="0"/>
            <a:endParaRPr lang="zh-CN" altLang="en-US" noProof="0" smtClean="0"/>
          </a:p>
        </p:txBody>
      </p:sp>
      <p:sp>
        <p:nvSpPr>
          <p:cNvPr id="4" name="文本占位符 3"/>
          <p:cNvSpPr>
            <a:spLocks noGrp="1"/>
          </p:cNvSpPr>
          <p:nvPr>
            <p:ph type="body" sz="half" idx="2"/>
          </p:nvPr>
        </p:nvSpPr>
        <p:spPr>
          <a:xfrm>
            <a:off x="2390962" y="5368583"/>
            <a:ext cx="7319010" cy="8050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3929074346"/>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56203738"/>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74703"/>
            <a:ext cx="2744629" cy="5852880"/>
          </a:xfrm>
          <a:prstGeom prst="rect">
            <a:avLst/>
          </a:prstGeom>
        </p:spPr>
        <p:txBody>
          <a:bodyPr vert="eaVert"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74703"/>
            <a:ext cx="8030580" cy="5852880"/>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16606391"/>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ectangle 12"/>
          <p:cNvSpPr>
            <a:spLocks noChangeArrowheads="1"/>
          </p:cNvSpPr>
          <p:nvPr userDrawn="1"/>
        </p:nvSpPr>
        <p:spPr bwMode="auto">
          <a:xfrm>
            <a:off x="0" y="0"/>
            <a:ext cx="12198350" cy="620858"/>
          </a:xfrm>
          <a:prstGeom prst="rect">
            <a:avLst/>
          </a:prstGeom>
          <a:solidFill>
            <a:srgbClr val="4DB2FF"/>
          </a:solidFill>
          <a:ln w="9525">
            <a:noFill/>
            <a:miter lim="800000"/>
            <a:headEnd/>
            <a:tailEnd/>
          </a:ln>
        </p:spPr>
        <p:txBody>
          <a:bodyPr wrap="none" lIns="108857" tIns="54428" rIns="108857" bIns="54428" anchor="ctr"/>
          <a:lstStyle/>
          <a:p>
            <a:endParaRPr kumimoji="1" lang="zh-CN" altLang="en-US" sz="3100" b="0" smtClean="0">
              <a:solidFill>
                <a:srgbClr val="FF0000"/>
              </a:solidFill>
              <a:ea typeface="宋体" charset="-122"/>
            </a:endParaRPr>
          </a:p>
        </p:txBody>
      </p:sp>
      <p:sp>
        <p:nvSpPr>
          <p:cNvPr id="3" name="Rectangle 13"/>
          <p:cNvSpPr>
            <a:spLocks noChangeArrowheads="1"/>
          </p:cNvSpPr>
          <p:nvPr userDrawn="1"/>
        </p:nvSpPr>
        <p:spPr bwMode="auto">
          <a:xfrm>
            <a:off x="8680806" y="90007"/>
            <a:ext cx="2742967" cy="4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08857" tIns="54428" rIns="108857" bIns="54428">
            <a:spAutoFit/>
          </a:bodyPr>
          <a:lstStyle/>
          <a:p>
            <a:r>
              <a:rPr kumimoji="1" lang="zh-CN" altLang="en-US" sz="2300" dirty="0" smtClean="0">
                <a:solidFill>
                  <a:srgbClr val="FFFF00"/>
                </a:solidFill>
                <a:latin typeface="楷体_GB2312" pitchFamily="49" charset="-122"/>
                <a:ea typeface="楷体_GB2312" pitchFamily="49" charset="-122"/>
              </a:rPr>
              <a:t>第二章   恒定电流</a:t>
            </a:r>
          </a:p>
        </p:txBody>
      </p:sp>
      <p:pic>
        <p:nvPicPr>
          <p:cNvPr id="4" name="图片 11"/>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10328123" y="6190740"/>
            <a:ext cx="1870227" cy="739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355" r:id="rId1"/>
    <p:sldLayoutId id="2147485356" r:id="rId2"/>
    <p:sldLayoutId id="2147485379" r:id="rId3"/>
    <p:sldLayoutId id="2147485380" r:id="rId4"/>
    <p:sldLayoutId id="2147485381" r:id="rId5"/>
  </p:sldLayoutIdLst>
  <p:transition/>
  <p:timing>
    <p:tnLst>
      <p:par>
        <p:cTn id="1" dur="indefinite" restart="never" nodeType="tmRoot"/>
      </p:par>
    </p:tnLst>
  </p:timing>
  <p:txStyles>
    <p:titleStyle>
      <a:lvl1pPr algn="ctr" rtl="0" eaLnBrk="0" fontAlgn="base" hangingPunct="0">
        <a:spcBef>
          <a:spcPct val="0"/>
        </a:spcBef>
        <a:spcAft>
          <a:spcPct val="0"/>
        </a:spcAft>
        <a:defRPr sz="5400" b="1" i="1">
          <a:solidFill>
            <a:schemeClr val="tx1"/>
          </a:solidFill>
          <a:latin typeface="+mj-lt"/>
          <a:ea typeface="+mj-ea"/>
          <a:cs typeface="+mj-cs"/>
        </a:defRPr>
      </a:lvl1pPr>
      <a:lvl2pPr algn="ctr" rtl="0" eaLnBrk="0" fontAlgn="base" hangingPunct="0">
        <a:spcBef>
          <a:spcPct val="0"/>
        </a:spcBef>
        <a:spcAft>
          <a:spcPct val="0"/>
        </a:spcAft>
        <a:defRPr sz="5400" b="1" i="1">
          <a:solidFill>
            <a:schemeClr val="tx1"/>
          </a:solidFill>
          <a:latin typeface="Arial" charset="0"/>
          <a:ea typeface="宋体" pitchFamily="2" charset="-122"/>
        </a:defRPr>
      </a:lvl2pPr>
      <a:lvl3pPr algn="ctr" rtl="0" eaLnBrk="0" fontAlgn="base" hangingPunct="0">
        <a:spcBef>
          <a:spcPct val="0"/>
        </a:spcBef>
        <a:spcAft>
          <a:spcPct val="0"/>
        </a:spcAft>
        <a:defRPr sz="5400" b="1" i="1">
          <a:solidFill>
            <a:schemeClr val="tx1"/>
          </a:solidFill>
          <a:latin typeface="Arial" charset="0"/>
          <a:ea typeface="宋体" pitchFamily="2" charset="-122"/>
        </a:defRPr>
      </a:lvl3pPr>
      <a:lvl4pPr algn="ctr" rtl="0" eaLnBrk="0" fontAlgn="base" hangingPunct="0">
        <a:spcBef>
          <a:spcPct val="0"/>
        </a:spcBef>
        <a:spcAft>
          <a:spcPct val="0"/>
        </a:spcAft>
        <a:defRPr sz="5400" b="1" i="1">
          <a:solidFill>
            <a:schemeClr val="tx1"/>
          </a:solidFill>
          <a:latin typeface="Arial" charset="0"/>
          <a:ea typeface="宋体" pitchFamily="2" charset="-122"/>
        </a:defRPr>
      </a:lvl4pPr>
      <a:lvl5pPr algn="ctr" rtl="0" eaLnBrk="0" fontAlgn="base" hangingPunct="0">
        <a:spcBef>
          <a:spcPct val="0"/>
        </a:spcBef>
        <a:spcAft>
          <a:spcPct val="0"/>
        </a:spcAft>
        <a:defRPr sz="5400" b="1" i="1">
          <a:solidFill>
            <a:schemeClr val="tx1"/>
          </a:solidFill>
          <a:latin typeface="Arial" charset="0"/>
          <a:ea typeface="宋体" pitchFamily="2" charset="-122"/>
        </a:defRPr>
      </a:lvl5pPr>
      <a:lvl6pPr marL="586359" algn="ctr" rtl="0" fontAlgn="base">
        <a:spcBef>
          <a:spcPct val="0"/>
        </a:spcBef>
        <a:spcAft>
          <a:spcPct val="0"/>
        </a:spcAft>
        <a:defRPr sz="5400" b="1" i="1">
          <a:solidFill>
            <a:schemeClr val="tx1"/>
          </a:solidFill>
          <a:latin typeface="Arial" charset="0"/>
          <a:ea typeface="宋体" pitchFamily="2" charset="-122"/>
        </a:defRPr>
      </a:lvl6pPr>
      <a:lvl7pPr marL="1172718" algn="ctr" rtl="0" fontAlgn="base">
        <a:spcBef>
          <a:spcPct val="0"/>
        </a:spcBef>
        <a:spcAft>
          <a:spcPct val="0"/>
        </a:spcAft>
        <a:defRPr sz="5400" b="1" i="1">
          <a:solidFill>
            <a:schemeClr val="tx1"/>
          </a:solidFill>
          <a:latin typeface="Arial" charset="0"/>
          <a:ea typeface="宋体" pitchFamily="2" charset="-122"/>
        </a:defRPr>
      </a:lvl7pPr>
      <a:lvl8pPr marL="1759077" algn="ctr" rtl="0" fontAlgn="base">
        <a:spcBef>
          <a:spcPct val="0"/>
        </a:spcBef>
        <a:spcAft>
          <a:spcPct val="0"/>
        </a:spcAft>
        <a:defRPr sz="5400" b="1" i="1">
          <a:solidFill>
            <a:schemeClr val="tx1"/>
          </a:solidFill>
          <a:latin typeface="Arial" charset="0"/>
          <a:ea typeface="宋体" pitchFamily="2" charset="-122"/>
        </a:defRPr>
      </a:lvl8pPr>
      <a:lvl9pPr marL="2345436" algn="ctr" rtl="0" fontAlgn="base">
        <a:spcBef>
          <a:spcPct val="0"/>
        </a:spcBef>
        <a:spcAft>
          <a:spcPct val="0"/>
        </a:spcAft>
        <a:defRPr sz="5400" b="1" i="1">
          <a:solidFill>
            <a:schemeClr val="tx1"/>
          </a:solidFill>
          <a:latin typeface="Arial" charset="0"/>
          <a:ea typeface="宋体" pitchFamily="2" charset="-122"/>
        </a:defRPr>
      </a:lvl9pPr>
    </p:titleStyle>
    <p:bodyStyle>
      <a:lvl1pPr marL="439738" indent="-439738" algn="l" rtl="0" eaLnBrk="0" fontAlgn="base" hangingPunct="0">
        <a:spcBef>
          <a:spcPct val="20000"/>
        </a:spcBef>
        <a:spcAft>
          <a:spcPct val="0"/>
        </a:spcAft>
        <a:buClr>
          <a:schemeClr val="folHlink"/>
        </a:buClr>
        <a:buFont typeface="Wingdings" pitchFamily="2" charset="2"/>
        <a:buChar char="v"/>
        <a:defRPr sz="4100">
          <a:solidFill>
            <a:schemeClr val="tx1"/>
          </a:solidFill>
          <a:latin typeface="+mn-lt"/>
          <a:ea typeface="+mn-ea"/>
          <a:cs typeface="+mn-cs"/>
        </a:defRPr>
      </a:lvl1pPr>
      <a:lvl2pPr marL="952500" indent="-365125" algn="l" rtl="0" eaLnBrk="0" fontAlgn="base" hangingPunct="0">
        <a:spcBef>
          <a:spcPct val="20000"/>
        </a:spcBef>
        <a:spcAft>
          <a:spcPct val="0"/>
        </a:spcAft>
        <a:buClr>
          <a:schemeClr val="tx2"/>
        </a:buClr>
        <a:buFont typeface="Wingdings" pitchFamily="2" charset="2"/>
        <a:buChar char="§"/>
        <a:defRPr sz="3600">
          <a:solidFill>
            <a:schemeClr val="tx1"/>
          </a:solidFill>
          <a:latin typeface="+mn-lt"/>
          <a:ea typeface="+mn-ea"/>
        </a:defRPr>
      </a:lvl2pPr>
      <a:lvl3pPr marL="1465263" indent="-292100" algn="l" rtl="0" eaLnBrk="0" fontAlgn="base" hangingPunct="0">
        <a:spcBef>
          <a:spcPct val="20000"/>
        </a:spcBef>
        <a:spcAft>
          <a:spcPct val="0"/>
        </a:spcAft>
        <a:buChar char="•"/>
        <a:defRPr sz="3100">
          <a:solidFill>
            <a:schemeClr val="tx1"/>
          </a:solidFill>
          <a:latin typeface="+mn-lt"/>
          <a:ea typeface="+mn-ea"/>
        </a:defRPr>
      </a:lvl3pPr>
      <a:lvl4pPr marL="2051050" indent="-292100" algn="l" rtl="0" eaLnBrk="0" fontAlgn="base" hangingPunct="0">
        <a:spcBef>
          <a:spcPct val="20000"/>
        </a:spcBef>
        <a:spcAft>
          <a:spcPct val="0"/>
        </a:spcAft>
        <a:buChar char="–"/>
        <a:defRPr sz="2600">
          <a:solidFill>
            <a:schemeClr val="tx1"/>
          </a:solidFill>
          <a:latin typeface="+mn-lt"/>
          <a:ea typeface="+mn-ea"/>
        </a:defRPr>
      </a:lvl4pPr>
      <a:lvl5pPr marL="2638425" indent="-292100" algn="l" rtl="0" eaLnBrk="0" fontAlgn="base" hangingPunct="0">
        <a:spcBef>
          <a:spcPct val="20000"/>
        </a:spcBef>
        <a:spcAft>
          <a:spcPct val="0"/>
        </a:spcAft>
        <a:buChar char="»"/>
        <a:defRPr sz="2600">
          <a:solidFill>
            <a:schemeClr val="tx1"/>
          </a:solidFill>
          <a:latin typeface="+mn-lt"/>
          <a:ea typeface="+mn-ea"/>
        </a:defRPr>
      </a:lvl5pPr>
      <a:lvl6pPr marL="3224975" indent="-293180" algn="l" rtl="0" fontAlgn="base">
        <a:spcBef>
          <a:spcPct val="20000"/>
        </a:spcBef>
        <a:spcAft>
          <a:spcPct val="0"/>
        </a:spcAft>
        <a:buChar char="»"/>
        <a:defRPr sz="2600">
          <a:solidFill>
            <a:schemeClr val="tx1"/>
          </a:solidFill>
          <a:latin typeface="+mn-lt"/>
          <a:ea typeface="+mn-ea"/>
        </a:defRPr>
      </a:lvl6pPr>
      <a:lvl7pPr marL="3811334" indent="-293180" algn="l" rtl="0" fontAlgn="base">
        <a:spcBef>
          <a:spcPct val="20000"/>
        </a:spcBef>
        <a:spcAft>
          <a:spcPct val="0"/>
        </a:spcAft>
        <a:buChar char="»"/>
        <a:defRPr sz="2600">
          <a:solidFill>
            <a:schemeClr val="tx1"/>
          </a:solidFill>
          <a:latin typeface="+mn-lt"/>
          <a:ea typeface="+mn-ea"/>
        </a:defRPr>
      </a:lvl7pPr>
      <a:lvl8pPr marL="4397693" indent="-293180" algn="l" rtl="0" fontAlgn="base">
        <a:spcBef>
          <a:spcPct val="20000"/>
        </a:spcBef>
        <a:spcAft>
          <a:spcPct val="0"/>
        </a:spcAft>
        <a:buChar char="»"/>
        <a:defRPr sz="2600">
          <a:solidFill>
            <a:schemeClr val="tx1"/>
          </a:solidFill>
          <a:latin typeface="+mn-lt"/>
          <a:ea typeface="+mn-ea"/>
        </a:defRPr>
      </a:lvl8pPr>
      <a:lvl9pPr marL="4984052" indent="-293180" algn="l" rtl="0" fontAlgn="base">
        <a:spcBef>
          <a:spcPct val="20000"/>
        </a:spcBef>
        <a:spcAft>
          <a:spcPct val="0"/>
        </a:spcAft>
        <a:buChar char="»"/>
        <a:defRPr sz="2600">
          <a:solidFill>
            <a:schemeClr val="tx1"/>
          </a:solidFill>
          <a:latin typeface="+mn-lt"/>
          <a:ea typeface="+mn-ea"/>
        </a:defRPr>
      </a:lvl9pPr>
    </p:bodyStyle>
    <p:otherStyle>
      <a:defPPr>
        <a:defRPr lang="zh-CN"/>
      </a:defPPr>
      <a:lvl1pPr marL="0" algn="l" defTabSz="1172718" rtl="0" eaLnBrk="1" latinLnBrk="0" hangingPunct="1">
        <a:defRPr sz="2300" kern="1200">
          <a:solidFill>
            <a:schemeClr val="tx1"/>
          </a:solidFill>
          <a:latin typeface="+mn-lt"/>
          <a:ea typeface="+mn-ea"/>
          <a:cs typeface="+mn-cs"/>
        </a:defRPr>
      </a:lvl1pPr>
      <a:lvl2pPr marL="586359" algn="l" defTabSz="1172718" rtl="0" eaLnBrk="1" latinLnBrk="0" hangingPunct="1">
        <a:defRPr sz="2300" kern="1200">
          <a:solidFill>
            <a:schemeClr val="tx1"/>
          </a:solidFill>
          <a:latin typeface="+mn-lt"/>
          <a:ea typeface="+mn-ea"/>
          <a:cs typeface="+mn-cs"/>
        </a:defRPr>
      </a:lvl2pPr>
      <a:lvl3pPr marL="1172718" algn="l" defTabSz="1172718" rtl="0" eaLnBrk="1" latinLnBrk="0" hangingPunct="1">
        <a:defRPr sz="2300" kern="1200">
          <a:solidFill>
            <a:schemeClr val="tx1"/>
          </a:solidFill>
          <a:latin typeface="+mn-lt"/>
          <a:ea typeface="+mn-ea"/>
          <a:cs typeface="+mn-cs"/>
        </a:defRPr>
      </a:lvl3pPr>
      <a:lvl4pPr marL="1759077" algn="l" defTabSz="1172718" rtl="0" eaLnBrk="1" latinLnBrk="0" hangingPunct="1">
        <a:defRPr sz="2300" kern="1200">
          <a:solidFill>
            <a:schemeClr val="tx1"/>
          </a:solidFill>
          <a:latin typeface="+mn-lt"/>
          <a:ea typeface="+mn-ea"/>
          <a:cs typeface="+mn-cs"/>
        </a:defRPr>
      </a:lvl4pPr>
      <a:lvl5pPr marL="2345436" algn="l" defTabSz="1172718" rtl="0" eaLnBrk="1" latinLnBrk="0" hangingPunct="1">
        <a:defRPr sz="2300" kern="1200">
          <a:solidFill>
            <a:schemeClr val="tx1"/>
          </a:solidFill>
          <a:latin typeface="+mn-lt"/>
          <a:ea typeface="+mn-ea"/>
          <a:cs typeface="+mn-cs"/>
        </a:defRPr>
      </a:lvl5pPr>
      <a:lvl6pPr marL="2931795" algn="l" defTabSz="1172718" rtl="0" eaLnBrk="1" latinLnBrk="0" hangingPunct="1">
        <a:defRPr sz="2300" kern="1200">
          <a:solidFill>
            <a:schemeClr val="tx1"/>
          </a:solidFill>
          <a:latin typeface="+mn-lt"/>
          <a:ea typeface="+mn-ea"/>
          <a:cs typeface="+mn-cs"/>
        </a:defRPr>
      </a:lvl6pPr>
      <a:lvl7pPr marL="3518154" algn="l" defTabSz="1172718" rtl="0" eaLnBrk="1" latinLnBrk="0" hangingPunct="1">
        <a:defRPr sz="2300" kern="1200">
          <a:solidFill>
            <a:schemeClr val="tx1"/>
          </a:solidFill>
          <a:latin typeface="+mn-lt"/>
          <a:ea typeface="+mn-ea"/>
          <a:cs typeface="+mn-cs"/>
        </a:defRPr>
      </a:lvl7pPr>
      <a:lvl8pPr marL="4104513" algn="l" defTabSz="1172718" rtl="0" eaLnBrk="1" latinLnBrk="0" hangingPunct="1">
        <a:defRPr sz="2300" kern="1200">
          <a:solidFill>
            <a:schemeClr val="tx1"/>
          </a:solidFill>
          <a:latin typeface="+mn-lt"/>
          <a:ea typeface="+mn-ea"/>
          <a:cs typeface="+mn-cs"/>
        </a:defRPr>
      </a:lvl8pPr>
      <a:lvl9pPr marL="4690872" algn="l" defTabSz="1172718" rtl="0" eaLnBrk="1" latinLnBrk="0" hangingPunct="1">
        <a:defRPr sz="23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357" r:id="rId1"/>
    <p:sldLayoutId id="2147485358" r:id="rId2"/>
    <p:sldLayoutId id="2147485359" r:id="rId3"/>
    <p:sldLayoutId id="2147485360" r:id="rId4"/>
    <p:sldLayoutId id="2147485361" r:id="rId5"/>
    <p:sldLayoutId id="2147485362" r:id="rId6"/>
    <p:sldLayoutId id="2147485363" r:id="rId7"/>
    <p:sldLayoutId id="2147485364" r:id="rId8"/>
    <p:sldLayoutId id="2147485365" r:id="rId9"/>
    <p:sldLayoutId id="2147485366" r:id="rId10"/>
    <p:sldLayoutId id="2147485367" r:id="rId11"/>
  </p:sldLayoutIdLst>
  <p:transition/>
  <p:timing>
    <p:tnLst>
      <p:par>
        <p:cTn id="1" dur="indefinite" restart="never" nodeType="tmRoot"/>
      </p:par>
    </p:tnLst>
  </p:timing>
  <p:txStyles>
    <p:titleStyle>
      <a:lvl1pPr algn="ctr" rtl="0" eaLnBrk="0" fontAlgn="base" hangingPunct="0">
        <a:spcBef>
          <a:spcPct val="0"/>
        </a:spcBef>
        <a:spcAft>
          <a:spcPct val="0"/>
        </a:spcAft>
        <a:defRPr sz="5400" b="1" i="1">
          <a:solidFill>
            <a:schemeClr val="tx1"/>
          </a:solidFill>
          <a:latin typeface="+mj-lt"/>
          <a:ea typeface="+mj-ea"/>
          <a:cs typeface="+mj-cs"/>
        </a:defRPr>
      </a:lvl1pPr>
      <a:lvl2pPr algn="ctr" rtl="0" eaLnBrk="0" fontAlgn="base" hangingPunct="0">
        <a:spcBef>
          <a:spcPct val="0"/>
        </a:spcBef>
        <a:spcAft>
          <a:spcPct val="0"/>
        </a:spcAft>
        <a:defRPr sz="5400" b="1" i="1">
          <a:solidFill>
            <a:schemeClr val="tx1"/>
          </a:solidFill>
          <a:latin typeface="Arial" charset="0"/>
          <a:ea typeface="宋体" pitchFamily="2" charset="-122"/>
        </a:defRPr>
      </a:lvl2pPr>
      <a:lvl3pPr algn="ctr" rtl="0" eaLnBrk="0" fontAlgn="base" hangingPunct="0">
        <a:spcBef>
          <a:spcPct val="0"/>
        </a:spcBef>
        <a:spcAft>
          <a:spcPct val="0"/>
        </a:spcAft>
        <a:defRPr sz="5400" b="1" i="1">
          <a:solidFill>
            <a:schemeClr val="tx1"/>
          </a:solidFill>
          <a:latin typeface="Arial" charset="0"/>
          <a:ea typeface="宋体" pitchFamily="2" charset="-122"/>
        </a:defRPr>
      </a:lvl3pPr>
      <a:lvl4pPr algn="ctr" rtl="0" eaLnBrk="0" fontAlgn="base" hangingPunct="0">
        <a:spcBef>
          <a:spcPct val="0"/>
        </a:spcBef>
        <a:spcAft>
          <a:spcPct val="0"/>
        </a:spcAft>
        <a:defRPr sz="5400" b="1" i="1">
          <a:solidFill>
            <a:schemeClr val="tx1"/>
          </a:solidFill>
          <a:latin typeface="Arial" charset="0"/>
          <a:ea typeface="宋体" pitchFamily="2" charset="-122"/>
        </a:defRPr>
      </a:lvl4pPr>
      <a:lvl5pPr algn="ctr" rtl="0" eaLnBrk="0" fontAlgn="base" hangingPunct="0">
        <a:spcBef>
          <a:spcPct val="0"/>
        </a:spcBef>
        <a:spcAft>
          <a:spcPct val="0"/>
        </a:spcAft>
        <a:defRPr sz="5400" b="1" i="1">
          <a:solidFill>
            <a:schemeClr val="tx1"/>
          </a:solidFill>
          <a:latin typeface="Arial" charset="0"/>
          <a:ea typeface="宋体" pitchFamily="2" charset="-122"/>
        </a:defRPr>
      </a:lvl5pPr>
      <a:lvl6pPr marL="586359" algn="ctr" rtl="0" fontAlgn="base">
        <a:spcBef>
          <a:spcPct val="0"/>
        </a:spcBef>
        <a:spcAft>
          <a:spcPct val="0"/>
        </a:spcAft>
        <a:defRPr sz="5400" b="1" i="1">
          <a:solidFill>
            <a:schemeClr val="tx1"/>
          </a:solidFill>
          <a:latin typeface="Arial" charset="0"/>
          <a:ea typeface="宋体" pitchFamily="2" charset="-122"/>
        </a:defRPr>
      </a:lvl6pPr>
      <a:lvl7pPr marL="1172718" algn="ctr" rtl="0" fontAlgn="base">
        <a:spcBef>
          <a:spcPct val="0"/>
        </a:spcBef>
        <a:spcAft>
          <a:spcPct val="0"/>
        </a:spcAft>
        <a:defRPr sz="5400" b="1" i="1">
          <a:solidFill>
            <a:schemeClr val="tx1"/>
          </a:solidFill>
          <a:latin typeface="Arial" charset="0"/>
          <a:ea typeface="宋体" pitchFamily="2" charset="-122"/>
        </a:defRPr>
      </a:lvl7pPr>
      <a:lvl8pPr marL="1759077" algn="ctr" rtl="0" fontAlgn="base">
        <a:spcBef>
          <a:spcPct val="0"/>
        </a:spcBef>
        <a:spcAft>
          <a:spcPct val="0"/>
        </a:spcAft>
        <a:defRPr sz="5400" b="1" i="1">
          <a:solidFill>
            <a:schemeClr val="tx1"/>
          </a:solidFill>
          <a:latin typeface="Arial" charset="0"/>
          <a:ea typeface="宋体" pitchFamily="2" charset="-122"/>
        </a:defRPr>
      </a:lvl8pPr>
      <a:lvl9pPr marL="2345436" algn="ctr" rtl="0" fontAlgn="base">
        <a:spcBef>
          <a:spcPct val="0"/>
        </a:spcBef>
        <a:spcAft>
          <a:spcPct val="0"/>
        </a:spcAft>
        <a:defRPr sz="5400" b="1" i="1">
          <a:solidFill>
            <a:schemeClr val="tx1"/>
          </a:solidFill>
          <a:latin typeface="Arial" charset="0"/>
          <a:ea typeface="宋体" pitchFamily="2" charset="-122"/>
        </a:defRPr>
      </a:lvl9pPr>
    </p:titleStyle>
    <p:bodyStyle>
      <a:lvl1pPr marL="439738" indent="-439738" algn="l" rtl="0" eaLnBrk="0" fontAlgn="base" hangingPunct="0">
        <a:spcBef>
          <a:spcPct val="20000"/>
        </a:spcBef>
        <a:spcAft>
          <a:spcPct val="0"/>
        </a:spcAft>
        <a:buClr>
          <a:schemeClr val="folHlink"/>
        </a:buClr>
        <a:buFont typeface="Wingdings" pitchFamily="2" charset="2"/>
        <a:buChar char="v"/>
        <a:defRPr sz="4100">
          <a:solidFill>
            <a:schemeClr val="tx1"/>
          </a:solidFill>
          <a:latin typeface="+mn-lt"/>
          <a:ea typeface="+mn-ea"/>
          <a:cs typeface="+mn-cs"/>
        </a:defRPr>
      </a:lvl1pPr>
      <a:lvl2pPr marL="952500" indent="-365125" algn="l" rtl="0" eaLnBrk="0" fontAlgn="base" hangingPunct="0">
        <a:spcBef>
          <a:spcPct val="20000"/>
        </a:spcBef>
        <a:spcAft>
          <a:spcPct val="0"/>
        </a:spcAft>
        <a:buClr>
          <a:schemeClr val="tx2"/>
        </a:buClr>
        <a:buFont typeface="Wingdings" pitchFamily="2" charset="2"/>
        <a:buChar char="§"/>
        <a:defRPr sz="3600">
          <a:solidFill>
            <a:schemeClr val="tx1"/>
          </a:solidFill>
          <a:latin typeface="+mn-lt"/>
          <a:ea typeface="+mn-ea"/>
        </a:defRPr>
      </a:lvl2pPr>
      <a:lvl3pPr marL="1465263" indent="-292100" algn="l" rtl="0" eaLnBrk="0" fontAlgn="base" hangingPunct="0">
        <a:spcBef>
          <a:spcPct val="20000"/>
        </a:spcBef>
        <a:spcAft>
          <a:spcPct val="0"/>
        </a:spcAft>
        <a:buChar char="•"/>
        <a:defRPr sz="3100">
          <a:solidFill>
            <a:schemeClr val="tx1"/>
          </a:solidFill>
          <a:latin typeface="+mn-lt"/>
          <a:ea typeface="+mn-ea"/>
        </a:defRPr>
      </a:lvl3pPr>
      <a:lvl4pPr marL="2051050" indent="-292100" algn="l" rtl="0" eaLnBrk="0" fontAlgn="base" hangingPunct="0">
        <a:spcBef>
          <a:spcPct val="20000"/>
        </a:spcBef>
        <a:spcAft>
          <a:spcPct val="0"/>
        </a:spcAft>
        <a:buChar char="–"/>
        <a:defRPr sz="2600">
          <a:solidFill>
            <a:schemeClr val="tx1"/>
          </a:solidFill>
          <a:latin typeface="+mn-lt"/>
          <a:ea typeface="+mn-ea"/>
        </a:defRPr>
      </a:lvl4pPr>
      <a:lvl5pPr marL="2638425" indent="-292100" algn="l" rtl="0" eaLnBrk="0" fontAlgn="base" hangingPunct="0">
        <a:spcBef>
          <a:spcPct val="20000"/>
        </a:spcBef>
        <a:spcAft>
          <a:spcPct val="0"/>
        </a:spcAft>
        <a:buChar char="»"/>
        <a:defRPr sz="2600">
          <a:solidFill>
            <a:schemeClr val="tx1"/>
          </a:solidFill>
          <a:latin typeface="+mn-lt"/>
          <a:ea typeface="+mn-ea"/>
        </a:defRPr>
      </a:lvl5pPr>
      <a:lvl6pPr marL="3224975" indent="-293180" algn="l" rtl="0" fontAlgn="base">
        <a:spcBef>
          <a:spcPct val="20000"/>
        </a:spcBef>
        <a:spcAft>
          <a:spcPct val="0"/>
        </a:spcAft>
        <a:buChar char="»"/>
        <a:defRPr sz="2600">
          <a:solidFill>
            <a:schemeClr val="tx1"/>
          </a:solidFill>
          <a:latin typeface="+mn-lt"/>
          <a:ea typeface="+mn-ea"/>
        </a:defRPr>
      </a:lvl6pPr>
      <a:lvl7pPr marL="3811334" indent="-293180" algn="l" rtl="0" fontAlgn="base">
        <a:spcBef>
          <a:spcPct val="20000"/>
        </a:spcBef>
        <a:spcAft>
          <a:spcPct val="0"/>
        </a:spcAft>
        <a:buChar char="»"/>
        <a:defRPr sz="2600">
          <a:solidFill>
            <a:schemeClr val="tx1"/>
          </a:solidFill>
          <a:latin typeface="+mn-lt"/>
          <a:ea typeface="+mn-ea"/>
        </a:defRPr>
      </a:lvl7pPr>
      <a:lvl8pPr marL="4397693" indent="-293180" algn="l" rtl="0" fontAlgn="base">
        <a:spcBef>
          <a:spcPct val="20000"/>
        </a:spcBef>
        <a:spcAft>
          <a:spcPct val="0"/>
        </a:spcAft>
        <a:buChar char="»"/>
        <a:defRPr sz="2600">
          <a:solidFill>
            <a:schemeClr val="tx1"/>
          </a:solidFill>
          <a:latin typeface="+mn-lt"/>
          <a:ea typeface="+mn-ea"/>
        </a:defRPr>
      </a:lvl8pPr>
      <a:lvl9pPr marL="4984052" indent="-293180" algn="l" rtl="0" fontAlgn="base">
        <a:spcBef>
          <a:spcPct val="20000"/>
        </a:spcBef>
        <a:spcAft>
          <a:spcPct val="0"/>
        </a:spcAft>
        <a:buChar char="»"/>
        <a:defRPr sz="2600">
          <a:solidFill>
            <a:schemeClr val="tx1"/>
          </a:solidFill>
          <a:latin typeface="+mn-lt"/>
          <a:ea typeface="+mn-ea"/>
        </a:defRPr>
      </a:lvl9pPr>
    </p:bodyStyle>
    <p:otherStyle>
      <a:defPPr>
        <a:defRPr lang="zh-CN"/>
      </a:defPPr>
      <a:lvl1pPr marL="0" algn="l" defTabSz="1172718" rtl="0" eaLnBrk="1" latinLnBrk="0" hangingPunct="1">
        <a:defRPr sz="2300" kern="1200">
          <a:solidFill>
            <a:schemeClr val="tx1"/>
          </a:solidFill>
          <a:latin typeface="+mn-lt"/>
          <a:ea typeface="+mn-ea"/>
          <a:cs typeface="+mn-cs"/>
        </a:defRPr>
      </a:lvl1pPr>
      <a:lvl2pPr marL="586359" algn="l" defTabSz="1172718" rtl="0" eaLnBrk="1" latinLnBrk="0" hangingPunct="1">
        <a:defRPr sz="2300" kern="1200">
          <a:solidFill>
            <a:schemeClr val="tx1"/>
          </a:solidFill>
          <a:latin typeface="+mn-lt"/>
          <a:ea typeface="+mn-ea"/>
          <a:cs typeface="+mn-cs"/>
        </a:defRPr>
      </a:lvl2pPr>
      <a:lvl3pPr marL="1172718" algn="l" defTabSz="1172718" rtl="0" eaLnBrk="1" latinLnBrk="0" hangingPunct="1">
        <a:defRPr sz="2300" kern="1200">
          <a:solidFill>
            <a:schemeClr val="tx1"/>
          </a:solidFill>
          <a:latin typeface="+mn-lt"/>
          <a:ea typeface="+mn-ea"/>
          <a:cs typeface="+mn-cs"/>
        </a:defRPr>
      </a:lvl3pPr>
      <a:lvl4pPr marL="1759077" algn="l" defTabSz="1172718" rtl="0" eaLnBrk="1" latinLnBrk="0" hangingPunct="1">
        <a:defRPr sz="2300" kern="1200">
          <a:solidFill>
            <a:schemeClr val="tx1"/>
          </a:solidFill>
          <a:latin typeface="+mn-lt"/>
          <a:ea typeface="+mn-ea"/>
          <a:cs typeface="+mn-cs"/>
        </a:defRPr>
      </a:lvl4pPr>
      <a:lvl5pPr marL="2345436" algn="l" defTabSz="1172718" rtl="0" eaLnBrk="1" latinLnBrk="0" hangingPunct="1">
        <a:defRPr sz="2300" kern="1200">
          <a:solidFill>
            <a:schemeClr val="tx1"/>
          </a:solidFill>
          <a:latin typeface="+mn-lt"/>
          <a:ea typeface="+mn-ea"/>
          <a:cs typeface="+mn-cs"/>
        </a:defRPr>
      </a:lvl5pPr>
      <a:lvl6pPr marL="2931795" algn="l" defTabSz="1172718" rtl="0" eaLnBrk="1" latinLnBrk="0" hangingPunct="1">
        <a:defRPr sz="2300" kern="1200">
          <a:solidFill>
            <a:schemeClr val="tx1"/>
          </a:solidFill>
          <a:latin typeface="+mn-lt"/>
          <a:ea typeface="+mn-ea"/>
          <a:cs typeface="+mn-cs"/>
        </a:defRPr>
      </a:lvl6pPr>
      <a:lvl7pPr marL="3518154" algn="l" defTabSz="1172718" rtl="0" eaLnBrk="1" latinLnBrk="0" hangingPunct="1">
        <a:defRPr sz="2300" kern="1200">
          <a:solidFill>
            <a:schemeClr val="tx1"/>
          </a:solidFill>
          <a:latin typeface="+mn-lt"/>
          <a:ea typeface="+mn-ea"/>
          <a:cs typeface="+mn-cs"/>
        </a:defRPr>
      </a:lvl7pPr>
      <a:lvl8pPr marL="4104513" algn="l" defTabSz="1172718" rtl="0" eaLnBrk="1" latinLnBrk="0" hangingPunct="1">
        <a:defRPr sz="2300" kern="1200">
          <a:solidFill>
            <a:schemeClr val="tx1"/>
          </a:solidFill>
          <a:latin typeface="+mn-lt"/>
          <a:ea typeface="+mn-ea"/>
          <a:cs typeface="+mn-cs"/>
        </a:defRPr>
      </a:lvl8pPr>
      <a:lvl9pPr marL="4690872" algn="l" defTabSz="1172718" rtl="0" eaLnBrk="1" latinLnBrk="0" hangingPunct="1">
        <a:defRPr sz="23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矩形 2"/>
          <p:cNvSpPr/>
          <p:nvPr userDrawn="1"/>
        </p:nvSpPr>
        <p:spPr>
          <a:xfrm>
            <a:off x="0" y="781050"/>
            <a:ext cx="6084888" cy="6078538"/>
          </a:xfrm>
          <a:prstGeom prst="rect">
            <a:avLst/>
          </a:prstGeom>
          <a:gradFill flip="none" rotWithShape="1">
            <a:gsLst>
              <a:gs pos="0">
                <a:schemeClr val="tx2">
                  <a:lumMod val="40000"/>
                  <a:lumOff val="60000"/>
                  <a:tint val="66000"/>
                  <a:satMod val="160000"/>
                </a:schemeClr>
              </a:gs>
              <a:gs pos="50000">
                <a:schemeClr val="tx2">
                  <a:lumMod val="40000"/>
                  <a:lumOff val="60000"/>
                  <a:tint val="44500"/>
                  <a:satMod val="160000"/>
                </a:schemeClr>
              </a:gs>
              <a:gs pos="100000">
                <a:schemeClr val="tx2">
                  <a:lumMod val="40000"/>
                  <a:lumOff val="60000"/>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 bg1="lt1" tx1="dk1" bg2="lt2" tx2="dk2" accent1="accent1" accent2="accent2" accent3="accent3" accent4="accent4" accent5="accent5" accent6="accent6" hlink="hlink" folHlink="folHlink"/>
  <p:sldLayoutIdLst>
    <p:sldLayoutId id="2147485368" r:id="rId1"/>
    <p:sldLayoutId id="2147485369" r:id="rId2"/>
    <p:sldLayoutId id="2147485370" r:id="rId3"/>
    <p:sldLayoutId id="2147485371" r:id="rId4"/>
    <p:sldLayoutId id="2147485372" r:id="rId5"/>
    <p:sldLayoutId id="2147485373" r:id="rId6"/>
    <p:sldLayoutId id="2147485374" r:id="rId7"/>
    <p:sldLayoutId id="2147485375" r:id="rId8"/>
    <p:sldLayoutId id="2147485376" r:id="rId9"/>
    <p:sldLayoutId id="2147485377" r:id="rId10"/>
    <p:sldLayoutId id="2147485378" r:id="rId11"/>
  </p:sldLayoutIdLst>
  <p:transition/>
  <p:timing>
    <p:tnLst>
      <p:par>
        <p:cTn id="1" dur="indefinite" restart="never" nodeType="tmRoot"/>
      </p:par>
    </p:tnLst>
  </p:timing>
  <p:txStyles>
    <p:titleStyle>
      <a:lvl1pPr algn="ctr" rtl="0" eaLnBrk="0" fontAlgn="base" hangingPunct="0">
        <a:spcBef>
          <a:spcPct val="0"/>
        </a:spcBef>
        <a:spcAft>
          <a:spcPct val="0"/>
        </a:spcAft>
        <a:defRPr sz="5400" b="1" i="1">
          <a:solidFill>
            <a:schemeClr val="tx1"/>
          </a:solidFill>
          <a:latin typeface="+mj-lt"/>
          <a:ea typeface="+mj-ea"/>
          <a:cs typeface="+mj-cs"/>
        </a:defRPr>
      </a:lvl1pPr>
      <a:lvl2pPr algn="ctr" rtl="0" eaLnBrk="0" fontAlgn="base" hangingPunct="0">
        <a:spcBef>
          <a:spcPct val="0"/>
        </a:spcBef>
        <a:spcAft>
          <a:spcPct val="0"/>
        </a:spcAft>
        <a:defRPr sz="5400" b="1" i="1">
          <a:solidFill>
            <a:schemeClr val="tx1"/>
          </a:solidFill>
          <a:latin typeface="Arial" charset="0"/>
          <a:ea typeface="宋体" pitchFamily="2" charset="-122"/>
        </a:defRPr>
      </a:lvl2pPr>
      <a:lvl3pPr algn="ctr" rtl="0" eaLnBrk="0" fontAlgn="base" hangingPunct="0">
        <a:spcBef>
          <a:spcPct val="0"/>
        </a:spcBef>
        <a:spcAft>
          <a:spcPct val="0"/>
        </a:spcAft>
        <a:defRPr sz="5400" b="1" i="1">
          <a:solidFill>
            <a:schemeClr val="tx1"/>
          </a:solidFill>
          <a:latin typeface="Arial" charset="0"/>
          <a:ea typeface="宋体" pitchFamily="2" charset="-122"/>
        </a:defRPr>
      </a:lvl3pPr>
      <a:lvl4pPr algn="ctr" rtl="0" eaLnBrk="0" fontAlgn="base" hangingPunct="0">
        <a:spcBef>
          <a:spcPct val="0"/>
        </a:spcBef>
        <a:spcAft>
          <a:spcPct val="0"/>
        </a:spcAft>
        <a:defRPr sz="5400" b="1" i="1">
          <a:solidFill>
            <a:schemeClr val="tx1"/>
          </a:solidFill>
          <a:latin typeface="Arial" charset="0"/>
          <a:ea typeface="宋体" pitchFamily="2" charset="-122"/>
        </a:defRPr>
      </a:lvl4pPr>
      <a:lvl5pPr algn="ctr" rtl="0" eaLnBrk="0" fontAlgn="base" hangingPunct="0">
        <a:spcBef>
          <a:spcPct val="0"/>
        </a:spcBef>
        <a:spcAft>
          <a:spcPct val="0"/>
        </a:spcAft>
        <a:defRPr sz="5400" b="1" i="1">
          <a:solidFill>
            <a:schemeClr val="tx1"/>
          </a:solidFill>
          <a:latin typeface="Arial" charset="0"/>
          <a:ea typeface="宋体" pitchFamily="2" charset="-122"/>
        </a:defRPr>
      </a:lvl5pPr>
      <a:lvl6pPr marL="586359" algn="ctr" rtl="0" fontAlgn="base">
        <a:spcBef>
          <a:spcPct val="0"/>
        </a:spcBef>
        <a:spcAft>
          <a:spcPct val="0"/>
        </a:spcAft>
        <a:defRPr sz="5400" b="1" i="1">
          <a:solidFill>
            <a:schemeClr val="tx1"/>
          </a:solidFill>
          <a:latin typeface="Arial" charset="0"/>
          <a:ea typeface="宋体" pitchFamily="2" charset="-122"/>
        </a:defRPr>
      </a:lvl6pPr>
      <a:lvl7pPr marL="1172718" algn="ctr" rtl="0" fontAlgn="base">
        <a:spcBef>
          <a:spcPct val="0"/>
        </a:spcBef>
        <a:spcAft>
          <a:spcPct val="0"/>
        </a:spcAft>
        <a:defRPr sz="5400" b="1" i="1">
          <a:solidFill>
            <a:schemeClr val="tx1"/>
          </a:solidFill>
          <a:latin typeface="Arial" charset="0"/>
          <a:ea typeface="宋体" pitchFamily="2" charset="-122"/>
        </a:defRPr>
      </a:lvl7pPr>
      <a:lvl8pPr marL="1759077" algn="ctr" rtl="0" fontAlgn="base">
        <a:spcBef>
          <a:spcPct val="0"/>
        </a:spcBef>
        <a:spcAft>
          <a:spcPct val="0"/>
        </a:spcAft>
        <a:defRPr sz="5400" b="1" i="1">
          <a:solidFill>
            <a:schemeClr val="tx1"/>
          </a:solidFill>
          <a:latin typeface="Arial" charset="0"/>
          <a:ea typeface="宋体" pitchFamily="2" charset="-122"/>
        </a:defRPr>
      </a:lvl8pPr>
      <a:lvl9pPr marL="2345436" algn="ctr" rtl="0" fontAlgn="base">
        <a:spcBef>
          <a:spcPct val="0"/>
        </a:spcBef>
        <a:spcAft>
          <a:spcPct val="0"/>
        </a:spcAft>
        <a:defRPr sz="5400" b="1" i="1">
          <a:solidFill>
            <a:schemeClr val="tx1"/>
          </a:solidFill>
          <a:latin typeface="Arial" charset="0"/>
          <a:ea typeface="宋体" pitchFamily="2" charset="-122"/>
        </a:defRPr>
      </a:lvl9pPr>
    </p:titleStyle>
    <p:bodyStyle>
      <a:lvl1pPr marL="439738" indent="-439738" algn="l" rtl="0" eaLnBrk="0" fontAlgn="base" hangingPunct="0">
        <a:spcBef>
          <a:spcPct val="20000"/>
        </a:spcBef>
        <a:spcAft>
          <a:spcPct val="0"/>
        </a:spcAft>
        <a:buClr>
          <a:schemeClr val="folHlink"/>
        </a:buClr>
        <a:buFont typeface="Wingdings" pitchFamily="2" charset="2"/>
        <a:buChar char="v"/>
        <a:defRPr sz="4100">
          <a:solidFill>
            <a:schemeClr val="tx1"/>
          </a:solidFill>
          <a:latin typeface="+mn-lt"/>
          <a:ea typeface="+mn-ea"/>
          <a:cs typeface="+mn-cs"/>
        </a:defRPr>
      </a:lvl1pPr>
      <a:lvl2pPr marL="952500" indent="-365125" algn="l" rtl="0" eaLnBrk="0" fontAlgn="base" hangingPunct="0">
        <a:spcBef>
          <a:spcPct val="20000"/>
        </a:spcBef>
        <a:spcAft>
          <a:spcPct val="0"/>
        </a:spcAft>
        <a:buClr>
          <a:schemeClr val="tx2"/>
        </a:buClr>
        <a:buFont typeface="Wingdings" pitchFamily="2" charset="2"/>
        <a:buChar char="§"/>
        <a:defRPr sz="3600">
          <a:solidFill>
            <a:schemeClr val="tx1"/>
          </a:solidFill>
          <a:latin typeface="+mn-lt"/>
          <a:ea typeface="+mn-ea"/>
        </a:defRPr>
      </a:lvl2pPr>
      <a:lvl3pPr marL="1465263" indent="-292100" algn="l" rtl="0" eaLnBrk="0" fontAlgn="base" hangingPunct="0">
        <a:spcBef>
          <a:spcPct val="20000"/>
        </a:spcBef>
        <a:spcAft>
          <a:spcPct val="0"/>
        </a:spcAft>
        <a:buChar char="•"/>
        <a:defRPr sz="3100">
          <a:solidFill>
            <a:schemeClr val="tx1"/>
          </a:solidFill>
          <a:latin typeface="+mn-lt"/>
          <a:ea typeface="+mn-ea"/>
        </a:defRPr>
      </a:lvl3pPr>
      <a:lvl4pPr marL="2051050" indent="-292100" algn="l" rtl="0" eaLnBrk="0" fontAlgn="base" hangingPunct="0">
        <a:spcBef>
          <a:spcPct val="20000"/>
        </a:spcBef>
        <a:spcAft>
          <a:spcPct val="0"/>
        </a:spcAft>
        <a:buChar char="–"/>
        <a:defRPr sz="2600">
          <a:solidFill>
            <a:schemeClr val="tx1"/>
          </a:solidFill>
          <a:latin typeface="+mn-lt"/>
          <a:ea typeface="+mn-ea"/>
        </a:defRPr>
      </a:lvl4pPr>
      <a:lvl5pPr marL="2638425" indent="-292100" algn="l" rtl="0" eaLnBrk="0" fontAlgn="base" hangingPunct="0">
        <a:spcBef>
          <a:spcPct val="20000"/>
        </a:spcBef>
        <a:spcAft>
          <a:spcPct val="0"/>
        </a:spcAft>
        <a:buChar char="»"/>
        <a:defRPr sz="2600">
          <a:solidFill>
            <a:schemeClr val="tx1"/>
          </a:solidFill>
          <a:latin typeface="+mn-lt"/>
          <a:ea typeface="+mn-ea"/>
        </a:defRPr>
      </a:lvl5pPr>
      <a:lvl6pPr marL="3224975" indent="-293180" algn="l" rtl="0" fontAlgn="base">
        <a:spcBef>
          <a:spcPct val="20000"/>
        </a:spcBef>
        <a:spcAft>
          <a:spcPct val="0"/>
        </a:spcAft>
        <a:buChar char="»"/>
        <a:defRPr sz="2600">
          <a:solidFill>
            <a:schemeClr val="tx1"/>
          </a:solidFill>
          <a:latin typeface="+mn-lt"/>
          <a:ea typeface="+mn-ea"/>
        </a:defRPr>
      </a:lvl6pPr>
      <a:lvl7pPr marL="3811334" indent="-293180" algn="l" rtl="0" fontAlgn="base">
        <a:spcBef>
          <a:spcPct val="20000"/>
        </a:spcBef>
        <a:spcAft>
          <a:spcPct val="0"/>
        </a:spcAft>
        <a:buChar char="»"/>
        <a:defRPr sz="2600">
          <a:solidFill>
            <a:schemeClr val="tx1"/>
          </a:solidFill>
          <a:latin typeface="+mn-lt"/>
          <a:ea typeface="+mn-ea"/>
        </a:defRPr>
      </a:lvl7pPr>
      <a:lvl8pPr marL="4397693" indent="-293180" algn="l" rtl="0" fontAlgn="base">
        <a:spcBef>
          <a:spcPct val="20000"/>
        </a:spcBef>
        <a:spcAft>
          <a:spcPct val="0"/>
        </a:spcAft>
        <a:buChar char="»"/>
        <a:defRPr sz="2600">
          <a:solidFill>
            <a:schemeClr val="tx1"/>
          </a:solidFill>
          <a:latin typeface="+mn-lt"/>
          <a:ea typeface="+mn-ea"/>
        </a:defRPr>
      </a:lvl8pPr>
      <a:lvl9pPr marL="4984052" indent="-293180" algn="l" rtl="0" fontAlgn="base">
        <a:spcBef>
          <a:spcPct val="20000"/>
        </a:spcBef>
        <a:spcAft>
          <a:spcPct val="0"/>
        </a:spcAft>
        <a:buChar char="»"/>
        <a:defRPr sz="2600">
          <a:solidFill>
            <a:schemeClr val="tx1"/>
          </a:solidFill>
          <a:latin typeface="+mn-lt"/>
          <a:ea typeface="+mn-ea"/>
        </a:defRPr>
      </a:lvl9pPr>
    </p:bodyStyle>
    <p:otherStyle>
      <a:defPPr>
        <a:defRPr lang="zh-CN"/>
      </a:defPPr>
      <a:lvl1pPr marL="0" algn="l" defTabSz="1172718" rtl="0" eaLnBrk="1" latinLnBrk="0" hangingPunct="1">
        <a:defRPr sz="2300" kern="1200">
          <a:solidFill>
            <a:schemeClr val="tx1"/>
          </a:solidFill>
          <a:latin typeface="+mn-lt"/>
          <a:ea typeface="+mn-ea"/>
          <a:cs typeface="+mn-cs"/>
        </a:defRPr>
      </a:lvl1pPr>
      <a:lvl2pPr marL="586359" algn="l" defTabSz="1172718" rtl="0" eaLnBrk="1" latinLnBrk="0" hangingPunct="1">
        <a:defRPr sz="2300" kern="1200">
          <a:solidFill>
            <a:schemeClr val="tx1"/>
          </a:solidFill>
          <a:latin typeface="+mn-lt"/>
          <a:ea typeface="+mn-ea"/>
          <a:cs typeface="+mn-cs"/>
        </a:defRPr>
      </a:lvl2pPr>
      <a:lvl3pPr marL="1172718" algn="l" defTabSz="1172718" rtl="0" eaLnBrk="1" latinLnBrk="0" hangingPunct="1">
        <a:defRPr sz="2300" kern="1200">
          <a:solidFill>
            <a:schemeClr val="tx1"/>
          </a:solidFill>
          <a:latin typeface="+mn-lt"/>
          <a:ea typeface="+mn-ea"/>
          <a:cs typeface="+mn-cs"/>
        </a:defRPr>
      </a:lvl3pPr>
      <a:lvl4pPr marL="1759077" algn="l" defTabSz="1172718" rtl="0" eaLnBrk="1" latinLnBrk="0" hangingPunct="1">
        <a:defRPr sz="2300" kern="1200">
          <a:solidFill>
            <a:schemeClr val="tx1"/>
          </a:solidFill>
          <a:latin typeface="+mn-lt"/>
          <a:ea typeface="+mn-ea"/>
          <a:cs typeface="+mn-cs"/>
        </a:defRPr>
      </a:lvl4pPr>
      <a:lvl5pPr marL="2345436" algn="l" defTabSz="1172718" rtl="0" eaLnBrk="1" latinLnBrk="0" hangingPunct="1">
        <a:defRPr sz="2300" kern="1200">
          <a:solidFill>
            <a:schemeClr val="tx1"/>
          </a:solidFill>
          <a:latin typeface="+mn-lt"/>
          <a:ea typeface="+mn-ea"/>
          <a:cs typeface="+mn-cs"/>
        </a:defRPr>
      </a:lvl5pPr>
      <a:lvl6pPr marL="2931795" algn="l" defTabSz="1172718" rtl="0" eaLnBrk="1" latinLnBrk="0" hangingPunct="1">
        <a:defRPr sz="2300" kern="1200">
          <a:solidFill>
            <a:schemeClr val="tx1"/>
          </a:solidFill>
          <a:latin typeface="+mn-lt"/>
          <a:ea typeface="+mn-ea"/>
          <a:cs typeface="+mn-cs"/>
        </a:defRPr>
      </a:lvl6pPr>
      <a:lvl7pPr marL="3518154" algn="l" defTabSz="1172718" rtl="0" eaLnBrk="1" latinLnBrk="0" hangingPunct="1">
        <a:defRPr sz="2300" kern="1200">
          <a:solidFill>
            <a:schemeClr val="tx1"/>
          </a:solidFill>
          <a:latin typeface="+mn-lt"/>
          <a:ea typeface="+mn-ea"/>
          <a:cs typeface="+mn-cs"/>
        </a:defRPr>
      </a:lvl7pPr>
      <a:lvl8pPr marL="4104513" algn="l" defTabSz="1172718" rtl="0" eaLnBrk="1" latinLnBrk="0" hangingPunct="1">
        <a:defRPr sz="2300" kern="1200">
          <a:solidFill>
            <a:schemeClr val="tx1"/>
          </a:solidFill>
          <a:latin typeface="+mn-lt"/>
          <a:ea typeface="+mn-ea"/>
          <a:cs typeface="+mn-cs"/>
        </a:defRPr>
      </a:lvl8pPr>
      <a:lvl9pPr marL="4690872" algn="l" defTabSz="1172718"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Microsoft_Word_97_-_2003_Document1.doc"/><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2.vml"/><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vmlDrawing" Target="../drawings/vmlDrawing3.vml"/><Relationship Id="rId5" Type="http://schemas.openxmlformats.org/officeDocument/2006/relationships/image" Target="../media/image10.emf"/><Relationship Id="rId4" Type="http://schemas.openxmlformats.org/officeDocument/2006/relationships/package" Target="../embeddings/Microsoft_Word_Document1.docx"/></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package" Target="../embeddings/Microsoft_Word_Document2.docx"/><Relationship Id="rId7" Type="http://schemas.openxmlformats.org/officeDocument/2006/relationships/slide" Target="slide19.xml"/><Relationship Id="rId2" Type="http://schemas.openxmlformats.org/officeDocument/2006/relationships/slideLayout" Target="../slideLayouts/slideLayout5.xml"/><Relationship Id="rId1" Type="http://schemas.openxmlformats.org/officeDocument/2006/relationships/vmlDrawing" Target="../drawings/vmlDrawing4.vml"/><Relationship Id="rId6" Type="http://schemas.openxmlformats.org/officeDocument/2006/relationships/image" Target="../media/image12.png"/><Relationship Id="rId5" Type="http://schemas.openxmlformats.org/officeDocument/2006/relationships/slide" Target="slide3.xml"/><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slide" Target="slide3.xml"/><Relationship Id="rId7" Type="http://schemas.openxmlformats.org/officeDocument/2006/relationships/package" Target="../embeddings/Microsoft_Word_Document4.docx"/><Relationship Id="rId2" Type="http://schemas.openxmlformats.org/officeDocument/2006/relationships/slideLayout" Target="../slideLayouts/slideLayout5.xml"/><Relationship Id="rId1" Type="http://schemas.openxmlformats.org/officeDocument/2006/relationships/vmlDrawing" Target="../drawings/vmlDrawing5.vml"/><Relationship Id="rId6" Type="http://schemas.openxmlformats.org/officeDocument/2006/relationships/image" Target="../media/image14.emf"/><Relationship Id="rId5" Type="http://schemas.openxmlformats.org/officeDocument/2006/relationships/package" Target="../embeddings/Microsoft_Word_Document3.docx"/><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5.xml"/><Relationship Id="rId1" Type="http://schemas.openxmlformats.org/officeDocument/2006/relationships/vmlDrawing" Target="../drawings/vmlDrawing6.vml"/><Relationship Id="rId6" Type="http://schemas.openxmlformats.org/officeDocument/2006/relationships/image" Target="../media/image16.emf"/><Relationship Id="rId5" Type="http://schemas.openxmlformats.org/officeDocument/2006/relationships/package" Target="../embeddings/Microsoft_Word_Document5.docx"/><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package" Target="../embeddings/Microsoft_Word_Document6.docx"/><Relationship Id="rId7" Type="http://schemas.openxmlformats.org/officeDocument/2006/relationships/slide" Target="slide3.xml"/><Relationship Id="rId2" Type="http://schemas.openxmlformats.org/officeDocument/2006/relationships/slideLayout" Target="../slideLayouts/slideLayout5.xml"/><Relationship Id="rId1" Type="http://schemas.openxmlformats.org/officeDocument/2006/relationships/vmlDrawing" Target="../drawings/vmlDrawing7.vml"/><Relationship Id="rId6" Type="http://schemas.openxmlformats.org/officeDocument/2006/relationships/image" Target="../media/image18.emf"/><Relationship Id="rId5" Type="http://schemas.openxmlformats.org/officeDocument/2006/relationships/package" Target="../embeddings/Microsoft_Word_Document7.docx"/><Relationship Id="rId4" Type="http://schemas.openxmlformats.org/officeDocument/2006/relationships/image" Target="../media/image17.emf"/></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5.xml"/><Relationship Id="rId1" Type="http://schemas.openxmlformats.org/officeDocument/2006/relationships/vmlDrawing" Target="../drawings/vmlDrawing8.vml"/><Relationship Id="rId6" Type="http://schemas.openxmlformats.org/officeDocument/2006/relationships/image" Target="../media/image19.emf"/><Relationship Id="rId5" Type="http://schemas.openxmlformats.org/officeDocument/2006/relationships/package" Target="../embeddings/Microsoft_Word_Document8.docx"/><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8" Type="http://schemas.openxmlformats.org/officeDocument/2006/relationships/image" Target="../media/image21.emf"/><Relationship Id="rId13" Type="http://schemas.openxmlformats.org/officeDocument/2006/relationships/package" Target="../embeddings/Microsoft_Word_Document13.docx"/><Relationship Id="rId3" Type="http://schemas.openxmlformats.org/officeDocument/2006/relationships/slide" Target="slide3.xml"/><Relationship Id="rId7" Type="http://schemas.openxmlformats.org/officeDocument/2006/relationships/package" Target="../embeddings/Microsoft_Word_Document10.docx"/><Relationship Id="rId12" Type="http://schemas.openxmlformats.org/officeDocument/2006/relationships/image" Target="../media/image23.emf"/><Relationship Id="rId2" Type="http://schemas.openxmlformats.org/officeDocument/2006/relationships/slideLayout" Target="../slideLayouts/slideLayout5.xml"/><Relationship Id="rId16" Type="http://schemas.openxmlformats.org/officeDocument/2006/relationships/image" Target="../media/image25.emf"/><Relationship Id="rId1" Type="http://schemas.openxmlformats.org/officeDocument/2006/relationships/vmlDrawing" Target="../drawings/vmlDrawing9.vml"/><Relationship Id="rId6" Type="http://schemas.openxmlformats.org/officeDocument/2006/relationships/image" Target="../media/image20.emf"/><Relationship Id="rId11" Type="http://schemas.openxmlformats.org/officeDocument/2006/relationships/package" Target="../embeddings/Microsoft_Word_Document12.docx"/><Relationship Id="rId5" Type="http://schemas.openxmlformats.org/officeDocument/2006/relationships/package" Target="../embeddings/Microsoft_Word_Document9.docx"/><Relationship Id="rId15" Type="http://schemas.openxmlformats.org/officeDocument/2006/relationships/package" Target="../embeddings/Microsoft_Word_Document14.docx"/><Relationship Id="rId10" Type="http://schemas.openxmlformats.org/officeDocument/2006/relationships/image" Target="../media/image22.emf"/><Relationship Id="rId4" Type="http://schemas.openxmlformats.org/officeDocument/2006/relationships/image" Target="../media/image12.png"/><Relationship Id="rId9" Type="http://schemas.openxmlformats.org/officeDocument/2006/relationships/package" Target="../embeddings/Microsoft_Word_Document11.docx"/><Relationship Id="rId14" Type="http://schemas.openxmlformats.org/officeDocument/2006/relationships/image" Target="../media/image24.emf"/></Relationships>
</file>

<file path=ppt/slides/_rels/slide20.xml.rels><?xml version="1.0" encoding="UTF-8" standalone="yes"?>
<Relationships xmlns="http://schemas.openxmlformats.org/package/2006/relationships"><Relationship Id="rId8" Type="http://schemas.openxmlformats.org/officeDocument/2006/relationships/image" Target="../media/image28.wmf"/><Relationship Id="rId3" Type="http://schemas.openxmlformats.org/officeDocument/2006/relationships/oleObject" Target="../embeddings/Microsoft_Word_97_-_2003_Document2.doc"/><Relationship Id="rId7" Type="http://schemas.openxmlformats.org/officeDocument/2006/relationships/oleObject" Target="../embeddings/oleObject3.bin"/><Relationship Id="rId2" Type="http://schemas.openxmlformats.org/officeDocument/2006/relationships/slideLayout" Target="../slideLayouts/slideLayout4.xml"/><Relationship Id="rId1" Type="http://schemas.openxmlformats.org/officeDocument/2006/relationships/vmlDrawing" Target="../drawings/vmlDrawing10.vml"/><Relationship Id="rId6" Type="http://schemas.openxmlformats.org/officeDocument/2006/relationships/image" Target="../media/image27.wmf"/><Relationship Id="rId5" Type="http://schemas.openxmlformats.org/officeDocument/2006/relationships/oleObject" Target="../embeddings/oleObject2.bin"/><Relationship Id="rId4" Type="http://schemas.openxmlformats.org/officeDocument/2006/relationships/image" Target="../media/image26.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4.xml"/><Relationship Id="rId1" Type="http://schemas.openxmlformats.org/officeDocument/2006/relationships/vmlDrawing" Target="../drawings/vmlDrawing11.vml"/><Relationship Id="rId6" Type="http://schemas.openxmlformats.org/officeDocument/2006/relationships/image" Target="../media/image30.wmf"/><Relationship Id="rId5" Type="http://schemas.openxmlformats.org/officeDocument/2006/relationships/oleObject" Target="../embeddings/oleObject5.bin"/><Relationship Id="rId4" Type="http://schemas.openxmlformats.org/officeDocument/2006/relationships/image" Target="../media/image29.emf"/></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Microsoft_Word_97_-_2003_Document3.doc"/><Relationship Id="rId2" Type="http://schemas.openxmlformats.org/officeDocument/2006/relationships/slideLayout" Target="../slideLayouts/slideLayout4.xml"/><Relationship Id="rId1" Type="http://schemas.openxmlformats.org/officeDocument/2006/relationships/vmlDrawing" Target="../drawings/vmlDrawing12.vml"/><Relationship Id="rId6" Type="http://schemas.openxmlformats.org/officeDocument/2006/relationships/image" Target="../media/image33.emf"/><Relationship Id="rId5" Type="http://schemas.openxmlformats.org/officeDocument/2006/relationships/oleObject" Target="../embeddings/Microsoft_Word_97_-_2003_Document4.doc"/><Relationship Id="rId4" Type="http://schemas.openxmlformats.org/officeDocument/2006/relationships/image" Target="../media/image32.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4.xml"/><Relationship Id="rId1" Type="http://schemas.openxmlformats.org/officeDocument/2006/relationships/vmlDrawing" Target="../drawings/vmlDrawing13.vml"/><Relationship Id="rId6" Type="http://schemas.openxmlformats.org/officeDocument/2006/relationships/image" Target="../media/image35.wmf"/><Relationship Id="rId5" Type="http://schemas.openxmlformats.org/officeDocument/2006/relationships/oleObject" Target="../embeddings/oleObject7.bin"/><Relationship Id="rId4" Type="http://schemas.openxmlformats.org/officeDocument/2006/relationships/image" Target="../media/image34.wmf"/></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Microsoft_Word_97_-_2003_Document5.doc"/><Relationship Id="rId2" Type="http://schemas.openxmlformats.org/officeDocument/2006/relationships/slideLayout" Target="../slideLayouts/slideLayout4.xml"/><Relationship Id="rId1" Type="http://schemas.openxmlformats.org/officeDocument/2006/relationships/vmlDrawing" Target="../drawings/vmlDrawing14.vml"/><Relationship Id="rId5" Type="http://schemas.openxmlformats.org/officeDocument/2006/relationships/image" Target="../media/image38.png"/><Relationship Id="rId4" Type="http://schemas.openxmlformats.org/officeDocument/2006/relationships/image" Target="../media/image37.emf"/></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1799080518"/>
              </p:ext>
            </p:extLst>
          </p:nvPr>
        </p:nvGraphicFramePr>
        <p:xfrm>
          <a:off x="4981083" y="3766310"/>
          <a:ext cx="7217268" cy="1247626"/>
        </p:xfrm>
        <a:graphic>
          <a:graphicData uri="http://schemas.openxmlformats.org/presentationml/2006/ole">
            <mc:AlternateContent xmlns:mc="http://schemas.openxmlformats.org/markup-compatibility/2006">
              <mc:Choice xmlns:v="urn:schemas-microsoft-com:vml" Requires="v">
                <p:oleObj spid="_x0000_s13336" name="Document" r:id="rId3" imgW="1972195" imgH="415595" progId="Word.Document.8">
                  <p:embed/>
                </p:oleObj>
              </mc:Choice>
              <mc:Fallback>
                <p:oleObj name="Document" r:id="rId3" imgW="1972195" imgH="415595"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1083" y="3766310"/>
                        <a:ext cx="7217268" cy="1247626"/>
                      </a:xfrm>
                      <a:prstGeom prst="rect">
                        <a:avLst/>
                      </a:prstGeom>
                      <a:noFill/>
                      <a:ln>
                        <a:noFill/>
                      </a:ln>
                    </p:spPr>
                  </p:pic>
                </p:oleObj>
              </mc:Fallback>
            </mc:AlternateContent>
          </a:graphicData>
        </a:graphic>
      </p:graphicFrame>
      <p:sp>
        <p:nvSpPr>
          <p:cNvPr id="9" name="矩形 28"/>
          <p:cNvSpPr>
            <a:spLocks noChangeArrowheads="1"/>
          </p:cNvSpPr>
          <p:nvPr/>
        </p:nvSpPr>
        <p:spPr bwMode="auto">
          <a:xfrm>
            <a:off x="5568950" y="2439988"/>
            <a:ext cx="5672138" cy="7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250" tIns="58626" rIns="117250" bIns="58626">
            <a:spAutoFit/>
          </a:bodyPr>
          <a:lstStyle/>
          <a:p>
            <a:pPr algn="ctr">
              <a:lnSpc>
                <a:spcPct val="120000"/>
              </a:lnSpc>
              <a:defRPr/>
            </a:pPr>
            <a:r>
              <a:rPr lang="zh-CN" altLang="en-US" sz="4000" dirty="0">
                <a:ea typeface="黑体" pitchFamily="2" charset="-122"/>
                <a:cs typeface="Times New Roman" pitchFamily="18" charset="0"/>
              </a:rPr>
              <a:t>第二章 恒定电流   </a:t>
            </a:r>
          </a:p>
        </p:txBody>
      </p:sp>
      <p:sp>
        <p:nvSpPr>
          <p:cNvPr id="3078" name="矩形 28"/>
          <p:cNvSpPr>
            <a:spLocks noChangeArrowheads="1"/>
          </p:cNvSpPr>
          <p:nvPr/>
        </p:nvSpPr>
        <p:spPr bwMode="auto">
          <a:xfrm>
            <a:off x="5018800" y="3789917"/>
            <a:ext cx="6931025" cy="7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250" tIns="58626" rIns="117250" bIns="58626">
            <a:spAutoFit/>
          </a:bodyPr>
          <a:lstStyle/>
          <a:p>
            <a:pPr algn="ctr">
              <a:lnSpc>
                <a:spcPct val="120000"/>
              </a:lnSpc>
            </a:pPr>
            <a:r>
              <a:rPr lang="en-US" altLang="zh-CN" sz="4000" dirty="0" smtClean="0">
                <a:ea typeface="黑体" pitchFamily="2" charset="-122"/>
                <a:cs typeface="Times New Roman" pitchFamily="18" charset="0"/>
              </a:rPr>
              <a:t>1 </a:t>
            </a:r>
            <a:r>
              <a:rPr lang="zh-CN" altLang="en-US" sz="4000" dirty="0" smtClean="0">
                <a:ea typeface="黑体" pitchFamily="2" charset="-122"/>
                <a:cs typeface="Times New Roman" pitchFamily="18" charset="0"/>
              </a:rPr>
              <a:t>电 </a:t>
            </a:r>
            <a:r>
              <a:rPr lang="zh-CN" altLang="en-US" sz="4000" dirty="0">
                <a:ea typeface="黑体" pitchFamily="2" charset="-122"/>
                <a:cs typeface="Times New Roman" pitchFamily="18" charset="0"/>
              </a:rPr>
              <a:t>源 和 电 流</a:t>
            </a:r>
            <a:endParaRPr lang="en-US" altLang="zh-CN" sz="4000" dirty="0">
              <a:ea typeface="黑体" pitchFamily="2" charset="-122"/>
              <a:cs typeface="Times New Roman" pitchFamily="18" charset="0"/>
            </a:endParaRPr>
          </a:p>
        </p:txBody>
      </p:sp>
      <p:cxnSp>
        <p:nvCxnSpPr>
          <p:cNvPr id="14" name="直接连接符 13"/>
          <p:cNvCxnSpPr/>
          <p:nvPr/>
        </p:nvCxnSpPr>
        <p:spPr bwMode="auto">
          <a:xfrm>
            <a:off x="5559425" y="2439988"/>
            <a:ext cx="5310188" cy="0"/>
          </a:xfrm>
          <a:prstGeom prst="line">
            <a:avLst/>
          </a:prstGeom>
        </p:spPr>
        <p:style>
          <a:lnRef idx="1">
            <a:schemeClr val="accent6"/>
          </a:lnRef>
          <a:fillRef idx="0">
            <a:schemeClr val="accent6"/>
          </a:fillRef>
          <a:effectRef idx="0">
            <a:schemeClr val="accent6"/>
          </a:effectRef>
          <a:fontRef idx="minor">
            <a:schemeClr val="tx1"/>
          </a:fontRef>
        </p:style>
      </p:cxnSp>
      <p:pic>
        <p:nvPicPr>
          <p:cNvPr id="31746" name="Picture 2" descr="E:\碎片资源成品\2.1 电源和电流\1图片\图片\图片：电路.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09741"/>
            <a:ext cx="4957271" cy="3200962"/>
          </a:xfrm>
          <a:prstGeom prst="rect">
            <a:avLst/>
          </a:prstGeom>
          <a:noFill/>
          <a:extLst>
            <a:ext uri="{909E8E84-426E-40DD-AFC4-6F175D3DCCD1}">
              <a14:hiddenFill xmlns:a14="http://schemas.microsoft.com/office/drawing/2010/main">
                <a:solidFill>
                  <a:srgbClr val="FFFFFF"/>
                </a:solidFill>
              </a14:hiddenFill>
            </a:ext>
          </a:extLst>
        </p:spPr>
      </p:pic>
      <p:pic>
        <p:nvPicPr>
          <p:cNvPr id="31747" name="Picture 3" descr="E:\碎片资源成品\2.1 电源和电流\1图片\图片\图片：电源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45" y="3810703"/>
            <a:ext cx="4968017" cy="3048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97751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2" descr="041b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0" y="621624"/>
            <a:ext cx="6012156" cy="6214905"/>
          </a:xfrm>
          <a:prstGeom prst="rect">
            <a:avLst/>
          </a:prstGeom>
        </p:spPr>
      </p:pic>
      <p:sp>
        <p:nvSpPr>
          <p:cNvPr id="3" name="Rectangle 2"/>
          <p:cNvSpPr txBox="1">
            <a:spLocks noChangeArrowheads="1"/>
          </p:cNvSpPr>
          <p:nvPr/>
        </p:nvSpPr>
        <p:spPr>
          <a:xfrm>
            <a:off x="6414210" y="1509136"/>
            <a:ext cx="5580620" cy="4170908"/>
          </a:xfrm>
          <a:prstGeom prst="rect">
            <a:avLst/>
          </a:prstGeom>
        </p:spPr>
        <p:txBody>
          <a:bodyPr lIns="121963" tIns="60981" rIns="121963" bIns="60981"/>
          <a:lstStyle>
            <a:lvl1pPr marL="306054" indent="-306054" algn="l" rtl="0" eaLnBrk="0" fontAlgn="base" hangingPunct="0">
              <a:spcBef>
                <a:spcPct val="20000"/>
              </a:spcBef>
              <a:spcAft>
                <a:spcPct val="0"/>
              </a:spcAft>
              <a:buChar char="•"/>
              <a:defRPr sz="2800">
                <a:solidFill>
                  <a:schemeClr val="tx1"/>
                </a:solidFill>
                <a:latin typeface="+mn-lt"/>
                <a:ea typeface="+mn-ea"/>
                <a:cs typeface="+mn-cs"/>
              </a:defRPr>
            </a:lvl1pPr>
            <a:lvl2pPr marL="663114" indent="-255044" algn="l" rtl="0" eaLnBrk="0" fontAlgn="base" hangingPunct="0">
              <a:spcBef>
                <a:spcPct val="20000"/>
              </a:spcBef>
              <a:spcAft>
                <a:spcPct val="0"/>
              </a:spcAft>
              <a:buChar char="–"/>
              <a:defRPr sz="2400">
                <a:solidFill>
                  <a:schemeClr val="tx1"/>
                </a:solidFill>
                <a:latin typeface="+mn-lt"/>
                <a:ea typeface="+mn-ea"/>
              </a:defRPr>
            </a:lvl2pPr>
            <a:lvl3pPr marL="1020176" indent="-204035" algn="l" rtl="0" eaLnBrk="0" fontAlgn="base" hangingPunct="0">
              <a:spcBef>
                <a:spcPct val="20000"/>
              </a:spcBef>
              <a:spcAft>
                <a:spcPct val="0"/>
              </a:spcAft>
              <a:buChar char="•"/>
              <a:defRPr sz="2300">
                <a:solidFill>
                  <a:schemeClr val="tx1"/>
                </a:solidFill>
                <a:latin typeface="+mn-lt"/>
                <a:ea typeface="+mn-ea"/>
              </a:defRPr>
            </a:lvl3pPr>
            <a:lvl4pPr marL="1428243" indent="-204035" algn="l" rtl="0" eaLnBrk="0" fontAlgn="base" hangingPunct="0">
              <a:spcBef>
                <a:spcPct val="20000"/>
              </a:spcBef>
              <a:spcAft>
                <a:spcPct val="0"/>
              </a:spcAft>
              <a:buChar char="–"/>
              <a:defRPr sz="1700">
                <a:solidFill>
                  <a:schemeClr val="tx1"/>
                </a:solidFill>
                <a:latin typeface="+mn-lt"/>
                <a:ea typeface="+mn-ea"/>
              </a:defRPr>
            </a:lvl4pPr>
            <a:lvl5pPr marL="1836315" indent="-204035" algn="l" rtl="0" eaLnBrk="0" fontAlgn="base" hangingPunct="0">
              <a:spcBef>
                <a:spcPct val="20000"/>
              </a:spcBef>
              <a:spcAft>
                <a:spcPct val="0"/>
              </a:spcAft>
              <a:buChar char="»"/>
              <a:defRPr sz="1700">
                <a:solidFill>
                  <a:schemeClr val="tx1"/>
                </a:solidFill>
                <a:latin typeface="+mn-lt"/>
                <a:ea typeface="+mn-ea"/>
              </a:defRPr>
            </a:lvl5pPr>
            <a:lvl6pPr marL="2244381" indent="-204035" algn="l" rtl="0" eaLnBrk="1" fontAlgn="base" hangingPunct="1">
              <a:spcBef>
                <a:spcPct val="20000"/>
              </a:spcBef>
              <a:spcAft>
                <a:spcPct val="0"/>
              </a:spcAft>
              <a:buChar char="»"/>
              <a:defRPr sz="1700">
                <a:solidFill>
                  <a:schemeClr val="tx1"/>
                </a:solidFill>
                <a:latin typeface="+mn-lt"/>
                <a:ea typeface="+mn-ea"/>
              </a:defRPr>
            </a:lvl6pPr>
            <a:lvl7pPr marL="2652454" indent="-204035" algn="l" rtl="0" eaLnBrk="1" fontAlgn="base" hangingPunct="1">
              <a:spcBef>
                <a:spcPct val="20000"/>
              </a:spcBef>
              <a:spcAft>
                <a:spcPct val="0"/>
              </a:spcAft>
              <a:buChar char="»"/>
              <a:defRPr sz="1700">
                <a:solidFill>
                  <a:schemeClr val="tx1"/>
                </a:solidFill>
                <a:latin typeface="+mn-lt"/>
                <a:ea typeface="+mn-ea"/>
              </a:defRPr>
            </a:lvl7pPr>
            <a:lvl8pPr marL="3060522" indent="-204035" algn="l" rtl="0" eaLnBrk="1" fontAlgn="base" hangingPunct="1">
              <a:spcBef>
                <a:spcPct val="20000"/>
              </a:spcBef>
              <a:spcAft>
                <a:spcPct val="0"/>
              </a:spcAft>
              <a:buChar char="»"/>
              <a:defRPr sz="1700">
                <a:solidFill>
                  <a:schemeClr val="tx1"/>
                </a:solidFill>
                <a:latin typeface="+mn-lt"/>
                <a:ea typeface="+mn-ea"/>
              </a:defRPr>
            </a:lvl8pPr>
            <a:lvl9pPr marL="3468592" indent="-204035" algn="l" rtl="0" eaLnBrk="1" fontAlgn="base" hangingPunct="1">
              <a:spcBef>
                <a:spcPct val="20000"/>
              </a:spcBef>
              <a:spcAft>
                <a:spcPct val="0"/>
              </a:spcAft>
              <a:buChar char="»"/>
              <a:defRPr sz="1700">
                <a:solidFill>
                  <a:schemeClr val="tx1"/>
                </a:solidFill>
                <a:latin typeface="+mn-lt"/>
                <a:ea typeface="+mn-ea"/>
              </a:defRPr>
            </a:lvl9pPr>
          </a:lstStyle>
          <a:p>
            <a:pPr>
              <a:lnSpc>
                <a:spcPct val="150000"/>
              </a:lnSpc>
              <a:buFontTx/>
              <a:buNone/>
            </a:pPr>
            <a:r>
              <a:rPr lang="zh-CN" altLang="en-US" b="1" dirty="0" smtClean="0">
                <a:latin typeface="黑体" pitchFamily="2" charset="-122"/>
                <a:ea typeface="黑体" pitchFamily="2" charset="-122"/>
              </a:rPr>
              <a:t>雷鸣电闪时</a:t>
            </a:r>
            <a:r>
              <a:rPr lang="en-US" altLang="zh-CN" b="1" dirty="0" smtClean="0">
                <a:latin typeface="黑体" pitchFamily="2" charset="-122"/>
                <a:ea typeface="黑体" pitchFamily="2" charset="-122"/>
              </a:rPr>
              <a:t>,</a:t>
            </a:r>
            <a:r>
              <a:rPr lang="zh-CN" altLang="en-US" b="1" dirty="0" smtClean="0">
                <a:latin typeface="黑体" pitchFamily="2" charset="-122"/>
                <a:ea typeface="黑体" pitchFamily="2" charset="-122"/>
              </a:rPr>
              <a:t>强大的电流使天空发</a:t>
            </a:r>
            <a:endParaRPr lang="en-US" altLang="zh-CN" b="1" dirty="0" smtClean="0">
              <a:latin typeface="黑体" pitchFamily="2" charset="-122"/>
              <a:ea typeface="黑体" pitchFamily="2" charset="-122"/>
            </a:endParaRPr>
          </a:p>
          <a:p>
            <a:pPr>
              <a:lnSpc>
                <a:spcPct val="150000"/>
              </a:lnSpc>
              <a:buFontTx/>
              <a:buNone/>
            </a:pPr>
            <a:r>
              <a:rPr lang="zh-CN" altLang="en-US" b="1" dirty="0" smtClean="0">
                <a:latin typeface="黑体" pitchFamily="2" charset="-122"/>
                <a:ea typeface="黑体" pitchFamily="2" charset="-122"/>
              </a:rPr>
              <a:t>出耀眼的闪光</a:t>
            </a:r>
            <a:r>
              <a:rPr lang="en-US" altLang="zh-CN" b="1" dirty="0" smtClean="0">
                <a:latin typeface="黑体" pitchFamily="2" charset="-122"/>
                <a:ea typeface="黑体" pitchFamily="2" charset="-122"/>
              </a:rPr>
              <a:t>,</a:t>
            </a:r>
            <a:r>
              <a:rPr lang="zh-CN" altLang="en-US" b="1" dirty="0" smtClean="0">
                <a:latin typeface="黑体" pitchFamily="2" charset="-122"/>
                <a:ea typeface="黑体" pitchFamily="2" charset="-122"/>
              </a:rPr>
              <a:t>但它只能存在于一</a:t>
            </a:r>
            <a:endParaRPr lang="en-US" altLang="zh-CN" b="1" dirty="0" smtClean="0">
              <a:latin typeface="黑体" pitchFamily="2" charset="-122"/>
              <a:ea typeface="黑体" pitchFamily="2" charset="-122"/>
            </a:endParaRPr>
          </a:p>
          <a:p>
            <a:pPr>
              <a:lnSpc>
                <a:spcPct val="150000"/>
              </a:lnSpc>
              <a:buFontTx/>
              <a:buNone/>
            </a:pPr>
            <a:r>
              <a:rPr lang="zh-CN" altLang="en-US" b="1" dirty="0" smtClean="0">
                <a:latin typeface="黑体" pitchFamily="2" charset="-122"/>
                <a:ea typeface="黑体" pitchFamily="2" charset="-122"/>
              </a:rPr>
              <a:t>瞬间</a:t>
            </a:r>
            <a:r>
              <a:rPr lang="en-US" altLang="zh-CN" b="1" dirty="0" smtClean="0">
                <a:latin typeface="黑体" pitchFamily="2" charset="-122"/>
                <a:ea typeface="黑体" pitchFamily="2" charset="-122"/>
              </a:rPr>
              <a:t>,</a:t>
            </a:r>
            <a:r>
              <a:rPr lang="zh-CN" altLang="en-US" b="1" dirty="0" smtClean="0">
                <a:latin typeface="黑体" pitchFamily="2" charset="-122"/>
                <a:ea typeface="黑体" pitchFamily="2" charset="-122"/>
              </a:rPr>
              <a:t>而手电筒中的小灯泡却能持</a:t>
            </a:r>
            <a:endParaRPr lang="en-US" altLang="zh-CN" b="1" dirty="0" smtClean="0">
              <a:latin typeface="黑体" pitchFamily="2" charset="-122"/>
              <a:ea typeface="黑体" pitchFamily="2" charset="-122"/>
            </a:endParaRPr>
          </a:p>
          <a:p>
            <a:pPr>
              <a:lnSpc>
                <a:spcPct val="150000"/>
              </a:lnSpc>
              <a:buFontTx/>
              <a:buNone/>
            </a:pPr>
            <a:r>
              <a:rPr lang="zh-CN" altLang="en-US" b="1" dirty="0" smtClean="0">
                <a:latin typeface="黑体" pitchFamily="2" charset="-122"/>
                <a:ea typeface="黑体" pitchFamily="2" charset="-122"/>
              </a:rPr>
              <a:t>续发光</a:t>
            </a:r>
            <a:r>
              <a:rPr lang="en-US" altLang="zh-CN" b="1" dirty="0" smtClean="0">
                <a:latin typeface="黑体" pitchFamily="2" charset="-122"/>
                <a:ea typeface="黑体" pitchFamily="2" charset="-122"/>
              </a:rPr>
              <a:t>,</a:t>
            </a:r>
            <a:r>
              <a:rPr lang="zh-CN" altLang="en-US" b="1" dirty="0" smtClean="0">
                <a:latin typeface="黑体" pitchFamily="2" charset="-122"/>
                <a:ea typeface="黑体" pitchFamily="2" charset="-122"/>
              </a:rPr>
              <a:t>这是为什么</a:t>
            </a:r>
            <a:r>
              <a:rPr lang="en-US" altLang="zh-CN" b="1" dirty="0" smtClean="0">
                <a:latin typeface="黑体" pitchFamily="2" charset="-122"/>
                <a:ea typeface="黑体" pitchFamily="2" charset="-122"/>
              </a:rPr>
              <a:t>?</a:t>
            </a:r>
            <a:endParaRPr lang="en-US" altLang="zh-CN" b="1" dirty="0">
              <a:latin typeface="黑体" pitchFamily="2" charset="-122"/>
              <a:ea typeface="黑体" pitchFamily="2" charset="-122"/>
            </a:endParaRPr>
          </a:p>
        </p:txBody>
      </p:sp>
      <p:sp>
        <p:nvSpPr>
          <p:cNvPr id="2" name="TextBox 1"/>
          <p:cNvSpPr txBox="1"/>
          <p:nvPr/>
        </p:nvSpPr>
        <p:spPr>
          <a:xfrm>
            <a:off x="1" y="-51398"/>
            <a:ext cx="2170955" cy="697788"/>
          </a:xfrm>
          <a:prstGeom prst="rect">
            <a:avLst/>
          </a:prstGeom>
          <a:noFill/>
        </p:spPr>
        <p:txBody>
          <a:bodyPr wrap="none" lIns="121963" tIns="60981" rIns="121963" bIns="60981" rtlCol="0" anchor="t">
            <a:spAutoFit/>
          </a:bodyPr>
          <a:lstStyle/>
          <a:p>
            <a:pPr algn="ctr"/>
            <a:r>
              <a:rPr lang="zh-CN" altLang="en-US" sz="3700" dirty="0">
                <a:latin typeface="黑体" pitchFamily="2" charset="-122"/>
                <a:ea typeface="黑体" pitchFamily="2" charset="-122"/>
              </a:rPr>
              <a:t>情景导入</a:t>
            </a:r>
          </a:p>
        </p:txBody>
      </p:sp>
    </p:spTree>
    <p:extLst>
      <p:ext uri="{BB962C8B-B14F-4D97-AF65-F5344CB8AC3E}">
        <p14:creationId xmlns:p14="http://schemas.microsoft.com/office/powerpoint/2010/main" val="1563312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 name="矩形 7"/>
          <p:cNvSpPr/>
          <p:nvPr/>
        </p:nvSpPr>
        <p:spPr>
          <a:xfrm>
            <a:off x="6219251" y="622552"/>
            <a:ext cx="5979098" cy="6237037"/>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ctr"/>
          <a:lstStyle/>
          <a:p>
            <a:pPr algn="ctr">
              <a:defRPr/>
            </a:pPr>
            <a:endParaRPr lang="zh-CN" altLang="en-US">
              <a:latin typeface="Times New Roman" pitchFamily="18" charset="0"/>
              <a:cs typeface="Times New Roman" pitchFamily="18" charset="0"/>
            </a:endParaRPr>
          </a:p>
        </p:txBody>
      </p:sp>
      <p:sp>
        <p:nvSpPr>
          <p:cNvPr id="91138" name="Rectangle 2"/>
          <p:cNvSpPr>
            <a:spLocks noGrp="1" noChangeArrowheads="1"/>
          </p:cNvSpPr>
          <p:nvPr>
            <p:ph type="title"/>
          </p:nvPr>
        </p:nvSpPr>
        <p:spPr>
          <a:xfrm>
            <a:off x="383540" y="909514"/>
            <a:ext cx="3651034" cy="747886"/>
          </a:xfrm>
        </p:spPr>
        <p:txBody>
          <a:bodyPr/>
          <a:lstStyle/>
          <a:p>
            <a:r>
              <a:rPr lang="zh-CN" altLang="en-US" sz="3700" b="1" i="0" dirty="0">
                <a:solidFill>
                  <a:schemeClr val="tx1"/>
                </a:solidFill>
                <a:latin typeface="Times New Roman" pitchFamily="18" charset="0"/>
                <a:ea typeface="黑体" pitchFamily="2" charset="-122"/>
                <a:cs typeface="Times New Roman" pitchFamily="18" charset="0"/>
              </a:rPr>
              <a:t>一、电源</a:t>
            </a:r>
          </a:p>
        </p:txBody>
      </p:sp>
      <p:pic>
        <p:nvPicPr>
          <p:cNvPr id="91139" name="Picture 3"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040" y="2934739"/>
            <a:ext cx="4672833" cy="1681552"/>
          </a:xfrm>
          <a:prstGeom prst="rect">
            <a:avLst/>
          </a:prstGeom>
          <a:noFill/>
          <a:extLst>
            <a:ext uri="{909E8E84-426E-40DD-AFC4-6F175D3DCCD1}">
              <a14:hiddenFill xmlns:a14="http://schemas.microsoft.com/office/drawing/2010/main">
                <a:solidFill>
                  <a:srgbClr val="FFFFFF"/>
                </a:solidFill>
              </a14:hiddenFill>
            </a:ext>
          </a:extLst>
        </p:spPr>
      </p:pic>
      <p:sp>
        <p:nvSpPr>
          <p:cNvPr id="91140" name="Text Box 4"/>
          <p:cNvSpPr txBox="1">
            <a:spLocks noChangeArrowheads="1"/>
          </p:cNvSpPr>
          <p:nvPr/>
        </p:nvSpPr>
        <p:spPr bwMode="auto">
          <a:xfrm>
            <a:off x="6339327" y="1110425"/>
            <a:ext cx="4923109" cy="548000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lIns="108882" tIns="54442" rIns="108882" bIns="54442"/>
          <a:lstStyle>
            <a:lvl1pPr algn="ctr" eaLnBrk="0" hangingPunct="0">
              <a:defRPr sz="2800" i="0">
                <a:latin typeface="黑体" pitchFamily="2" charset="-122"/>
                <a:ea typeface="黑体" pitchFamily="2" charset="-122"/>
                <a:cs typeface="+mj-cs"/>
              </a:defRPr>
            </a:lvl1pPr>
            <a:lvl2pPr algn="ctr" eaLnBrk="0" hangingPunct="0">
              <a:defRPr sz="3800">
                <a:solidFill>
                  <a:schemeClr val="tx2"/>
                </a:solidFill>
                <a:latin typeface="Arial" charset="0"/>
                <a:ea typeface="宋体" charset="-122"/>
              </a:defRPr>
            </a:lvl2pPr>
            <a:lvl3pPr algn="ctr" eaLnBrk="0" hangingPunct="0">
              <a:defRPr sz="3800">
                <a:solidFill>
                  <a:schemeClr val="tx2"/>
                </a:solidFill>
                <a:latin typeface="Arial" charset="0"/>
                <a:ea typeface="宋体" charset="-122"/>
              </a:defRPr>
            </a:lvl3pPr>
            <a:lvl4pPr algn="ctr" eaLnBrk="0" hangingPunct="0">
              <a:defRPr sz="3800">
                <a:solidFill>
                  <a:schemeClr val="tx2"/>
                </a:solidFill>
                <a:latin typeface="Arial" charset="0"/>
                <a:ea typeface="宋体" charset="-122"/>
              </a:defRPr>
            </a:lvl4pPr>
            <a:lvl5pPr algn="ctr" eaLnBrk="0" hangingPunct="0">
              <a:defRPr sz="3800">
                <a:solidFill>
                  <a:schemeClr val="tx2"/>
                </a:solidFill>
                <a:latin typeface="Arial" charset="0"/>
                <a:ea typeface="宋体" charset="-122"/>
              </a:defRPr>
            </a:lvl5pPr>
            <a:lvl6pPr marL="408069" algn="ctr" fontAlgn="base">
              <a:spcBef>
                <a:spcPct val="0"/>
              </a:spcBef>
              <a:spcAft>
                <a:spcPct val="0"/>
              </a:spcAft>
              <a:defRPr sz="3800">
                <a:solidFill>
                  <a:schemeClr val="tx2"/>
                </a:solidFill>
                <a:latin typeface="Arial" charset="0"/>
                <a:ea typeface="宋体" charset="-122"/>
              </a:defRPr>
            </a:lvl6pPr>
            <a:lvl7pPr marL="816139" algn="ctr" fontAlgn="base">
              <a:spcBef>
                <a:spcPct val="0"/>
              </a:spcBef>
              <a:spcAft>
                <a:spcPct val="0"/>
              </a:spcAft>
              <a:defRPr sz="3800">
                <a:solidFill>
                  <a:schemeClr val="tx2"/>
                </a:solidFill>
                <a:latin typeface="Arial" charset="0"/>
                <a:ea typeface="宋体" charset="-122"/>
              </a:defRPr>
            </a:lvl7pPr>
            <a:lvl8pPr marL="1224209" algn="ctr" fontAlgn="base">
              <a:spcBef>
                <a:spcPct val="0"/>
              </a:spcBef>
              <a:spcAft>
                <a:spcPct val="0"/>
              </a:spcAft>
              <a:defRPr sz="3800">
                <a:solidFill>
                  <a:schemeClr val="tx2"/>
                </a:solidFill>
                <a:latin typeface="Arial" charset="0"/>
                <a:ea typeface="宋体" charset="-122"/>
              </a:defRPr>
            </a:lvl8pPr>
            <a:lvl9pPr marL="1632279" algn="ctr" fontAlgn="base">
              <a:spcBef>
                <a:spcPct val="0"/>
              </a:spcBef>
              <a:spcAft>
                <a:spcPct val="0"/>
              </a:spcAft>
              <a:defRPr sz="3800">
                <a:solidFill>
                  <a:schemeClr val="tx2"/>
                </a:solidFill>
                <a:latin typeface="Arial" charset="0"/>
                <a:ea typeface="宋体" charset="-122"/>
              </a:defRPr>
            </a:lvl9pPr>
          </a:lstStyle>
          <a:p>
            <a:pPr algn="l">
              <a:lnSpc>
                <a:spcPct val="150000"/>
              </a:lnSpc>
            </a:pPr>
            <a:r>
              <a:rPr lang="zh-CN" altLang="en-US" dirty="0">
                <a:latin typeface="Times New Roman" pitchFamily="18" charset="0"/>
                <a:cs typeface="Times New Roman" pitchFamily="18" charset="0"/>
              </a:rPr>
              <a:t>导体中的自由电荷在电场力的作用下发生定向移动形成</a:t>
            </a:r>
            <a:r>
              <a:rPr lang="zh-CN" altLang="en-US" dirty="0" smtClean="0">
                <a:latin typeface="Times New Roman" pitchFamily="18" charset="0"/>
                <a:cs typeface="Times New Roman" pitchFamily="18" charset="0"/>
              </a:rPr>
              <a:t>电流</a:t>
            </a:r>
            <a:r>
              <a:rPr lang="en-US" altLang="zh-CN" dirty="0">
                <a:latin typeface="Times New Roman" pitchFamily="18" charset="0"/>
                <a:cs typeface="Times New Roman" pitchFamily="18" charset="0"/>
              </a:rPr>
              <a:t>(</a:t>
            </a:r>
            <a:r>
              <a:rPr lang="zh-CN" altLang="en-US" dirty="0">
                <a:latin typeface="Times New Roman" pitchFamily="18" charset="0"/>
                <a:cs typeface="Times New Roman" pitchFamily="18" charset="0"/>
              </a:rPr>
              <a:t>瞬时电流</a:t>
            </a:r>
            <a:r>
              <a:rPr lang="en-US" altLang="zh-CN" dirty="0">
                <a:latin typeface="Times New Roman" pitchFamily="18" charset="0"/>
                <a:cs typeface="Times New Roman" pitchFamily="18" charset="0"/>
              </a:rPr>
              <a:t>) </a:t>
            </a:r>
          </a:p>
        </p:txBody>
      </p:sp>
      <p:sp>
        <p:nvSpPr>
          <p:cNvPr id="91141" name="Text Box 5"/>
          <p:cNvSpPr txBox="1">
            <a:spLocks noChangeArrowheads="1"/>
          </p:cNvSpPr>
          <p:nvPr/>
        </p:nvSpPr>
        <p:spPr bwMode="auto">
          <a:xfrm>
            <a:off x="497058" y="1944629"/>
            <a:ext cx="3936932" cy="69778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lIns="108882" tIns="54442" rIns="108882" bIns="54442"/>
          <a:lstStyle>
            <a:lvl1pPr algn="ctr" eaLnBrk="0" hangingPunct="0">
              <a:defRPr sz="2800" i="0">
                <a:latin typeface="黑体" pitchFamily="2" charset="-122"/>
                <a:ea typeface="黑体" pitchFamily="2" charset="-122"/>
                <a:cs typeface="+mj-cs"/>
              </a:defRPr>
            </a:lvl1pPr>
            <a:lvl2pPr algn="ctr" eaLnBrk="0" hangingPunct="0">
              <a:defRPr sz="3800">
                <a:solidFill>
                  <a:schemeClr val="tx2"/>
                </a:solidFill>
                <a:latin typeface="Arial" charset="0"/>
                <a:ea typeface="宋体" charset="-122"/>
              </a:defRPr>
            </a:lvl2pPr>
            <a:lvl3pPr algn="ctr" eaLnBrk="0" hangingPunct="0">
              <a:defRPr sz="3800">
                <a:solidFill>
                  <a:schemeClr val="tx2"/>
                </a:solidFill>
                <a:latin typeface="Arial" charset="0"/>
                <a:ea typeface="宋体" charset="-122"/>
              </a:defRPr>
            </a:lvl3pPr>
            <a:lvl4pPr algn="ctr" eaLnBrk="0" hangingPunct="0">
              <a:defRPr sz="3800">
                <a:solidFill>
                  <a:schemeClr val="tx2"/>
                </a:solidFill>
                <a:latin typeface="Arial" charset="0"/>
                <a:ea typeface="宋体" charset="-122"/>
              </a:defRPr>
            </a:lvl4pPr>
            <a:lvl5pPr algn="ctr" eaLnBrk="0" hangingPunct="0">
              <a:defRPr sz="3800">
                <a:solidFill>
                  <a:schemeClr val="tx2"/>
                </a:solidFill>
                <a:latin typeface="Arial" charset="0"/>
                <a:ea typeface="宋体" charset="-122"/>
              </a:defRPr>
            </a:lvl5pPr>
            <a:lvl6pPr marL="408069" algn="ctr" fontAlgn="base">
              <a:spcBef>
                <a:spcPct val="0"/>
              </a:spcBef>
              <a:spcAft>
                <a:spcPct val="0"/>
              </a:spcAft>
              <a:defRPr sz="3800">
                <a:solidFill>
                  <a:schemeClr val="tx2"/>
                </a:solidFill>
                <a:latin typeface="Arial" charset="0"/>
                <a:ea typeface="宋体" charset="-122"/>
              </a:defRPr>
            </a:lvl6pPr>
            <a:lvl7pPr marL="816139" algn="ctr" fontAlgn="base">
              <a:spcBef>
                <a:spcPct val="0"/>
              </a:spcBef>
              <a:spcAft>
                <a:spcPct val="0"/>
              </a:spcAft>
              <a:defRPr sz="3800">
                <a:solidFill>
                  <a:schemeClr val="tx2"/>
                </a:solidFill>
                <a:latin typeface="Arial" charset="0"/>
                <a:ea typeface="宋体" charset="-122"/>
              </a:defRPr>
            </a:lvl7pPr>
            <a:lvl8pPr marL="1224209" algn="ctr" fontAlgn="base">
              <a:spcBef>
                <a:spcPct val="0"/>
              </a:spcBef>
              <a:spcAft>
                <a:spcPct val="0"/>
              </a:spcAft>
              <a:defRPr sz="3800">
                <a:solidFill>
                  <a:schemeClr val="tx2"/>
                </a:solidFill>
                <a:latin typeface="Arial" charset="0"/>
                <a:ea typeface="宋体" charset="-122"/>
              </a:defRPr>
            </a:lvl8pPr>
            <a:lvl9pPr marL="1632279" algn="ctr" fontAlgn="base">
              <a:spcBef>
                <a:spcPct val="0"/>
              </a:spcBef>
              <a:spcAft>
                <a:spcPct val="0"/>
              </a:spcAft>
              <a:defRPr sz="3800">
                <a:solidFill>
                  <a:schemeClr val="tx2"/>
                </a:solidFill>
                <a:latin typeface="Arial" charset="0"/>
                <a:ea typeface="宋体" charset="-122"/>
              </a:defRPr>
            </a:lvl9pPr>
          </a:lstStyle>
          <a:p>
            <a:r>
              <a:rPr lang="en-US" altLang="zh-CN" dirty="0">
                <a:latin typeface="Times New Roman" pitchFamily="18" charset="0"/>
                <a:cs typeface="Times New Roman" pitchFamily="18" charset="0"/>
              </a:rPr>
              <a:t>1</a:t>
            </a:r>
            <a:r>
              <a:rPr lang="zh-CN" altLang="en-US" dirty="0">
                <a:latin typeface="Times New Roman" pitchFamily="18" charset="0"/>
                <a:cs typeface="Times New Roman" pitchFamily="18" charset="0"/>
              </a:rPr>
              <a:t>、电流的形成</a:t>
            </a:r>
          </a:p>
        </p:txBody>
      </p:sp>
      <p:sp>
        <p:nvSpPr>
          <p:cNvPr id="9" name="矩形 8"/>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cap="all"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28363340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1141"/>
                                        </p:tgtEl>
                                        <p:attrNameLst>
                                          <p:attrName>style.visibility</p:attrName>
                                        </p:attrNameLst>
                                      </p:cBhvr>
                                      <p:to>
                                        <p:strVal val="visible"/>
                                      </p:to>
                                    </p:set>
                                    <p:animEffect transition="in" filter="box(in)">
                                      <p:cBhvr>
                                        <p:cTn id="7" dur="500"/>
                                        <p:tgtEl>
                                          <p:spTgt spid="911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nodeType="clickEffect">
                                  <p:stCondLst>
                                    <p:cond delay="0"/>
                                  </p:stCondLst>
                                  <p:childTnLst>
                                    <p:set>
                                      <p:cBhvr>
                                        <p:cTn id="11" dur="1" fill="hold">
                                          <p:stCondLst>
                                            <p:cond delay="0"/>
                                          </p:stCondLst>
                                        </p:cTn>
                                        <p:tgtEl>
                                          <p:spTgt spid="91139"/>
                                        </p:tgtEl>
                                        <p:attrNameLst>
                                          <p:attrName>style.visibility</p:attrName>
                                        </p:attrNameLst>
                                      </p:cBhvr>
                                      <p:to>
                                        <p:strVal val="visible"/>
                                      </p:to>
                                    </p:set>
                                    <p:anim calcmode="lin" valueType="num">
                                      <p:cBhvr additive="base">
                                        <p:cTn id="12" dur="1000" fill="hold"/>
                                        <p:tgtEl>
                                          <p:spTgt spid="91139"/>
                                        </p:tgtEl>
                                        <p:attrNameLst>
                                          <p:attrName>ppt_x</p:attrName>
                                        </p:attrNameLst>
                                      </p:cBhvr>
                                      <p:tavLst>
                                        <p:tav tm="0">
                                          <p:val>
                                            <p:strVal val="0-#ppt_w/2"/>
                                          </p:val>
                                        </p:tav>
                                        <p:tav tm="100000">
                                          <p:val>
                                            <p:strVal val="#ppt_x"/>
                                          </p:val>
                                        </p:tav>
                                      </p:tavLst>
                                    </p:anim>
                                    <p:anim calcmode="lin" valueType="num">
                                      <p:cBhvr additive="base">
                                        <p:cTn id="13" dur="1000" fill="hold"/>
                                        <p:tgtEl>
                                          <p:spTgt spid="91139"/>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91140"/>
                                        </p:tgtEl>
                                        <p:attrNameLst>
                                          <p:attrName>style.visibility</p:attrName>
                                        </p:attrNameLst>
                                      </p:cBhvr>
                                      <p:to>
                                        <p:strVal val="visible"/>
                                      </p:to>
                                    </p:set>
                                    <p:animEffect transition="in" filter="blinds(horizontal)">
                                      <p:cBhvr>
                                        <p:cTn id="18" dur="1000"/>
                                        <p:tgtEl>
                                          <p:spTgt spid="91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p:bldP spid="91141"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7"/>
          <p:cNvSpPr/>
          <p:nvPr/>
        </p:nvSpPr>
        <p:spPr>
          <a:xfrm>
            <a:off x="6219251" y="622552"/>
            <a:ext cx="5979098" cy="6237037"/>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ctr"/>
          <a:lstStyle/>
          <a:p>
            <a:pPr algn="ctr">
              <a:defRPr/>
            </a:pPr>
            <a:endParaRPr lang="zh-CN" altLang="en-US"/>
          </a:p>
        </p:txBody>
      </p:sp>
      <p:pic>
        <p:nvPicPr>
          <p:cNvPr id="327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952" y="1683156"/>
            <a:ext cx="4242901" cy="3601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64" name="Text Box 4"/>
          <p:cNvSpPr txBox="1">
            <a:spLocks noChangeArrowheads="1"/>
          </p:cNvSpPr>
          <p:nvPr/>
        </p:nvSpPr>
        <p:spPr bwMode="auto">
          <a:xfrm>
            <a:off x="1476256" y="5591584"/>
            <a:ext cx="3625273" cy="615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algn="ctr" eaLnBrk="1" hangingPunct="1">
              <a:spcBef>
                <a:spcPct val="50000"/>
              </a:spcBef>
            </a:pPr>
            <a:r>
              <a:rPr kumimoji="1" lang="zh-CN" altLang="en-US" sz="3200" dirty="0">
                <a:cs typeface="Times New Roman" pitchFamily="18" charset="0"/>
              </a:rPr>
              <a:t>装置</a:t>
            </a:r>
            <a:r>
              <a:rPr kumimoji="1" lang="en-US" altLang="zh-CN" sz="3200" dirty="0">
                <a:cs typeface="Times New Roman" pitchFamily="18" charset="0"/>
              </a:rPr>
              <a:t>P</a:t>
            </a:r>
            <a:r>
              <a:rPr kumimoji="1" lang="en-US" altLang="zh-CN" sz="3200" dirty="0">
                <a:cs typeface="Times New Roman" pitchFamily="18" charset="0"/>
                <a:sym typeface="Wingdings" pitchFamily="2" charset="2"/>
              </a:rPr>
              <a:t></a:t>
            </a:r>
            <a:r>
              <a:rPr kumimoji="1" lang="zh-CN" altLang="en-US" sz="3200" dirty="0">
                <a:cs typeface="Times New Roman" pitchFamily="18" charset="0"/>
              </a:rPr>
              <a:t>电源</a:t>
            </a:r>
          </a:p>
        </p:txBody>
      </p:sp>
      <p:sp>
        <p:nvSpPr>
          <p:cNvPr id="92163" name="Text Box 3"/>
          <p:cNvSpPr txBox="1">
            <a:spLocks noChangeArrowheads="1"/>
          </p:cNvSpPr>
          <p:nvPr/>
        </p:nvSpPr>
        <p:spPr bwMode="auto">
          <a:xfrm>
            <a:off x="6219251" y="646970"/>
            <a:ext cx="6003792" cy="61907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lIns="108882" tIns="54442" rIns="108882" bIns="54442"/>
          <a:lstStyle>
            <a:defPPr>
              <a:defRPr lang="en-US"/>
            </a:defPPr>
            <a:lvl1pPr algn="ctr" eaLnBrk="0" hangingPunct="0">
              <a:defRPr sz="2800" i="0">
                <a:latin typeface="黑体" pitchFamily="2" charset="-122"/>
                <a:ea typeface="黑体" pitchFamily="2" charset="-122"/>
                <a:cs typeface="+mj-cs"/>
              </a:defRPr>
            </a:lvl1pPr>
            <a:lvl2pPr algn="ctr" eaLnBrk="0" hangingPunct="0">
              <a:defRPr sz="3800">
                <a:solidFill>
                  <a:schemeClr val="tx2"/>
                </a:solidFill>
                <a:latin typeface="Arial" charset="0"/>
                <a:ea typeface="宋体" charset="-122"/>
              </a:defRPr>
            </a:lvl2pPr>
            <a:lvl3pPr algn="ctr" eaLnBrk="0" hangingPunct="0">
              <a:defRPr sz="3800">
                <a:solidFill>
                  <a:schemeClr val="tx2"/>
                </a:solidFill>
                <a:latin typeface="Arial" charset="0"/>
                <a:ea typeface="宋体" charset="-122"/>
              </a:defRPr>
            </a:lvl3pPr>
            <a:lvl4pPr algn="ctr" eaLnBrk="0" hangingPunct="0">
              <a:defRPr sz="3800">
                <a:solidFill>
                  <a:schemeClr val="tx2"/>
                </a:solidFill>
                <a:latin typeface="Arial" charset="0"/>
                <a:ea typeface="宋体" charset="-122"/>
              </a:defRPr>
            </a:lvl4pPr>
            <a:lvl5pPr algn="ctr" eaLnBrk="0" hangingPunct="0">
              <a:defRPr sz="3800">
                <a:solidFill>
                  <a:schemeClr val="tx2"/>
                </a:solidFill>
                <a:latin typeface="Arial" charset="0"/>
                <a:ea typeface="宋体" charset="-122"/>
              </a:defRPr>
            </a:lvl5pPr>
            <a:lvl6pPr marL="408069" algn="ctr" fontAlgn="base">
              <a:spcBef>
                <a:spcPct val="0"/>
              </a:spcBef>
              <a:spcAft>
                <a:spcPct val="0"/>
              </a:spcAft>
              <a:defRPr sz="3800">
                <a:solidFill>
                  <a:schemeClr val="tx2"/>
                </a:solidFill>
                <a:latin typeface="Arial" charset="0"/>
                <a:ea typeface="宋体" charset="-122"/>
              </a:defRPr>
            </a:lvl6pPr>
            <a:lvl7pPr marL="816139" algn="ctr" fontAlgn="base">
              <a:spcBef>
                <a:spcPct val="0"/>
              </a:spcBef>
              <a:spcAft>
                <a:spcPct val="0"/>
              </a:spcAft>
              <a:defRPr sz="3800">
                <a:solidFill>
                  <a:schemeClr val="tx2"/>
                </a:solidFill>
                <a:latin typeface="Arial" charset="0"/>
                <a:ea typeface="宋体" charset="-122"/>
              </a:defRPr>
            </a:lvl7pPr>
            <a:lvl8pPr marL="1224209" algn="ctr" fontAlgn="base">
              <a:spcBef>
                <a:spcPct val="0"/>
              </a:spcBef>
              <a:spcAft>
                <a:spcPct val="0"/>
              </a:spcAft>
              <a:defRPr sz="3800">
                <a:solidFill>
                  <a:schemeClr val="tx2"/>
                </a:solidFill>
                <a:latin typeface="Arial" charset="0"/>
                <a:ea typeface="宋体" charset="-122"/>
              </a:defRPr>
            </a:lvl8pPr>
            <a:lvl9pPr marL="1632279" algn="ctr" fontAlgn="base">
              <a:spcBef>
                <a:spcPct val="0"/>
              </a:spcBef>
              <a:spcAft>
                <a:spcPct val="0"/>
              </a:spcAft>
              <a:defRPr sz="3800">
                <a:solidFill>
                  <a:schemeClr val="tx2"/>
                </a:solidFill>
                <a:latin typeface="Arial" charset="0"/>
                <a:ea typeface="宋体" charset="-122"/>
              </a:defRPr>
            </a:lvl9pPr>
          </a:lstStyle>
          <a:p>
            <a:pPr algn="l">
              <a:lnSpc>
                <a:spcPct val="150000"/>
              </a:lnSpc>
            </a:pPr>
            <a:r>
              <a:rPr lang="en-US" altLang="zh-CN" dirty="0">
                <a:latin typeface="Times New Roman" pitchFamily="18" charset="0"/>
                <a:cs typeface="Times New Roman" pitchFamily="18" charset="0"/>
              </a:rPr>
              <a:t>2</a:t>
            </a:r>
            <a:r>
              <a:rPr lang="zh-CN" altLang="en-US" dirty="0">
                <a:latin typeface="Times New Roman" pitchFamily="18" charset="0"/>
                <a:cs typeface="Times New Roman" pitchFamily="18" charset="0"/>
              </a:rPr>
              <a:t>、持续电流的形成</a:t>
            </a:r>
          </a:p>
          <a:p>
            <a:pPr algn="l">
              <a:lnSpc>
                <a:spcPct val="150000"/>
              </a:lnSpc>
            </a:pPr>
            <a:r>
              <a:rPr lang="zh-CN" altLang="en-US" dirty="0">
                <a:latin typeface="Times New Roman" pitchFamily="18" charset="0"/>
                <a:cs typeface="Times New Roman" pitchFamily="18" charset="0"/>
              </a:rPr>
              <a:t>倘若在</a:t>
            </a:r>
            <a:r>
              <a:rPr lang="en-US" altLang="zh-CN" i="1" dirty="0">
                <a:latin typeface="Times New Roman" pitchFamily="18" charset="0"/>
                <a:cs typeface="Times New Roman" pitchFamily="18" charset="0"/>
              </a:rPr>
              <a:t>A</a:t>
            </a:r>
            <a:r>
              <a:rPr lang="en-US" altLang="zh-CN" dirty="0">
                <a:latin typeface="Times New Roman" pitchFamily="18" charset="0"/>
                <a:cs typeface="Times New Roman" pitchFamily="18" charset="0"/>
              </a:rPr>
              <a:t>,</a:t>
            </a:r>
            <a:r>
              <a:rPr lang="en-US" altLang="zh-CN" i="1" dirty="0">
                <a:latin typeface="Times New Roman" pitchFamily="18" charset="0"/>
                <a:cs typeface="Times New Roman" pitchFamily="18" charset="0"/>
              </a:rPr>
              <a:t>B</a:t>
            </a:r>
            <a:r>
              <a:rPr lang="zh-CN" altLang="en-US" dirty="0">
                <a:latin typeface="Times New Roman" pitchFamily="18" charset="0"/>
                <a:cs typeface="Times New Roman" pitchFamily="18" charset="0"/>
              </a:rPr>
              <a:t>之间连接一个装置</a:t>
            </a:r>
            <a:r>
              <a:rPr lang="en-US" altLang="zh-CN" dirty="0">
                <a:latin typeface="Times New Roman" pitchFamily="18" charset="0"/>
                <a:cs typeface="Times New Roman" pitchFamily="18" charset="0"/>
              </a:rPr>
              <a:t>P,</a:t>
            </a:r>
            <a:r>
              <a:rPr lang="zh-CN" altLang="en-US" dirty="0">
                <a:latin typeface="Times New Roman" pitchFamily="18" charset="0"/>
                <a:cs typeface="Times New Roman" pitchFamily="18" charset="0"/>
              </a:rPr>
              <a:t>作用是不断地把电子从</a:t>
            </a:r>
            <a:r>
              <a:rPr lang="en-US" altLang="zh-CN" dirty="0">
                <a:latin typeface="Times New Roman" pitchFamily="18" charset="0"/>
                <a:cs typeface="Times New Roman" pitchFamily="18" charset="0"/>
              </a:rPr>
              <a:t>A</a:t>
            </a:r>
            <a:r>
              <a:rPr lang="zh-CN" altLang="en-US" dirty="0">
                <a:latin typeface="Times New Roman" pitchFamily="18" charset="0"/>
                <a:cs typeface="Times New Roman" pitchFamily="18" charset="0"/>
              </a:rPr>
              <a:t>搬运到</a:t>
            </a:r>
            <a:r>
              <a:rPr lang="en-US" altLang="zh-CN" i="1" dirty="0">
                <a:latin typeface="Times New Roman" pitchFamily="18" charset="0"/>
                <a:cs typeface="Times New Roman" pitchFamily="18" charset="0"/>
              </a:rPr>
              <a:t>B</a:t>
            </a:r>
            <a:r>
              <a:rPr lang="zh-CN" altLang="en-US" dirty="0">
                <a:latin typeface="Times New Roman" pitchFamily="18" charset="0"/>
                <a:cs typeface="Times New Roman" pitchFamily="18" charset="0"/>
              </a:rPr>
              <a:t>，使</a:t>
            </a:r>
            <a:r>
              <a:rPr lang="en-US" altLang="zh-CN" i="1" dirty="0" smtClean="0">
                <a:latin typeface="Times New Roman" pitchFamily="18" charset="0"/>
                <a:cs typeface="Times New Roman" pitchFamily="18" charset="0"/>
              </a:rPr>
              <a:t>A</a:t>
            </a:r>
            <a:r>
              <a:rPr lang="zh-CN" altLang="en-US" i="1" dirty="0" smtClean="0">
                <a:latin typeface="Times New Roman" pitchFamily="18" charset="0"/>
                <a:cs typeface="Times New Roman" pitchFamily="18" charset="0"/>
              </a:rPr>
              <a:t>、</a:t>
            </a:r>
            <a:r>
              <a:rPr lang="en-US" altLang="zh-CN" i="1" dirty="0" smtClean="0">
                <a:latin typeface="Times New Roman" pitchFamily="18" charset="0"/>
                <a:cs typeface="Times New Roman" pitchFamily="18" charset="0"/>
              </a:rPr>
              <a:t>B</a:t>
            </a:r>
            <a:r>
              <a:rPr lang="zh-CN" altLang="en-US" dirty="0">
                <a:latin typeface="Times New Roman" pitchFamily="18" charset="0"/>
                <a:cs typeface="Times New Roman" pitchFamily="18" charset="0"/>
              </a:rPr>
              <a:t>之间始终存在一定的电场，从而保持持续电流。</a:t>
            </a:r>
          </a:p>
        </p:txBody>
      </p:sp>
      <p:sp>
        <p:nvSpPr>
          <p:cNvPr id="7" name="矩形 6"/>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cap="all"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隶书" pitchFamily="49" charset="-122"/>
                <a:ea typeface="隶书" pitchFamily="49" charset="-122"/>
              </a:rPr>
              <a:t>课堂教学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隶书" pitchFamily="49" charset="-122"/>
              <a:ea typeface="隶书" pitchFamily="49" charset="-122"/>
            </a:endParaRPr>
          </a:p>
        </p:txBody>
      </p:sp>
    </p:spTree>
    <p:extLst>
      <p:ext uri="{BB962C8B-B14F-4D97-AF65-F5344CB8AC3E}">
        <p14:creationId xmlns:p14="http://schemas.microsoft.com/office/powerpoint/2010/main" val="14868616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63"/>
                                        </p:tgtEl>
                                        <p:attrNameLst>
                                          <p:attrName>style.visibility</p:attrName>
                                        </p:attrNameLst>
                                      </p:cBhvr>
                                      <p:to>
                                        <p:strVal val="visible"/>
                                      </p:to>
                                    </p:set>
                                    <p:anim calcmode="lin" valueType="num">
                                      <p:cBhvr additive="base">
                                        <p:cTn id="7" dur="500" fill="hold"/>
                                        <p:tgtEl>
                                          <p:spTgt spid="92163"/>
                                        </p:tgtEl>
                                        <p:attrNameLst>
                                          <p:attrName>ppt_x</p:attrName>
                                        </p:attrNameLst>
                                      </p:cBhvr>
                                      <p:tavLst>
                                        <p:tav tm="0">
                                          <p:val>
                                            <p:strVal val="0-#ppt_w/2"/>
                                          </p:val>
                                        </p:tav>
                                        <p:tav tm="100000">
                                          <p:val>
                                            <p:strVal val="#ppt_x"/>
                                          </p:val>
                                        </p:tav>
                                      </p:tavLst>
                                    </p:anim>
                                    <p:anim calcmode="lin" valueType="num">
                                      <p:cBhvr additive="base">
                                        <p:cTn id="8" dur="500" fill="hold"/>
                                        <p:tgtEl>
                                          <p:spTgt spid="9216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64"/>
                                        </p:tgtEl>
                                        <p:attrNameLst>
                                          <p:attrName>style.visibility</p:attrName>
                                        </p:attrNameLst>
                                      </p:cBhvr>
                                      <p:to>
                                        <p:strVal val="visible"/>
                                      </p:to>
                                    </p:set>
                                    <p:anim calcmode="lin" valueType="num">
                                      <p:cBhvr additive="base">
                                        <p:cTn id="13" dur="500" fill="hold"/>
                                        <p:tgtEl>
                                          <p:spTgt spid="92164"/>
                                        </p:tgtEl>
                                        <p:attrNameLst>
                                          <p:attrName>ppt_x</p:attrName>
                                        </p:attrNameLst>
                                      </p:cBhvr>
                                      <p:tavLst>
                                        <p:tav tm="0">
                                          <p:val>
                                            <p:strVal val="0-#ppt_w/2"/>
                                          </p:val>
                                        </p:tav>
                                        <p:tav tm="100000">
                                          <p:val>
                                            <p:strVal val="#ppt_x"/>
                                          </p:val>
                                        </p:tav>
                                      </p:tavLst>
                                    </p:anim>
                                    <p:anim calcmode="lin" valueType="num">
                                      <p:cBhvr additive="base">
                                        <p:cTn id="14" dur="500" fill="hold"/>
                                        <p:tgtEl>
                                          <p:spTgt spid="921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4" grpId="0" autoUpdateAnimBg="0"/>
      <p:bldP spid="9216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70658" name="Group 2"/>
          <p:cNvGrpSpPr>
            <a:grpSpLocks/>
          </p:cNvGrpSpPr>
          <p:nvPr/>
        </p:nvGrpSpPr>
        <p:grpSpPr bwMode="auto">
          <a:xfrm>
            <a:off x="7060644" y="1664085"/>
            <a:ext cx="3316426" cy="2235718"/>
            <a:chOff x="3038" y="1615"/>
            <a:chExt cx="1566" cy="1408"/>
          </a:xfrm>
        </p:grpSpPr>
        <p:sp>
          <p:nvSpPr>
            <p:cNvPr id="70659" name="AutoShape 3"/>
            <p:cNvSpPr>
              <a:spLocks noChangeArrowheads="1"/>
            </p:cNvSpPr>
            <p:nvPr/>
          </p:nvSpPr>
          <p:spPr bwMode="auto">
            <a:xfrm>
              <a:off x="3174" y="1615"/>
              <a:ext cx="1270" cy="1408"/>
            </a:xfrm>
            <a:custGeom>
              <a:avLst/>
              <a:gdLst>
                <a:gd name="G0" fmla="+- 8766 0 0"/>
                <a:gd name="G1" fmla="+- -11249311 0 0"/>
                <a:gd name="G2" fmla="+- 0 0 -11249311"/>
                <a:gd name="T0" fmla="*/ 0 256 1"/>
                <a:gd name="T1" fmla="*/ 180 256 1"/>
                <a:gd name="G3" fmla="+- -11249311 T0 T1"/>
                <a:gd name="T2" fmla="*/ 0 256 1"/>
                <a:gd name="T3" fmla="*/ 90 256 1"/>
                <a:gd name="G4" fmla="+- -11249311 T2 T3"/>
                <a:gd name="G5" fmla="*/ G4 2 1"/>
                <a:gd name="T4" fmla="*/ 90 256 1"/>
                <a:gd name="T5" fmla="*/ 0 256 1"/>
                <a:gd name="G6" fmla="+- -11249311 T4 T5"/>
                <a:gd name="G7" fmla="*/ G6 2 1"/>
                <a:gd name="G8" fmla="abs -11249311"/>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66"/>
                <a:gd name="G18" fmla="*/ 8766 1 2"/>
                <a:gd name="G19" fmla="+- G18 5400 0"/>
                <a:gd name="G20" fmla="cos G19 -11249311"/>
                <a:gd name="G21" fmla="sin G19 -11249311"/>
                <a:gd name="G22" fmla="+- G20 10800 0"/>
                <a:gd name="G23" fmla="+- G21 10800 0"/>
                <a:gd name="G24" fmla="+- 10800 0 G20"/>
                <a:gd name="G25" fmla="+- 8766 10800 0"/>
                <a:gd name="G26" fmla="?: G9 G17 G25"/>
                <a:gd name="G27" fmla="?: G9 0 21600"/>
                <a:gd name="G28" fmla="cos 10800 -11249311"/>
                <a:gd name="G29" fmla="sin 10800 -11249311"/>
                <a:gd name="G30" fmla="sin 8766 -11249311"/>
                <a:gd name="G31" fmla="+- G28 10800 0"/>
                <a:gd name="G32" fmla="+- G29 10800 0"/>
                <a:gd name="G33" fmla="+- G30 10800 0"/>
                <a:gd name="G34" fmla="?: G4 0 G31"/>
                <a:gd name="G35" fmla="?: -11249311 G34 0"/>
                <a:gd name="G36" fmla="?: G6 G35 G31"/>
                <a:gd name="G37" fmla="+- 21600 0 G36"/>
                <a:gd name="G38" fmla="?: G4 0 G33"/>
                <a:gd name="G39" fmla="?: -11249311 G38 G32"/>
                <a:gd name="G40" fmla="?: G6 G39 0"/>
                <a:gd name="G41" fmla="?: G4 G32 21600"/>
                <a:gd name="G42" fmla="?: G6 G41 G33"/>
                <a:gd name="T12" fmla="*/ 10800 w 21600"/>
                <a:gd name="T13" fmla="*/ 0 h 21600"/>
                <a:gd name="T14" fmla="*/ 1120 w 21600"/>
                <a:gd name="T15" fmla="*/ 9379 h 21600"/>
                <a:gd name="T16" fmla="*/ 10800 w 21600"/>
                <a:gd name="T17" fmla="*/ 2034 h 21600"/>
                <a:gd name="T18" fmla="*/ 20480 w 21600"/>
                <a:gd name="T19" fmla="*/ 9379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126" y="9527"/>
                  </a:moveTo>
                  <a:cubicBezTo>
                    <a:pt x="2758" y="5223"/>
                    <a:pt x="6450" y="2033"/>
                    <a:pt x="10800" y="2034"/>
                  </a:cubicBezTo>
                  <a:cubicBezTo>
                    <a:pt x="15149" y="2034"/>
                    <a:pt x="18841" y="5223"/>
                    <a:pt x="19473" y="9527"/>
                  </a:cubicBezTo>
                  <a:lnTo>
                    <a:pt x="21485" y="9231"/>
                  </a:lnTo>
                  <a:cubicBezTo>
                    <a:pt x="20707" y="3929"/>
                    <a:pt x="16158" y="-1"/>
                    <a:pt x="10799" y="0"/>
                  </a:cubicBezTo>
                  <a:cubicBezTo>
                    <a:pt x="5441" y="0"/>
                    <a:pt x="892" y="3929"/>
                    <a:pt x="114" y="9231"/>
                  </a:cubicBezTo>
                  <a:close/>
                </a:path>
              </a:pathLst>
            </a:cu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60" name="Oval 4"/>
            <p:cNvSpPr>
              <a:spLocks noChangeArrowheads="1"/>
            </p:cNvSpPr>
            <p:nvPr/>
          </p:nvSpPr>
          <p:spPr bwMode="auto">
            <a:xfrm>
              <a:off x="3787" y="1638"/>
              <a:ext cx="91" cy="91"/>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118800" anchor="ctr"/>
            <a:lstStyle/>
            <a:p>
              <a:pPr eaLnBrk="1" hangingPunct="1"/>
              <a:r>
                <a:rPr lang="en-US" altLang="zh-CN" sz="3200"/>
                <a:t>-</a:t>
              </a:r>
            </a:p>
          </p:txBody>
        </p:sp>
        <p:sp>
          <p:nvSpPr>
            <p:cNvPr id="70661" name="Oval 5"/>
            <p:cNvSpPr>
              <a:spLocks noChangeArrowheads="1"/>
            </p:cNvSpPr>
            <p:nvPr/>
          </p:nvSpPr>
          <p:spPr bwMode="auto">
            <a:xfrm>
              <a:off x="4195" y="2205"/>
              <a:ext cx="409" cy="408"/>
            </a:xfrm>
            <a:prstGeom prst="ellipse">
              <a:avLst/>
            </a:prstGeom>
            <a:gradFill rotWithShape="1">
              <a:gsLst>
                <a:gs pos="0">
                  <a:srgbClr val="0000FF">
                    <a:gamma/>
                    <a:tint val="12549"/>
                    <a:invGamma/>
                  </a:srgbClr>
                </a:gs>
                <a:gs pos="100000">
                  <a:srgbClr val="0000FF"/>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3200" i="1" dirty="0"/>
                <a:t>B</a:t>
              </a:r>
            </a:p>
          </p:txBody>
        </p:sp>
        <p:sp>
          <p:nvSpPr>
            <p:cNvPr id="70662" name="Oval 6"/>
            <p:cNvSpPr>
              <a:spLocks noChangeArrowheads="1"/>
            </p:cNvSpPr>
            <p:nvPr/>
          </p:nvSpPr>
          <p:spPr bwMode="auto">
            <a:xfrm>
              <a:off x="3038" y="2182"/>
              <a:ext cx="408" cy="408"/>
            </a:xfrm>
            <a:prstGeom prst="ellipse">
              <a:avLst/>
            </a:prstGeom>
            <a:gradFill rotWithShape="1">
              <a:gsLst>
                <a:gs pos="0">
                  <a:srgbClr val="FF0000">
                    <a:gamma/>
                    <a:tint val="22353"/>
                    <a:invGamma/>
                  </a:srgbClr>
                </a:gs>
                <a:gs pos="100000">
                  <a:srgbClr val="FF0000"/>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3200" i="1" dirty="0"/>
                <a:t>A</a:t>
              </a:r>
            </a:p>
          </p:txBody>
        </p:sp>
      </p:grpSp>
      <p:grpSp>
        <p:nvGrpSpPr>
          <p:cNvPr id="70663" name="Group 7"/>
          <p:cNvGrpSpPr>
            <a:grpSpLocks/>
          </p:cNvGrpSpPr>
          <p:nvPr/>
        </p:nvGrpSpPr>
        <p:grpSpPr bwMode="auto">
          <a:xfrm>
            <a:off x="2448143" y="1592631"/>
            <a:ext cx="2689567" cy="2235718"/>
            <a:chOff x="1133" y="1684"/>
            <a:chExt cx="1270" cy="1408"/>
          </a:xfrm>
        </p:grpSpPr>
        <p:sp>
          <p:nvSpPr>
            <p:cNvPr id="70664" name="AutoShape 8"/>
            <p:cNvSpPr>
              <a:spLocks noChangeArrowheads="1"/>
            </p:cNvSpPr>
            <p:nvPr/>
          </p:nvSpPr>
          <p:spPr bwMode="auto">
            <a:xfrm>
              <a:off x="1133" y="1684"/>
              <a:ext cx="1270" cy="1408"/>
            </a:xfrm>
            <a:custGeom>
              <a:avLst/>
              <a:gdLst>
                <a:gd name="G0" fmla="+- 8766 0 0"/>
                <a:gd name="G1" fmla="+- -11249311 0 0"/>
                <a:gd name="G2" fmla="+- 0 0 -11249311"/>
                <a:gd name="T0" fmla="*/ 0 256 1"/>
                <a:gd name="T1" fmla="*/ 180 256 1"/>
                <a:gd name="G3" fmla="+- -11249311 T0 T1"/>
                <a:gd name="T2" fmla="*/ 0 256 1"/>
                <a:gd name="T3" fmla="*/ 90 256 1"/>
                <a:gd name="G4" fmla="+- -11249311 T2 T3"/>
                <a:gd name="G5" fmla="*/ G4 2 1"/>
                <a:gd name="T4" fmla="*/ 90 256 1"/>
                <a:gd name="T5" fmla="*/ 0 256 1"/>
                <a:gd name="G6" fmla="+- -11249311 T4 T5"/>
                <a:gd name="G7" fmla="*/ G6 2 1"/>
                <a:gd name="G8" fmla="abs -11249311"/>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66"/>
                <a:gd name="G18" fmla="*/ 8766 1 2"/>
                <a:gd name="G19" fmla="+- G18 5400 0"/>
                <a:gd name="G20" fmla="cos G19 -11249311"/>
                <a:gd name="G21" fmla="sin G19 -11249311"/>
                <a:gd name="G22" fmla="+- G20 10800 0"/>
                <a:gd name="G23" fmla="+- G21 10800 0"/>
                <a:gd name="G24" fmla="+- 10800 0 G20"/>
                <a:gd name="G25" fmla="+- 8766 10800 0"/>
                <a:gd name="G26" fmla="?: G9 G17 G25"/>
                <a:gd name="G27" fmla="?: G9 0 21600"/>
                <a:gd name="G28" fmla="cos 10800 -11249311"/>
                <a:gd name="G29" fmla="sin 10800 -11249311"/>
                <a:gd name="G30" fmla="sin 8766 -11249311"/>
                <a:gd name="G31" fmla="+- G28 10800 0"/>
                <a:gd name="G32" fmla="+- G29 10800 0"/>
                <a:gd name="G33" fmla="+- G30 10800 0"/>
                <a:gd name="G34" fmla="?: G4 0 G31"/>
                <a:gd name="G35" fmla="?: -11249311 G34 0"/>
                <a:gd name="G36" fmla="?: G6 G35 G31"/>
                <a:gd name="G37" fmla="+- 21600 0 G36"/>
                <a:gd name="G38" fmla="?: G4 0 G33"/>
                <a:gd name="G39" fmla="?: -11249311 G38 G32"/>
                <a:gd name="G40" fmla="?: G6 G39 0"/>
                <a:gd name="G41" fmla="?: G4 G32 21600"/>
                <a:gd name="G42" fmla="?: G6 G41 G33"/>
                <a:gd name="T12" fmla="*/ 10800 w 21600"/>
                <a:gd name="T13" fmla="*/ 0 h 21600"/>
                <a:gd name="T14" fmla="*/ 1120 w 21600"/>
                <a:gd name="T15" fmla="*/ 9379 h 21600"/>
                <a:gd name="T16" fmla="*/ 10800 w 21600"/>
                <a:gd name="T17" fmla="*/ 2034 h 21600"/>
                <a:gd name="T18" fmla="*/ 20480 w 21600"/>
                <a:gd name="T19" fmla="*/ 9379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126" y="9527"/>
                  </a:moveTo>
                  <a:cubicBezTo>
                    <a:pt x="2758" y="5223"/>
                    <a:pt x="6450" y="2033"/>
                    <a:pt x="10800" y="2034"/>
                  </a:cubicBezTo>
                  <a:cubicBezTo>
                    <a:pt x="15149" y="2034"/>
                    <a:pt x="18841" y="5223"/>
                    <a:pt x="19473" y="9527"/>
                  </a:cubicBezTo>
                  <a:lnTo>
                    <a:pt x="21485" y="9231"/>
                  </a:lnTo>
                  <a:cubicBezTo>
                    <a:pt x="20707" y="3929"/>
                    <a:pt x="16158" y="-1"/>
                    <a:pt x="10799" y="0"/>
                  </a:cubicBezTo>
                  <a:cubicBezTo>
                    <a:pt x="5441" y="0"/>
                    <a:pt x="892" y="3929"/>
                    <a:pt x="114" y="9231"/>
                  </a:cubicBezTo>
                  <a:close/>
                </a:path>
              </a:pathLst>
            </a:cu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65" name="Oval 9"/>
            <p:cNvSpPr>
              <a:spLocks noChangeArrowheads="1"/>
            </p:cNvSpPr>
            <p:nvPr/>
          </p:nvSpPr>
          <p:spPr bwMode="auto">
            <a:xfrm>
              <a:off x="1723" y="1707"/>
              <a:ext cx="91" cy="91"/>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118800" anchor="ctr"/>
            <a:lstStyle/>
            <a:p>
              <a:pPr eaLnBrk="1" hangingPunct="1"/>
              <a:r>
                <a:rPr lang="en-US" altLang="zh-CN" sz="3200"/>
                <a:t>-</a:t>
              </a:r>
            </a:p>
          </p:txBody>
        </p:sp>
      </p:grpSp>
      <p:grpSp>
        <p:nvGrpSpPr>
          <p:cNvPr id="70666" name="Group 10"/>
          <p:cNvGrpSpPr>
            <a:grpSpLocks/>
          </p:cNvGrpSpPr>
          <p:nvPr/>
        </p:nvGrpSpPr>
        <p:grpSpPr bwMode="auto">
          <a:xfrm>
            <a:off x="1728101" y="2169031"/>
            <a:ext cx="1620094" cy="1448136"/>
            <a:chOff x="793" y="2047"/>
            <a:chExt cx="765" cy="912"/>
          </a:xfrm>
        </p:grpSpPr>
        <p:sp>
          <p:nvSpPr>
            <p:cNvPr id="70667" name="Oval 11"/>
            <p:cNvSpPr>
              <a:spLocks noChangeArrowheads="1"/>
            </p:cNvSpPr>
            <p:nvPr/>
          </p:nvSpPr>
          <p:spPr bwMode="auto">
            <a:xfrm>
              <a:off x="997" y="2274"/>
              <a:ext cx="408" cy="408"/>
            </a:xfrm>
            <a:prstGeom prst="ellipse">
              <a:avLst/>
            </a:prstGeom>
            <a:gradFill rotWithShape="1">
              <a:gsLst>
                <a:gs pos="0">
                  <a:srgbClr val="FF0000">
                    <a:gamma/>
                    <a:tint val="22353"/>
                    <a:invGamma/>
                  </a:srgbClr>
                </a:gs>
                <a:gs pos="100000">
                  <a:srgbClr val="FF0000"/>
                </a:gs>
              </a:gsLst>
              <a:path path="shape">
                <a:fillToRect l="50000" t="50000" r="50000" b="50000"/>
              </a:path>
            </a:gradFill>
            <a:ln w="9525" cap="rnd">
              <a:solidFill>
                <a:schemeClr val="tx1"/>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3200" i="1" dirty="0"/>
                <a:t>A</a:t>
              </a:r>
            </a:p>
          </p:txBody>
        </p:sp>
        <p:sp>
          <p:nvSpPr>
            <p:cNvPr id="70668" name="Text Box 12"/>
            <p:cNvSpPr txBox="1">
              <a:spLocks noChangeArrowheads="1"/>
            </p:cNvSpPr>
            <p:nvPr/>
          </p:nvSpPr>
          <p:spPr bwMode="auto">
            <a:xfrm>
              <a:off x="1088" y="2047"/>
              <a:ext cx="19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3200"/>
                <a:t>+</a:t>
              </a:r>
            </a:p>
          </p:txBody>
        </p:sp>
        <p:sp>
          <p:nvSpPr>
            <p:cNvPr id="70669" name="Text Box 13"/>
            <p:cNvSpPr txBox="1">
              <a:spLocks noChangeArrowheads="1"/>
            </p:cNvSpPr>
            <p:nvPr/>
          </p:nvSpPr>
          <p:spPr bwMode="auto">
            <a:xfrm>
              <a:off x="793" y="2342"/>
              <a:ext cx="19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3200"/>
                <a:t>+</a:t>
              </a:r>
            </a:p>
          </p:txBody>
        </p:sp>
        <p:sp>
          <p:nvSpPr>
            <p:cNvPr id="70670" name="Text Box 14"/>
            <p:cNvSpPr txBox="1">
              <a:spLocks noChangeArrowheads="1"/>
            </p:cNvSpPr>
            <p:nvPr/>
          </p:nvSpPr>
          <p:spPr bwMode="auto">
            <a:xfrm>
              <a:off x="1111" y="2591"/>
              <a:ext cx="19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3200"/>
                <a:t>+</a:t>
              </a:r>
            </a:p>
          </p:txBody>
        </p:sp>
        <p:sp>
          <p:nvSpPr>
            <p:cNvPr id="70671" name="Text Box 15"/>
            <p:cNvSpPr txBox="1">
              <a:spLocks noChangeArrowheads="1"/>
            </p:cNvSpPr>
            <p:nvPr/>
          </p:nvSpPr>
          <p:spPr bwMode="auto">
            <a:xfrm>
              <a:off x="1360" y="2365"/>
              <a:ext cx="19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3200"/>
                <a:t>+</a:t>
              </a:r>
            </a:p>
          </p:txBody>
        </p:sp>
        <p:sp>
          <p:nvSpPr>
            <p:cNvPr id="70672" name="Text Box 16"/>
            <p:cNvSpPr txBox="1">
              <a:spLocks noChangeArrowheads="1"/>
            </p:cNvSpPr>
            <p:nvPr/>
          </p:nvSpPr>
          <p:spPr bwMode="auto">
            <a:xfrm>
              <a:off x="1292" y="2523"/>
              <a:ext cx="224"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a:t>
              </a:r>
            </a:p>
          </p:txBody>
        </p:sp>
        <p:sp>
          <p:nvSpPr>
            <p:cNvPr id="70673" name="Text Box 17"/>
            <p:cNvSpPr txBox="1">
              <a:spLocks noChangeArrowheads="1"/>
            </p:cNvSpPr>
            <p:nvPr/>
          </p:nvSpPr>
          <p:spPr bwMode="auto">
            <a:xfrm>
              <a:off x="884" y="2523"/>
              <a:ext cx="19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3200"/>
                <a:t>+</a:t>
              </a:r>
            </a:p>
          </p:txBody>
        </p:sp>
        <p:sp>
          <p:nvSpPr>
            <p:cNvPr id="70674" name="Text Box 18"/>
            <p:cNvSpPr txBox="1">
              <a:spLocks noChangeArrowheads="1"/>
            </p:cNvSpPr>
            <p:nvPr/>
          </p:nvSpPr>
          <p:spPr bwMode="auto">
            <a:xfrm>
              <a:off x="861" y="2160"/>
              <a:ext cx="19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3200"/>
                <a:t>+</a:t>
              </a:r>
            </a:p>
          </p:txBody>
        </p:sp>
        <p:sp>
          <p:nvSpPr>
            <p:cNvPr id="70675" name="Text Box 19"/>
            <p:cNvSpPr txBox="1">
              <a:spLocks noChangeArrowheads="1"/>
            </p:cNvSpPr>
            <p:nvPr/>
          </p:nvSpPr>
          <p:spPr bwMode="auto">
            <a:xfrm>
              <a:off x="1292" y="2160"/>
              <a:ext cx="19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3200"/>
                <a:t>+</a:t>
              </a:r>
            </a:p>
          </p:txBody>
        </p:sp>
      </p:grpSp>
      <p:sp>
        <p:nvSpPr>
          <p:cNvPr id="70676" name="Text Box 20"/>
          <p:cNvSpPr txBox="1">
            <a:spLocks noChangeArrowheads="1"/>
          </p:cNvSpPr>
          <p:nvPr/>
        </p:nvSpPr>
        <p:spPr bwMode="auto">
          <a:xfrm>
            <a:off x="4754392" y="2097574"/>
            <a:ext cx="448967" cy="615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1963" tIns="60981" rIns="121963" bIns="60981">
            <a:spAutoFit/>
          </a:bodyPr>
          <a:lstStyle/>
          <a:p>
            <a:pPr eaLnBrk="1" hangingPunct="1"/>
            <a:r>
              <a:rPr lang="en-US" altLang="zh-CN" sz="3200"/>
              <a:t>_</a:t>
            </a:r>
          </a:p>
        </p:txBody>
      </p:sp>
      <p:grpSp>
        <p:nvGrpSpPr>
          <p:cNvPr id="70677" name="Group 21"/>
          <p:cNvGrpSpPr>
            <a:grpSpLocks/>
          </p:cNvGrpSpPr>
          <p:nvPr/>
        </p:nvGrpSpPr>
        <p:grpSpPr bwMode="auto">
          <a:xfrm>
            <a:off x="4129652" y="2169030"/>
            <a:ext cx="1698451" cy="1305229"/>
            <a:chOff x="1927" y="2047"/>
            <a:chExt cx="802" cy="822"/>
          </a:xfrm>
        </p:grpSpPr>
        <p:sp>
          <p:nvSpPr>
            <p:cNvPr id="70678" name="Oval 22"/>
            <p:cNvSpPr>
              <a:spLocks noChangeArrowheads="1"/>
            </p:cNvSpPr>
            <p:nvPr/>
          </p:nvSpPr>
          <p:spPr bwMode="auto">
            <a:xfrm>
              <a:off x="2131" y="2274"/>
              <a:ext cx="409" cy="408"/>
            </a:xfrm>
            <a:prstGeom prst="ellipse">
              <a:avLst/>
            </a:prstGeom>
            <a:gradFill rotWithShape="1">
              <a:gsLst>
                <a:gs pos="0">
                  <a:srgbClr val="0000FF">
                    <a:gamma/>
                    <a:tint val="12549"/>
                    <a:invGamma/>
                  </a:srgbClr>
                </a:gs>
                <a:gs pos="100000">
                  <a:srgbClr val="0000FF"/>
                </a:gs>
              </a:gsLst>
              <a:path path="shape">
                <a:fillToRect l="50000" t="50000" r="50000" b="50000"/>
              </a:path>
            </a:gradFill>
            <a:ln w="9525">
              <a:solidFill>
                <a:schemeClr val="tx1"/>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3200" i="1" dirty="0"/>
                <a:t>B</a:t>
              </a:r>
            </a:p>
          </p:txBody>
        </p:sp>
        <p:sp>
          <p:nvSpPr>
            <p:cNvPr id="70679" name="Text Box 23"/>
            <p:cNvSpPr txBox="1">
              <a:spLocks noChangeArrowheads="1"/>
            </p:cNvSpPr>
            <p:nvPr/>
          </p:nvSpPr>
          <p:spPr bwMode="auto">
            <a:xfrm>
              <a:off x="1927" y="2274"/>
              <a:ext cx="2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_</a:t>
              </a:r>
            </a:p>
          </p:txBody>
        </p:sp>
        <p:sp>
          <p:nvSpPr>
            <p:cNvPr id="70680" name="Text Box 24"/>
            <p:cNvSpPr txBox="1">
              <a:spLocks noChangeArrowheads="1"/>
            </p:cNvSpPr>
            <p:nvPr/>
          </p:nvSpPr>
          <p:spPr bwMode="auto">
            <a:xfrm>
              <a:off x="2222" y="2501"/>
              <a:ext cx="2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_</a:t>
              </a:r>
            </a:p>
          </p:txBody>
        </p:sp>
        <p:sp>
          <p:nvSpPr>
            <p:cNvPr id="70681" name="Text Box 25"/>
            <p:cNvSpPr txBox="1">
              <a:spLocks noChangeArrowheads="1"/>
            </p:cNvSpPr>
            <p:nvPr/>
          </p:nvSpPr>
          <p:spPr bwMode="auto">
            <a:xfrm>
              <a:off x="2517" y="2251"/>
              <a:ext cx="2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_</a:t>
              </a:r>
            </a:p>
          </p:txBody>
        </p:sp>
        <p:sp>
          <p:nvSpPr>
            <p:cNvPr id="70682" name="Text Box 26"/>
            <p:cNvSpPr txBox="1">
              <a:spLocks noChangeArrowheads="1"/>
            </p:cNvSpPr>
            <p:nvPr/>
          </p:nvSpPr>
          <p:spPr bwMode="auto">
            <a:xfrm>
              <a:off x="2018" y="2410"/>
              <a:ext cx="2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_</a:t>
              </a:r>
            </a:p>
          </p:txBody>
        </p:sp>
        <p:sp>
          <p:nvSpPr>
            <p:cNvPr id="70683" name="Text Box 27"/>
            <p:cNvSpPr txBox="1">
              <a:spLocks noChangeArrowheads="1"/>
            </p:cNvSpPr>
            <p:nvPr/>
          </p:nvSpPr>
          <p:spPr bwMode="auto">
            <a:xfrm>
              <a:off x="2494" y="2387"/>
              <a:ext cx="2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_</a:t>
              </a:r>
            </a:p>
          </p:txBody>
        </p:sp>
        <p:sp>
          <p:nvSpPr>
            <p:cNvPr id="70684" name="Text Box 28"/>
            <p:cNvSpPr txBox="1">
              <a:spLocks noChangeArrowheads="1"/>
            </p:cNvSpPr>
            <p:nvPr/>
          </p:nvSpPr>
          <p:spPr bwMode="auto">
            <a:xfrm>
              <a:off x="2449" y="2047"/>
              <a:ext cx="2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_</a:t>
              </a:r>
            </a:p>
          </p:txBody>
        </p:sp>
        <p:sp>
          <p:nvSpPr>
            <p:cNvPr id="70685" name="Text Box 29"/>
            <p:cNvSpPr txBox="1">
              <a:spLocks noChangeArrowheads="1"/>
            </p:cNvSpPr>
            <p:nvPr/>
          </p:nvSpPr>
          <p:spPr bwMode="auto">
            <a:xfrm>
              <a:off x="1995" y="2092"/>
              <a:ext cx="2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3200"/>
                <a:t>_</a:t>
              </a:r>
            </a:p>
          </p:txBody>
        </p:sp>
      </p:grpSp>
      <p:sp>
        <p:nvSpPr>
          <p:cNvPr id="70686" name="AutoShape 30"/>
          <p:cNvSpPr>
            <a:spLocks noChangeArrowheads="1"/>
          </p:cNvSpPr>
          <p:nvPr/>
        </p:nvSpPr>
        <p:spPr bwMode="auto">
          <a:xfrm rot="-168144">
            <a:off x="3265600" y="1627567"/>
            <a:ext cx="432025" cy="181017"/>
          </a:xfrm>
          <a:prstGeom prst="leftArrow">
            <a:avLst>
              <a:gd name="adj1" fmla="val 50000"/>
              <a:gd name="adj2" fmla="val 44737"/>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p>
        </p:txBody>
      </p:sp>
      <p:sp>
        <p:nvSpPr>
          <p:cNvPr id="70687" name="AutoShape 31"/>
          <p:cNvSpPr>
            <a:spLocks noChangeArrowheads="1"/>
          </p:cNvSpPr>
          <p:nvPr/>
        </p:nvSpPr>
        <p:spPr bwMode="auto">
          <a:xfrm>
            <a:off x="5715862" y="2095987"/>
            <a:ext cx="1105475" cy="576396"/>
          </a:xfrm>
          <a:prstGeom prst="rightArrow">
            <a:avLst>
              <a:gd name="adj1" fmla="val 50000"/>
              <a:gd name="adj2" fmla="val 35950"/>
            </a:avLst>
          </a:prstGeom>
          <a:solidFill>
            <a:srgbClr val="FF00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p>
        </p:txBody>
      </p:sp>
      <p:sp>
        <p:nvSpPr>
          <p:cNvPr id="70688" name="AutoShape 32"/>
          <p:cNvSpPr>
            <a:spLocks noChangeArrowheads="1"/>
          </p:cNvSpPr>
          <p:nvPr/>
        </p:nvSpPr>
        <p:spPr bwMode="auto">
          <a:xfrm>
            <a:off x="7346542" y="3356753"/>
            <a:ext cx="2448141" cy="684372"/>
          </a:xfrm>
          <a:prstGeom prst="wedgeRectCallout">
            <a:avLst>
              <a:gd name="adj1" fmla="val 3634"/>
              <a:gd name="adj2" fmla="val -118676"/>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1963" tIns="60981" rIns="121963" bIns="60981" anchor="ctr"/>
          <a:lstStyle/>
          <a:p>
            <a:pPr eaLnBrk="1" hangingPunct="1"/>
            <a:r>
              <a:rPr lang="zh-CN" altLang="en-US" sz="3200" dirty="0">
                <a:solidFill>
                  <a:srgbClr val="FF0000"/>
                </a:solidFill>
                <a:ea typeface="华文新魏" pitchFamily="2" charset="-122"/>
              </a:rPr>
              <a:t>等势体</a:t>
            </a:r>
          </a:p>
        </p:txBody>
      </p:sp>
      <p:sp>
        <p:nvSpPr>
          <p:cNvPr id="70689" name="Text Box 33"/>
          <p:cNvSpPr txBox="1">
            <a:spLocks noChangeArrowheads="1"/>
          </p:cNvSpPr>
          <p:nvPr/>
        </p:nvSpPr>
        <p:spPr bwMode="auto">
          <a:xfrm>
            <a:off x="375942" y="649198"/>
            <a:ext cx="7718156" cy="55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algn="l" eaLnBrk="1" hangingPunct="1"/>
            <a:r>
              <a:rPr lang="zh-CN" altLang="en-US" sz="2800" dirty="0">
                <a:latin typeface="黑体" pitchFamily="2" charset="-122"/>
                <a:ea typeface="黑体" pitchFamily="2" charset="-122"/>
              </a:rPr>
              <a:t>导体中产生电流的条件</a:t>
            </a:r>
            <a:r>
              <a:rPr lang="en-US" altLang="zh-CN" sz="2800" dirty="0">
                <a:latin typeface="黑体" pitchFamily="2" charset="-122"/>
                <a:ea typeface="黑体" pitchFamily="2" charset="-122"/>
              </a:rPr>
              <a:t>:</a:t>
            </a:r>
            <a:r>
              <a:rPr lang="zh-CN" altLang="en-US" sz="2800" dirty="0">
                <a:latin typeface="黑体" pitchFamily="2" charset="-122"/>
                <a:ea typeface="黑体" pitchFamily="2" charset="-122"/>
              </a:rPr>
              <a:t>导体两端存在电势差</a:t>
            </a:r>
          </a:p>
        </p:txBody>
      </p:sp>
      <p:sp>
        <p:nvSpPr>
          <p:cNvPr id="70690" name="AutoShape 34"/>
          <p:cNvSpPr>
            <a:spLocks noChangeArrowheads="1"/>
          </p:cNvSpPr>
          <p:nvPr/>
        </p:nvSpPr>
        <p:spPr bwMode="auto">
          <a:xfrm>
            <a:off x="7990344" y="6114937"/>
            <a:ext cx="434143" cy="179430"/>
          </a:xfrm>
          <a:prstGeom prst="rightArrow">
            <a:avLst>
              <a:gd name="adj1" fmla="val 50000"/>
              <a:gd name="adj2" fmla="val 45354"/>
            </a:avLst>
          </a:prstGeom>
          <a:solidFill>
            <a:srgbClr val="FF00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p>
        </p:txBody>
      </p:sp>
      <p:grpSp>
        <p:nvGrpSpPr>
          <p:cNvPr id="70691" name="Group 35"/>
          <p:cNvGrpSpPr>
            <a:grpSpLocks/>
          </p:cNvGrpSpPr>
          <p:nvPr/>
        </p:nvGrpSpPr>
        <p:grpSpPr bwMode="auto">
          <a:xfrm>
            <a:off x="6164827" y="4096759"/>
            <a:ext cx="4063999" cy="2411970"/>
            <a:chOff x="1655" y="2228"/>
            <a:chExt cx="1919" cy="1519"/>
          </a:xfrm>
        </p:grpSpPr>
        <p:grpSp>
          <p:nvGrpSpPr>
            <p:cNvPr id="70692" name="Group 36"/>
            <p:cNvGrpSpPr>
              <a:grpSpLocks/>
            </p:cNvGrpSpPr>
            <p:nvPr/>
          </p:nvGrpSpPr>
          <p:grpSpPr bwMode="auto">
            <a:xfrm>
              <a:off x="1655" y="2228"/>
              <a:ext cx="1919" cy="1519"/>
              <a:chOff x="1224" y="2121"/>
              <a:chExt cx="2829" cy="1672"/>
            </a:xfrm>
          </p:grpSpPr>
          <p:sp>
            <p:nvSpPr>
              <p:cNvPr id="70693" name="Rectangle 37" descr="大纸屑"/>
              <p:cNvSpPr>
                <a:spLocks noChangeArrowheads="1"/>
              </p:cNvSpPr>
              <p:nvPr/>
            </p:nvSpPr>
            <p:spPr bwMode="auto">
              <a:xfrm>
                <a:off x="1247" y="2568"/>
                <a:ext cx="975" cy="1225"/>
              </a:xfrm>
              <a:prstGeom prst="rect">
                <a:avLst/>
              </a:prstGeom>
              <a:pattFill prst="lgConfetti">
                <a:fgClr>
                  <a:schemeClr val="accent1"/>
                </a:fgClr>
                <a:bgClr>
                  <a:schemeClr val="bg1"/>
                </a:bgClr>
              </a:pattFill>
              <a:ln w="22225" cap="rnd" algn="ctr">
                <a:solidFill>
                  <a:schemeClr val="tx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94" name="Line 38"/>
              <p:cNvSpPr>
                <a:spLocks noChangeShapeType="1"/>
              </p:cNvSpPr>
              <p:nvPr/>
            </p:nvSpPr>
            <p:spPr bwMode="auto">
              <a:xfrm flipV="1">
                <a:off x="1247" y="2251"/>
                <a:ext cx="0" cy="1542"/>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95" name="Line 39"/>
              <p:cNvSpPr>
                <a:spLocks noChangeShapeType="1"/>
              </p:cNvSpPr>
              <p:nvPr/>
            </p:nvSpPr>
            <p:spPr bwMode="auto">
              <a:xfrm flipV="1">
                <a:off x="2222" y="2251"/>
                <a:ext cx="0" cy="1292"/>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96" name="Line 40"/>
              <p:cNvSpPr>
                <a:spLocks noChangeShapeType="1"/>
              </p:cNvSpPr>
              <p:nvPr/>
            </p:nvSpPr>
            <p:spPr bwMode="auto">
              <a:xfrm>
                <a:off x="2222" y="3612"/>
                <a:ext cx="839" cy="0"/>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97" name="Line 41"/>
              <p:cNvSpPr>
                <a:spLocks noChangeShapeType="1"/>
              </p:cNvSpPr>
              <p:nvPr/>
            </p:nvSpPr>
            <p:spPr bwMode="auto">
              <a:xfrm>
                <a:off x="2222" y="3521"/>
                <a:ext cx="839" cy="0"/>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98" name="Line 42"/>
              <p:cNvSpPr>
                <a:spLocks noChangeShapeType="1"/>
              </p:cNvSpPr>
              <p:nvPr/>
            </p:nvSpPr>
            <p:spPr bwMode="auto">
              <a:xfrm>
                <a:off x="1224" y="3793"/>
                <a:ext cx="998" cy="0"/>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699" name="Line 43"/>
              <p:cNvSpPr>
                <a:spLocks noChangeShapeType="1"/>
              </p:cNvSpPr>
              <p:nvPr/>
            </p:nvSpPr>
            <p:spPr bwMode="auto">
              <a:xfrm flipV="1">
                <a:off x="2222" y="3612"/>
                <a:ext cx="0" cy="181"/>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00" name="Line 44"/>
              <p:cNvSpPr>
                <a:spLocks noChangeShapeType="1"/>
              </p:cNvSpPr>
              <p:nvPr/>
            </p:nvSpPr>
            <p:spPr bwMode="auto">
              <a:xfrm flipH="1">
                <a:off x="3039" y="2727"/>
                <a:ext cx="0" cy="816"/>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01" name="Line 45"/>
              <p:cNvSpPr>
                <a:spLocks noChangeShapeType="1"/>
              </p:cNvSpPr>
              <p:nvPr/>
            </p:nvSpPr>
            <p:spPr bwMode="auto">
              <a:xfrm>
                <a:off x="3039" y="3612"/>
                <a:ext cx="0" cy="181"/>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02" name="Line 46"/>
              <p:cNvSpPr>
                <a:spLocks noChangeShapeType="1"/>
              </p:cNvSpPr>
              <p:nvPr/>
            </p:nvSpPr>
            <p:spPr bwMode="auto">
              <a:xfrm>
                <a:off x="3039" y="3793"/>
                <a:ext cx="998" cy="0"/>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03" name="Line 47"/>
              <p:cNvSpPr>
                <a:spLocks noChangeShapeType="1"/>
              </p:cNvSpPr>
              <p:nvPr/>
            </p:nvSpPr>
            <p:spPr bwMode="auto">
              <a:xfrm flipV="1">
                <a:off x="4037" y="2704"/>
                <a:ext cx="0" cy="1089"/>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04" name="Rectangle 48" descr="大纸屑"/>
              <p:cNvSpPr>
                <a:spLocks noChangeArrowheads="1"/>
              </p:cNvSpPr>
              <p:nvPr/>
            </p:nvSpPr>
            <p:spPr bwMode="auto">
              <a:xfrm>
                <a:off x="3039" y="3430"/>
                <a:ext cx="998" cy="363"/>
              </a:xfrm>
              <a:prstGeom prst="rect">
                <a:avLst/>
              </a:prstGeom>
              <a:pattFill prst="lgConfetti">
                <a:fgClr>
                  <a:schemeClr val="accent1"/>
                </a:fgClr>
                <a:bgClr>
                  <a:schemeClr val="bg1"/>
                </a:bgClr>
              </a:pattFill>
              <a:ln w="22225" cap="rnd" algn="ctr">
                <a:solidFill>
                  <a:schemeClr val="tx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705" name="Text Box 49"/>
              <p:cNvSpPr txBox="1">
                <a:spLocks noChangeArrowheads="1"/>
              </p:cNvSpPr>
              <p:nvPr/>
            </p:nvSpPr>
            <p:spPr bwMode="auto">
              <a:xfrm>
                <a:off x="1494" y="2121"/>
                <a:ext cx="384"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4300" i="1" dirty="0">
                    <a:solidFill>
                      <a:srgbClr val="FF0000"/>
                    </a:solidFill>
                  </a:rPr>
                  <a:t>A</a:t>
                </a:r>
              </a:p>
            </p:txBody>
          </p:sp>
          <p:sp>
            <p:nvSpPr>
              <p:cNvPr id="70706" name="Text Box 50"/>
              <p:cNvSpPr txBox="1">
                <a:spLocks noChangeArrowheads="1"/>
              </p:cNvSpPr>
              <p:nvPr/>
            </p:nvSpPr>
            <p:spPr bwMode="auto">
              <a:xfrm>
                <a:off x="3669" y="2563"/>
                <a:ext cx="384"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4300" i="1" dirty="0">
                    <a:solidFill>
                      <a:srgbClr val="FF0000"/>
                    </a:solidFill>
                  </a:rPr>
                  <a:t>B</a:t>
                </a:r>
              </a:p>
            </p:txBody>
          </p:sp>
        </p:grpSp>
        <p:sp>
          <p:nvSpPr>
            <p:cNvPr id="70707" name="Text Box 51"/>
            <p:cNvSpPr txBox="1">
              <a:spLocks noChangeArrowheads="1"/>
            </p:cNvSpPr>
            <p:nvPr/>
          </p:nvSpPr>
          <p:spPr bwMode="auto">
            <a:xfrm>
              <a:off x="2336" y="2999"/>
              <a:ext cx="476"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zh-CN" altLang="en-US" sz="3200">
                  <a:solidFill>
                    <a:srgbClr val="FF0000"/>
                  </a:solidFill>
                </a:rPr>
                <a:t>水池</a:t>
              </a:r>
            </a:p>
          </p:txBody>
        </p:sp>
      </p:grpSp>
      <p:sp>
        <p:nvSpPr>
          <p:cNvPr id="70708" name="Text Box 52"/>
          <p:cNvSpPr txBox="1">
            <a:spLocks noChangeArrowheads="1"/>
          </p:cNvSpPr>
          <p:nvPr/>
        </p:nvSpPr>
        <p:spPr bwMode="auto">
          <a:xfrm>
            <a:off x="603044" y="3812354"/>
            <a:ext cx="4987678" cy="2708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algn="l" eaLnBrk="1" hangingPunct="1">
              <a:lnSpc>
                <a:spcPct val="150000"/>
              </a:lnSpc>
              <a:spcBef>
                <a:spcPct val="50000"/>
              </a:spcBef>
            </a:pPr>
            <a:r>
              <a:rPr lang="zh-CN" altLang="en-US" sz="2800" dirty="0">
                <a:ea typeface="黑体" pitchFamily="2" charset="-122"/>
                <a:cs typeface="Times New Roman" pitchFamily="18" charset="0"/>
              </a:rPr>
              <a:t>导体中自由电子的定向移动使两个带电体成为等势体</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达到静电平衡，导线</a:t>
            </a:r>
            <a:r>
              <a:rPr lang="en-US" altLang="zh-CN" sz="2800" i="1" dirty="0">
                <a:ea typeface="黑体" pitchFamily="2" charset="-122"/>
                <a:cs typeface="Times New Roman" pitchFamily="18" charset="0"/>
              </a:rPr>
              <a:t>R</a:t>
            </a:r>
            <a:r>
              <a:rPr lang="zh-CN" altLang="en-US" sz="2800" dirty="0">
                <a:ea typeface="黑体" pitchFamily="2" charset="-122"/>
                <a:cs typeface="Times New Roman" pitchFamily="18" charset="0"/>
              </a:rPr>
              <a:t>中会产生一个瞬时电流</a:t>
            </a:r>
          </a:p>
        </p:txBody>
      </p:sp>
      <p:grpSp>
        <p:nvGrpSpPr>
          <p:cNvPr id="70709" name="Group 53"/>
          <p:cNvGrpSpPr>
            <a:grpSpLocks/>
          </p:cNvGrpSpPr>
          <p:nvPr/>
        </p:nvGrpSpPr>
        <p:grpSpPr bwMode="auto">
          <a:xfrm>
            <a:off x="7604910" y="4817650"/>
            <a:ext cx="1874226" cy="1297287"/>
            <a:chOff x="1088" y="2863"/>
            <a:chExt cx="885" cy="817"/>
          </a:xfrm>
        </p:grpSpPr>
        <p:sp>
          <p:nvSpPr>
            <p:cNvPr id="70710" name="Line 54"/>
            <p:cNvSpPr>
              <a:spLocks noChangeShapeType="1"/>
            </p:cNvSpPr>
            <p:nvPr/>
          </p:nvSpPr>
          <p:spPr bwMode="auto">
            <a:xfrm>
              <a:off x="1088" y="2999"/>
              <a:ext cx="70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711" name="Line 55"/>
            <p:cNvSpPr>
              <a:spLocks noChangeShapeType="1"/>
            </p:cNvSpPr>
            <p:nvPr/>
          </p:nvSpPr>
          <p:spPr bwMode="auto">
            <a:xfrm>
              <a:off x="1088" y="2863"/>
              <a:ext cx="88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712" name="Line 56"/>
            <p:cNvSpPr>
              <a:spLocks noChangeShapeType="1"/>
            </p:cNvSpPr>
            <p:nvPr/>
          </p:nvSpPr>
          <p:spPr bwMode="auto">
            <a:xfrm>
              <a:off x="1973" y="2863"/>
              <a:ext cx="0" cy="81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713" name="Line 57"/>
            <p:cNvSpPr>
              <a:spLocks noChangeShapeType="1"/>
            </p:cNvSpPr>
            <p:nvPr/>
          </p:nvSpPr>
          <p:spPr bwMode="auto">
            <a:xfrm>
              <a:off x="1791" y="2999"/>
              <a:ext cx="0" cy="68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70714" name="Text Box 58"/>
          <p:cNvSpPr txBox="1">
            <a:spLocks noChangeArrowheads="1"/>
          </p:cNvSpPr>
          <p:nvPr/>
        </p:nvSpPr>
        <p:spPr bwMode="auto">
          <a:xfrm>
            <a:off x="7892926" y="4314295"/>
            <a:ext cx="1584091" cy="615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1963" tIns="60981" rIns="121963" bIns="60981">
            <a:spAutoFit/>
          </a:bodyPr>
          <a:lstStyle/>
          <a:p>
            <a:pPr algn="l" eaLnBrk="1" hangingPunct="1">
              <a:spcBef>
                <a:spcPct val="50000"/>
              </a:spcBef>
            </a:pPr>
            <a:r>
              <a:rPr kumimoji="1" lang="zh-CN" altLang="en-US" sz="3200">
                <a:solidFill>
                  <a:srgbClr val="FF0000"/>
                </a:solidFill>
              </a:rPr>
              <a:t>抽水机</a:t>
            </a:r>
          </a:p>
        </p:txBody>
      </p:sp>
      <p:sp>
        <p:nvSpPr>
          <p:cNvPr id="70715" name="AutoShape 59"/>
          <p:cNvSpPr>
            <a:spLocks noChangeArrowheads="1"/>
          </p:cNvSpPr>
          <p:nvPr/>
        </p:nvSpPr>
        <p:spPr bwMode="auto">
          <a:xfrm>
            <a:off x="7941636" y="4854171"/>
            <a:ext cx="720041" cy="144496"/>
          </a:xfrm>
          <a:prstGeom prst="leftArrow">
            <a:avLst>
              <a:gd name="adj1" fmla="val 50000"/>
              <a:gd name="adj2" fmla="val 93406"/>
            </a:avLst>
          </a:prstGeom>
          <a:solidFill>
            <a:srgbClr val="FF00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p>
        </p:txBody>
      </p:sp>
      <p:sp>
        <p:nvSpPr>
          <p:cNvPr id="61" name="矩形 60"/>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cap="all"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隶书" pitchFamily="49" charset="-122"/>
                <a:ea typeface="隶书" pitchFamily="49" charset="-122"/>
              </a:rPr>
              <a:t>课堂教学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隶书" pitchFamily="49" charset="-122"/>
              <a:ea typeface="隶书" pitchFamily="49" charset="-122"/>
            </a:endParaRPr>
          </a:p>
        </p:txBody>
      </p:sp>
    </p:spTree>
    <p:extLst>
      <p:ext uri="{BB962C8B-B14F-4D97-AF65-F5344CB8AC3E}">
        <p14:creationId xmlns:p14="http://schemas.microsoft.com/office/powerpoint/2010/main" val="125094361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70663"/>
                                        </p:tgtEl>
                                        <p:attrNameLst>
                                          <p:attrName>style.visibility</p:attrName>
                                        </p:attrNameLst>
                                      </p:cBhvr>
                                      <p:to>
                                        <p:strVal val="visible"/>
                                      </p:to>
                                    </p:set>
                                    <p:animEffect transition="in" filter="wipe(left)">
                                      <p:cBhvr>
                                        <p:cTn id="7" dur="1000"/>
                                        <p:tgtEl>
                                          <p:spTgt spid="706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2" fill="hold" grpId="0" nodeType="clickEffect">
                                  <p:stCondLst>
                                    <p:cond delay="0"/>
                                  </p:stCondLst>
                                  <p:childTnLst>
                                    <p:set>
                                      <p:cBhvr>
                                        <p:cTn id="11" dur="1" fill="hold">
                                          <p:stCondLst>
                                            <p:cond delay="0"/>
                                          </p:stCondLst>
                                        </p:cTn>
                                        <p:tgtEl>
                                          <p:spTgt spid="70686"/>
                                        </p:tgtEl>
                                        <p:attrNameLst>
                                          <p:attrName>style.visibility</p:attrName>
                                        </p:attrNameLst>
                                      </p:cBhvr>
                                      <p:to>
                                        <p:strVal val="visible"/>
                                      </p:to>
                                    </p:set>
                                    <p:anim calcmode="lin" valueType="num">
                                      <p:cBhvr>
                                        <p:cTn id="12" dur="500" fill="hold"/>
                                        <p:tgtEl>
                                          <p:spTgt spid="70686"/>
                                        </p:tgtEl>
                                        <p:attrNameLst>
                                          <p:attrName>ppt_x</p:attrName>
                                        </p:attrNameLst>
                                      </p:cBhvr>
                                      <p:tavLst>
                                        <p:tav tm="0">
                                          <p:val>
                                            <p:strVal val="#ppt_x+#ppt_w/2"/>
                                          </p:val>
                                        </p:tav>
                                        <p:tav tm="100000">
                                          <p:val>
                                            <p:strVal val="#ppt_x"/>
                                          </p:val>
                                        </p:tav>
                                      </p:tavLst>
                                    </p:anim>
                                    <p:anim calcmode="lin" valueType="num">
                                      <p:cBhvr>
                                        <p:cTn id="13" dur="500" fill="hold"/>
                                        <p:tgtEl>
                                          <p:spTgt spid="70686"/>
                                        </p:tgtEl>
                                        <p:attrNameLst>
                                          <p:attrName>ppt_y</p:attrName>
                                        </p:attrNameLst>
                                      </p:cBhvr>
                                      <p:tavLst>
                                        <p:tav tm="0">
                                          <p:val>
                                            <p:strVal val="#ppt_y"/>
                                          </p:val>
                                        </p:tav>
                                        <p:tav tm="100000">
                                          <p:val>
                                            <p:strVal val="#ppt_y"/>
                                          </p:val>
                                        </p:tav>
                                      </p:tavLst>
                                    </p:anim>
                                    <p:anim calcmode="lin" valueType="num">
                                      <p:cBhvr>
                                        <p:cTn id="14" dur="500" fill="hold"/>
                                        <p:tgtEl>
                                          <p:spTgt spid="70686"/>
                                        </p:tgtEl>
                                        <p:attrNameLst>
                                          <p:attrName>ppt_w</p:attrName>
                                        </p:attrNameLst>
                                      </p:cBhvr>
                                      <p:tavLst>
                                        <p:tav tm="0">
                                          <p:val>
                                            <p:fltVal val="0"/>
                                          </p:val>
                                        </p:tav>
                                        <p:tav tm="100000">
                                          <p:val>
                                            <p:strVal val="#ppt_w"/>
                                          </p:val>
                                        </p:tav>
                                      </p:tavLst>
                                    </p:anim>
                                    <p:anim calcmode="lin" valueType="num">
                                      <p:cBhvr>
                                        <p:cTn id="15" dur="500" fill="hold"/>
                                        <p:tgtEl>
                                          <p:spTgt spid="70686"/>
                                        </p:tgtEl>
                                        <p:attrNameLst>
                                          <p:attrName>ppt_h</p:attrName>
                                        </p:attrNameLst>
                                      </p:cBhvr>
                                      <p:tavLst>
                                        <p:tav tm="0">
                                          <p:val>
                                            <p:strVal val="#ppt_h"/>
                                          </p:val>
                                        </p:tav>
                                        <p:tav tm="100000">
                                          <p:val>
                                            <p:strVal val="#ppt_h"/>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70689">
                                            <p:txEl>
                                              <p:pRg st="0" end="0"/>
                                            </p:txEl>
                                          </p:spTgt>
                                        </p:tgtEl>
                                        <p:attrNameLst>
                                          <p:attrName>style.visibility</p:attrName>
                                        </p:attrNameLst>
                                      </p:cBhvr>
                                      <p:to>
                                        <p:strVal val="visible"/>
                                      </p:to>
                                    </p:set>
                                    <p:animEffect transition="in" filter="blinds(horizontal)">
                                      <p:cBhvr>
                                        <p:cTn id="20" dur="500"/>
                                        <p:tgtEl>
                                          <p:spTgt spid="70689">
                                            <p:txEl>
                                              <p:pRg st="0" end="0"/>
                                            </p:txEl>
                                          </p:spTgt>
                                        </p:tgtEl>
                                      </p:cBhvr>
                                    </p:animEffect>
                                  </p:childTnLst>
                                </p:cTn>
                              </p:par>
                            </p:childTnLst>
                          </p:cTn>
                        </p:par>
                        <p:par>
                          <p:cTn id="21" fill="hold" nodeType="afterGroup">
                            <p:stCondLst>
                              <p:cond delay="500"/>
                            </p:stCondLst>
                            <p:childTnLst>
                              <p:par>
                                <p:cTn id="22" presetID="27" presetClass="emph" presetSubtype="0" fill="hold" grpId="1" nodeType="afterEffect">
                                  <p:stCondLst>
                                    <p:cond delay="0"/>
                                  </p:stCondLst>
                                  <p:childTnLst>
                                    <p:animClr clrSpc="rgb" dir="cw">
                                      <p:cBhvr override="childStyle">
                                        <p:cTn id="23" dur="250" autoRev="1" fill="hold"/>
                                        <p:tgtEl>
                                          <p:spTgt spid="70686"/>
                                        </p:tgtEl>
                                        <p:attrNameLst>
                                          <p:attrName>style.color</p:attrName>
                                        </p:attrNameLst>
                                      </p:cBhvr>
                                      <p:to>
                                        <a:schemeClr val="bg1"/>
                                      </p:to>
                                    </p:animClr>
                                    <p:animClr clrSpc="rgb" dir="cw">
                                      <p:cBhvr>
                                        <p:cTn id="24" dur="250" autoRev="1" fill="hold"/>
                                        <p:tgtEl>
                                          <p:spTgt spid="70686"/>
                                        </p:tgtEl>
                                        <p:attrNameLst>
                                          <p:attrName>fillcolor</p:attrName>
                                        </p:attrNameLst>
                                      </p:cBhvr>
                                      <p:to>
                                        <a:schemeClr val="bg1"/>
                                      </p:to>
                                    </p:animClr>
                                    <p:set>
                                      <p:cBhvr>
                                        <p:cTn id="25" dur="250" autoRev="1" fill="hold"/>
                                        <p:tgtEl>
                                          <p:spTgt spid="70686"/>
                                        </p:tgtEl>
                                        <p:attrNameLst>
                                          <p:attrName>fill.type</p:attrName>
                                        </p:attrNameLst>
                                      </p:cBhvr>
                                      <p:to>
                                        <p:strVal val="solid"/>
                                      </p:to>
                                    </p:set>
                                    <p:set>
                                      <p:cBhvr>
                                        <p:cTn id="26" dur="250" autoRev="1" fill="hold"/>
                                        <p:tgtEl>
                                          <p:spTgt spid="70686"/>
                                        </p:tgtEl>
                                        <p:attrNameLst>
                                          <p:attrName>fill.on</p:attrName>
                                        </p:attrNameLst>
                                      </p:cBhvr>
                                      <p:to>
                                        <p:strVal val="true"/>
                                      </p:to>
                                    </p:set>
                                  </p:childTnLst>
                                </p:cTn>
                              </p:par>
                            </p:childTnLst>
                          </p:cTn>
                        </p:par>
                        <p:par>
                          <p:cTn id="27" fill="hold" nodeType="afterGroup">
                            <p:stCondLst>
                              <p:cond delay="1000"/>
                            </p:stCondLst>
                            <p:childTnLst>
                              <p:par>
                                <p:cTn id="28" presetID="23" presetClass="emph" presetSubtype="0" fill="hold" grpId="2" nodeType="afterEffect">
                                  <p:stCondLst>
                                    <p:cond delay="0"/>
                                  </p:stCondLst>
                                  <p:childTnLst>
                                    <p:animClr clrSpc="hsl" dir="cw">
                                      <p:cBhvr override="childStyle">
                                        <p:cTn id="29" dur="500" fill="hold"/>
                                        <p:tgtEl>
                                          <p:spTgt spid="70686"/>
                                        </p:tgtEl>
                                        <p:attrNameLst>
                                          <p:attrName>style.color</p:attrName>
                                        </p:attrNameLst>
                                      </p:cBhvr>
                                      <p:by>
                                        <p:hsl h="10842353" s="0" l="0"/>
                                      </p:by>
                                    </p:animClr>
                                    <p:animClr clrSpc="hsl" dir="cw">
                                      <p:cBhvr>
                                        <p:cTn id="30" dur="500" fill="hold"/>
                                        <p:tgtEl>
                                          <p:spTgt spid="70686"/>
                                        </p:tgtEl>
                                        <p:attrNameLst>
                                          <p:attrName>fillcolor</p:attrName>
                                        </p:attrNameLst>
                                      </p:cBhvr>
                                      <p:by>
                                        <p:hsl h="10842353" s="0" l="0"/>
                                      </p:by>
                                    </p:animClr>
                                    <p:animClr clrSpc="hsl" dir="cw">
                                      <p:cBhvr>
                                        <p:cTn id="31" dur="500" fill="hold"/>
                                        <p:tgtEl>
                                          <p:spTgt spid="70686"/>
                                        </p:tgtEl>
                                        <p:attrNameLst>
                                          <p:attrName>stroke.color</p:attrName>
                                        </p:attrNameLst>
                                      </p:cBhvr>
                                      <p:by>
                                        <p:hsl h="10842353" s="0" l="0"/>
                                      </p:by>
                                    </p:animClr>
                                    <p:set>
                                      <p:cBhvr>
                                        <p:cTn id="32" dur="500" fill="hold"/>
                                        <p:tgtEl>
                                          <p:spTgt spid="70686"/>
                                        </p:tgtEl>
                                        <p:attrNameLst>
                                          <p:attrName>fill.type</p:attrName>
                                        </p:attrNameLst>
                                      </p:cBhvr>
                                      <p:to>
                                        <p:strVal val="solid"/>
                                      </p:to>
                                    </p:set>
                                  </p:childTnLst>
                                </p:cTn>
                              </p:par>
                            </p:childTnLst>
                          </p:cTn>
                        </p:par>
                        <p:par>
                          <p:cTn id="33" fill="hold" nodeType="afterGroup">
                            <p:stCondLst>
                              <p:cond delay="1500"/>
                            </p:stCondLst>
                            <p:childTnLst>
                              <p:par>
                                <p:cTn id="34" presetID="32" presetClass="emph" presetSubtype="0" fill="hold" grpId="3" nodeType="afterEffect">
                                  <p:stCondLst>
                                    <p:cond delay="0"/>
                                  </p:stCondLst>
                                  <p:childTnLst>
                                    <p:animClr clrSpc="rgb" dir="cw">
                                      <p:cBhvr override="childStyle">
                                        <p:cTn id="35" dur="100" fill="hold"/>
                                        <p:tgtEl>
                                          <p:spTgt spid="70686"/>
                                        </p:tgtEl>
                                        <p:attrNameLst>
                                          <p:attrName>style.color</p:attrName>
                                        </p:attrNameLst>
                                      </p:cBhvr>
                                      <p:to>
                                        <a:srgbClr val="FFFFFF"/>
                                      </p:to>
                                    </p:animClr>
                                    <p:animClr clrSpc="rgb" dir="cw">
                                      <p:cBhvr>
                                        <p:cTn id="36" dur="100" fill="hold"/>
                                        <p:tgtEl>
                                          <p:spTgt spid="70686"/>
                                        </p:tgtEl>
                                        <p:attrNameLst>
                                          <p:attrName>fillcolor</p:attrName>
                                        </p:attrNameLst>
                                      </p:cBhvr>
                                      <p:to>
                                        <a:srgbClr val="FFFFFF"/>
                                      </p:to>
                                    </p:animClr>
                                    <p:set>
                                      <p:cBhvr>
                                        <p:cTn id="37" dur="100" fill="hold"/>
                                        <p:tgtEl>
                                          <p:spTgt spid="70686"/>
                                        </p:tgtEl>
                                        <p:attrNameLst>
                                          <p:attrName>fill.type</p:attrName>
                                        </p:attrNameLst>
                                      </p:cBhvr>
                                      <p:to>
                                        <p:strVal val="solid"/>
                                      </p:to>
                                    </p:set>
                                    <p:set>
                                      <p:cBhvr>
                                        <p:cTn id="38" dur="100" fill="hold"/>
                                        <p:tgtEl>
                                          <p:spTgt spid="70686"/>
                                        </p:tgtEl>
                                        <p:attrNameLst>
                                          <p:attrName>fill.on</p:attrName>
                                        </p:attrNameLst>
                                      </p:cBhvr>
                                      <p:to>
                                        <p:strVal val="true"/>
                                      </p:to>
                                    </p:set>
                                    <p:animRot by="120000">
                                      <p:cBhvr>
                                        <p:cTn id="39" dur="100" fill="hold">
                                          <p:stCondLst>
                                            <p:cond delay="0"/>
                                          </p:stCondLst>
                                        </p:cTn>
                                        <p:tgtEl>
                                          <p:spTgt spid="70686"/>
                                        </p:tgtEl>
                                        <p:attrNameLst>
                                          <p:attrName>r</p:attrName>
                                        </p:attrNameLst>
                                      </p:cBhvr>
                                    </p:animRot>
                                    <p:animRot by="-240000">
                                      <p:cBhvr>
                                        <p:cTn id="40" dur="200" fill="hold">
                                          <p:stCondLst>
                                            <p:cond delay="200"/>
                                          </p:stCondLst>
                                        </p:cTn>
                                        <p:tgtEl>
                                          <p:spTgt spid="70686"/>
                                        </p:tgtEl>
                                        <p:attrNameLst>
                                          <p:attrName>r</p:attrName>
                                        </p:attrNameLst>
                                      </p:cBhvr>
                                    </p:animRot>
                                    <p:animRot by="240000">
                                      <p:cBhvr>
                                        <p:cTn id="41" dur="200" fill="hold">
                                          <p:stCondLst>
                                            <p:cond delay="400"/>
                                          </p:stCondLst>
                                        </p:cTn>
                                        <p:tgtEl>
                                          <p:spTgt spid="70686"/>
                                        </p:tgtEl>
                                        <p:attrNameLst>
                                          <p:attrName>r</p:attrName>
                                        </p:attrNameLst>
                                      </p:cBhvr>
                                    </p:animRot>
                                    <p:animRot by="-240000">
                                      <p:cBhvr>
                                        <p:cTn id="42" dur="200" fill="hold">
                                          <p:stCondLst>
                                            <p:cond delay="600"/>
                                          </p:stCondLst>
                                        </p:cTn>
                                        <p:tgtEl>
                                          <p:spTgt spid="70686"/>
                                        </p:tgtEl>
                                        <p:attrNameLst>
                                          <p:attrName>r</p:attrName>
                                        </p:attrNameLst>
                                      </p:cBhvr>
                                    </p:animRot>
                                    <p:animRot by="120000">
                                      <p:cBhvr>
                                        <p:cTn id="43" dur="200" fill="hold">
                                          <p:stCondLst>
                                            <p:cond delay="800"/>
                                          </p:stCondLst>
                                        </p:cTn>
                                        <p:tgtEl>
                                          <p:spTgt spid="70686"/>
                                        </p:tgtEl>
                                        <p:attrNameLst>
                                          <p:attrName>r</p:attrName>
                                        </p:attrNameLst>
                                      </p:cBhvr>
                                    </p:animRot>
                                  </p:childTnLst>
                                </p:cTn>
                              </p:par>
                            </p:childTnLst>
                          </p:cTn>
                        </p:par>
                      </p:childTnLst>
                    </p:cTn>
                  </p:par>
                  <p:par>
                    <p:cTn id="44" fill="hold" nodeType="clickPar">
                      <p:stCondLst>
                        <p:cond delay="indefinite"/>
                      </p:stCondLst>
                      <p:childTnLst>
                        <p:par>
                          <p:cTn id="45" fill="hold" nodeType="withGroup">
                            <p:stCondLst>
                              <p:cond delay="0"/>
                            </p:stCondLst>
                            <p:childTnLst>
                              <p:par>
                                <p:cTn id="46" presetID="17" presetClass="entr" presetSubtype="8" fill="hold" grpId="0" nodeType="clickEffect">
                                  <p:stCondLst>
                                    <p:cond delay="0"/>
                                  </p:stCondLst>
                                  <p:childTnLst>
                                    <p:set>
                                      <p:cBhvr>
                                        <p:cTn id="47" dur="1" fill="hold">
                                          <p:stCondLst>
                                            <p:cond delay="0"/>
                                          </p:stCondLst>
                                        </p:cTn>
                                        <p:tgtEl>
                                          <p:spTgt spid="70687"/>
                                        </p:tgtEl>
                                        <p:attrNameLst>
                                          <p:attrName>style.visibility</p:attrName>
                                        </p:attrNameLst>
                                      </p:cBhvr>
                                      <p:to>
                                        <p:strVal val="visible"/>
                                      </p:to>
                                    </p:set>
                                    <p:anim calcmode="lin" valueType="num">
                                      <p:cBhvr>
                                        <p:cTn id="48" dur="500" fill="hold"/>
                                        <p:tgtEl>
                                          <p:spTgt spid="70687"/>
                                        </p:tgtEl>
                                        <p:attrNameLst>
                                          <p:attrName>ppt_x</p:attrName>
                                        </p:attrNameLst>
                                      </p:cBhvr>
                                      <p:tavLst>
                                        <p:tav tm="0">
                                          <p:val>
                                            <p:strVal val="#ppt_x-#ppt_w/2"/>
                                          </p:val>
                                        </p:tav>
                                        <p:tav tm="100000">
                                          <p:val>
                                            <p:strVal val="#ppt_x"/>
                                          </p:val>
                                        </p:tav>
                                      </p:tavLst>
                                    </p:anim>
                                    <p:anim calcmode="lin" valueType="num">
                                      <p:cBhvr>
                                        <p:cTn id="49" dur="500" fill="hold"/>
                                        <p:tgtEl>
                                          <p:spTgt spid="70687"/>
                                        </p:tgtEl>
                                        <p:attrNameLst>
                                          <p:attrName>ppt_y</p:attrName>
                                        </p:attrNameLst>
                                      </p:cBhvr>
                                      <p:tavLst>
                                        <p:tav tm="0">
                                          <p:val>
                                            <p:strVal val="#ppt_y"/>
                                          </p:val>
                                        </p:tav>
                                        <p:tav tm="100000">
                                          <p:val>
                                            <p:strVal val="#ppt_y"/>
                                          </p:val>
                                        </p:tav>
                                      </p:tavLst>
                                    </p:anim>
                                    <p:anim calcmode="lin" valueType="num">
                                      <p:cBhvr>
                                        <p:cTn id="50" dur="500" fill="hold"/>
                                        <p:tgtEl>
                                          <p:spTgt spid="70687"/>
                                        </p:tgtEl>
                                        <p:attrNameLst>
                                          <p:attrName>ppt_w</p:attrName>
                                        </p:attrNameLst>
                                      </p:cBhvr>
                                      <p:tavLst>
                                        <p:tav tm="0">
                                          <p:val>
                                            <p:fltVal val="0"/>
                                          </p:val>
                                        </p:tav>
                                        <p:tav tm="100000">
                                          <p:val>
                                            <p:strVal val="#ppt_w"/>
                                          </p:val>
                                        </p:tav>
                                      </p:tavLst>
                                    </p:anim>
                                    <p:anim calcmode="lin" valueType="num">
                                      <p:cBhvr>
                                        <p:cTn id="51" dur="500" fill="hold"/>
                                        <p:tgtEl>
                                          <p:spTgt spid="70687"/>
                                        </p:tgtEl>
                                        <p:attrNameLst>
                                          <p:attrName>ppt_h</p:attrName>
                                        </p:attrNameLst>
                                      </p:cBhvr>
                                      <p:tavLst>
                                        <p:tav tm="0">
                                          <p:val>
                                            <p:strVal val="#ppt_h"/>
                                          </p:val>
                                        </p:tav>
                                        <p:tav tm="100000">
                                          <p:val>
                                            <p:strVal val="#ppt_h"/>
                                          </p:val>
                                        </p:tav>
                                      </p:tavLst>
                                    </p:anim>
                                  </p:childTnLst>
                                </p:cTn>
                              </p:par>
                            </p:childTnLst>
                          </p:cTn>
                        </p:par>
                        <p:par>
                          <p:cTn id="52" fill="hold" nodeType="afterGroup">
                            <p:stCondLst>
                              <p:cond delay="500"/>
                            </p:stCondLst>
                            <p:childTnLst>
                              <p:par>
                                <p:cTn id="53" presetID="17" presetClass="entr" presetSubtype="8" fill="hold" nodeType="afterEffect">
                                  <p:stCondLst>
                                    <p:cond delay="0"/>
                                  </p:stCondLst>
                                  <p:childTnLst>
                                    <p:set>
                                      <p:cBhvr>
                                        <p:cTn id="54" dur="1" fill="hold">
                                          <p:stCondLst>
                                            <p:cond delay="0"/>
                                          </p:stCondLst>
                                        </p:cTn>
                                        <p:tgtEl>
                                          <p:spTgt spid="70658"/>
                                        </p:tgtEl>
                                        <p:attrNameLst>
                                          <p:attrName>style.visibility</p:attrName>
                                        </p:attrNameLst>
                                      </p:cBhvr>
                                      <p:to>
                                        <p:strVal val="visible"/>
                                      </p:to>
                                    </p:set>
                                    <p:anim calcmode="lin" valueType="num">
                                      <p:cBhvr>
                                        <p:cTn id="55" dur="500" fill="hold"/>
                                        <p:tgtEl>
                                          <p:spTgt spid="70658"/>
                                        </p:tgtEl>
                                        <p:attrNameLst>
                                          <p:attrName>ppt_x</p:attrName>
                                        </p:attrNameLst>
                                      </p:cBhvr>
                                      <p:tavLst>
                                        <p:tav tm="0">
                                          <p:val>
                                            <p:strVal val="#ppt_x-#ppt_w/2"/>
                                          </p:val>
                                        </p:tav>
                                        <p:tav tm="100000">
                                          <p:val>
                                            <p:strVal val="#ppt_x"/>
                                          </p:val>
                                        </p:tav>
                                      </p:tavLst>
                                    </p:anim>
                                    <p:anim calcmode="lin" valueType="num">
                                      <p:cBhvr>
                                        <p:cTn id="56" dur="500" fill="hold"/>
                                        <p:tgtEl>
                                          <p:spTgt spid="70658"/>
                                        </p:tgtEl>
                                        <p:attrNameLst>
                                          <p:attrName>ppt_y</p:attrName>
                                        </p:attrNameLst>
                                      </p:cBhvr>
                                      <p:tavLst>
                                        <p:tav tm="0">
                                          <p:val>
                                            <p:strVal val="#ppt_y"/>
                                          </p:val>
                                        </p:tav>
                                        <p:tav tm="100000">
                                          <p:val>
                                            <p:strVal val="#ppt_y"/>
                                          </p:val>
                                        </p:tav>
                                      </p:tavLst>
                                    </p:anim>
                                    <p:anim calcmode="lin" valueType="num">
                                      <p:cBhvr>
                                        <p:cTn id="57" dur="500" fill="hold"/>
                                        <p:tgtEl>
                                          <p:spTgt spid="70658"/>
                                        </p:tgtEl>
                                        <p:attrNameLst>
                                          <p:attrName>ppt_w</p:attrName>
                                        </p:attrNameLst>
                                      </p:cBhvr>
                                      <p:tavLst>
                                        <p:tav tm="0">
                                          <p:val>
                                            <p:fltVal val="0"/>
                                          </p:val>
                                        </p:tav>
                                        <p:tav tm="100000">
                                          <p:val>
                                            <p:strVal val="#ppt_w"/>
                                          </p:val>
                                        </p:tav>
                                      </p:tavLst>
                                    </p:anim>
                                    <p:anim calcmode="lin" valueType="num">
                                      <p:cBhvr>
                                        <p:cTn id="58" dur="500" fill="hold"/>
                                        <p:tgtEl>
                                          <p:spTgt spid="70658"/>
                                        </p:tgtEl>
                                        <p:attrNameLst>
                                          <p:attrName>ppt_h</p:attrName>
                                        </p:attrNameLst>
                                      </p:cBhvr>
                                      <p:tavLst>
                                        <p:tav tm="0">
                                          <p:val>
                                            <p:strVal val="#ppt_h"/>
                                          </p:val>
                                        </p:tav>
                                        <p:tav tm="100000">
                                          <p:val>
                                            <p:strVal val="#ppt_h"/>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2" fill="hold" nodeType="clickEffect">
                                  <p:stCondLst>
                                    <p:cond delay="0"/>
                                  </p:stCondLst>
                                  <p:childTnLst>
                                    <p:set>
                                      <p:cBhvr>
                                        <p:cTn id="62" dur="1" fill="hold">
                                          <p:stCondLst>
                                            <p:cond delay="0"/>
                                          </p:stCondLst>
                                        </p:cTn>
                                        <p:tgtEl>
                                          <p:spTgt spid="70688"/>
                                        </p:tgtEl>
                                        <p:attrNameLst>
                                          <p:attrName>style.visibility</p:attrName>
                                        </p:attrNameLst>
                                      </p:cBhvr>
                                      <p:to>
                                        <p:strVal val="visible"/>
                                      </p:to>
                                    </p:set>
                                    <p:anim calcmode="lin" valueType="num">
                                      <p:cBhvr additive="base">
                                        <p:cTn id="63" dur="500" fill="hold"/>
                                        <p:tgtEl>
                                          <p:spTgt spid="70688"/>
                                        </p:tgtEl>
                                        <p:attrNameLst>
                                          <p:attrName>ppt_x</p:attrName>
                                        </p:attrNameLst>
                                      </p:cBhvr>
                                      <p:tavLst>
                                        <p:tav tm="0">
                                          <p:val>
                                            <p:strVal val="1+#ppt_w/2"/>
                                          </p:val>
                                        </p:tav>
                                        <p:tav tm="100000">
                                          <p:val>
                                            <p:strVal val="#ppt_x"/>
                                          </p:val>
                                        </p:tav>
                                      </p:tavLst>
                                    </p:anim>
                                    <p:anim calcmode="lin" valueType="num">
                                      <p:cBhvr additive="base">
                                        <p:cTn id="64" dur="500" fill="hold"/>
                                        <p:tgtEl>
                                          <p:spTgt spid="70688"/>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3" presetClass="entr" presetSubtype="10" fill="hold" grpId="0" nodeType="clickEffect">
                                  <p:stCondLst>
                                    <p:cond delay="0"/>
                                  </p:stCondLst>
                                  <p:childTnLst>
                                    <p:set>
                                      <p:cBhvr>
                                        <p:cTn id="68" dur="1" fill="hold">
                                          <p:stCondLst>
                                            <p:cond delay="0"/>
                                          </p:stCondLst>
                                        </p:cTn>
                                        <p:tgtEl>
                                          <p:spTgt spid="70708"/>
                                        </p:tgtEl>
                                        <p:attrNameLst>
                                          <p:attrName>style.visibility</p:attrName>
                                        </p:attrNameLst>
                                      </p:cBhvr>
                                      <p:to>
                                        <p:strVal val="visible"/>
                                      </p:to>
                                    </p:set>
                                    <p:animEffect transition="in" filter="blinds(horizontal)">
                                      <p:cBhvr>
                                        <p:cTn id="69" dur="500"/>
                                        <p:tgtEl>
                                          <p:spTgt spid="70708"/>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3" presetClass="entr" presetSubtype="10" fill="hold" nodeType="clickEffect">
                                  <p:stCondLst>
                                    <p:cond delay="0"/>
                                  </p:stCondLst>
                                  <p:childTnLst>
                                    <p:set>
                                      <p:cBhvr>
                                        <p:cTn id="73" dur="1" fill="hold">
                                          <p:stCondLst>
                                            <p:cond delay="0"/>
                                          </p:stCondLst>
                                        </p:cTn>
                                        <p:tgtEl>
                                          <p:spTgt spid="70691"/>
                                        </p:tgtEl>
                                        <p:attrNameLst>
                                          <p:attrName>style.visibility</p:attrName>
                                        </p:attrNameLst>
                                      </p:cBhvr>
                                      <p:to>
                                        <p:strVal val="visible"/>
                                      </p:to>
                                    </p:set>
                                    <p:animEffect transition="in" filter="blinds(horizontal)">
                                      <p:cBhvr>
                                        <p:cTn id="74" dur="500"/>
                                        <p:tgtEl>
                                          <p:spTgt spid="70691"/>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3" presetClass="entr" presetSubtype="10" fill="hold" grpId="0" nodeType="clickEffect">
                                  <p:stCondLst>
                                    <p:cond delay="0"/>
                                  </p:stCondLst>
                                  <p:childTnLst>
                                    <p:set>
                                      <p:cBhvr>
                                        <p:cTn id="78" dur="1" fill="hold">
                                          <p:stCondLst>
                                            <p:cond delay="0"/>
                                          </p:stCondLst>
                                        </p:cTn>
                                        <p:tgtEl>
                                          <p:spTgt spid="70690"/>
                                        </p:tgtEl>
                                        <p:attrNameLst>
                                          <p:attrName>style.visibility</p:attrName>
                                        </p:attrNameLst>
                                      </p:cBhvr>
                                      <p:to>
                                        <p:strVal val="visible"/>
                                      </p:to>
                                    </p:set>
                                    <p:animEffect transition="in" filter="blinds(horizontal)">
                                      <p:cBhvr>
                                        <p:cTn id="79" dur="500"/>
                                        <p:tgtEl>
                                          <p:spTgt spid="70690"/>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3" presetClass="entr" presetSubtype="10" fill="hold" nodeType="clickEffect">
                                  <p:stCondLst>
                                    <p:cond delay="0"/>
                                  </p:stCondLst>
                                  <p:childTnLst>
                                    <p:set>
                                      <p:cBhvr>
                                        <p:cTn id="83" dur="1" fill="hold">
                                          <p:stCondLst>
                                            <p:cond delay="0"/>
                                          </p:stCondLst>
                                        </p:cTn>
                                        <p:tgtEl>
                                          <p:spTgt spid="70709"/>
                                        </p:tgtEl>
                                        <p:attrNameLst>
                                          <p:attrName>style.visibility</p:attrName>
                                        </p:attrNameLst>
                                      </p:cBhvr>
                                      <p:to>
                                        <p:strVal val="visible"/>
                                      </p:to>
                                    </p:set>
                                    <p:animEffect transition="in" filter="blinds(horizontal)">
                                      <p:cBhvr>
                                        <p:cTn id="84" dur="500"/>
                                        <p:tgtEl>
                                          <p:spTgt spid="70709"/>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70714"/>
                                        </p:tgtEl>
                                        <p:attrNameLst>
                                          <p:attrName>style.visibility</p:attrName>
                                        </p:attrNameLst>
                                      </p:cBhvr>
                                      <p:to>
                                        <p:strVal val="visible"/>
                                      </p:to>
                                    </p:set>
                                    <p:animEffect transition="in" filter="blinds(horizontal)">
                                      <p:cBhvr>
                                        <p:cTn id="89" dur="500"/>
                                        <p:tgtEl>
                                          <p:spTgt spid="70714"/>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3" presetClass="entr" presetSubtype="10" fill="hold" grpId="0" nodeType="clickEffect">
                                  <p:stCondLst>
                                    <p:cond delay="0"/>
                                  </p:stCondLst>
                                  <p:childTnLst>
                                    <p:set>
                                      <p:cBhvr>
                                        <p:cTn id="93" dur="1" fill="hold">
                                          <p:stCondLst>
                                            <p:cond delay="0"/>
                                          </p:stCondLst>
                                        </p:cTn>
                                        <p:tgtEl>
                                          <p:spTgt spid="70715"/>
                                        </p:tgtEl>
                                        <p:attrNameLst>
                                          <p:attrName>style.visibility</p:attrName>
                                        </p:attrNameLst>
                                      </p:cBhvr>
                                      <p:to>
                                        <p:strVal val="visible"/>
                                      </p:to>
                                    </p:set>
                                    <p:animEffect transition="in" filter="blinds(horizontal)">
                                      <p:cBhvr>
                                        <p:cTn id="94" dur="500"/>
                                        <p:tgtEl>
                                          <p:spTgt spid="70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86" grpId="0" animBg="1"/>
      <p:bldP spid="70686" grpId="1" animBg="1"/>
      <p:bldP spid="70686" grpId="2" animBg="1"/>
      <p:bldP spid="70686" grpId="3" animBg="1"/>
      <p:bldP spid="70687" grpId="0" animBg="1"/>
      <p:bldP spid="70690" grpId="0" animBg="1"/>
      <p:bldP spid="70708" grpId="0"/>
      <p:bldP spid="70714" grpId="0"/>
      <p:bldP spid="70715"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 name="矩形 51"/>
          <p:cNvSpPr/>
          <p:nvPr/>
        </p:nvSpPr>
        <p:spPr>
          <a:xfrm>
            <a:off x="6219251" y="622552"/>
            <a:ext cx="5979098" cy="6237037"/>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ctr"/>
          <a:lstStyle/>
          <a:p>
            <a:pPr algn="ctr">
              <a:defRPr/>
            </a:pPr>
            <a:endParaRPr lang="zh-CN" altLang="en-US">
              <a:latin typeface="Times New Roman" pitchFamily="18" charset="0"/>
              <a:cs typeface="Times New Roman" pitchFamily="18" charset="0"/>
            </a:endParaRPr>
          </a:p>
        </p:txBody>
      </p:sp>
      <p:grpSp>
        <p:nvGrpSpPr>
          <p:cNvPr id="71682" name="Group 2"/>
          <p:cNvGrpSpPr>
            <a:grpSpLocks/>
          </p:cNvGrpSpPr>
          <p:nvPr/>
        </p:nvGrpSpPr>
        <p:grpSpPr bwMode="auto">
          <a:xfrm>
            <a:off x="6324200" y="2297645"/>
            <a:ext cx="5309246" cy="2704139"/>
            <a:chOff x="337" y="1502"/>
            <a:chExt cx="2507" cy="1703"/>
          </a:xfrm>
        </p:grpSpPr>
        <p:sp>
          <p:nvSpPr>
            <p:cNvPr id="71683" name="AutoShape 3"/>
            <p:cNvSpPr>
              <a:spLocks noChangeArrowheads="1"/>
            </p:cNvSpPr>
            <p:nvPr/>
          </p:nvSpPr>
          <p:spPr bwMode="auto">
            <a:xfrm>
              <a:off x="680" y="1502"/>
              <a:ext cx="1905" cy="1664"/>
            </a:xfrm>
            <a:custGeom>
              <a:avLst/>
              <a:gdLst>
                <a:gd name="G0" fmla="+- 8766 0 0"/>
                <a:gd name="G1" fmla="+- -11249311 0 0"/>
                <a:gd name="G2" fmla="+- 0 0 -11249311"/>
                <a:gd name="T0" fmla="*/ 0 256 1"/>
                <a:gd name="T1" fmla="*/ 180 256 1"/>
                <a:gd name="G3" fmla="+- -11249311 T0 T1"/>
                <a:gd name="T2" fmla="*/ 0 256 1"/>
                <a:gd name="T3" fmla="*/ 90 256 1"/>
                <a:gd name="G4" fmla="+- -11249311 T2 T3"/>
                <a:gd name="G5" fmla="*/ G4 2 1"/>
                <a:gd name="T4" fmla="*/ 90 256 1"/>
                <a:gd name="T5" fmla="*/ 0 256 1"/>
                <a:gd name="G6" fmla="+- -11249311 T4 T5"/>
                <a:gd name="G7" fmla="*/ G6 2 1"/>
                <a:gd name="G8" fmla="abs -11249311"/>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66"/>
                <a:gd name="G18" fmla="*/ 8766 1 2"/>
                <a:gd name="G19" fmla="+- G18 5400 0"/>
                <a:gd name="G20" fmla="cos G19 -11249311"/>
                <a:gd name="G21" fmla="sin G19 -11249311"/>
                <a:gd name="G22" fmla="+- G20 10800 0"/>
                <a:gd name="G23" fmla="+- G21 10800 0"/>
                <a:gd name="G24" fmla="+- 10800 0 G20"/>
                <a:gd name="G25" fmla="+- 8766 10800 0"/>
                <a:gd name="G26" fmla="?: G9 G17 G25"/>
                <a:gd name="G27" fmla="?: G9 0 21600"/>
                <a:gd name="G28" fmla="cos 10800 -11249311"/>
                <a:gd name="G29" fmla="sin 10800 -11249311"/>
                <a:gd name="G30" fmla="sin 8766 -11249311"/>
                <a:gd name="G31" fmla="+- G28 10800 0"/>
                <a:gd name="G32" fmla="+- G29 10800 0"/>
                <a:gd name="G33" fmla="+- G30 10800 0"/>
                <a:gd name="G34" fmla="?: G4 0 G31"/>
                <a:gd name="G35" fmla="?: -11249311 G34 0"/>
                <a:gd name="G36" fmla="?: G6 G35 G31"/>
                <a:gd name="G37" fmla="+- 21600 0 G36"/>
                <a:gd name="G38" fmla="?: G4 0 G33"/>
                <a:gd name="G39" fmla="?: -11249311 G38 G32"/>
                <a:gd name="G40" fmla="?: G6 G39 0"/>
                <a:gd name="G41" fmla="?: G4 G32 21600"/>
                <a:gd name="G42" fmla="?: G6 G41 G33"/>
                <a:gd name="T12" fmla="*/ 10800 w 21600"/>
                <a:gd name="T13" fmla="*/ 0 h 21600"/>
                <a:gd name="T14" fmla="*/ 1120 w 21600"/>
                <a:gd name="T15" fmla="*/ 9379 h 21600"/>
                <a:gd name="T16" fmla="*/ 10800 w 21600"/>
                <a:gd name="T17" fmla="*/ 2034 h 21600"/>
                <a:gd name="T18" fmla="*/ 20480 w 21600"/>
                <a:gd name="T19" fmla="*/ 9379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126" y="9527"/>
                  </a:moveTo>
                  <a:cubicBezTo>
                    <a:pt x="2758" y="5223"/>
                    <a:pt x="6450" y="2033"/>
                    <a:pt x="10800" y="2034"/>
                  </a:cubicBezTo>
                  <a:cubicBezTo>
                    <a:pt x="15149" y="2034"/>
                    <a:pt x="18841" y="5223"/>
                    <a:pt x="19473" y="9527"/>
                  </a:cubicBezTo>
                  <a:lnTo>
                    <a:pt x="21485" y="9231"/>
                  </a:lnTo>
                  <a:cubicBezTo>
                    <a:pt x="20707" y="3929"/>
                    <a:pt x="16158" y="-1"/>
                    <a:pt x="10799" y="0"/>
                  </a:cubicBezTo>
                  <a:cubicBezTo>
                    <a:pt x="5441" y="0"/>
                    <a:pt x="892" y="3929"/>
                    <a:pt x="114" y="9231"/>
                  </a:cubicBezTo>
                  <a:close/>
                </a:path>
              </a:pathLst>
            </a:custGeom>
            <a:solidFill>
              <a:srgbClr val="FFCC00"/>
            </a:solidFill>
            <a:ln w="9525">
              <a:solidFill>
                <a:schemeClr val="tx1"/>
              </a:solidFill>
              <a:prstDash val="dash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84" name="Oval 4"/>
            <p:cNvSpPr>
              <a:spLocks noChangeArrowheads="1"/>
            </p:cNvSpPr>
            <p:nvPr/>
          </p:nvSpPr>
          <p:spPr bwMode="auto">
            <a:xfrm>
              <a:off x="1634" y="1538"/>
              <a:ext cx="112" cy="100"/>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118800" anchor="ctr"/>
            <a:lstStyle/>
            <a:p>
              <a:pPr eaLnBrk="1" hangingPunct="1"/>
              <a:r>
                <a:rPr lang="en-US" altLang="zh-CN" sz="5300" dirty="0">
                  <a:ea typeface="黑体" pitchFamily="2" charset="-122"/>
                  <a:cs typeface="Times New Roman" pitchFamily="18" charset="0"/>
                </a:rPr>
                <a:t>-</a:t>
              </a:r>
            </a:p>
          </p:txBody>
        </p:sp>
        <p:sp>
          <p:nvSpPr>
            <p:cNvPr id="71685" name="Rectangle 5"/>
            <p:cNvSpPr>
              <a:spLocks noChangeArrowheads="1"/>
            </p:cNvSpPr>
            <p:nvPr/>
          </p:nvSpPr>
          <p:spPr bwMode="auto">
            <a:xfrm>
              <a:off x="748" y="2991"/>
              <a:ext cx="700" cy="147"/>
            </a:xfrm>
            <a:prstGeom prst="rect">
              <a:avLst/>
            </a:prstGeom>
            <a:solidFill>
              <a:srgbClr val="FFCC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86" name="Rectangle 6"/>
            <p:cNvSpPr>
              <a:spLocks noChangeArrowheads="1"/>
            </p:cNvSpPr>
            <p:nvPr/>
          </p:nvSpPr>
          <p:spPr bwMode="auto">
            <a:xfrm>
              <a:off x="1866" y="2991"/>
              <a:ext cx="674" cy="147"/>
            </a:xfrm>
            <a:prstGeom prst="rect">
              <a:avLst/>
            </a:prstGeom>
            <a:solidFill>
              <a:srgbClr val="FFCC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87" name="Rectangle 7"/>
            <p:cNvSpPr>
              <a:spLocks noChangeArrowheads="1"/>
            </p:cNvSpPr>
            <p:nvPr/>
          </p:nvSpPr>
          <p:spPr bwMode="auto">
            <a:xfrm>
              <a:off x="748" y="2621"/>
              <a:ext cx="157" cy="394"/>
            </a:xfrm>
            <a:prstGeom prst="rect">
              <a:avLst/>
            </a:prstGeom>
            <a:solidFill>
              <a:srgbClr val="FFCC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88" name="Rectangle 8"/>
            <p:cNvSpPr>
              <a:spLocks noChangeArrowheads="1"/>
            </p:cNvSpPr>
            <p:nvPr/>
          </p:nvSpPr>
          <p:spPr bwMode="auto">
            <a:xfrm flipH="1">
              <a:off x="2381" y="2577"/>
              <a:ext cx="157" cy="416"/>
            </a:xfrm>
            <a:prstGeom prst="rect">
              <a:avLst/>
            </a:prstGeom>
            <a:solidFill>
              <a:srgbClr val="FFCC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89" name="Line 9"/>
            <p:cNvSpPr>
              <a:spLocks noChangeShapeType="1"/>
            </p:cNvSpPr>
            <p:nvPr/>
          </p:nvSpPr>
          <p:spPr bwMode="auto">
            <a:xfrm flipH="1">
              <a:off x="2381" y="2642"/>
              <a:ext cx="0" cy="35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90" name="Line 10"/>
            <p:cNvSpPr>
              <a:spLocks noChangeShapeType="1"/>
            </p:cNvSpPr>
            <p:nvPr/>
          </p:nvSpPr>
          <p:spPr bwMode="auto">
            <a:xfrm>
              <a:off x="2540" y="2599"/>
              <a:ext cx="0" cy="55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91" name="Line 11"/>
            <p:cNvSpPr>
              <a:spLocks noChangeShapeType="1"/>
            </p:cNvSpPr>
            <p:nvPr/>
          </p:nvSpPr>
          <p:spPr bwMode="auto">
            <a:xfrm flipV="1">
              <a:off x="1882" y="2987"/>
              <a:ext cx="499"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92" name="Line 12"/>
            <p:cNvSpPr>
              <a:spLocks noChangeShapeType="1"/>
            </p:cNvSpPr>
            <p:nvPr/>
          </p:nvSpPr>
          <p:spPr bwMode="auto">
            <a:xfrm>
              <a:off x="748" y="2621"/>
              <a:ext cx="0" cy="51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93" name="Line 13"/>
            <p:cNvSpPr>
              <a:spLocks noChangeShapeType="1"/>
            </p:cNvSpPr>
            <p:nvPr/>
          </p:nvSpPr>
          <p:spPr bwMode="auto">
            <a:xfrm flipV="1">
              <a:off x="907" y="2987"/>
              <a:ext cx="54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94" name="Line 14"/>
            <p:cNvSpPr>
              <a:spLocks noChangeShapeType="1"/>
            </p:cNvSpPr>
            <p:nvPr/>
          </p:nvSpPr>
          <p:spPr bwMode="auto">
            <a:xfrm flipV="1">
              <a:off x="748" y="3138"/>
              <a:ext cx="7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95" name="Line 15"/>
            <p:cNvSpPr>
              <a:spLocks noChangeShapeType="1"/>
            </p:cNvSpPr>
            <p:nvPr/>
          </p:nvSpPr>
          <p:spPr bwMode="auto">
            <a:xfrm>
              <a:off x="907" y="2621"/>
              <a:ext cx="0" cy="37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696" name="Oval 16"/>
            <p:cNvSpPr>
              <a:spLocks noChangeArrowheads="1"/>
            </p:cNvSpPr>
            <p:nvPr/>
          </p:nvSpPr>
          <p:spPr bwMode="auto">
            <a:xfrm>
              <a:off x="771" y="2793"/>
              <a:ext cx="104" cy="93"/>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118800" anchor="ctr"/>
            <a:lstStyle/>
            <a:p>
              <a:pPr eaLnBrk="1" hangingPunct="1"/>
              <a:r>
                <a:rPr lang="en-US" altLang="zh-CN" sz="5300">
                  <a:ea typeface="黑体" pitchFamily="2" charset="-122"/>
                  <a:cs typeface="Times New Roman" pitchFamily="18" charset="0"/>
                </a:rPr>
                <a:t>-</a:t>
              </a:r>
            </a:p>
          </p:txBody>
        </p:sp>
        <p:sp>
          <p:nvSpPr>
            <p:cNvPr id="71697" name="Oval 17"/>
            <p:cNvSpPr>
              <a:spLocks noChangeArrowheads="1"/>
            </p:cNvSpPr>
            <p:nvPr/>
          </p:nvSpPr>
          <p:spPr bwMode="auto">
            <a:xfrm>
              <a:off x="2412" y="2929"/>
              <a:ext cx="105" cy="93"/>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118800" anchor="ctr"/>
            <a:lstStyle/>
            <a:p>
              <a:pPr eaLnBrk="1" hangingPunct="1"/>
              <a:r>
                <a:rPr lang="en-US" altLang="zh-CN" sz="5300">
                  <a:ea typeface="黑体" pitchFamily="2" charset="-122"/>
                  <a:cs typeface="Times New Roman" pitchFamily="18" charset="0"/>
                </a:rPr>
                <a:t>-</a:t>
              </a:r>
            </a:p>
          </p:txBody>
        </p:sp>
        <p:sp>
          <p:nvSpPr>
            <p:cNvPr id="71698" name="Text Box 18"/>
            <p:cNvSpPr txBox="1">
              <a:spLocks noChangeArrowheads="1"/>
            </p:cNvSpPr>
            <p:nvPr/>
          </p:nvSpPr>
          <p:spPr bwMode="auto">
            <a:xfrm>
              <a:off x="703" y="2391"/>
              <a:ext cx="270"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5300">
                  <a:ea typeface="黑体" pitchFamily="2" charset="-122"/>
                  <a:cs typeface="Times New Roman" pitchFamily="18" charset="0"/>
                </a:rPr>
                <a:t>+</a:t>
              </a:r>
            </a:p>
          </p:txBody>
        </p:sp>
        <p:sp>
          <p:nvSpPr>
            <p:cNvPr id="71699" name="Oval 19"/>
            <p:cNvSpPr>
              <a:spLocks noChangeArrowheads="1"/>
            </p:cNvSpPr>
            <p:nvPr/>
          </p:nvSpPr>
          <p:spPr bwMode="auto">
            <a:xfrm>
              <a:off x="580" y="2168"/>
              <a:ext cx="471" cy="462"/>
            </a:xfrm>
            <a:prstGeom prst="ellipse">
              <a:avLst/>
            </a:prstGeom>
            <a:gradFill rotWithShape="1">
              <a:gsLst>
                <a:gs pos="0">
                  <a:srgbClr val="FF0000">
                    <a:gamma/>
                    <a:tint val="22353"/>
                    <a:invGamma/>
                  </a:srgbClr>
                </a:gs>
                <a:gs pos="100000">
                  <a:srgbClr val="FF0000"/>
                </a:gs>
              </a:gsLst>
              <a:path path="shape">
                <a:fillToRect l="50000" t="50000" r="50000" b="50000"/>
              </a:path>
            </a:gradFill>
            <a:ln w="9525" cap="rnd">
              <a:solidFill>
                <a:schemeClr val="tx1"/>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5300" i="1" dirty="0">
                  <a:ea typeface="黑体" pitchFamily="2" charset="-122"/>
                  <a:cs typeface="Times New Roman" pitchFamily="18" charset="0"/>
                </a:rPr>
                <a:t>A</a:t>
              </a:r>
            </a:p>
          </p:txBody>
        </p:sp>
        <p:sp>
          <p:nvSpPr>
            <p:cNvPr id="71700" name="Text Box 20"/>
            <p:cNvSpPr txBox="1">
              <a:spLocks noChangeArrowheads="1"/>
            </p:cNvSpPr>
            <p:nvPr/>
          </p:nvSpPr>
          <p:spPr bwMode="auto">
            <a:xfrm>
              <a:off x="677" y="1829"/>
              <a:ext cx="270"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5300">
                  <a:ea typeface="黑体" pitchFamily="2" charset="-122"/>
                  <a:cs typeface="Times New Roman" pitchFamily="18" charset="0"/>
                </a:rPr>
                <a:t>+</a:t>
              </a:r>
            </a:p>
          </p:txBody>
        </p:sp>
        <p:sp>
          <p:nvSpPr>
            <p:cNvPr id="71701" name="Text Box 21"/>
            <p:cNvSpPr txBox="1">
              <a:spLocks noChangeArrowheads="1"/>
            </p:cNvSpPr>
            <p:nvPr/>
          </p:nvSpPr>
          <p:spPr bwMode="auto">
            <a:xfrm>
              <a:off x="337" y="2132"/>
              <a:ext cx="270"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5300">
                  <a:ea typeface="黑体" pitchFamily="2" charset="-122"/>
                  <a:cs typeface="Times New Roman" pitchFamily="18" charset="0"/>
                </a:rPr>
                <a:t>+</a:t>
              </a:r>
            </a:p>
          </p:txBody>
        </p:sp>
        <p:sp>
          <p:nvSpPr>
            <p:cNvPr id="71702" name="Text Box 22"/>
            <p:cNvSpPr txBox="1">
              <a:spLocks noChangeArrowheads="1"/>
            </p:cNvSpPr>
            <p:nvPr/>
          </p:nvSpPr>
          <p:spPr bwMode="auto">
            <a:xfrm>
              <a:off x="990" y="2157"/>
              <a:ext cx="270"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5300">
                  <a:ea typeface="黑体" pitchFamily="2" charset="-122"/>
                  <a:cs typeface="Times New Roman" pitchFamily="18" charset="0"/>
                </a:rPr>
                <a:t>+</a:t>
              </a:r>
            </a:p>
          </p:txBody>
        </p:sp>
        <p:sp>
          <p:nvSpPr>
            <p:cNvPr id="71703" name="Text Box 23"/>
            <p:cNvSpPr txBox="1">
              <a:spLocks noChangeArrowheads="1"/>
            </p:cNvSpPr>
            <p:nvPr/>
          </p:nvSpPr>
          <p:spPr bwMode="auto">
            <a:xfrm>
              <a:off x="921" y="2466"/>
              <a:ext cx="258"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a:ea typeface="黑体" pitchFamily="2" charset="-122"/>
                  <a:cs typeface="Times New Roman" pitchFamily="18" charset="0"/>
                </a:rPr>
                <a:t>+</a:t>
              </a:r>
            </a:p>
          </p:txBody>
        </p:sp>
        <p:sp>
          <p:nvSpPr>
            <p:cNvPr id="71704" name="Text Box 24"/>
            <p:cNvSpPr txBox="1">
              <a:spLocks noChangeArrowheads="1"/>
            </p:cNvSpPr>
            <p:nvPr/>
          </p:nvSpPr>
          <p:spPr bwMode="auto">
            <a:xfrm>
              <a:off x="442" y="2321"/>
              <a:ext cx="270"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5300">
                  <a:ea typeface="黑体" pitchFamily="2" charset="-122"/>
                  <a:cs typeface="Times New Roman" pitchFamily="18" charset="0"/>
                </a:rPr>
                <a:t>+</a:t>
              </a:r>
            </a:p>
          </p:txBody>
        </p:sp>
        <p:sp>
          <p:nvSpPr>
            <p:cNvPr id="71705" name="Text Box 25"/>
            <p:cNvSpPr txBox="1">
              <a:spLocks noChangeArrowheads="1"/>
            </p:cNvSpPr>
            <p:nvPr/>
          </p:nvSpPr>
          <p:spPr bwMode="auto">
            <a:xfrm>
              <a:off x="415" y="1947"/>
              <a:ext cx="270"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5300">
                  <a:ea typeface="黑体" pitchFamily="2" charset="-122"/>
                  <a:cs typeface="Times New Roman" pitchFamily="18" charset="0"/>
                </a:rPr>
                <a:t>+</a:t>
              </a:r>
            </a:p>
          </p:txBody>
        </p:sp>
        <p:sp>
          <p:nvSpPr>
            <p:cNvPr id="71706" name="Text Box 26"/>
            <p:cNvSpPr txBox="1">
              <a:spLocks noChangeArrowheads="1"/>
            </p:cNvSpPr>
            <p:nvPr/>
          </p:nvSpPr>
          <p:spPr bwMode="auto">
            <a:xfrm>
              <a:off x="914" y="1947"/>
              <a:ext cx="270" cy="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zh-CN" sz="5300">
                  <a:ea typeface="黑体" pitchFamily="2" charset="-122"/>
                  <a:cs typeface="Times New Roman" pitchFamily="18" charset="0"/>
                </a:rPr>
                <a:t>+</a:t>
              </a:r>
            </a:p>
          </p:txBody>
        </p:sp>
        <p:grpSp>
          <p:nvGrpSpPr>
            <p:cNvPr id="71707" name="Group 27"/>
            <p:cNvGrpSpPr>
              <a:grpSpLocks/>
            </p:cNvGrpSpPr>
            <p:nvPr/>
          </p:nvGrpSpPr>
          <p:grpSpPr bwMode="auto">
            <a:xfrm>
              <a:off x="2038" y="1748"/>
              <a:ext cx="806" cy="1274"/>
              <a:chOff x="1597" y="1121"/>
              <a:chExt cx="806" cy="1231"/>
            </a:xfrm>
          </p:grpSpPr>
          <p:sp>
            <p:nvSpPr>
              <p:cNvPr id="71708" name="Text Box 28"/>
              <p:cNvSpPr txBox="1">
                <a:spLocks noChangeArrowheads="1"/>
              </p:cNvSpPr>
              <p:nvPr/>
            </p:nvSpPr>
            <p:spPr bwMode="auto">
              <a:xfrm>
                <a:off x="2150" y="1423"/>
                <a:ext cx="244"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dirty="0">
                    <a:ea typeface="黑体" pitchFamily="2" charset="-122"/>
                    <a:cs typeface="Times New Roman" pitchFamily="18" charset="0"/>
                  </a:rPr>
                  <a:t>_</a:t>
                </a:r>
              </a:p>
            </p:txBody>
          </p:sp>
          <p:sp>
            <p:nvSpPr>
              <p:cNvPr id="71709" name="Text Box 29"/>
              <p:cNvSpPr txBox="1">
                <a:spLocks noChangeArrowheads="1"/>
              </p:cNvSpPr>
              <p:nvPr/>
            </p:nvSpPr>
            <p:spPr bwMode="auto">
              <a:xfrm>
                <a:off x="2158" y="1660"/>
                <a:ext cx="245"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dirty="0">
                    <a:ea typeface="黑体" pitchFamily="2" charset="-122"/>
                    <a:cs typeface="Times New Roman" pitchFamily="18" charset="0"/>
                  </a:rPr>
                  <a:t>_</a:t>
                </a:r>
              </a:p>
            </p:txBody>
          </p:sp>
          <p:sp>
            <p:nvSpPr>
              <p:cNvPr id="71710" name="Text Box 30"/>
              <p:cNvSpPr txBox="1">
                <a:spLocks noChangeArrowheads="1"/>
              </p:cNvSpPr>
              <p:nvPr/>
            </p:nvSpPr>
            <p:spPr bwMode="auto">
              <a:xfrm>
                <a:off x="2131" y="1221"/>
                <a:ext cx="245"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dirty="0">
                    <a:ea typeface="黑体" pitchFamily="2" charset="-122"/>
                    <a:cs typeface="Times New Roman" pitchFamily="18" charset="0"/>
                  </a:rPr>
                  <a:t>_</a:t>
                </a:r>
              </a:p>
            </p:txBody>
          </p:sp>
          <p:sp>
            <p:nvSpPr>
              <p:cNvPr id="71711" name="Oval 31"/>
              <p:cNvSpPr>
                <a:spLocks noChangeArrowheads="1"/>
              </p:cNvSpPr>
              <p:nvPr/>
            </p:nvSpPr>
            <p:spPr bwMode="auto">
              <a:xfrm>
                <a:off x="1791" y="1531"/>
                <a:ext cx="471" cy="444"/>
              </a:xfrm>
              <a:prstGeom prst="ellipse">
                <a:avLst/>
              </a:prstGeom>
              <a:gradFill rotWithShape="1">
                <a:gsLst>
                  <a:gs pos="0">
                    <a:srgbClr val="0000FF">
                      <a:gamma/>
                      <a:tint val="12549"/>
                      <a:invGamma/>
                    </a:srgbClr>
                  </a:gs>
                  <a:gs pos="100000">
                    <a:srgbClr val="0000FF"/>
                  </a:gs>
                </a:gsLst>
                <a:path path="shape">
                  <a:fillToRect l="50000" t="50000" r="50000" b="50000"/>
                </a:path>
              </a:gradFill>
              <a:ln w="9525">
                <a:solidFill>
                  <a:schemeClr val="tx1"/>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5300" i="1" dirty="0">
                    <a:ea typeface="黑体" pitchFamily="2" charset="-122"/>
                    <a:cs typeface="Times New Roman" pitchFamily="18" charset="0"/>
                  </a:rPr>
                  <a:t>B</a:t>
                </a:r>
              </a:p>
            </p:txBody>
          </p:sp>
          <p:sp>
            <p:nvSpPr>
              <p:cNvPr id="71712" name="Text Box 32"/>
              <p:cNvSpPr txBox="1">
                <a:spLocks noChangeArrowheads="1"/>
              </p:cNvSpPr>
              <p:nvPr/>
            </p:nvSpPr>
            <p:spPr bwMode="auto">
              <a:xfrm>
                <a:off x="1597" y="1416"/>
                <a:ext cx="245"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a:ea typeface="黑体" pitchFamily="2" charset="-122"/>
                    <a:cs typeface="Times New Roman" pitchFamily="18" charset="0"/>
                  </a:rPr>
                  <a:t>_</a:t>
                </a:r>
              </a:p>
            </p:txBody>
          </p:sp>
          <p:sp>
            <p:nvSpPr>
              <p:cNvPr id="71713" name="Text Box 33"/>
              <p:cNvSpPr txBox="1">
                <a:spLocks noChangeArrowheads="1"/>
              </p:cNvSpPr>
              <p:nvPr/>
            </p:nvSpPr>
            <p:spPr bwMode="auto">
              <a:xfrm>
                <a:off x="1895" y="1778"/>
                <a:ext cx="245"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dirty="0">
                    <a:ea typeface="黑体" pitchFamily="2" charset="-122"/>
                    <a:cs typeface="Times New Roman" pitchFamily="18" charset="0"/>
                  </a:rPr>
                  <a:t>_</a:t>
                </a:r>
              </a:p>
            </p:txBody>
          </p:sp>
          <p:sp>
            <p:nvSpPr>
              <p:cNvPr id="71714" name="Text Box 34"/>
              <p:cNvSpPr txBox="1">
                <a:spLocks noChangeArrowheads="1"/>
              </p:cNvSpPr>
              <p:nvPr/>
            </p:nvSpPr>
            <p:spPr bwMode="auto">
              <a:xfrm>
                <a:off x="1669" y="1555"/>
                <a:ext cx="244"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dirty="0">
                    <a:ea typeface="黑体" pitchFamily="2" charset="-122"/>
                    <a:cs typeface="Times New Roman" pitchFamily="18" charset="0"/>
                  </a:rPr>
                  <a:t>_</a:t>
                </a:r>
              </a:p>
            </p:txBody>
          </p:sp>
          <p:sp>
            <p:nvSpPr>
              <p:cNvPr id="71715" name="Text Box 35"/>
              <p:cNvSpPr txBox="1">
                <a:spLocks noChangeArrowheads="1"/>
              </p:cNvSpPr>
              <p:nvPr/>
            </p:nvSpPr>
            <p:spPr bwMode="auto">
              <a:xfrm>
                <a:off x="1877" y="1121"/>
                <a:ext cx="245"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dirty="0">
                    <a:ea typeface="黑体" pitchFamily="2" charset="-122"/>
                    <a:cs typeface="Times New Roman" pitchFamily="18" charset="0"/>
                  </a:rPr>
                  <a:t>_</a:t>
                </a:r>
              </a:p>
            </p:txBody>
          </p:sp>
          <p:sp>
            <p:nvSpPr>
              <p:cNvPr id="71716" name="Text Box 36"/>
              <p:cNvSpPr txBox="1">
                <a:spLocks noChangeArrowheads="1"/>
              </p:cNvSpPr>
              <p:nvPr/>
            </p:nvSpPr>
            <p:spPr bwMode="auto">
              <a:xfrm>
                <a:off x="1634" y="1229"/>
                <a:ext cx="244" cy="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5300" dirty="0">
                    <a:ea typeface="黑体" pitchFamily="2" charset="-122"/>
                    <a:cs typeface="Times New Roman" pitchFamily="18" charset="0"/>
                  </a:rPr>
                  <a:t>_</a:t>
                </a:r>
              </a:p>
            </p:txBody>
          </p:sp>
        </p:grpSp>
        <p:sp>
          <p:nvSpPr>
            <p:cNvPr id="71717" name="Rectangle 37"/>
            <p:cNvSpPr>
              <a:spLocks noChangeArrowheads="1"/>
            </p:cNvSpPr>
            <p:nvPr/>
          </p:nvSpPr>
          <p:spPr bwMode="auto">
            <a:xfrm>
              <a:off x="1451" y="2900"/>
              <a:ext cx="418" cy="305"/>
            </a:xfrm>
            <a:prstGeom prst="rect">
              <a:avLst/>
            </a:prstGeom>
            <a:solidFill>
              <a:srgbClr val="CCFF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5300" dirty="0">
                  <a:ea typeface="黑体" pitchFamily="2" charset="-122"/>
                  <a:cs typeface="Times New Roman" pitchFamily="18" charset="0"/>
                </a:rPr>
                <a:t>P</a:t>
              </a:r>
            </a:p>
          </p:txBody>
        </p:sp>
        <p:sp>
          <p:nvSpPr>
            <p:cNvPr id="71718" name="Line 38"/>
            <p:cNvSpPr>
              <a:spLocks noChangeShapeType="1"/>
            </p:cNvSpPr>
            <p:nvPr/>
          </p:nvSpPr>
          <p:spPr bwMode="auto">
            <a:xfrm>
              <a:off x="1860" y="3138"/>
              <a:ext cx="70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71719" name="Oval 39"/>
            <p:cNvSpPr>
              <a:spLocks noChangeArrowheads="1"/>
            </p:cNvSpPr>
            <p:nvPr/>
          </p:nvSpPr>
          <p:spPr bwMode="auto">
            <a:xfrm>
              <a:off x="1022" y="1706"/>
              <a:ext cx="112" cy="100"/>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118800" anchor="ctr"/>
            <a:lstStyle/>
            <a:p>
              <a:pPr eaLnBrk="1" hangingPunct="1"/>
              <a:r>
                <a:rPr lang="en-US" altLang="zh-CN" sz="5300" dirty="0">
                  <a:ea typeface="黑体" pitchFamily="2" charset="-122"/>
                  <a:cs typeface="Times New Roman" pitchFamily="18" charset="0"/>
                </a:rPr>
                <a:t>-</a:t>
              </a:r>
            </a:p>
          </p:txBody>
        </p:sp>
        <p:sp>
          <p:nvSpPr>
            <p:cNvPr id="71720" name="Oval 40"/>
            <p:cNvSpPr>
              <a:spLocks noChangeArrowheads="1"/>
            </p:cNvSpPr>
            <p:nvPr/>
          </p:nvSpPr>
          <p:spPr bwMode="auto">
            <a:xfrm>
              <a:off x="2222" y="1788"/>
              <a:ext cx="112" cy="100"/>
            </a:xfrm>
            <a:prstGeom prst="ellipse">
              <a:avLst/>
            </a:prstGeom>
            <a:solidFill>
              <a:srgbClr val="00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118800" anchor="ctr"/>
            <a:lstStyle/>
            <a:p>
              <a:pPr eaLnBrk="1" hangingPunct="1"/>
              <a:r>
                <a:rPr lang="en-US" altLang="zh-CN" sz="5300" dirty="0">
                  <a:ea typeface="黑体" pitchFamily="2" charset="-122"/>
                  <a:cs typeface="Times New Roman" pitchFamily="18" charset="0"/>
                </a:rPr>
                <a:t>-</a:t>
              </a:r>
            </a:p>
          </p:txBody>
        </p:sp>
      </p:grpSp>
      <p:sp>
        <p:nvSpPr>
          <p:cNvPr id="71721" name="AutoShape 41"/>
          <p:cNvSpPr>
            <a:spLocks noChangeArrowheads="1"/>
          </p:cNvSpPr>
          <p:nvPr/>
        </p:nvSpPr>
        <p:spPr bwMode="auto">
          <a:xfrm>
            <a:off x="7196719" y="4493664"/>
            <a:ext cx="288017" cy="323926"/>
          </a:xfrm>
          <a:prstGeom prst="downArrow">
            <a:avLst>
              <a:gd name="adj1" fmla="val 50000"/>
              <a:gd name="adj2" fmla="val 37500"/>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cs typeface="Times New Roman" pitchFamily="18" charset="0"/>
            </a:endParaRPr>
          </a:p>
        </p:txBody>
      </p:sp>
      <p:sp>
        <p:nvSpPr>
          <p:cNvPr id="71722" name="AutoShape 42"/>
          <p:cNvSpPr>
            <a:spLocks noChangeArrowheads="1"/>
          </p:cNvSpPr>
          <p:nvPr/>
        </p:nvSpPr>
        <p:spPr bwMode="auto">
          <a:xfrm>
            <a:off x="10703745" y="4206262"/>
            <a:ext cx="288017" cy="358858"/>
          </a:xfrm>
          <a:prstGeom prst="upArrow">
            <a:avLst>
              <a:gd name="adj1" fmla="val 50000"/>
              <a:gd name="adj2" fmla="val 41544"/>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cs typeface="Times New Roman" pitchFamily="18" charset="0"/>
            </a:endParaRPr>
          </a:p>
        </p:txBody>
      </p:sp>
      <p:sp>
        <p:nvSpPr>
          <p:cNvPr id="71723" name="AutoShape 43"/>
          <p:cNvSpPr>
            <a:spLocks noChangeArrowheads="1"/>
          </p:cNvSpPr>
          <p:nvPr/>
        </p:nvSpPr>
        <p:spPr bwMode="auto">
          <a:xfrm rot="1780525">
            <a:off x="9837577" y="2550116"/>
            <a:ext cx="576033" cy="215950"/>
          </a:xfrm>
          <a:prstGeom prst="leftArrow">
            <a:avLst>
              <a:gd name="adj1" fmla="val 50000"/>
              <a:gd name="adj2" fmla="val 50000"/>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cs typeface="Times New Roman" pitchFamily="18" charset="0"/>
            </a:endParaRPr>
          </a:p>
        </p:txBody>
      </p:sp>
      <p:sp>
        <p:nvSpPr>
          <p:cNvPr id="71724" name="AutoShape 44"/>
          <p:cNvSpPr>
            <a:spLocks noChangeArrowheads="1"/>
          </p:cNvSpPr>
          <p:nvPr/>
        </p:nvSpPr>
        <p:spPr bwMode="auto">
          <a:xfrm>
            <a:off x="8492794" y="2334166"/>
            <a:ext cx="576033" cy="215950"/>
          </a:xfrm>
          <a:prstGeom prst="leftArrow">
            <a:avLst>
              <a:gd name="adj1" fmla="val 50000"/>
              <a:gd name="adj2" fmla="val 50000"/>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cs typeface="Times New Roman" pitchFamily="18" charset="0"/>
            </a:endParaRPr>
          </a:p>
        </p:txBody>
      </p:sp>
      <p:sp>
        <p:nvSpPr>
          <p:cNvPr id="71725" name="AutoShape 45"/>
          <p:cNvSpPr>
            <a:spLocks noChangeArrowheads="1"/>
          </p:cNvSpPr>
          <p:nvPr/>
        </p:nvSpPr>
        <p:spPr bwMode="auto">
          <a:xfrm rot="-2593712">
            <a:off x="7292018" y="2800998"/>
            <a:ext cx="576033" cy="215950"/>
          </a:xfrm>
          <a:prstGeom prst="leftArrow">
            <a:avLst>
              <a:gd name="adj1" fmla="val 50000"/>
              <a:gd name="adj2" fmla="val 50000"/>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nchor="ctr"/>
          <a:lstStyle/>
          <a:p>
            <a:endParaRPr lang="zh-CN" altLang="en-US">
              <a:cs typeface="Times New Roman" pitchFamily="18" charset="0"/>
            </a:endParaRPr>
          </a:p>
        </p:txBody>
      </p:sp>
      <p:sp>
        <p:nvSpPr>
          <p:cNvPr id="71726" name="Text Box 46"/>
          <p:cNvSpPr txBox="1">
            <a:spLocks noChangeArrowheads="1"/>
          </p:cNvSpPr>
          <p:nvPr/>
        </p:nvSpPr>
        <p:spPr bwMode="auto">
          <a:xfrm>
            <a:off x="269656" y="848605"/>
            <a:ext cx="1328336" cy="55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63" tIns="60981" rIns="121963" bIns="60981">
            <a:spAutoFit/>
          </a:bodyPr>
          <a:lstStyle/>
          <a:p>
            <a:pPr algn="l" eaLnBrk="1" hangingPunct="1"/>
            <a:r>
              <a:rPr lang="zh-CN" altLang="en-US" sz="2800" dirty="0">
                <a:ea typeface="黑体" pitchFamily="2" charset="-122"/>
                <a:cs typeface="Times New Roman" pitchFamily="18" charset="0"/>
              </a:rPr>
              <a:t>总结：</a:t>
            </a:r>
          </a:p>
        </p:txBody>
      </p:sp>
      <p:sp>
        <p:nvSpPr>
          <p:cNvPr id="71727" name="Text Box 47"/>
          <p:cNvSpPr txBox="1">
            <a:spLocks noChangeArrowheads="1"/>
          </p:cNvSpPr>
          <p:nvPr/>
        </p:nvSpPr>
        <p:spPr bwMode="auto">
          <a:xfrm>
            <a:off x="240152" y="1402645"/>
            <a:ext cx="6099175" cy="1846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eaLnBrk="1" hangingPunct="1">
              <a:lnSpc>
                <a:spcPct val="200000"/>
              </a:lnSpc>
            </a:pPr>
            <a:r>
              <a:rPr lang="en-US" altLang="zh-CN" sz="2800" dirty="0">
                <a:ea typeface="黑体" pitchFamily="2" charset="-122"/>
                <a:cs typeface="Times New Roman" pitchFamily="18" charset="0"/>
              </a:rPr>
              <a:t>1.</a:t>
            </a:r>
            <a:r>
              <a:rPr lang="zh-CN" altLang="en-US" sz="2800" dirty="0">
                <a:ea typeface="黑体" pitchFamily="2" charset="-122"/>
                <a:cs typeface="Times New Roman" pitchFamily="18" charset="0"/>
              </a:rPr>
              <a:t>电源：能把自由电子从正极搬到负极的装置</a:t>
            </a:r>
            <a:r>
              <a:rPr lang="en-US" altLang="zh-CN" sz="2800" dirty="0">
                <a:ea typeface="黑体" pitchFamily="2" charset="-122"/>
                <a:cs typeface="Times New Roman" pitchFamily="18" charset="0"/>
              </a:rPr>
              <a:t>.</a:t>
            </a:r>
          </a:p>
        </p:txBody>
      </p:sp>
      <p:sp>
        <p:nvSpPr>
          <p:cNvPr id="71729" name="Text Box 49"/>
          <p:cNvSpPr txBox="1">
            <a:spLocks noChangeArrowheads="1"/>
          </p:cNvSpPr>
          <p:nvPr/>
        </p:nvSpPr>
        <p:spPr bwMode="auto">
          <a:xfrm>
            <a:off x="268579" y="3289268"/>
            <a:ext cx="5859865" cy="1846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a:lnSpc>
                <a:spcPct val="200000"/>
              </a:lnSpc>
            </a:pPr>
            <a:r>
              <a:rPr lang="en-US" altLang="zh-CN" sz="2800" dirty="0">
                <a:ea typeface="黑体" pitchFamily="2" charset="-122"/>
                <a:cs typeface="Times New Roman" pitchFamily="18" charset="0"/>
              </a:rPr>
              <a:t>2.</a:t>
            </a:r>
            <a:r>
              <a:rPr lang="zh-CN" altLang="en-US" sz="2800" dirty="0">
                <a:ea typeface="黑体" pitchFamily="2" charset="-122"/>
                <a:cs typeface="Times New Roman" pitchFamily="18" charset="0"/>
              </a:rPr>
              <a:t>电源的作用</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保持导体两端的电势差</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电压</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使电路有持续的电流</a:t>
            </a:r>
            <a:r>
              <a:rPr lang="en-US" altLang="zh-CN" sz="2800" dirty="0">
                <a:ea typeface="黑体" pitchFamily="2" charset="-122"/>
                <a:cs typeface="Times New Roman" pitchFamily="18" charset="0"/>
              </a:rPr>
              <a:t>.</a:t>
            </a:r>
          </a:p>
        </p:txBody>
      </p:sp>
      <p:sp>
        <p:nvSpPr>
          <p:cNvPr id="51" name="矩形 50"/>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cap="all"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9982199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1724"/>
                                        </p:tgtEl>
                                        <p:attrNameLst>
                                          <p:attrName>style.visibility</p:attrName>
                                        </p:attrNameLst>
                                      </p:cBhvr>
                                      <p:to>
                                        <p:strVal val="visible"/>
                                      </p:to>
                                    </p:set>
                                    <p:animEffect transition="in" filter="wipe(down)">
                                      <p:cBhvr>
                                        <p:cTn id="7" dur="500"/>
                                        <p:tgtEl>
                                          <p:spTgt spid="717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725"/>
                                        </p:tgtEl>
                                        <p:attrNameLst>
                                          <p:attrName>style.visibility</p:attrName>
                                        </p:attrNameLst>
                                      </p:cBhvr>
                                      <p:to>
                                        <p:strVal val="visible"/>
                                      </p:to>
                                    </p:set>
                                    <p:animEffect transition="in" filter="wipe(down)">
                                      <p:cBhvr>
                                        <p:cTn id="10" dur="500"/>
                                        <p:tgtEl>
                                          <p:spTgt spid="7172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723"/>
                                        </p:tgtEl>
                                        <p:attrNameLst>
                                          <p:attrName>style.visibility</p:attrName>
                                        </p:attrNameLst>
                                      </p:cBhvr>
                                      <p:to>
                                        <p:strVal val="visible"/>
                                      </p:to>
                                    </p:set>
                                    <p:animEffect transition="in" filter="wipe(down)">
                                      <p:cBhvr>
                                        <p:cTn id="13" dur="500"/>
                                        <p:tgtEl>
                                          <p:spTgt spid="7172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722"/>
                                        </p:tgtEl>
                                        <p:attrNameLst>
                                          <p:attrName>style.visibility</p:attrName>
                                        </p:attrNameLst>
                                      </p:cBhvr>
                                      <p:to>
                                        <p:strVal val="visible"/>
                                      </p:to>
                                    </p:set>
                                    <p:animEffect transition="in" filter="wipe(down)">
                                      <p:cBhvr>
                                        <p:cTn id="16" dur="500"/>
                                        <p:tgtEl>
                                          <p:spTgt spid="71722"/>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721"/>
                                        </p:tgtEl>
                                        <p:attrNameLst>
                                          <p:attrName>style.visibility</p:attrName>
                                        </p:attrNameLst>
                                      </p:cBhvr>
                                      <p:to>
                                        <p:strVal val="visible"/>
                                      </p:to>
                                    </p:set>
                                    <p:animEffect transition="in" filter="wipe(down)">
                                      <p:cBhvr>
                                        <p:cTn id="19" dur="500"/>
                                        <p:tgtEl>
                                          <p:spTgt spid="71721"/>
                                        </p:tgtEl>
                                      </p:cBhvr>
                                    </p:animEffect>
                                  </p:childTnLst>
                                </p:cTn>
                              </p:par>
                            </p:childTnLst>
                          </p:cTn>
                        </p:par>
                        <p:par>
                          <p:cTn id="20" fill="hold" nodeType="afterGroup">
                            <p:stCondLst>
                              <p:cond delay="500"/>
                            </p:stCondLst>
                            <p:childTnLst>
                              <p:par>
                                <p:cTn id="21" presetID="21" presetClass="emph" presetSubtype="0" fill="hold" grpId="1" nodeType="afterEffect">
                                  <p:stCondLst>
                                    <p:cond delay="0"/>
                                  </p:stCondLst>
                                  <p:childTnLst>
                                    <p:animClr clrSpc="hsl" dir="cw">
                                      <p:cBhvr override="childStyle">
                                        <p:cTn id="22" dur="500" fill="hold"/>
                                        <p:tgtEl>
                                          <p:spTgt spid="71724"/>
                                        </p:tgtEl>
                                        <p:attrNameLst>
                                          <p:attrName>style.color</p:attrName>
                                        </p:attrNameLst>
                                      </p:cBhvr>
                                      <p:by>
                                        <p:hsl h="7200000" s="0" l="0"/>
                                      </p:by>
                                    </p:animClr>
                                    <p:animClr clrSpc="hsl" dir="cw">
                                      <p:cBhvr>
                                        <p:cTn id="23" dur="500" fill="hold"/>
                                        <p:tgtEl>
                                          <p:spTgt spid="71724"/>
                                        </p:tgtEl>
                                        <p:attrNameLst>
                                          <p:attrName>fillcolor</p:attrName>
                                        </p:attrNameLst>
                                      </p:cBhvr>
                                      <p:by>
                                        <p:hsl h="7200000" s="0" l="0"/>
                                      </p:by>
                                    </p:animClr>
                                    <p:animClr clrSpc="hsl" dir="cw">
                                      <p:cBhvr>
                                        <p:cTn id="24" dur="500" fill="hold"/>
                                        <p:tgtEl>
                                          <p:spTgt spid="71724"/>
                                        </p:tgtEl>
                                        <p:attrNameLst>
                                          <p:attrName>stroke.color</p:attrName>
                                        </p:attrNameLst>
                                      </p:cBhvr>
                                      <p:by>
                                        <p:hsl h="7200000" s="0" l="0"/>
                                      </p:by>
                                    </p:animClr>
                                    <p:set>
                                      <p:cBhvr>
                                        <p:cTn id="25" dur="500" fill="hold"/>
                                        <p:tgtEl>
                                          <p:spTgt spid="71724"/>
                                        </p:tgtEl>
                                        <p:attrNameLst>
                                          <p:attrName>fill.type</p:attrName>
                                        </p:attrNameLst>
                                      </p:cBhvr>
                                      <p:to>
                                        <p:strVal val="solid"/>
                                      </p:to>
                                    </p:set>
                                  </p:childTnLst>
                                </p:cTn>
                              </p:par>
                              <p:par>
                                <p:cTn id="26" presetID="21" presetClass="emph" presetSubtype="0" fill="hold" grpId="1" nodeType="withEffect">
                                  <p:stCondLst>
                                    <p:cond delay="0"/>
                                  </p:stCondLst>
                                  <p:childTnLst>
                                    <p:animClr clrSpc="hsl" dir="cw">
                                      <p:cBhvr override="childStyle">
                                        <p:cTn id="27" dur="500" fill="hold"/>
                                        <p:tgtEl>
                                          <p:spTgt spid="71723"/>
                                        </p:tgtEl>
                                        <p:attrNameLst>
                                          <p:attrName>style.color</p:attrName>
                                        </p:attrNameLst>
                                      </p:cBhvr>
                                      <p:by>
                                        <p:hsl h="7200000" s="0" l="0"/>
                                      </p:by>
                                    </p:animClr>
                                    <p:animClr clrSpc="hsl" dir="cw">
                                      <p:cBhvr>
                                        <p:cTn id="28" dur="500" fill="hold"/>
                                        <p:tgtEl>
                                          <p:spTgt spid="71723"/>
                                        </p:tgtEl>
                                        <p:attrNameLst>
                                          <p:attrName>fillcolor</p:attrName>
                                        </p:attrNameLst>
                                      </p:cBhvr>
                                      <p:by>
                                        <p:hsl h="7200000" s="0" l="0"/>
                                      </p:by>
                                    </p:animClr>
                                    <p:animClr clrSpc="hsl" dir="cw">
                                      <p:cBhvr>
                                        <p:cTn id="29" dur="500" fill="hold"/>
                                        <p:tgtEl>
                                          <p:spTgt spid="71723"/>
                                        </p:tgtEl>
                                        <p:attrNameLst>
                                          <p:attrName>stroke.color</p:attrName>
                                        </p:attrNameLst>
                                      </p:cBhvr>
                                      <p:by>
                                        <p:hsl h="7200000" s="0" l="0"/>
                                      </p:by>
                                    </p:animClr>
                                    <p:set>
                                      <p:cBhvr>
                                        <p:cTn id="30" dur="500" fill="hold"/>
                                        <p:tgtEl>
                                          <p:spTgt spid="71723"/>
                                        </p:tgtEl>
                                        <p:attrNameLst>
                                          <p:attrName>fill.type</p:attrName>
                                        </p:attrNameLst>
                                      </p:cBhvr>
                                      <p:to>
                                        <p:strVal val="solid"/>
                                      </p:to>
                                    </p:set>
                                  </p:childTnLst>
                                </p:cTn>
                              </p:par>
                              <p:par>
                                <p:cTn id="31" presetID="21" presetClass="emph" presetSubtype="0" fill="hold" grpId="1" nodeType="withEffect">
                                  <p:stCondLst>
                                    <p:cond delay="0"/>
                                  </p:stCondLst>
                                  <p:childTnLst>
                                    <p:animClr clrSpc="hsl" dir="cw">
                                      <p:cBhvr override="childStyle">
                                        <p:cTn id="32" dur="500" fill="hold"/>
                                        <p:tgtEl>
                                          <p:spTgt spid="71722"/>
                                        </p:tgtEl>
                                        <p:attrNameLst>
                                          <p:attrName>style.color</p:attrName>
                                        </p:attrNameLst>
                                      </p:cBhvr>
                                      <p:by>
                                        <p:hsl h="7200000" s="0" l="0"/>
                                      </p:by>
                                    </p:animClr>
                                    <p:animClr clrSpc="hsl" dir="cw">
                                      <p:cBhvr>
                                        <p:cTn id="33" dur="500" fill="hold"/>
                                        <p:tgtEl>
                                          <p:spTgt spid="71722"/>
                                        </p:tgtEl>
                                        <p:attrNameLst>
                                          <p:attrName>fillcolor</p:attrName>
                                        </p:attrNameLst>
                                      </p:cBhvr>
                                      <p:by>
                                        <p:hsl h="7200000" s="0" l="0"/>
                                      </p:by>
                                    </p:animClr>
                                    <p:animClr clrSpc="hsl" dir="cw">
                                      <p:cBhvr>
                                        <p:cTn id="34" dur="500" fill="hold"/>
                                        <p:tgtEl>
                                          <p:spTgt spid="71722"/>
                                        </p:tgtEl>
                                        <p:attrNameLst>
                                          <p:attrName>stroke.color</p:attrName>
                                        </p:attrNameLst>
                                      </p:cBhvr>
                                      <p:by>
                                        <p:hsl h="7200000" s="0" l="0"/>
                                      </p:by>
                                    </p:animClr>
                                    <p:set>
                                      <p:cBhvr>
                                        <p:cTn id="35" dur="500" fill="hold"/>
                                        <p:tgtEl>
                                          <p:spTgt spid="71722"/>
                                        </p:tgtEl>
                                        <p:attrNameLst>
                                          <p:attrName>fill.type</p:attrName>
                                        </p:attrNameLst>
                                      </p:cBhvr>
                                      <p:to>
                                        <p:strVal val="solid"/>
                                      </p:to>
                                    </p:set>
                                  </p:childTnLst>
                                </p:cTn>
                              </p:par>
                              <p:par>
                                <p:cTn id="36" presetID="21" presetClass="emph" presetSubtype="0" fill="hold" grpId="1" nodeType="withEffect">
                                  <p:stCondLst>
                                    <p:cond delay="0"/>
                                  </p:stCondLst>
                                  <p:childTnLst>
                                    <p:animClr clrSpc="hsl" dir="cw">
                                      <p:cBhvr override="childStyle">
                                        <p:cTn id="37" dur="500" fill="hold"/>
                                        <p:tgtEl>
                                          <p:spTgt spid="71721"/>
                                        </p:tgtEl>
                                        <p:attrNameLst>
                                          <p:attrName>style.color</p:attrName>
                                        </p:attrNameLst>
                                      </p:cBhvr>
                                      <p:by>
                                        <p:hsl h="7200000" s="0" l="0"/>
                                      </p:by>
                                    </p:animClr>
                                    <p:animClr clrSpc="hsl" dir="cw">
                                      <p:cBhvr>
                                        <p:cTn id="38" dur="500" fill="hold"/>
                                        <p:tgtEl>
                                          <p:spTgt spid="71721"/>
                                        </p:tgtEl>
                                        <p:attrNameLst>
                                          <p:attrName>fillcolor</p:attrName>
                                        </p:attrNameLst>
                                      </p:cBhvr>
                                      <p:by>
                                        <p:hsl h="7200000" s="0" l="0"/>
                                      </p:by>
                                    </p:animClr>
                                    <p:animClr clrSpc="hsl" dir="cw">
                                      <p:cBhvr>
                                        <p:cTn id="39" dur="500" fill="hold"/>
                                        <p:tgtEl>
                                          <p:spTgt spid="71721"/>
                                        </p:tgtEl>
                                        <p:attrNameLst>
                                          <p:attrName>stroke.color</p:attrName>
                                        </p:attrNameLst>
                                      </p:cBhvr>
                                      <p:by>
                                        <p:hsl h="7200000" s="0" l="0"/>
                                      </p:by>
                                    </p:animClr>
                                    <p:set>
                                      <p:cBhvr>
                                        <p:cTn id="40" dur="500" fill="hold"/>
                                        <p:tgtEl>
                                          <p:spTgt spid="71721"/>
                                        </p:tgtEl>
                                        <p:attrNameLst>
                                          <p:attrName>fill.type</p:attrName>
                                        </p:attrNameLst>
                                      </p:cBhvr>
                                      <p:to>
                                        <p:strVal val="solid"/>
                                      </p:to>
                                    </p:set>
                                  </p:childTnLst>
                                </p:cTn>
                              </p:par>
                              <p:par>
                                <p:cTn id="41" presetID="21" presetClass="emph" presetSubtype="0" fill="hold" grpId="1" nodeType="withEffect">
                                  <p:stCondLst>
                                    <p:cond delay="0"/>
                                  </p:stCondLst>
                                  <p:childTnLst>
                                    <p:animClr clrSpc="hsl" dir="cw">
                                      <p:cBhvr override="childStyle">
                                        <p:cTn id="42" dur="500" fill="hold"/>
                                        <p:tgtEl>
                                          <p:spTgt spid="71725"/>
                                        </p:tgtEl>
                                        <p:attrNameLst>
                                          <p:attrName>style.color</p:attrName>
                                        </p:attrNameLst>
                                      </p:cBhvr>
                                      <p:by>
                                        <p:hsl h="7200000" s="0" l="0"/>
                                      </p:by>
                                    </p:animClr>
                                    <p:animClr clrSpc="hsl" dir="cw">
                                      <p:cBhvr>
                                        <p:cTn id="43" dur="500" fill="hold"/>
                                        <p:tgtEl>
                                          <p:spTgt spid="71725"/>
                                        </p:tgtEl>
                                        <p:attrNameLst>
                                          <p:attrName>fillcolor</p:attrName>
                                        </p:attrNameLst>
                                      </p:cBhvr>
                                      <p:by>
                                        <p:hsl h="7200000" s="0" l="0"/>
                                      </p:by>
                                    </p:animClr>
                                    <p:animClr clrSpc="hsl" dir="cw">
                                      <p:cBhvr>
                                        <p:cTn id="44" dur="500" fill="hold"/>
                                        <p:tgtEl>
                                          <p:spTgt spid="71725"/>
                                        </p:tgtEl>
                                        <p:attrNameLst>
                                          <p:attrName>stroke.color</p:attrName>
                                        </p:attrNameLst>
                                      </p:cBhvr>
                                      <p:by>
                                        <p:hsl h="7200000" s="0" l="0"/>
                                      </p:by>
                                    </p:animClr>
                                    <p:set>
                                      <p:cBhvr>
                                        <p:cTn id="45" dur="500" fill="hold"/>
                                        <p:tgtEl>
                                          <p:spTgt spid="71725"/>
                                        </p:tgtEl>
                                        <p:attrNameLst>
                                          <p:attrName>fill.type</p:attrName>
                                        </p:attrNameLst>
                                      </p:cBhvr>
                                      <p:to>
                                        <p:strVal val="solid"/>
                                      </p:to>
                                    </p:set>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8" fill="hold" nodeType="clickEffect">
                                  <p:stCondLst>
                                    <p:cond delay="0"/>
                                  </p:stCondLst>
                                  <p:childTnLst>
                                    <p:set>
                                      <p:cBhvr>
                                        <p:cTn id="49" dur="1" fill="hold">
                                          <p:stCondLst>
                                            <p:cond delay="0"/>
                                          </p:stCondLst>
                                        </p:cTn>
                                        <p:tgtEl>
                                          <p:spTgt spid="71726">
                                            <p:txEl>
                                              <p:pRg st="0" end="0"/>
                                            </p:txEl>
                                          </p:spTgt>
                                        </p:tgtEl>
                                        <p:attrNameLst>
                                          <p:attrName>style.visibility</p:attrName>
                                        </p:attrNameLst>
                                      </p:cBhvr>
                                      <p:to>
                                        <p:strVal val="visible"/>
                                      </p:to>
                                    </p:set>
                                    <p:animEffect transition="in" filter="wipe(left)">
                                      <p:cBhvr>
                                        <p:cTn id="50" dur="500"/>
                                        <p:tgtEl>
                                          <p:spTgt spid="71726">
                                            <p:txEl>
                                              <p:pRg st="0" end="0"/>
                                            </p:txEl>
                                          </p:spTgt>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3" presetClass="entr" presetSubtype="10" fill="hold" nodeType="clickEffect">
                                  <p:stCondLst>
                                    <p:cond delay="0"/>
                                  </p:stCondLst>
                                  <p:childTnLst>
                                    <p:set>
                                      <p:cBhvr>
                                        <p:cTn id="54" dur="1" fill="hold">
                                          <p:stCondLst>
                                            <p:cond delay="0"/>
                                          </p:stCondLst>
                                        </p:cTn>
                                        <p:tgtEl>
                                          <p:spTgt spid="71727">
                                            <p:txEl>
                                              <p:pRg st="0" end="0"/>
                                            </p:txEl>
                                          </p:spTgt>
                                        </p:tgtEl>
                                        <p:attrNameLst>
                                          <p:attrName>style.visibility</p:attrName>
                                        </p:attrNameLst>
                                      </p:cBhvr>
                                      <p:to>
                                        <p:strVal val="visible"/>
                                      </p:to>
                                    </p:set>
                                    <p:animEffect transition="in" filter="blinds(horizontal)">
                                      <p:cBhvr>
                                        <p:cTn id="55" dur="500"/>
                                        <p:tgtEl>
                                          <p:spTgt spid="71727">
                                            <p:txEl>
                                              <p:pRg st="0" end="0"/>
                                            </p:txEl>
                                          </p:spTgt>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 presetClass="entr" presetSubtype="10" fill="hold" grpId="0" nodeType="clickEffect">
                                  <p:stCondLst>
                                    <p:cond delay="0"/>
                                  </p:stCondLst>
                                  <p:iterate type="lt">
                                    <p:tmPct val="0"/>
                                  </p:iterate>
                                  <p:childTnLst>
                                    <p:set>
                                      <p:cBhvr>
                                        <p:cTn id="59" dur="1" fill="hold">
                                          <p:stCondLst>
                                            <p:cond delay="0"/>
                                          </p:stCondLst>
                                        </p:cTn>
                                        <p:tgtEl>
                                          <p:spTgt spid="71729">
                                            <p:txEl>
                                              <p:pRg st="0" end="0"/>
                                            </p:txEl>
                                          </p:spTgt>
                                        </p:tgtEl>
                                        <p:attrNameLst>
                                          <p:attrName>style.visibility</p:attrName>
                                        </p:attrNameLst>
                                      </p:cBhvr>
                                      <p:to>
                                        <p:strVal val="visible"/>
                                      </p:to>
                                    </p:set>
                                    <p:animEffect transition="in" filter="blinds(horizontal)">
                                      <p:cBhvr>
                                        <p:cTn id="60" dur="500"/>
                                        <p:tgtEl>
                                          <p:spTgt spid="717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1" grpId="0" animBg="1"/>
      <p:bldP spid="71721" grpId="1" animBg="1"/>
      <p:bldP spid="71722" grpId="0" animBg="1"/>
      <p:bldP spid="71722" grpId="1" animBg="1"/>
      <p:bldP spid="71723" grpId="0" animBg="1"/>
      <p:bldP spid="71723" grpId="1" animBg="1"/>
      <p:bldP spid="71724" grpId="0" animBg="1"/>
      <p:bldP spid="71724" grpId="1" animBg="1"/>
      <p:bldP spid="71725" grpId="0" animBg="1"/>
      <p:bldP spid="71725" grpId="1" animBg="1"/>
      <p:bldP spid="71729"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 name="矩形 5"/>
          <p:cNvSpPr/>
          <p:nvPr/>
        </p:nvSpPr>
        <p:spPr>
          <a:xfrm>
            <a:off x="5379095" y="646331"/>
            <a:ext cx="5979098" cy="3347302"/>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t"/>
          <a:lstStyle/>
          <a:p>
            <a:pPr algn="just">
              <a:lnSpc>
                <a:spcPct val="150000"/>
              </a:lnSpc>
              <a:buFontTx/>
              <a:buNone/>
            </a:pPr>
            <a:endParaRPr lang="en-US" altLang="zh-CN" sz="2800" dirty="0">
              <a:solidFill>
                <a:schemeClr val="tx1"/>
              </a:solidFill>
              <a:latin typeface="Times New Roman" pitchFamily="18" charset="0"/>
              <a:ea typeface="黑体" pitchFamily="2" charset="-122"/>
              <a:cs typeface="Times New Roman" pitchFamily="18" charset="0"/>
            </a:endParaRPr>
          </a:p>
          <a:p>
            <a:pPr algn="just">
              <a:lnSpc>
                <a:spcPct val="150000"/>
              </a:lnSpc>
              <a:buFontTx/>
              <a:buNone/>
            </a:pPr>
            <a:endParaRPr lang="en-US" altLang="zh-CN" sz="2000" dirty="0" smtClean="0">
              <a:solidFill>
                <a:schemeClr val="tx1"/>
              </a:solidFill>
              <a:latin typeface="Times New Roman" pitchFamily="18" charset="0"/>
              <a:ea typeface="黑体" pitchFamily="2" charset="-122"/>
              <a:cs typeface="Times New Roman" pitchFamily="18" charset="0"/>
            </a:endParaRPr>
          </a:p>
          <a:p>
            <a:pPr algn="just">
              <a:lnSpc>
                <a:spcPct val="150000"/>
              </a:lnSpc>
              <a:buFontTx/>
              <a:buNone/>
            </a:pPr>
            <a:r>
              <a:rPr lang="en-US" altLang="zh-CN" sz="2800" dirty="0" smtClean="0">
                <a:solidFill>
                  <a:schemeClr val="tx1"/>
                </a:solidFill>
                <a:latin typeface="Times New Roman" pitchFamily="18" charset="0"/>
                <a:ea typeface="黑体" pitchFamily="2" charset="-122"/>
                <a:cs typeface="Times New Roman" pitchFamily="18" charset="0"/>
              </a:rPr>
              <a:t>(3)</a:t>
            </a:r>
            <a:r>
              <a:rPr lang="zh-CN" altLang="en-US" sz="2800" dirty="0" smtClean="0">
                <a:solidFill>
                  <a:schemeClr val="tx1"/>
                </a:solidFill>
                <a:latin typeface="Times New Roman" pitchFamily="18" charset="0"/>
                <a:ea typeface="黑体" pitchFamily="2" charset="-122"/>
                <a:cs typeface="Times New Roman" pitchFamily="18" charset="0"/>
              </a:rPr>
              <a:t>导体</a:t>
            </a:r>
            <a:r>
              <a:rPr lang="zh-CN" altLang="en-US" sz="2800" dirty="0">
                <a:solidFill>
                  <a:schemeClr val="tx1"/>
                </a:solidFill>
                <a:latin typeface="Times New Roman" pitchFamily="18" charset="0"/>
                <a:ea typeface="黑体" pitchFamily="2" charset="-122"/>
                <a:cs typeface="Times New Roman" pitchFamily="18" charset="0"/>
              </a:rPr>
              <a:t>两端存在电压</a:t>
            </a:r>
          </a:p>
          <a:p>
            <a:pPr algn="just">
              <a:lnSpc>
                <a:spcPct val="150000"/>
              </a:lnSpc>
              <a:buFontTx/>
              <a:buNone/>
            </a:pPr>
            <a:r>
              <a:rPr lang="zh-CN" altLang="en-US" sz="2800" dirty="0" smtClean="0">
                <a:solidFill>
                  <a:schemeClr val="tx1"/>
                </a:solidFill>
                <a:latin typeface="Times New Roman" pitchFamily="18" charset="0"/>
                <a:ea typeface="黑体" pitchFamily="2" charset="-122"/>
                <a:cs typeface="Times New Roman" pitchFamily="18" charset="0"/>
              </a:rPr>
              <a:t>电源</a:t>
            </a:r>
            <a:r>
              <a:rPr lang="zh-CN" altLang="en-US" sz="2800" dirty="0">
                <a:solidFill>
                  <a:schemeClr val="tx1"/>
                </a:solidFill>
                <a:latin typeface="Times New Roman" pitchFamily="18" charset="0"/>
                <a:ea typeface="黑体" pitchFamily="2" charset="-122"/>
                <a:cs typeface="Times New Roman" pitchFamily="18" charset="0"/>
              </a:rPr>
              <a:t>的作用是保持导体两端的电压，使导体中有持续的电流．</a:t>
            </a:r>
          </a:p>
          <a:p>
            <a:pPr algn="ctr">
              <a:lnSpc>
                <a:spcPct val="150000"/>
              </a:lnSpc>
              <a:defRPr/>
            </a:pPr>
            <a:endParaRPr lang="zh-CN" altLang="en-US" sz="2800" dirty="0">
              <a:solidFill>
                <a:schemeClr val="tx1"/>
              </a:solidFill>
              <a:latin typeface="Times New Roman" pitchFamily="18" charset="0"/>
              <a:cs typeface="Times New Roman" pitchFamily="18" charset="0"/>
            </a:endParaRPr>
          </a:p>
        </p:txBody>
      </p:sp>
      <p:sp>
        <p:nvSpPr>
          <p:cNvPr id="72706" name="Rectangle 2"/>
          <p:cNvSpPr>
            <a:spLocks noGrp="1" noChangeArrowheads="1"/>
          </p:cNvSpPr>
          <p:nvPr>
            <p:ph type="title"/>
          </p:nvPr>
        </p:nvSpPr>
        <p:spPr>
          <a:xfrm>
            <a:off x="95385" y="668849"/>
            <a:ext cx="4788656" cy="865388"/>
          </a:xfrm>
        </p:spPr>
        <p:txBody>
          <a:bodyPr/>
          <a:lstStyle/>
          <a:p>
            <a:pPr algn="l"/>
            <a:r>
              <a:rPr lang="zh-CN" altLang="en-US" sz="2800" i="0" dirty="0">
                <a:solidFill>
                  <a:schemeClr val="tx1"/>
                </a:solidFill>
                <a:latin typeface="Times New Roman" pitchFamily="18" charset="0"/>
                <a:ea typeface="黑体" pitchFamily="2" charset="-122"/>
                <a:cs typeface="Times New Roman" pitchFamily="18" charset="0"/>
              </a:rPr>
              <a:t> </a:t>
            </a:r>
            <a:r>
              <a:rPr lang="en-US" altLang="zh-CN" sz="2800" b="1" i="0" dirty="0">
                <a:solidFill>
                  <a:schemeClr val="tx1"/>
                </a:solidFill>
                <a:latin typeface="Times New Roman" pitchFamily="18" charset="0"/>
                <a:ea typeface="黑体" pitchFamily="2" charset="-122"/>
                <a:cs typeface="Times New Roman" pitchFamily="18" charset="0"/>
              </a:rPr>
              <a:t>3.</a:t>
            </a:r>
            <a:r>
              <a:rPr lang="zh-CN" altLang="en-US" sz="2800" b="1" i="0" dirty="0">
                <a:solidFill>
                  <a:schemeClr val="tx1"/>
                </a:solidFill>
                <a:latin typeface="Times New Roman" pitchFamily="18" charset="0"/>
                <a:ea typeface="黑体" pitchFamily="2" charset="-122"/>
                <a:cs typeface="Times New Roman" pitchFamily="18" charset="0"/>
              </a:rPr>
              <a:t>形成电流的条件</a:t>
            </a:r>
            <a:r>
              <a:rPr lang="zh-CN" altLang="en-US" sz="2800" i="0" dirty="0">
                <a:solidFill>
                  <a:schemeClr val="tx1"/>
                </a:solidFill>
                <a:latin typeface="Times New Roman" pitchFamily="18" charset="0"/>
                <a:ea typeface="黑体" pitchFamily="2" charset="-122"/>
                <a:cs typeface="Times New Roman" pitchFamily="18" charset="0"/>
              </a:rPr>
              <a:t> </a:t>
            </a:r>
          </a:p>
        </p:txBody>
      </p:sp>
      <p:sp>
        <p:nvSpPr>
          <p:cNvPr id="72707" name="Rectangle 3"/>
          <p:cNvSpPr>
            <a:spLocks noGrp="1" noChangeArrowheads="1"/>
          </p:cNvSpPr>
          <p:nvPr>
            <p:ph type="body" idx="1"/>
          </p:nvPr>
        </p:nvSpPr>
        <p:spPr>
          <a:xfrm>
            <a:off x="338535" y="1161851"/>
            <a:ext cx="6219250" cy="2268705"/>
          </a:xfrm>
        </p:spPr>
        <p:txBody>
          <a:bodyPr anchor="t"/>
          <a:lstStyle/>
          <a:p>
            <a:pPr>
              <a:lnSpc>
                <a:spcPct val="150000"/>
              </a:lnSpc>
              <a:buFontTx/>
              <a:buNone/>
            </a:pPr>
            <a:r>
              <a:rPr lang="en-US" altLang="zh-CN" sz="2800" b="1" dirty="0" smtClean="0">
                <a:latin typeface="Times New Roman" pitchFamily="18" charset="0"/>
                <a:ea typeface="黑体" pitchFamily="2" charset="-122"/>
                <a:cs typeface="Times New Roman" pitchFamily="18" charset="0"/>
              </a:rPr>
              <a:t>(1)</a:t>
            </a:r>
            <a:r>
              <a:rPr lang="zh-CN" altLang="en-US" sz="2800" b="1" dirty="0" smtClean="0">
                <a:latin typeface="Times New Roman" pitchFamily="18" charset="0"/>
                <a:ea typeface="黑体" pitchFamily="2" charset="-122"/>
                <a:cs typeface="Times New Roman" pitchFamily="18" charset="0"/>
              </a:rPr>
              <a:t>存在自由电荷</a:t>
            </a:r>
            <a:endParaRPr lang="en-US" altLang="zh-CN" sz="2800" b="1" dirty="0" smtClean="0">
              <a:latin typeface="Times New Roman" pitchFamily="18" charset="0"/>
              <a:ea typeface="黑体" pitchFamily="2" charset="-122"/>
              <a:cs typeface="Times New Roman" pitchFamily="18" charset="0"/>
            </a:endParaRPr>
          </a:p>
          <a:p>
            <a:pPr>
              <a:lnSpc>
                <a:spcPct val="150000"/>
              </a:lnSpc>
              <a:buFontTx/>
              <a:buNone/>
            </a:pPr>
            <a:r>
              <a:rPr lang="zh-CN" altLang="en-US" sz="2800" b="1" dirty="0" smtClean="0">
                <a:latin typeface="Times New Roman" pitchFamily="18" charset="0"/>
                <a:ea typeface="黑体" pitchFamily="2" charset="-122"/>
                <a:cs typeface="Times New Roman" pitchFamily="18" charset="0"/>
              </a:rPr>
              <a:t>金属</a:t>
            </a:r>
            <a:r>
              <a:rPr lang="zh-CN" altLang="en-US" sz="2800" b="1" dirty="0">
                <a:latin typeface="Times New Roman" pitchFamily="18" charset="0"/>
                <a:ea typeface="黑体" pitchFamily="2" charset="-122"/>
                <a:cs typeface="Times New Roman" pitchFamily="18" charset="0"/>
              </a:rPr>
              <a:t>导体——自由电子</a:t>
            </a:r>
          </a:p>
          <a:p>
            <a:pPr algn="just">
              <a:lnSpc>
                <a:spcPct val="150000"/>
              </a:lnSpc>
              <a:buFontTx/>
              <a:buNone/>
            </a:pPr>
            <a:r>
              <a:rPr lang="zh-CN" altLang="en-US" sz="2800" b="1" dirty="0" smtClean="0">
                <a:latin typeface="Times New Roman" pitchFamily="18" charset="0"/>
                <a:ea typeface="黑体" pitchFamily="2" charset="-122"/>
                <a:cs typeface="Times New Roman" pitchFamily="18" charset="0"/>
              </a:rPr>
              <a:t>电解液</a:t>
            </a:r>
            <a:r>
              <a:rPr lang="zh-CN" altLang="en-US" sz="2800" b="1" dirty="0">
                <a:latin typeface="Times New Roman" pitchFamily="18" charset="0"/>
                <a:ea typeface="黑体" pitchFamily="2" charset="-122"/>
                <a:cs typeface="Times New Roman" pitchFamily="18" charset="0"/>
              </a:rPr>
              <a:t>——正、</a:t>
            </a:r>
            <a:r>
              <a:rPr lang="zh-CN" altLang="en-US" sz="2800" b="1" dirty="0" smtClean="0">
                <a:latin typeface="Times New Roman" pitchFamily="18" charset="0"/>
                <a:ea typeface="黑体" pitchFamily="2" charset="-122"/>
                <a:cs typeface="Times New Roman" pitchFamily="18" charset="0"/>
              </a:rPr>
              <a:t>负离子</a:t>
            </a:r>
            <a:endParaRPr lang="zh-CN" altLang="en-US" sz="2800" b="1" dirty="0">
              <a:latin typeface="Times New Roman" pitchFamily="18" charset="0"/>
              <a:ea typeface="黑体" pitchFamily="2" charset="-122"/>
              <a:cs typeface="Times New Roman" pitchFamily="18" charset="0"/>
            </a:endParaRPr>
          </a:p>
        </p:txBody>
      </p:sp>
      <p:sp>
        <p:nvSpPr>
          <p:cNvPr id="8" name="矩形 7"/>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cap="all"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
        <p:nvSpPr>
          <p:cNvPr id="7" name="Rectangle 3"/>
          <p:cNvSpPr txBox="1">
            <a:spLocks noChangeArrowheads="1"/>
          </p:cNvSpPr>
          <p:nvPr/>
        </p:nvSpPr>
        <p:spPr>
          <a:xfrm>
            <a:off x="177772" y="3564809"/>
            <a:ext cx="6219250" cy="2268705"/>
          </a:xfrm>
          <a:prstGeom prst="rect">
            <a:avLst/>
          </a:prstGeom>
        </p:spPr>
        <p:txBody>
          <a:bodyPr lIns="108882" tIns="54442" rIns="108882" bIns="54442" anchor="t"/>
          <a:lstStyle>
            <a:lvl1pPr marL="439738" indent="-439738" algn="l" rtl="0" eaLnBrk="0" fontAlgn="base" hangingPunct="0">
              <a:spcBef>
                <a:spcPct val="20000"/>
              </a:spcBef>
              <a:spcAft>
                <a:spcPct val="0"/>
              </a:spcAft>
              <a:buClr>
                <a:schemeClr val="folHlink"/>
              </a:buClr>
              <a:buFont typeface="Wingdings" pitchFamily="2" charset="2"/>
              <a:buChar char="v"/>
              <a:defRPr sz="4100">
                <a:solidFill>
                  <a:schemeClr val="tx1"/>
                </a:solidFill>
                <a:latin typeface="+mn-lt"/>
                <a:ea typeface="+mn-ea"/>
                <a:cs typeface="+mn-cs"/>
              </a:defRPr>
            </a:lvl1pPr>
            <a:lvl2pPr marL="952500" indent="-365125" algn="l" rtl="0" eaLnBrk="0" fontAlgn="base" hangingPunct="0">
              <a:spcBef>
                <a:spcPct val="20000"/>
              </a:spcBef>
              <a:spcAft>
                <a:spcPct val="0"/>
              </a:spcAft>
              <a:buClr>
                <a:schemeClr val="tx2"/>
              </a:buClr>
              <a:buFont typeface="Wingdings" pitchFamily="2" charset="2"/>
              <a:buChar char="§"/>
              <a:defRPr sz="3600">
                <a:solidFill>
                  <a:schemeClr val="tx1"/>
                </a:solidFill>
                <a:latin typeface="+mn-lt"/>
                <a:ea typeface="+mn-ea"/>
              </a:defRPr>
            </a:lvl2pPr>
            <a:lvl3pPr marL="1465263" indent="-292100" algn="l" rtl="0" eaLnBrk="0" fontAlgn="base" hangingPunct="0">
              <a:spcBef>
                <a:spcPct val="20000"/>
              </a:spcBef>
              <a:spcAft>
                <a:spcPct val="0"/>
              </a:spcAft>
              <a:buChar char="•"/>
              <a:defRPr sz="3100">
                <a:solidFill>
                  <a:schemeClr val="tx1"/>
                </a:solidFill>
                <a:latin typeface="+mn-lt"/>
                <a:ea typeface="+mn-ea"/>
              </a:defRPr>
            </a:lvl3pPr>
            <a:lvl4pPr marL="2051050" indent="-292100" algn="l" rtl="0" eaLnBrk="0" fontAlgn="base" hangingPunct="0">
              <a:spcBef>
                <a:spcPct val="20000"/>
              </a:spcBef>
              <a:spcAft>
                <a:spcPct val="0"/>
              </a:spcAft>
              <a:buChar char="–"/>
              <a:defRPr sz="2600">
                <a:solidFill>
                  <a:schemeClr val="tx1"/>
                </a:solidFill>
                <a:latin typeface="+mn-lt"/>
                <a:ea typeface="+mn-ea"/>
              </a:defRPr>
            </a:lvl4pPr>
            <a:lvl5pPr marL="2638425" indent="-292100" algn="l" rtl="0" eaLnBrk="0" fontAlgn="base" hangingPunct="0">
              <a:spcBef>
                <a:spcPct val="20000"/>
              </a:spcBef>
              <a:spcAft>
                <a:spcPct val="0"/>
              </a:spcAft>
              <a:buChar char="»"/>
              <a:defRPr sz="2600">
                <a:solidFill>
                  <a:schemeClr val="tx1"/>
                </a:solidFill>
                <a:latin typeface="+mn-lt"/>
                <a:ea typeface="+mn-ea"/>
              </a:defRPr>
            </a:lvl5pPr>
            <a:lvl6pPr marL="3224975" indent="-293180" algn="l" rtl="0" fontAlgn="base">
              <a:spcBef>
                <a:spcPct val="20000"/>
              </a:spcBef>
              <a:spcAft>
                <a:spcPct val="0"/>
              </a:spcAft>
              <a:buChar char="»"/>
              <a:defRPr sz="2600">
                <a:solidFill>
                  <a:schemeClr val="tx1"/>
                </a:solidFill>
                <a:latin typeface="+mn-lt"/>
                <a:ea typeface="+mn-ea"/>
              </a:defRPr>
            </a:lvl6pPr>
            <a:lvl7pPr marL="3811334" indent="-293180" algn="l" rtl="0" fontAlgn="base">
              <a:spcBef>
                <a:spcPct val="20000"/>
              </a:spcBef>
              <a:spcAft>
                <a:spcPct val="0"/>
              </a:spcAft>
              <a:buChar char="»"/>
              <a:defRPr sz="2600">
                <a:solidFill>
                  <a:schemeClr val="tx1"/>
                </a:solidFill>
                <a:latin typeface="+mn-lt"/>
                <a:ea typeface="+mn-ea"/>
              </a:defRPr>
            </a:lvl7pPr>
            <a:lvl8pPr marL="4397693" indent="-293180" algn="l" rtl="0" fontAlgn="base">
              <a:spcBef>
                <a:spcPct val="20000"/>
              </a:spcBef>
              <a:spcAft>
                <a:spcPct val="0"/>
              </a:spcAft>
              <a:buChar char="»"/>
              <a:defRPr sz="2600">
                <a:solidFill>
                  <a:schemeClr val="tx1"/>
                </a:solidFill>
                <a:latin typeface="+mn-lt"/>
                <a:ea typeface="+mn-ea"/>
              </a:defRPr>
            </a:lvl8pPr>
            <a:lvl9pPr marL="4984052" indent="-293180" algn="l" rtl="0" fontAlgn="base">
              <a:spcBef>
                <a:spcPct val="20000"/>
              </a:spcBef>
              <a:spcAft>
                <a:spcPct val="0"/>
              </a:spcAft>
              <a:buChar char="»"/>
              <a:defRPr sz="2600">
                <a:solidFill>
                  <a:schemeClr val="tx1"/>
                </a:solidFill>
                <a:latin typeface="+mn-lt"/>
                <a:ea typeface="+mn-ea"/>
              </a:defRPr>
            </a:lvl9pPr>
          </a:lstStyle>
          <a:p>
            <a:pPr>
              <a:lnSpc>
                <a:spcPct val="150000"/>
              </a:lnSpc>
              <a:buFontTx/>
              <a:buNone/>
            </a:pPr>
            <a:r>
              <a:rPr lang="en-US" altLang="zh-CN" sz="2800" b="1" kern="0" dirty="0" smtClean="0">
                <a:latin typeface="Times New Roman" pitchFamily="18" charset="0"/>
                <a:ea typeface="黑体" pitchFamily="2" charset="-122"/>
                <a:cs typeface="Times New Roman" pitchFamily="18" charset="0"/>
              </a:rPr>
              <a:t>(2)</a:t>
            </a:r>
            <a:r>
              <a:rPr lang="zh-CN" altLang="en-US" sz="2800" b="1" kern="0" dirty="0" smtClean="0">
                <a:latin typeface="Times New Roman" pitchFamily="18" charset="0"/>
                <a:ea typeface="黑体" pitchFamily="2" charset="-122"/>
                <a:cs typeface="Times New Roman" pitchFamily="18" charset="0"/>
              </a:rPr>
              <a:t>闭合回路</a:t>
            </a:r>
            <a:endParaRPr lang="en-US" altLang="zh-CN" sz="2800" b="1" kern="0" dirty="0" smtClean="0">
              <a:latin typeface="Times New Roman" pitchFamily="18" charset="0"/>
              <a:ea typeface="黑体" pitchFamily="2" charset="-122"/>
              <a:cs typeface="Times New Roman" pitchFamily="18" charset="0"/>
            </a:endParaRPr>
          </a:p>
        </p:txBody>
      </p:sp>
    </p:spTree>
    <p:extLst>
      <p:ext uri="{BB962C8B-B14F-4D97-AF65-F5344CB8AC3E}">
        <p14:creationId xmlns:p14="http://schemas.microsoft.com/office/powerpoint/2010/main" val="20251081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2707">
                                            <p:txEl>
                                              <p:pRg st="0" end="0"/>
                                            </p:txEl>
                                          </p:spTgt>
                                        </p:tgtEl>
                                        <p:attrNameLst>
                                          <p:attrName>style.visibility</p:attrName>
                                        </p:attrNameLst>
                                      </p:cBhvr>
                                      <p:to>
                                        <p:strVal val="visible"/>
                                      </p:to>
                                    </p:set>
                                    <p:animEffect transition="in" filter="blinds(horizontal)">
                                      <p:cBhvr>
                                        <p:cTn id="7" dur="500"/>
                                        <p:tgtEl>
                                          <p:spTgt spid="727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2707">
                                            <p:txEl>
                                              <p:pRg st="1" end="1"/>
                                            </p:txEl>
                                          </p:spTgt>
                                        </p:tgtEl>
                                        <p:attrNameLst>
                                          <p:attrName>style.visibility</p:attrName>
                                        </p:attrNameLst>
                                      </p:cBhvr>
                                      <p:to>
                                        <p:strVal val="visible"/>
                                      </p:to>
                                    </p:set>
                                    <p:animEffect transition="in" filter="blinds(horizontal)">
                                      <p:cBhvr>
                                        <p:cTn id="12" dur="500"/>
                                        <p:tgtEl>
                                          <p:spTgt spid="7270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2707">
                                            <p:txEl>
                                              <p:pRg st="2" end="2"/>
                                            </p:txEl>
                                          </p:spTgt>
                                        </p:tgtEl>
                                        <p:attrNameLst>
                                          <p:attrName>style.visibility</p:attrName>
                                        </p:attrNameLst>
                                      </p:cBhvr>
                                      <p:to>
                                        <p:strVal val="visible"/>
                                      </p:to>
                                    </p:set>
                                    <p:animEffect transition="in" filter="blinds(horizontal)">
                                      <p:cBhvr>
                                        <p:cTn id="17" dur="500"/>
                                        <p:tgtEl>
                                          <p:spTgt spid="727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blinds(horizontal)">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2707" grpId="0" build="p" autoUpdateAnimBg="0"/>
      <p:bldP spid="7"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9366" y="788218"/>
            <a:ext cx="2334749" cy="769417"/>
            <a:chOff x="164" y="321676"/>
            <a:chExt cx="2333534" cy="769239"/>
          </a:xfrm>
        </p:grpSpPr>
        <p:sp>
          <p:nvSpPr>
            <p:cNvPr id="12" name="五边形 11"/>
            <p:cNvSpPr/>
            <p:nvPr/>
          </p:nvSpPr>
          <p:spPr>
            <a:xfrm>
              <a:off x="164" y="505747"/>
              <a:ext cx="432048" cy="491359"/>
            </a:xfrm>
            <a:prstGeom prst="homePlate">
              <a:avLst>
                <a:gd name="adj" fmla="val 35304"/>
              </a:avLst>
            </a:prstGeom>
            <a:solidFill>
              <a:srgbClr val="DBEEF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262558" y="501558"/>
              <a:ext cx="2037820" cy="495548"/>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245466" y="321676"/>
              <a:ext cx="2088232" cy="769239"/>
            </a:xfrm>
            <a:prstGeom prst="rect">
              <a:avLst/>
            </a:prstGeom>
          </p:spPr>
          <p:txBody>
            <a:bodyPr wrap="square" lIns="121898" tIns="60948" rIns="121898" bIns="60948">
              <a:spAutoFit/>
            </a:bodyPr>
            <a:lstStyle/>
            <a:p>
              <a:pPr algn="ctr">
                <a:lnSpc>
                  <a:spcPct val="150000"/>
                </a:lnSpc>
                <a:tabLst>
                  <a:tab pos="1891151" algn="l"/>
                </a:tabLst>
              </a:pPr>
              <a:r>
                <a:rPr lang="zh-CN" altLang="zh-CN" sz="2800" kern="100" dirty="0">
                  <a:solidFill>
                    <a:prstClr val="white"/>
                  </a:solidFill>
                  <a:latin typeface="黑体" pitchFamily="49" charset="-122"/>
                  <a:ea typeface="黑体" pitchFamily="49" charset="-122"/>
                  <a:cs typeface="Courier New"/>
                </a:rPr>
                <a:t>即学即用</a:t>
              </a:r>
              <a:endParaRPr lang="zh-CN" altLang="en-US" sz="2800" kern="100" dirty="0">
                <a:solidFill>
                  <a:prstClr val="white"/>
                </a:solidFill>
                <a:latin typeface="黑体" pitchFamily="49" charset="-122"/>
                <a:ea typeface="黑体" pitchFamily="49" charset="-122"/>
                <a:cs typeface="Courier New"/>
              </a:endParaRPr>
            </a:p>
          </p:txBody>
        </p:sp>
      </p:grpSp>
      <p:sp>
        <p:nvSpPr>
          <p:cNvPr id="8" name="矩形 7"/>
          <p:cNvSpPr/>
          <p:nvPr/>
        </p:nvSpPr>
        <p:spPr>
          <a:xfrm>
            <a:off x="321710" y="1692459"/>
            <a:ext cx="11552041" cy="3324757"/>
          </a:xfrm>
          <a:prstGeom prst="rect">
            <a:avLst/>
          </a:prstGeom>
        </p:spPr>
        <p:txBody>
          <a:bodyPr wrap="square" lIns="91477" tIns="45738" rIns="91477" bIns="45738">
            <a:spAutoFit/>
          </a:bodyPr>
          <a:lstStyle/>
          <a:p>
            <a:pPr algn="just">
              <a:lnSpc>
                <a:spcPct val="150000"/>
              </a:lnSpc>
              <a:spcAft>
                <a:spcPts val="0"/>
              </a:spcAft>
              <a:tabLst>
                <a:tab pos="2431752" algn="l"/>
              </a:tabLst>
            </a:pPr>
            <a:r>
              <a:rPr lang="zh-CN" altLang="zh-CN" sz="2800" kern="100" dirty="0">
                <a:latin typeface="Times New Roman"/>
                <a:ea typeface="华文细黑"/>
                <a:cs typeface="Times New Roman"/>
              </a:rPr>
              <a:t>判断下列说法的正误</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只要将导体置于电场中，导体内就有持续电流</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电源的作用是使闭合电路中有持续电流</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导体内没有电流时，就说明导体内部的电荷没有移动</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恒定电流是由恒定电场产生的</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p:txBody>
      </p:sp>
      <p:pic>
        <p:nvPicPr>
          <p:cNvPr id="20" name="图片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2474" y="6027425"/>
            <a:ext cx="2676220" cy="829760"/>
          </a:xfrm>
          <a:prstGeom prst="rect">
            <a:avLst/>
          </a:prstGeom>
        </p:spPr>
      </p:pic>
      <p:sp>
        <p:nvSpPr>
          <p:cNvPr id="4" name="矩形 3"/>
          <p:cNvSpPr/>
          <p:nvPr/>
        </p:nvSpPr>
        <p:spPr>
          <a:xfrm>
            <a:off x="8262387" y="2421449"/>
            <a:ext cx="544022" cy="523341"/>
          </a:xfrm>
          <a:prstGeom prst="rect">
            <a:avLst/>
          </a:prstGeom>
          <a:solidFill>
            <a:schemeClr val="bg1"/>
          </a:solidFill>
        </p:spPr>
        <p:txBody>
          <a:bodyPr wrap="none" lIns="91477" tIns="45738" rIns="91477" bIns="45738">
            <a:spAutoFit/>
          </a:bodyPr>
          <a:lstStyle/>
          <a:p>
            <a:r>
              <a:rPr lang="en-US" altLang="zh-CN" sz="2800" kern="100" dirty="0">
                <a:solidFill>
                  <a:srgbClr val="C00000"/>
                </a:solidFill>
                <a:ea typeface="华文细黑" panose="02010600040101010101" pitchFamily="2" charset="-122"/>
                <a:cs typeface="Times New Roman" panose="02020603050405020304" pitchFamily="18" charset="0"/>
              </a:rPr>
              <a:t>×</a:t>
            </a:r>
            <a:endParaRPr lang="zh-CN" altLang="en-US" sz="2800" kern="100" dirty="0">
              <a:solidFill>
                <a:srgbClr val="C00000"/>
              </a:solidFill>
              <a:ea typeface="华文细黑" panose="02010600040101010101" pitchFamily="2" charset="-122"/>
              <a:cs typeface="Times New Roman" panose="02020603050405020304" pitchFamily="18" charset="0"/>
            </a:endParaRPr>
          </a:p>
        </p:txBody>
      </p:sp>
      <p:sp>
        <p:nvSpPr>
          <p:cNvPr id="6" name="矩形 5"/>
          <p:cNvSpPr/>
          <p:nvPr/>
        </p:nvSpPr>
        <p:spPr>
          <a:xfrm>
            <a:off x="7190023" y="3122527"/>
            <a:ext cx="544022" cy="523341"/>
          </a:xfrm>
          <a:prstGeom prst="rect">
            <a:avLst/>
          </a:prstGeom>
          <a:solidFill>
            <a:schemeClr val="bg1"/>
          </a:solidFill>
        </p:spPr>
        <p:txBody>
          <a:bodyPr wrap="none" lIns="91477" tIns="45738" rIns="91477" bIns="45738">
            <a:spAutoFit/>
          </a:bodyPr>
          <a:lstStyle/>
          <a:p>
            <a:r>
              <a:rPr lang="en-US" altLang="zh-CN" sz="2800" kern="100">
                <a:solidFill>
                  <a:srgbClr val="C00000"/>
                </a:solidFill>
                <a:latin typeface="宋体"/>
                <a:ea typeface="华文细黑"/>
                <a:cs typeface="Times New Roman"/>
              </a:rPr>
              <a:t>√</a:t>
            </a:r>
            <a:endParaRPr lang="zh-CN" altLang="en-US" dirty="0">
              <a:solidFill>
                <a:srgbClr val="C00000"/>
              </a:solidFill>
            </a:endParaRPr>
          </a:p>
        </p:txBody>
      </p:sp>
      <p:sp>
        <p:nvSpPr>
          <p:cNvPr id="24" name="矩形 23"/>
          <p:cNvSpPr/>
          <p:nvPr/>
        </p:nvSpPr>
        <p:spPr>
          <a:xfrm>
            <a:off x="9322739" y="3770749"/>
            <a:ext cx="544022" cy="523341"/>
          </a:xfrm>
          <a:prstGeom prst="rect">
            <a:avLst/>
          </a:prstGeom>
          <a:solidFill>
            <a:schemeClr val="bg1"/>
          </a:solidFill>
        </p:spPr>
        <p:txBody>
          <a:bodyPr wrap="none" lIns="91477" tIns="45738" rIns="91477" bIns="45738">
            <a:spAutoFit/>
          </a:bodyPr>
          <a:lstStyle/>
          <a:p>
            <a:r>
              <a:rPr lang="en-US" altLang="zh-CN" sz="2800" kern="100" dirty="0">
                <a:solidFill>
                  <a:srgbClr val="C00000"/>
                </a:solidFill>
                <a:ea typeface="华文细黑" panose="02010600040101010101" pitchFamily="2" charset="-122"/>
                <a:cs typeface="Times New Roman" panose="02020603050405020304" pitchFamily="18" charset="0"/>
              </a:rPr>
              <a:t>×</a:t>
            </a:r>
            <a:endParaRPr lang="zh-CN" altLang="en-US" sz="2800" kern="100" dirty="0">
              <a:solidFill>
                <a:srgbClr val="C00000"/>
              </a:solidFill>
              <a:ea typeface="华文细黑" panose="02010600040101010101" pitchFamily="2" charset="-122"/>
              <a:cs typeface="Times New Roman" panose="02020603050405020304" pitchFamily="18" charset="0"/>
            </a:endParaRPr>
          </a:p>
        </p:txBody>
      </p:sp>
      <p:sp>
        <p:nvSpPr>
          <p:cNvPr id="15" name="矩形 14"/>
          <p:cNvSpPr/>
          <p:nvPr/>
        </p:nvSpPr>
        <p:spPr>
          <a:xfrm>
            <a:off x="5771290" y="4438140"/>
            <a:ext cx="544022" cy="523341"/>
          </a:xfrm>
          <a:prstGeom prst="rect">
            <a:avLst/>
          </a:prstGeom>
          <a:solidFill>
            <a:schemeClr val="bg1"/>
          </a:solidFill>
        </p:spPr>
        <p:txBody>
          <a:bodyPr wrap="none" lIns="91477" tIns="45738" rIns="91477" bIns="45738">
            <a:spAutoFit/>
          </a:bodyPr>
          <a:lstStyle/>
          <a:p>
            <a:r>
              <a:rPr lang="en-US" altLang="zh-CN" sz="2800" kern="100">
                <a:solidFill>
                  <a:srgbClr val="C00000"/>
                </a:solidFill>
                <a:latin typeface="宋体"/>
                <a:ea typeface="华文细黑"/>
                <a:cs typeface="Times New Roman"/>
              </a:rPr>
              <a:t>√</a:t>
            </a:r>
            <a:endParaRPr lang="zh-CN" altLang="en-US" dirty="0">
              <a:solidFill>
                <a:srgbClr val="C00000"/>
              </a:solidFill>
            </a:endParaRPr>
          </a:p>
        </p:txBody>
      </p:sp>
    </p:spTree>
    <p:extLst>
      <p:ext uri="{BB962C8B-B14F-4D97-AF65-F5344CB8AC3E}">
        <p14:creationId xmlns:p14="http://schemas.microsoft.com/office/powerpoint/2010/main" val="16719242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linds(horizont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4"/>
                                        </p:tgtEl>
                                      </p:cBhvr>
                                    </p:animEffect>
                                    <p:set>
                                      <p:cBhvr>
                                        <p:cTn id="27" dur="1" fill="hold">
                                          <p:stCondLst>
                                            <p:cond delay="499"/>
                                          </p:stCondLst>
                                        </p:cTn>
                                        <p:tgtEl>
                                          <p:spTgt spid="4"/>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6"/>
                                        </p:tgtEl>
                                      </p:cBhvr>
                                    </p:animEffect>
                                    <p:set>
                                      <p:cBhvr>
                                        <p:cTn id="30" dur="1" fill="hold">
                                          <p:stCondLst>
                                            <p:cond delay="499"/>
                                          </p:stCondLst>
                                        </p:cTn>
                                        <p:tgtEl>
                                          <p:spTgt spid="6"/>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24"/>
                                        </p:tgtEl>
                                      </p:cBhvr>
                                    </p:animEffect>
                                    <p:set>
                                      <p:cBhvr>
                                        <p:cTn id="33" dur="1" fill="hold">
                                          <p:stCondLst>
                                            <p:cond delay="499"/>
                                          </p:stCondLst>
                                        </p:cTn>
                                        <p:tgtEl>
                                          <p:spTgt spid="24"/>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5"/>
                                        </p:tgtEl>
                                      </p:cBhvr>
                                    </p:animEffect>
                                    <p:set>
                                      <p:cBhvr>
                                        <p:cTn id="3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4" grpId="0" animBg="1"/>
      <p:bldP spid="4" grpId="1" animBg="1"/>
      <p:bldP spid="6" grpId="0" animBg="1"/>
      <p:bldP spid="6" grpId="1" animBg="1"/>
      <p:bldP spid="24" grpId="0" animBg="1"/>
      <p:bldP spid="24" grpId="1" animBg="1"/>
      <p:bldP spid="15" grpId="0" animBg="1"/>
      <p:bldP spid="15" grpId="1"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 name="矩形 11"/>
          <p:cNvSpPr/>
          <p:nvPr/>
        </p:nvSpPr>
        <p:spPr>
          <a:xfrm>
            <a:off x="6219251" y="622552"/>
            <a:ext cx="5979098" cy="6237037"/>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ctr"/>
          <a:lstStyle/>
          <a:p>
            <a:pPr>
              <a:lnSpc>
                <a:spcPct val="150000"/>
              </a:lnSpc>
              <a:spcBef>
                <a:spcPct val="50000"/>
              </a:spcBef>
            </a:pPr>
            <a:r>
              <a:rPr kumimoji="1" lang="en-US" altLang="zh-CN" sz="2800" dirty="0">
                <a:solidFill>
                  <a:schemeClr val="tx1"/>
                </a:solidFill>
                <a:latin typeface="Times New Roman" pitchFamily="18" charset="0"/>
                <a:ea typeface="黑体" pitchFamily="2" charset="-122"/>
                <a:cs typeface="Times New Roman" pitchFamily="18" charset="0"/>
              </a:rPr>
              <a:t>3</a:t>
            </a:r>
            <a:r>
              <a:rPr kumimoji="1" lang="zh-CN" altLang="en-US" sz="2800" dirty="0">
                <a:solidFill>
                  <a:schemeClr val="tx1"/>
                </a:solidFill>
                <a:latin typeface="Times New Roman" pitchFamily="18" charset="0"/>
                <a:ea typeface="黑体" pitchFamily="2" charset="-122"/>
                <a:cs typeface="Times New Roman" pitchFamily="18" charset="0"/>
              </a:rPr>
              <a:t>、单位：安培  </a:t>
            </a:r>
            <a:r>
              <a:rPr kumimoji="1" lang="en-US" altLang="zh-CN" sz="2800" dirty="0">
                <a:solidFill>
                  <a:schemeClr val="tx1"/>
                </a:solidFill>
                <a:latin typeface="Times New Roman" pitchFamily="18" charset="0"/>
                <a:ea typeface="黑体" pitchFamily="2" charset="-122"/>
                <a:cs typeface="Times New Roman" pitchFamily="18" charset="0"/>
              </a:rPr>
              <a:t>A  </a:t>
            </a:r>
          </a:p>
          <a:p>
            <a:pPr>
              <a:lnSpc>
                <a:spcPct val="150000"/>
              </a:lnSpc>
              <a:spcBef>
                <a:spcPct val="50000"/>
              </a:spcBef>
            </a:pPr>
            <a:r>
              <a:rPr kumimoji="1" lang="zh-CN" altLang="en-US" sz="2800" dirty="0">
                <a:solidFill>
                  <a:schemeClr val="tx1"/>
                </a:solidFill>
                <a:latin typeface="Times New Roman" pitchFamily="18" charset="0"/>
                <a:ea typeface="黑体" pitchFamily="2" charset="-122"/>
                <a:cs typeface="Times New Roman" pitchFamily="18" charset="0"/>
              </a:rPr>
              <a:t>其他单位  </a:t>
            </a:r>
            <a:r>
              <a:rPr kumimoji="1" lang="en-US" altLang="zh-CN" sz="2800" dirty="0">
                <a:solidFill>
                  <a:schemeClr val="tx1"/>
                </a:solidFill>
                <a:latin typeface="Times New Roman" pitchFamily="18" charset="0"/>
                <a:ea typeface="黑体" pitchFamily="2" charset="-122"/>
                <a:cs typeface="Times New Roman" pitchFamily="18" charset="0"/>
              </a:rPr>
              <a:t>mA  </a:t>
            </a:r>
            <a:r>
              <a:rPr kumimoji="1" lang="en-US" altLang="zh-CN" sz="2800" dirty="0" err="1">
                <a:solidFill>
                  <a:schemeClr val="tx1"/>
                </a:solidFill>
                <a:latin typeface="Times New Roman" pitchFamily="18" charset="0"/>
                <a:ea typeface="黑体" pitchFamily="2" charset="-122"/>
                <a:cs typeface="Times New Roman" pitchFamily="18" charset="0"/>
              </a:rPr>
              <a:t>μA</a:t>
            </a:r>
            <a:endParaRPr kumimoji="1" lang="en-US" altLang="zh-CN" sz="2800" dirty="0">
              <a:solidFill>
                <a:schemeClr val="tx1"/>
              </a:solidFill>
              <a:latin typeface="Times New Roman" pitchFamily="18" charset="0"/>
              <a:ea typeface="黑体" pitchFamily="2" charset="-122"/>
              <a:cs typeface="Times New Roman" pitchFamily="18" charset="0"/>
            </a:endParaRPr>
          </a:p>
          <a:p>
            <a:pPr>
              <a:lnSpc>
                <a:spcPct val="150000"/>
              </a:lnSpc>
              <a:spcBef>
                <a:spcPct val="50000"/>
              </a:spcBef>
            </a:pPr>
            <a:r>
              <a:rPr kumimoji="1" lang="en-US" altLang="zh-CN" sz="2800" dirty="0">
                <a:solidFill>
                  <a:schemeClr val="tx1"/>
                </a:solidFill>
                <a:latin typeface="Times New Roman" pitchFamily="18" charset="0"/>
                <a:ea typeface="黑体" pitchFamily="2" charset="-122"/>
                <a:cs typeface="Times New Roman" pitchFamily="18" charset="0"/>
              </a:rPr>
              <a:t>4 </a:t>
            </a:r>
            <a:r>
              <a:rPr kumimoji="1" lang="zh-CN" altLang="en-US" sz="2800" dirty="0">
                <a:solidFill>
                  <a:schemeClr val="tx1"/>
                </a:solidFill>
                <a:latin typeface="Times New Roman" pitchFamily="18" charset="0"/>
                <a:ea typeface="黑体" pitchFamily="2" charset="-122"/>
                <a:cs typeface="Times New Roman" pitchFamily="18" charset="0"/>
              </a:rPr>
              <a:t>、方向：正电荷定向移动的方向</a:t>
            </a:r>
          </a:p>
          <a:p>
            <a:pPr>
              <a:lnSpc>
                <a:spcPct val="150000"/>
              </a:lnSpc>
              <a:spcBef>
                <a:spcPct val="50000"/>
              </a:spcBef>
            </a:pPr>
            <a:r>
              <a:rPr kumimoji="1" lang="zh-CN" altLang="en-US" sz="2800" dirty="0" smtClean="0">
                <a:solidFill>
                  <a:schemeClr val="tx1"/>
                </a:solidFill>
                <a:latin typeface="Times New Roman" pitchFamily="18" charset="0"/>
                <a:ea typeface="黑体" pitchFamily="2" charset="-122"/>
                <a:cs typeface="Times New Roman" pitchFamily="18" charset="0"/>
              </a:rPr>
              <a:t>金属</a:t>
            </a:r>
            <a:r>
              <a:rPr kumimoji="1" lang="zh-CN" altLang="en-US" sz="2800" dirty="0">
                <a:solidFill>
                  <a:schemeClr val="tx1"/>
                </a:solidFill>
                <a:latin typeface="Times New Roman" pitchFamily="18" charset="0"/>
                <a:ea typeface="黑体" pitchFamily="2" charset="-122"/>
                <a:cs typeface="Times New Roman" pitchFamily="18" charset="0"/>
              </a:rPr>
              <a:t>导体中电流的方向与自由电子定向移动的方向相反。 </a:t>
            </a:r>
          </a:p>
          <a:p>
            <a:pPr>
              <a:lnSpc>
                <a:spcPct val="150000"/>
              </a:lnSpc>
              <a:spcBef>
                <a:spcPct val="50000"/>
              </a:spcBef>
            </a:pPr>
            <a:endParaRPr kumimoji="1" lang="en-US" altLang="zh-CN" sz="2800" dirty="0">
              <a:latin typeface="Times New Roman" pitchFamily="18" charset="0"/>
              <a:ea typeface="黑体" pitchFamily="2" charset="-122"/>
              <a:cs typeface="Times New Roman" pitchFamily="18" charset="0"/>
            </a:endParaRPr>
          </a:p>
        </p:txBody>
      </p:sp>
      <p:sp>
        <p:nvSpPr>
          <p:cNvPr id="93186" name="Rectangle 2"/>
          <p:cNvSpPr>
            <a:spLocks noGrp="1" noChangeArrowheads="1"/>
          </p:cNvSpPr>
          <p:nvPr>
            <p:ph type="title"/>
          </p:nvPr>
        </p:nvSpPr>
        <p:spPr>
          <a:xfrm>
            <a:off x="191661" y="608827"/>
            <a:ext cx="4898399" cy="1143265"/>
          </a:xfrm>
        </p:spPr>
        <p:txBody>
          <a:bodyPr/>
          <a:lstStyle/>
          <a:p>
            <a:pPr algn="l"/>
            <a:r>
              <a:rPr lang="zh-CN" altLang="en-US" sz="2800" b="1" i="0" dirty="0">
                <a:solidFill>
                  <a:schemeClr val="tx1"/>
                </a:solidFill>
                <a:latin typeface="Times New Roman" pitchFamily="18" charset="0"/>
                <a:ea typeface="黑体" pitchFamily="2" charset="-122"/>
                <a:cs typeface="Times New Roman" pitchFamily="18" charset="0"/>
              </a:rPr>
              <a:t>二、恒定电流</a:t>
            </a:r>
            <a:br>
              <a:rPr lang="zh-CN" altLang="en-US" sz="2800" b="1" i="0" dirty="0">
                <a:solidFill>
                  <a:schemeClr val="tx1"/>
                </a:solidFill>
                <a:latin typeface="Times New Roman" pitchFamily="18" charset="0"/>
                <a:ea typeface="黑体" pitchFamily="2" charset="-122"/>
                <a:cs typeface="Times New Roman" pitchFamily="18" charset="0"/>
              </a:rPr>
            </a:br>
            <a:endParaRPr lang="en-US" altLang="zh-CN" sz="1600" b="1" i="0" dirty="0">
              <a:solidFill>
                <a:schemeClr val="tx1"/>
              </a:solidFill>
              <a:latin typeface="Times New Roman" pitchFamily="18" charset="0"/>
              <a:ea typeface="黑体" pitchFamily="2" charset="-122"/>
              <a:cs typeface="Times New Roman" pitchFamily="18" charset="0"/>
            </a:endParaRPr>
          </a:p>
        </p:txBody>
      </p:sp>
      <p:sp>
        <p:nvSpPr>
          <p:cNvPr id="93187" name="Text Box 3"/>
          <p:cNvSpPr txBox="1">
            <a:spLocks noChangeArrowheads="1"/>
          </p:cNvSpPr>
          <p:nvPr/>
        </p:nvSpPr>
        <p:spPr bwMode="auto">
          <a:xfrm>
            <a:off x="158515" y="1314559"/>
            <a:ext cx="5883716" cy="2923920"/>
          </a:xfrm>
          <a:prstGeom prst="rect">
            <a:avLst/>
          </a:prstGeom>
          <a:noFill/>
          <a:ln>
            <a:noFill/>
          </a:ln>
          <a:effectLst/>
        </p:spPr>
        <p:txBody>
          <a:bodyPr wrap="square" lIns="121963" tIns="60981" rIns="121963" bIns="60981">
            <a:spAutoFit/>
          </a:bodyPr>
          <a:lstStyle/>
          <a:p>
            <a:pPr algn="l" eaLnBrk="1" hangingPunct="1">
              <a:lnSpc>
                <a:spcPct val="150000"/>
              </a:lnSpc>
              <a:spcBef>
                <a:spcPct val="50000"/>
              </a:spcBef>
            </a:pPr>
            <a:r>
              <a:rPr kumimoji="1" lang="en-US" altLang="zh-CN" sz="2800" dirty="0">
                <a:ea typeface="黑体" pitchFamily="2" charset="-122"/>
                <a:cs typeface="Times New Roman" pitchFamily="18" charset="0"/>
              </a:rPr>
              <a:t>1</a:t>
            </a:r>
            <a:r>
              <a:rPr kumimoji="1" lang="zh-CN" altLang="en-US" sz="2800" dirty="0">
                <a:ea typeface="黑体" pitchFamily="2" charset="-122"/>
                <a:cs typeface="Times New Roman" pitchFamily="18" charset="0"/>
              </a:rPr>
              <a:t>、 定义： 大小、方向都不随时间变化的电流 </a:t>
            </a:r>
          </a:p>
          <a:p>
            <a:pPr algn="l" eaLnBrk="1" hangingPunct="1">
              <a:lnSpc>
                <a:spcPct val="150000"/>
              </a:lnSpc>
              <a:spcBef>
                <a:spcPct val="50000"/>
              </a:spcBef>
            </a:pPr>
            <a:r>
              <a:rPr kumimoji="1" lang="zh-CN" altLang="en-US" sz="2800" dirty="0" smtClean="0">
                <a:ea typeface="黑体" pitchFamily="2" charset="-122"/>
                <a:cs typeface="Times New Roman" pitchFamily="18" charset="0"/>
              </a:rPr>
              <a:t>用</a:t>
            </a:r>
            <a:r>
              <a:rPr kumimoji="1" lang="zh-CN" altLang="en-US" sz="2800" dirty="0">
                <a:ea typeface="黑体" pitchFamily="2" charset="-122"/>
                <a:cs typeface="Times New Roman" pitchFamily="18" charset="0"/>
              </a:rPr>
              <a:t>单位时间内通过导体横截面的电量表示电流强弱</a:t>
            </a:r>
          </a:p>
        </p:txBody>
      </p:sp>
      <p:sp>
        <p:nvSpPr>
          <p:cNvPr id="93189" name="Text Box 5"/>
          <p:cNvSpPr txBox="1">
            <a:spLocks noChangeArrowheads="1"/>
          </p:cNvSpPr>
          <p:nvPr/>
        </p:nvSpPr>
        <p:spPr bwMode="auto">
          <a:xfrm>
            <a:off x="68505" y="4450929"/>
            <a:ext cx="2512069" cy="55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algn="l" eaLnBrk="1" hangingPunct="1">
              <a:spcBef>
                <a:spcPct val="50000"/>
              </a:spcBef>
            </a:pPr>
            <a:r>
              <a:rPr kumimoji="1" lang="en-US" altLang="zh-CN" sz="2800" dirty="0">
                <a:ea typeface="黑体" pitchFamily="2" charset="-122"/>
                <a:cs typeface="Times New Roman" pitchFamily="18" charset="0"/>
              </a:rPr>
              <a:t> 2</a:t>
            </a:r>
            <a:r>
              <a:rPr kumimoji="1" lang="zh-CN" altLang="en-US" sz="2800" dirty="0">
                <a:ea typeface="黑体" pitchFamily="2" charset="-122"/>
                <a:cs typeface="Times New Roman" pitchFamily="18" charset="0"/>
              </a:rPr>
              <a:t>、公式：</a:t>
            </a:r>
          </a:p>
        </p:txBody>
      </p:sp>
      <p:graphicFrame>
        <p:nvGraphicFramePr>
          <p:cNvPr id="93194" name="Object 10"/>
          <p:cNvGraphicFramePr>
            <a:graphicFrameLocks noGrp="1" noChangeAspect="1"/>
          </p:cNvGraphicFramePr>
          <p:nvPr>
            <p:ph idx="1"/>
            <p:extLst>
              <p:ext uri="{D42A27DB-BD31-4B8C-83A1-F6EECF244321}">
                <p14:modId xmlns:p14="http://schemas.microsoft.com/office/powerpoint/2010/main" val="2808197448"/>
              </p:ext>
            </p:extLst>
          </p:nvPr>
        </p:nvGraphicFramePr>
        <p:xfrm>
          <a:off x="1923387" y="4258548"/>
          <a:ext cx="957232" cy="988713"/>
        </p:xfrm>
        <a:graphic>
          <a:graphicData uri="http://schemas.openxmlformats.org/presentationml/2006/ole">
            <mc:AlternateContent xmlns:mc="http://schemas.openxmlformats.org/markup-compatibility/2006">
              <mc:Choice xmlns:v="urn:schemas-microsoft-com:vml" Requires="v">
                <p:oleObj spid="_x0000_s15386" name="Equation" r:id="rId3" imgW="380880" imgH="393480" progId="Equation.DSMT4">
                  <p:embed/>
                </p:oleObj>
              </mc:Choice>
              <mc:Fallback>
                <p:oleObj name="Equation" r:id="rId3" imgW="380880" imgH="393480" progId="Equation.DSMT4">
                  <p:embed/>
                  <p:pic>
                    <p:nvPicPr>
                      <p:cNvPr id="0" name=""/>
                      <p:cNvPicPr>
                        <a:picLocks noChangeAspect="1" noChangeArrowheads="1"/>
                      </p:cNvPicPr>
                      <p:nvPr/>
                    </p:nvPicPr>
                    <p:blipFill>
                      <a:blip r:embed="rId4"/>
                      <a:srcRect/>
                      <a:stretch>
                        <a:fillRect/>
                      </a:stretch>
                    </p:blipFill>
                    <p:spPr bwMode="auto">
                      <a:xfrm>
                        <a:off x="1923387" y="4258548"/>
                        <a:ext cx="957232" cy="988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 name="矩形 7"/>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cap="all"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461021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3186"/>
                                        </p:tgtEl>
                                        <p:attrNameLst>
                                          <p:attrName>style.visibility</p:attrName>
                                        </p:attrNameLst>
                                      </p:cBhvr>
                                      <p:to>
                                        <p:strVal val="visible"/>
                                      </p:to>
                                    </p:set>
                                    <p:anim calcmode="lin" valueType="num">
                                      <p:cBhvr additive="base">
                                        <p:cTn id="7" dur="500" fill="hold"/>
                                        <p:tgtEl>
                                          <p:spTgt spid="93186"/>
                                        </p:tgtEl>
                                        <p:attrNameLst>
                                          <p:attrName>ppt_x</p:attrName>
                                        </p:attrNameLst>
                                      </p:cBhvr>
                                      <p:tavLst>
                                        <p:tav tm="0">
                                          <p:val>
                                            <p:strVal val="0-#ppt_w/2"/>
                                          </p:val>
                                        </p:tav>
                                        <p:tav tm="100000">
                                          <p:val>
                                            <p:strVal val="#ppt_x"/>
                                          </p:val>
                                        </p:tav>
                                      </p:tavLst>
                                    </p:anim>
                                    <p:anim calcmode="lin" valueType="num">
                                      <p:cBhvr additive="base">
                                        <p:cTn id="8" dur="500" fill="hold"/>
                                        <p:tgtEl>
                                          <p:spTgt spid="9318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3187"/>
                                        </p:tgtEl>
                                        <p:attrNameLst>
                                          <p:attrName>style.visibility</p:attrName>
                                        </p:attrNameLst>
                                      </p:cBhvr>
                                      <p:to>
                                        <p:strVal val="visible"/>
                                      </p:to>
                                    </p:set>
                                    <p:anim calcmode="lin" valueType="num">
                                      <p:cBhvr additive="base">
                                        <p:cTn id="13" dur="500" fill="hold"/>
                                        <p:tgtEl>
                                          <p:spTgt spid="93187"/>
                                        </p:tgtEl>
                                        <p:attrNameLst>
                                          <p:attrName>ppt_x</p:attrName>
                                        </p:attrNameLst>
                                      </p:cBhvr>
                                      <p:tavLst>
                                        <p:tav tm="0">
                                          <p:val>
                                            <p:strVal val="0-#ppt_w/2"/>
                                          </p:val>
                                        </p:tav>
                                        <p:tav tm="100000">
                                          <p:val>
                                            <p:strVal val="#ppt_x"/>
                                          </p:val>
                                        </p:tav>
                                      </p:tavLst>
                                    </p:anim>
                                    <p:anim calcmode="lin" valueType="num">
                                      <p:cBhvr additive="base">
                                        <p:cTn id="14" dur="500" fill="hold"/>
                                        <p:tgtEl>
                                          <p:spTgt spid="9318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3189"/>
                                        </p:tgtEl>
                                        <p:attrNameLst>
                                          <p:attrName>style.visibility</p:attrName>
                                        </p:attrNameLst>
                                      </p:cBhvr>
                                      <p:to>
                                        <p:strVal val="visible"/>
                                      </p:to>
                                    </p:set>
                                    <p:anim calcmode="lin" valueType="num">
                                      <p:cBhvr additive="base">
                                        <p:cTn id="19" dur="500" fill="hold"/>
                                        <p:tgtEl>
                                          <p:spTgt spid="93189"/>
                                        </p:tgtEl>
                                        <p:attrNameLst>
                                          <p:attrName>ppt_x</p:attrName>
                                        </p:attrNameLst>
                                      </p:cBhvr>
                                      <p:tavLst>
                                        <p:tav tm="0">
                                          <p:val>
                                            <p:strVal val="0-#ppt_w/2"/>
                                          </p:val>
                                        </p:tav>
                                        <p:tav tm="100000">
                                          <p:val>
                                            <p:strVal val="#ppt_x"/>
                                          </p:val>
                                        </p:tav>
                                      </p:tavLst>
                                    </p:anim>
                                    <p:anim calcmode="lin" valueType="num">
                                      <p:cBhvr additive="base">
                                        <p:cTn id="20" dur="500" fill="hold"/>
                                        <p:tgtEl>
                                          <p:spTgt spid="93189"/>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3194"/>
                                        </p:tgtEl>
                                        <p:attrNameLst>
                                          <p:attrName>style.visibility</p:attrName>
                                        </p:attrNameLst>
                                      </p:cBhvr>
                                      <p:to>
                                        <p:strVal val="visible"/>
                                      </p:to>
                                    </p:set>
                                    <p:anim calcmode="lin" valueType="num">
                                      <p:cBhvr additive="base">
                                        <p:cTn id="25" dur="500" fill="hold"/>
                                        <p:tgtEl>
                                          <p:spTgt spid="93194"/>
                                        </p:tgtEl>
                                        <p:attrNameLst>
                                          <p:attrName>ppt_x</p:attrName>
                                        </p:attrNameLst>
                                      </p:cBhvr>
                                      <p:tavLst>
                                        <p:tav tm="0">
                                          <p:val>
                                            <p:strVal val="0-#ppt_w/2"/>
                                          </p:val>
                                        </p:tav>
                                        <p:tav tm="100000">
                                          <p:val>
                                            <p:strVal val="#ppt_x"/>
                                          </p:val>
                                        </p:tav>
                                      </p:tavLst>
                                    </p:anim>
                                    <p:anim calcmode="lin" valueType="num">
                                      <p:cBhvr additive="base">
                                        <p:cTn id="26" dur="500" fill="hold"/>
                                        <p:tgtEl>
                                          <p:spTgt spid="9319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3186" grpId="0" autoUpdateAnimBg="0"/>
      <p:bldP spid="93187" grpId="0" autoUpdateAnimBg="0"/>
      <p:bldP spid="9318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64" y="460213"/>
            <a:ext cx="2334749" cy="769417"/>
            <a:chOff x="164" y="341996"/>
            <a:chExt cx="2333534" cy="769239"/>
          </a:xfrm>
        </p:grpSpPr>
        <p:sp>
          <p:nvSpPr>
            <p:cNvPr id="8" name="五边形 7"/>
            <p:cNvSpPr/>
            <p:nvPr/>
          </p:nvSpPr>
          <p:spPr>
            <a:xfrm>
              <a:off x="164" y="505747"/>
              <a:ext cx="432048" cy="491359"/>
            </a:xfrm>
            <a:prstGeom prst="homePlate">
              <a:avLst>
                <a:gd name="adj" fmla="val 35304"/>
              </a:avLst>
            </a:prstGeom>
            <a:solidFill>
              <a:srgbClr val="DBEEF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9" name="燕尾形 8"/>
            <p:cNvSpPr/>
            <p:nvPr/>
          </p:nvSpPr>
          <p:spPr>
            <a:xfrm>
              <a:off x="262558" y="501558"/>
              <a:ext cx="2037820" cy="495548"/>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0" name="矩形 9"/>
            <p:cNvSpPr/>
            <p:nvPr/>
          </p:nvSpPr>
          <p:spPr>
            <a:xfrm>
              <a:off x="245466" y="341996"/>
              <a:ext cx="2088232" cy="769239"/>
            </a:xfrm>
            <a:prstGeom prst="rect">
              <a:avLst/>
            </a:prstGeom>
          </p:spPr>
          <p:txBody>
            <a:bodyPr wrap="square" lIns="121898" tIns="60948" rIns="121898" bIns="60948">
              <a:spAutoFit/>
            </a:bodyPr>
            <a:lstStyle/>
            <a:p>
              <a:pPr algn="ctr">
                <a:lnSpc>
                  <a:spcPct val="150000"/>
                </a:lnSpc>
                <a:tabLst>
                  <a:tab pos="1891151" algn="l"/>
                </a:tabLst>
              </a:pPr>
              <a:r>
                <a:rPr lang="zh-CN" altLang="zh-CN" sz="2800" kern="100" dirty="0">
                  <a:solidFill>
                    <a:prstClr val="white"/>
                  </a:solidFill>
                  <a:latin typeface="黑体" pitchFamily="49" charset="-122"/>
                  <a:ea typeface="黑体" pitchFamily="49" charset="-122"/>
                  <a:cs typeface="Courier New"/>
                </a:rPr>
                <a:t>即学即用</a:t>
              </a:r>
              <a:endParaRPr lang="zh-CN" altLang="en-US" sz="2800" kern="100" dirty="0">
                <a:solidFill>
                  <a:prstClr val="white"/>
                </a:solidFill>
                <a:latin typeface="黑体" pitchFamily="49" charset="-122"/>
                <a:ea typeface="黑体" pitchFamily="49" charset="-122"/>
                <a:cs typeface="Courier New"/>
              </a:endParaRPr>
            </a:p>
          </p:txBody>
        </p:sp>
      </p:grpSp>
      <p:sp>
        <p:nvSpPr>
          <p:cNvPr id="4" name="矩形 3"/>
          <p:cNvSpPr/>
          <p:nvPr/>
        </p:nvSpPr>
        <p:spPr>
          <a:xfrm>
            <a:off x="403091" y="1331552"/>
            <a:ext cx="11345700" cy="4402224"/>
          </a:xfrm>
          <a:prstGeom prst="rect">
            <a:avLst/>
          </a:prstGeom>
        </p:spPr>
        <p:txBody>
          <a:bodyPr wrap="square" lIns="91477" tIns="45738" rIns="91477" bIns="45738">
            <a:spAutoFit/>
          </a:bodyPr>
          <a:lstStyle/>
          <a:p>
            <a:pPr algn="just">
              <a:lnSpc>
                <a:spcPct val="200000"/>
              </a:lnSpc>
              <a:spcAft>
                <a:spcPts val="0"/>
              </a:spcAft>
              <a:tabLst>
                <a:tab pos="2431752" algn="l"/>
              </a:tabLst>
            </a:pPr>
            <a:r>
              <a:rPr lang="zh-CN" altLang="zh-CN" sz="2800" kern="100" dirty="0">
                <a:latin typeface="Times New Roman"/>
                <a:ea typeface="华文细黑"/>
                <a:cs typeface="Times New Roman"/>
              </a:rPr>
              <a:t>判断下列说法的正误</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200000"/>
              </a:lnSpc>
              <a:spcAft>
                <a:spcPts val="0"/>
              </a:spcAft>
              <a:tabLst>
                <a:tab pos="2431752"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根据</a:t>
            </a:r>
            <a:r>
              <a:rPr lang="en-US" altLang="zh-CN" sz="2800" i="1" kern="100" dirty="0">
                <a:latin typeface="Times New Roman"/>
                <a:ea typeface="华文细黑"/>
                <a:cs typeface="Courier New"/>
              </a:rPr>
              <a:t>I</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  </a:t>
            </a:r>
            <a:r>
              <a:rPr lang="zh-CN" altLang="zh-CN" sz="2800" kern="100" dirty="0">
                <a:latin typeface="Times New Roman"/>
                <a:ea typeface="华文细黑"/>
                <a:cs typeface="Times New Roman"/>
              </a:rPr>
              <a:t>可知，</a:t>
            </a:r>
            <a:r>
              <a:rPr lang="en-US" altLang="zh-CN" sz="2800" i="1" kern="100" dirty="0">
                <a:latin typeface="Times New Roman"/>
                <a:ea typeface="华文细黑"/>
                <a:cs typeface="Courier New"/>
              </a:rPr>
              <a:t>I</a:t>
            </a:r>
            <a:r>
              <a:rPr lang="zh-CN" altLang="zh-CN" sz="2800" kern="100" dirty="0">
                <a:latin typeface="Times New Roman"/>
                <a:ea typeface="华文细黑"/>
                <a:cs typeface="Times New Roman"/>
              </a:rPr>
              <a:t>与</a:t>
            </a:r>
            <a:r>
              <a:rPr lang="en-US" altLang="zh-CN" sz="2800" i="1" kern="100" dirty="0">
                <a:latin typeface="Times New Roman"/>
                <a:ea typeface="华文细黑"/>
                <a:cs typeface="Courier New"/>
              </a:rPr>
              <a:t>q</a:t>
            </a:r>
            <a:r>
              <a:rPr lang="zh-CN" altLang="zh-CN" sz="2800" kern="100" dirty="0">
                <a:latin typeface="Times New Roman"/>
                <a:ea typeface="华文细黑"/>
                <a:cs typeface="Times New Roman"/>
              </a:rPr>
              <a:t>成正比</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200000"/>
              </a:lnSpc>
              <a:spcAft>
                <a:spcPts val="0"/>
              </a:spcAft>
              <a:tabLst>
                <a:tab pos="2431752"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电流既有大小，又有方向，是矢量</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200000"/>
              </a:lnSpc>
              <a:spcAft>
                <a:spcPts val="0"/>
              </a:spcAft>
              <a:tabLst>
                <a:tab pos="2431752"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单位时间内通过导体横截面的电荷量越多，电流就越大</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200000"/>
              </a:lnSpc>
              <a:spcAft>
                <a:spcPts val="0"/>
              </a:spcAft>
              <a:tabLst>
                <a:tab pos="2431752" algn="l"/>
              </a:tabLs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导体中的电流，实际是正电荷定向移动形成的</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474" y="6027425"/>
            <a:ext cx="2676220" cy="829760"/>
          </a:xfrm>
          <a:prstGeom prst="rect">
            <a:avLst/>
          </a:prstGeom>
        </p:spPr>
      </p:pic>
      <p:sp>
        <p:nvSpPr>
          <p:cNvPr id="2" name="矩形 1"/>
          <p:cNvSpPr/>
          <p:nvPr/>
        </p:nvSpPr>
        <p:spPr>
          <a:xfrm>
            <a:off x="5358390" y="2493473"/>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Times New Roman"/>
                <a:ea typeface="华文细黑"/>
                <a:cs typeface="Times New Roman"/>
              </a:rPr>
              <a:t>×</a:t>
            </a:r>
            <a:endParaRPr lang="zh-CN" altLang="en-US" sz="2800" kern="100" dirty="0">
              <a:solidFill>
                <a:srgbClr val="C00000"/>
              </a:solidFill>
              <a:latin typeface="Times New Roman"/>
              <a:ea typeface="华文细黑"/>
              <a:cs typeface="Times New Roman"/>
            </a:endParaRPr>
          </a:p>
        </p:txBody>
      </p:sp>
      <p:sp>
        <p:nvSpPr>
          <p:cNvPr id="3" name="矩形 2"/>
          <p:cNvSpPr/>
          <p:nvPr/>
        </p:nvSpPr>
        <p:spPr>
          <a:xfrm>
            <a:off x="9763331" y="4222065"/>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mj-ea"/>
                <a:ea typeface="+mj-ea"/>
                <a:cs typeface="Times New Roman"/>
              </a:rPr>
              <a:t>√</a:t>
            </a:r>
            <a:endParaRPr lang="zh-CN" altLang="en-US" sz="2800" kern="100" dirty="0">
              <a:solidFill>
                <a:srgbClr val="C00000"/>
              </a:solidFill>
              <a:latin typeface="+mj-ea"/>
              <a:ea typeface="+mj-ea"/>
              <a:cs typeface="Times New Roman"/>
            </a:endParaRPr>
          </a:p>
        </p:txBody>
      </p:sp>
      <p:sp>
        <p:nvSpPr>
          <p:cNvPr id="11" name="矩形 10"/>
          <p:cNvSpPr/>
          <p:nvPr/>
        </p:nvSpPr>
        <p:spPr>
          <a:xfrm>
            <a:off x="6553625" y="3338601"/>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Times New Roman"/>
                <a:ea typeface="华文细黑"/>
                <a:cs typeface="Times New Roman"/>
              </a:rPr>
              <a:t>×</a:t>
            </a:r>
            <a:endParaRPr lang="zh-CN" altLang="en-US" sz="2800" kern="100" dirty="0">
              <a:solidFill>
                <a:srgbClr val="C00000"/>
              </a:solidFill>
              <a:latin typeface="Times New Roman"/>
              <a:ea typeface="华文细黑"/>
              <a:cs typeface="Times New Roman"/>
            </a:endParaRPr>
          </a:p>
        </p:txBody>
      </p:sp>
      <p:sp>
        <p:nvSpPr>
          <p:cNvPr id="12" name="矩形 11"/>
          <p:cNvSpPr/>
          <p:nvPr/>
        </p:nvSpPr>
        <p:spPr>
          <a:xfrm>
            <a:off x="8322421" y="5086362"/>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Times New Roman"/>
                <a:ea typeface="华文细黑"/>
                <a:cs typeface="Times New Roman"/>
              </a:rPr>
              <a:t>×</a:t>
            </a:r>
            <a:endParaRPr lang="zh-CN" altLang="en-US" sz="2800" kern="100" dirty="0">
              <a:solidFill>
                <a:srgbClr val="C00000"/>
              </a:solidFill>
              <a:latin typeface="Times New Roman"/>
              <a:ea typeface="华文细黑"/>
              <a:cs typeface="Times New Roman"/>
            </a:endParaRPr>
          </a:p>
        </p:txBody>
      </p:sp>
      <p:graphicFrame>
        <p:nvGraphicFramePr>
          <p:cNvPr id="6" name="对象 5"/>
          <p:cNvGraphicFramePr>
            <a:graphicFrameLocks noChangeAspect="1"/>
          </p:cNvGraphicFramePr>
          <p:nvPr>
            <p:extLst>
              <p:ext uri="{D42A27DB-BD31-4B8C-83A1-F6EECF244321}">
                <p14:modId xmlns:p14="http://schemas.microsoft.com/office/powerpoint/2010/main" val="2652403934"/>
              </p:ext>
            </p:extLst>
          </p:nvPr>
        </p:nvGraphicFramePr>
        <p:xfrm>
          <a:off x="2080464" y="2240481"/>
          <a:ext cx="447908" cy="1189313"/>
        </p:xfrm>
        <a:graphic>
          <a:graphicData uri="http://schemas.openxmlformats.org/presentationml/2006/ole">
            <mc:AlternateContent xmlns:mc="http://schemas.openxmlformats.org/markup-compatibility/2006">
              <mc:Choice xmlns:v="urn:schemas-microsoft-com:vml" Requires="v">
                <p:oleObj spid="_x0000_s24582" name="文档" r:id="rId4" imgW="448233" imgH="1188403" progId="Word.Document.12">
                  <p:embed/>
                </p:oleObj>
              </mc:Choice>
              <mc:Fallback>
                <p:oleObj name="文档" r:id="rId4" imgW="448233" imgH="1188403" progId="Word.Document.12">
                  <p:embed/>
                  <p:pic>
                    <p:nvPicPr>
                      <p:cNvPr id="0" name=""/>
                      <p:cNvPicPr/>
                      <p:nvPr/>
                    </p:nvPicPr>
                    <p:blipFill>
                      <a:blip r:embed="rId5"/>
                      <a:stretch>
                        <a:fillRect/>
                      </a:stretch>
                    </p:blipFill>
                    <p:spPr>
                      <a:xfrm>
                        <a:off x="2080464" y="2240481"/>
                        <a:ext cx="447908" cy="1189313"/>
                      </a:xfrm>
                      <a:prstGeom prst="rect">
                        <a:avLst/>
                      </a:prstGeom>
                    </p:spPr>
                  </p:pic>
                </p:oleObj>
              </mc:Fallback>
            </mc:AlternateContent>
          </a:graphicData>
        </a:graphic>
      </p:graphicFrame>
    </p:spTree>
    <p:extLst>
      <p:ext uri="{BB962C8B-B14F-4D97-AF65-F5344CB8AC3E}">
        <p14:creationId xmlns:p14="http://schemas.microsoft.com/office/powerpoint/2010/main" val="5907334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2"/>
                                        </p:tgtEl>
                                      </p:cBhvr>
                                    </p:animEffect>
                                    <p:set>
                                      <p:cBhvr>
                                        <p:cTn id="27" dur="1" fill="hold">
                                          <p:stCondLst>
                                            <p:cond delay="499"/>
                                          </p:stCondLst>
                                        </p:cTn>
                                        <p:tgtEl>
                                          <p:spTgt spid="2"/>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1"/>
                                        </p:tgtEl>
                                      </p:cBhvr>
                                    </p:animEffect>
                                    <p:set>
                                      <p:cBhvr>
                                        <p:cTn id="30" dur="1" fill="hold">
                                          <p:stCondLst>
                                            <p:cond delay="499"/>
                                          </p:stCondLst>
                                        </p:cTn>
                                        <p:tgtEl>
                                          <p:spTgt spid="11"/>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3"/>
                                        </p:tgtEl>
                                      </p:cBhvr>
                                    </p:animEffect>
                                    <p:set>
                                      <p:cBhvr>
                                        <p:cTn id="33" dur="1" fill="hold">
                                          <p:stCondLst>
                                            <p:cond delay="499"/>
                                          </p:stCondLst>
                                        </p:cTn>
                                        <p:tgtEl>
                                          <p:spTgt spid="3"/>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2"/>
                                        </p:tgtEl>
                                      </p:cBhvr>
                                    </p:animEffect>
                                    <p:set>
                                      <p:cBhvr>
                                        <p:cTn id="36"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11" grpId="0" animBg="1"/>
      <p:bldP spid="11" grpId="1" animBg="1"/>
      <p:bldP spid="12" grpId="0" animBg="1"/>
      <p:bldP spid="12" grpId="1"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圆角矩形 2"/>
          <p:cNvSpPr/>
          <p:nvPr/>
        </p:nvSpPr>
        <p:spPr bwMode="auto">
          <a:xfrm>
            <a:off x="6412607" y="1071279"/>
            <a:ext cx="5713741" cy="5083297"/>
          </a:xfrm>
          <a:prstGeom prst="roundRect">
            <a:avLst/>
          </a:prstGeom>
          <a:solidFill>
            <a:schemeClr val="accent3"/>
          </a:solidFill>
          <a:ln w="28575" cap="flat" cmpd="sng" algn="ctr">
            <a:solidFill>
              <a:srgbClr val="00FF00"/>
            </a:solidFill>
            <a:prstDash val="solid"/>
            <a:round/>
            <a:headEnd type="none" w="med" len="med"/>
            <a:tailEnd type="none" w="med" len="med"/>
          </a:ln>
          <a:effectLst/>
        </p:spPr>
        <p:txBody>
          <a:bodyPr lIns="121949" tIns="60975" rIns="121949" bIns="60975"/>
          <a:lstStyle/>
          <a:p>
            <a:pPr>
              <a:defRPr/>
            </a:pPr>
            <a:endParaRPr lang="zh-CN" altLang="en-US" sz="4400" dirty="0">
              <a:ea typeface="黑体" pitchFamily="2" charset="-122"/>
              <a:cs typeface="Times New Roman" pitchFamily="18" charset="0"/>
            </a:endParaRPr>
          </a:p>
        </p:txBody>
      </p:sp>
      <p:sp>
        <p:nvSpPr>
          <p:cNvPr id="20483" name="圆角矩形 1"/>
          <p:cNvSpPr>
            <a:spLocks noChangeArrowheads="1"/>
          </p:cNvSpPr>
          <p:nvPr/>
        </p:nvSpPr>
        <p:spPr bwMode="auto">
          <a:xfrm>
            <a:off x="95300" y="1130564"/>
            <a:ext cx="6147884" cy="5083297"/>
          </a:xfrm>
          <a:prstGeom prst="roundRect">
            <a:avLst>
              <a:gd name="adj" fmla="val 16667"/>
            </a:avLst>
          </a:prstGeom>
          <a:solidFill>
            <a:srgbClr val="DAFEF5"/>
          </a:solidFill>
          <a:ln w="9525" algn="ctr">
            <a:solidFill>
              <a:srgbClr val="000000"/>
            </a:solidFill>
            <a:round/>
            <a:headEnd/>
            <a:tailEnd/>
          </a:ln>
        </p:spPr>
        <p:txBody>
          <a:bodyPr lIns="121949" tIns="60975" rIns="121949" bIns="60975"/>
          <a:lstStyle/>
          <a:p>
            <a:endParaRPr lang="zh-CN" altLang="en-US" sz="4400" dirty="0">
              <a:solidFill>
                <a:schemeClr val="tx2"/>
              </a:solidFill>
              <a:ea typeface="黑体" pitchFamily="2" charset="-122"/>
              <a:cs typeface="Times New Roman" pitchFamily="18" charset="0"/>
            </a:endParaRPr>
          </a:p>
        </p:txBody>
      </p:sp>
      <p:sp>
        <p:nvSpPr>
          <p:cNvPr id="20484" name="Rectangle 3"/>
          <p:cNvSpPr>
            <a:spLocks noGrp="1" noChangeArrowheads="1"/>
          </p:cNvSpPr>
          <p:nvPr>
            <p:ph idx="4294967295"/>
          </p:nvPr>
        </p:nvSpPr>
        <p:spPr bwMode="auto">
          <a:xfrm>
            <a:off x="288018" y="1365575"/>
            <a:ext cx="5859869" cy="53648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49" tIns="60975" rIns="121949" bIns="60975"/>
          <a:lstStyle/>
          <a:p>
            <a:pPr eaLnBrk="1" hangingPunct="1">
              <a:lnSpc>
                <a:spcPct val="200000"/>
              </a:lnSpc>
              <a:buFontTx/>
              <a:buNone/>
            </a:pPr>
            <a:r>
              <a:rPr lang="en-US" altLang="zh-CN" sz="2800" b="1" dirty="0" smtClean="0">
                <a:latin typeface="Times New Roman" pitchFamily="18" charset="0"/>
                <a:ea typeface="黑体" pitchFamily="2" charset="-122"/>
                <a:cs typeface="Times New Roman" pitchFamily="18" charset="0"/>
              </a:rPr>
              <a:t>1</a:t>
            </a:r>
            <a:r>
              <a:rPr lang="zh-CN" altLang="en-US" sz="2800" b="1" dirty="0" smtClean="0">
                <a:latin typeface="Times New Roman" pitchFamily="18" charset="0"/>
                <a:ea typeface="黑体" pitchFamily="2" charset="-122"/>
                <a:cs typeface="Times New Roman" pitchFamily="18" charset="0"/>
              </a:rPr>
              <a:t>、在金属导体中，若</a:t>
            </a:r>
            <a:r>
              <a:rPr lang="en-US" altLang="zh-CN" sz="2800" b="1" dirty="0" smtClean="0">
                <a:latin typeface="Times New Roman" pitchFamily="18" charset="0"/>
                <a:ea typeface="黑体" pitchFamily="2" charset="-122"/>
                <a:cs typeface="Times New Roman" pitchFamily="18" charset="0"/>
              </a:rPr>
              <a:t>10s</a:t>
            </a:r>
            <a:r>
              <a:rPr lang="zh-CN" altLang="en-US" sz="2800" b="1" dirty="0" smtClean="0">
                <a:latin typeface="Times New Roman" pitchFamily="18" charset="0"/>
                <a:ea typeface="黑体" pitchFamily="2" charset="-122"/>
                <a:cs typeface="Times New Roman" pitchFamily="18" charset="0"/>
              </a:rPr>
              <a:t>内通过横</a:t>
            </a:r>
            <a:endParaRPr lang="en-US" altLang="zh-CN" sz="2800" b="1" dirty="0" smtClean="0">
              <a:latin typeface="Times New Roman" pitchFamily="18" charset="0"/>
              <a:ea typeface="黑体" pitchFamily="2" charset="-122"/>
              <a:cs typeface="Times New Roman" pitchFamily="18" charset="0"/>
            </a:endParaRPr>
          </a:p>
          <a:p>
            <a:pPr eaLnBrk="1" hangingPunct="1">
              <a:lnSpc>
                <a:spcPct val="200000"/>
              </a:lnSpc>
              <a:buFontTx/>
              <a:buNone/>
            </a:pPr>
            <a:r>
              <a:rPr lang="zh-CN" altLang="en-US" sz="2800" b="1" dirty="0" smtClean="0">
                <a:latin typeface="Times New Roman" pitchFamily="18" charset="0"/>
                <a:ea typeface="黑体" pitchFamily="2" charset="-122"/>
                <a:cs typeface="Times New Roman" pitchFamily="18" charset="0"/>
              </a:rPr>
              <a:t>截面的电量为</a:t>
            </a:r>
            <a:r>
              <a:rPr lang="en-US" altLang="zh-CN" sz="2800" b="1" dirty="0" smtClean="0">
                <a:latin typeface="Times New Roman" pitchFamily="18" charset="0"/>
                <a:ea typeface="黑体" pitchFamily="2" charset="-122"/>
                <a:cs typeface="Times New Roman" pitchFamily="18" charset="0"/>
              </a:rPr>
              <a:t>10C</a:t>
            </a:r>
            <a:r>
              <a:rPr lang="zh-CN" altLang="en-US" sz="2800" b="1" dirty="0" smtClean="0">
                <a:latin typeface="Times New Roman" pitchFamily="18" charset="0"/>
                <a:ea typeface="黑体" pitchFamily="2" charset="-122"/>
                <a:cs typeface="Times New Roman" pitchFamily="18" charset="0"/>
              </a:rPr>
              <a:t>，则导体中的电流</a:t>
            </a:r>
            <a:endParaRPr lang="en-US" altLang="zh-CN" sz="2800" b="1" dirty="0" smtClean="0">
              <a:latin typeface="Times New Roman" pitchFamily="18" charset="0"/>
              <a:ea typeface="黑体" pitchFamily="2" charset="-122"/>
              <a:cs typeface="Times New Roman" pitchFamily="18" charset="0"/>
            </a:endParaRPr>
          </a:p>
          <a:p>
            <a:pPr eaLnBrk="1" hangingPunct="1">
              <a:lnSpc>
                <a:spcPct val="200000"/>
              </a:lnSpc>
              <a:buFontTx/>
              <a:buNone/>
            </a:pPr>
            <a:r>
              <a:rPr lang="zh-CN" altLang="en-US" sz="2800" b="1" dirty="0" smtClean="0">
                <a:latin typeface="Times New Roman" pitchFamily="18" charset="0"/>
                <a:ea typeface="黑体" pitchFamily="2" charset="-122"/>
                <a:cs typeface="Times New Roman" pitchFamily="18" charset="0"/>
              </a:rPr>
              <a:t>为</a:t>
            </a:r>
            <a:r>
              <a:rPr lang="en-US" altLang="zh-CN" sz="2800" b="1" dirty="0" smtClean="0">
                <a:latin typeface="Times New Roman" pitchFamily="18" charset="0"/>
                <a:ea typeface="黑体" pitchFamily="2" charset="-122"/>
                <a:cs typeface="Times New Roman" pitchFamily="18" charset="0"/>
              </a:rPr>
              <a:t>________A</a:t>
            </a:r>
            <a:r>
              <a:rPr lang="zh-CN" altLang="en-US" sz="2800" b="1" dirty="0" smtClean="0">
                <a:latin typeface="Times New Roman" pitchFamily="18" charset="0"/>
                <a:ea typeface="黑体" pitchFamily="2" charset="-122"/>
                <a:cs typeface="Times New Roman" pitchFamily="18" charset="0"/>
              </a:rPr>
              <a:t>；</a:t>
            </a:r>
          </a:p>
          <a:p>
            <a:pPr eaLnBrk="1" hangingPunct="1">
              <a:lnSpc>
                <a:spcPct val="200000"/>
              </a:lnSpc>
              <a:buFontTx/>
              <a:buNone/>
            </a:pPr>
            <a:r>
              <a:rPr lang="zh-CN" altLang="en-US" sz="2800" b="1" dirty="0" smtClean="0">
                <a:solidFill>
                  <a:srgbClr val="FF0000"/>
                </a:solidFill>
                <a:latin typeface="Times New Roman" pitchFamily="18" charset="0"/>
                <a:ea typeface="黑体" pitchFamily="2" charset="-122"/>
                <a:cs typeface="Times New Roman" pitchFamily="18" charset="0"/>
              </a:rPr>
              <a:t>                            </a:t>
            </a:r>
          </a:p>
          <a:p>
            <a:pPr eaLnBrk="1" hangingPunct="1">
              <a:lnSpc>
                <a:spcPct val="200000"/>
              </a:lnSpc>
              <a:buFontTx/>
              <a:buNone/>
            </a:pPr>
            <a:endParaRPr lang="zh-CN" altLang="en-US" sz="2800" b="1" dirty="0" smtClean="0">
              <a:latin typeface="Times New Roman" pitchFamily="18" charset="0"/>
              <a:ea typeface="黑体" pitchFamily="2" charset="-122"/>
              <a:cs typeface="Times New Roman" pitchFamily="18" charset="0"/>
            </a:endParaRPr>
          </a:p>
          <a:p>
            <a:pPr eaLnBrk="1" hangingPunct="1">
              <a:lnSpc>
                <a:spcPct val="200000"/>
              </a:lnSpc>
              <a:buFontTx/>
              <a:buNone/>
            </a:pPr>
            <a:r>
              <a:rPr lang="zh-CN" altLang="en-US" sz="2800" b="1" dirty="0" smtClean="0">
                <a:solidFill>
                  <a:srgbClr val="FF0000"/>
                </a:solidFill>
                <a:latin typeface="Times New Roman" pitchFamily="18" charset="0"/>
                <a:ea typeface="黑体" pitchFamily="2" charset="-122"/>
                <a:cs typeface="Times New Roman" pitchFamily="18" charset="0"/>
              </a:rPr>
              <a:t>                              </a:t>
            </a:r>
            <a:endParaRPr lang="en-US" altLang="zh-CN" sz="2800" b="1" dirty="0" smtClean="0">
              <a:solidFill>
                <a:srgbClr val="FF0000"/>
              </a:solidFill>
              <a:latin typeface="Times New Roman" pitchFamily="18" charset="0"/>
              <a:ea typeface="黑体" pitchFamily="2" charset="-122"/>
              <a:cs typeface="Times New Roman" pitchFamily="18" charset="0"/>
            </a:endParaRPr>
          </a:p>
        </p:txBody>
      </p:sp>
      <p:sp>
        <p:nvSpPr>
          <p:cNvPr id="2" name="Text Box 5"/>
          <p:cNvSpPr txBox="1">
            <a:spLocks noChangeArrowheads="1"/>
          </p:cNvSpPr>
          <p:nvPr/>
        </p:nvSpPr>
        <p:spPr bwMode="auto">
          <a:xfrm>
            <a:off x="1283640" y="3564809"/>
            <a:ext cx="425816" cy="554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49" tIns="60975" rIns="121949" bIns="60975">
            <a:spAutoFit/>
          </a:bodyPr>
          <a:lstStyle>
            <a:lvl1pPr eaLnBrk="0" hangingPunct="0">
              <a:defRPr kumimoji="1" sz="2400">
                <a:solidFill>
                  <a:srgbClr val="FF0000"/>
                </a:solidFill>
                <a:latin typeface="Times New Roman" pitchFamily="18" charset="0"/>
                <a:ea typeface="宋体" charset="-122"/>
              </a:defRPr>
            </a:lvl1pPr>
            <a:lvl2pPr marL="742950" indent="-285750" eaLnBrk="0" hangingPunct="0">
              <a:defRPr kumimoji="1" sz="2400">
                <a:solidFill>
                  <a:srgbClr val="FF0000"/>
                </a:solidFill>
                <a:latin typeface="Times New Roman" pitchFamily="18" charset="0"/>
                <a:ea typeface="宋体" charset="-122"/>
              </a:defRPr>
            </a:lvl2pPr>
            <a:lvl3pPr marL="1143000" indent="-228600" eaLnBrk="0" hangingPunct="0">
              <a:defRPr kumimoji="1" sz="2400">
                <a:solidFill>
                  <a:srgbClr val="FF0000"/>
                </a:solidFill>
                <a:latin typeface="Times New Roman" pitchFamily="18" charset="0"/>
                <a:ea typeface="宋体" charset="-122"/>
              </a:defRPr>
            </a:lvl3pPr>
            <a:lvl4pPr marL="1600200" indent="-228600" eaLnBrk="0" hangingPunct="0">
              <a:defRPr kumimoji="1" sz="2400">
                <a:solidFill>
                  <a:srgbClr val="FF0000"/>
                </a:solidFill>
                <a:latin typeface="Times New Roman" pitchFamily="18" charset="0"/>
                <a:ea typeface="宋体" charset="-122"/>
              </a:defRPr>
            </a:lvl4pPr>
            <a:lvl5pPr marL="2057400" indent="-228600" eaLnBrk="0" hangingPunct="0">
              <a:defRPr kumimoji="1" sz="2400">
                <a:solidFill>
                  <a:srgbClr val="FF0000"/>
                </a:solidFill>
                <a:latin typeface="Times New Roman" pitchFamily="18" charset="0"/>
                <a:ea typeface="宋体" charset="-122"/>
              </a:defRPr>
            </a:lvl5pPr>
            <a:lvl6pPr marL="25146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6pPr>
            <a:lvl7pPr marL="29718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7pPr>
            <a:lvl8pPr marL="34290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8pPr>
            <a:lvl9pPr marL="38862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9pPr>
          </a:lstStyle>
          <a:p>
            <a:pPr algn="l" eaLnBrk="1" hangingPunct="1"/>
            <a:r>
              <a:rPr lang="en-US" altLang="zh-CN" sz="2800" dirty="0">
                <a:cs typeface="Times New Roman" pitchFamily="18" charset="0"/>
              </a:rPr>
              <a:t>1</a:t>
            </a:r>
          </a:p>
        </p:txBody>
      </p:sp>
      <p:sp>
        <p:nvSpPr>
          <p:cNvPr id="4" name="TextBox 3"/>
          <p:cNvSpPr txBox="1">
            <a:spLocks noChangeArrowheads="1"/>
          </p:cNvSpPr>
          <p:nvPr/>
        </p:nvSpPr>
        <p:spPr bwMode="auto">
          <a:xfrm>
            <a:off x="7248366" y="2251855"/>
            <a:ext cx="2509720" cy="55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49" tIns="60975" rIns="121949" bIns="60975">
            <a:spAutoFit/>
          </a:bodyPr>
          <a:lstStyle>
            <a:lvl1pPr eaLnBrk="0" hangingPunct="0">
              <a:defRPr kumimoji="1" sz="2400">
                <a:solidFill>
                  <a:srgbClr val="FF0000"/>
                </a:solidFill>
                <a:latin typeface="Times New Roman" pitchFamily="18" charset="0"/>
                <a:ea typeface="宋体" charset="-122"/>
              </a:defRPr>
            </a:lvl1pPr>
            <a:lvl2pPr marL="742950" indent="-285750" eaLnBrk="0" hangingPunct="0">
              <a:defRPr kumimoji="1" sz="2400">
                <a:solidFill>
                  <a:srgbClr val="FF0000"/>
                </a:solidFill>
                <a:latin typeface="Times New Roman" pitchFamily="18" charset="0"/>
                <a:ea typeface="宋体" charset="-122"/>
              </a:defRPr>
            </a:lvl2pPr>
            <a:lvl3pPr marL="1143000" indent="-228600" eaLnBrk="0" hangingPunct="0">
              <a:defRPr kumimoji="1" sz="2400">
                <a:solidFill>
                  <a:srgbClr val="FF0000"/>
                </a:solidFill>
                <a:latin typeface="Times New Roman" pitchFamily="18" charset="0"/>
                <a:ea typeface="宋体" charset="-122"/>
              </a:defRPr>
            </a:lvl3pPr>
            <a:lvl4pPr marL="1600200" indent="-228600" eaLnBrk="0" hangingPunct="0">
              <a:defRPr kumimoji="1" sz="2400">
                <a:solidFill>
                  <a:srgbClr val="FF0000"/>
                </a:solidFill>
                <a:latin typeface="Times New Roman" pitchFamily="18" charset="0"/>
                <a:ea typeface="宋体" charset="-122"/>
              </a:defRPr>
            </a:lvl4pPr>
            <a:lvl5pPr marL="2057400" indent="-228600" eaLnBrk="0" hangingPunct="0">
              <a:defRPr kumimoji="1" sz="2400">
                <a:solidFill>
                  <a:srgbClr val="FF0000"/>
                </a:solidFill>
                <a:latin typeface="Times New Roman" pitchFamily="18" charset="0"/>
                <a:ea typeface="宋体" charset="-122"/>
              </a:defRPr>
            </a:lvl5pPr>
            <a:lvl6pPr marL="25146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6pPr>
            <a:lvl7pPr marL="29718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7pPr>
            <a:lvl8pPr marL="34290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8pPr>
            <a:lvl9pPr marL="38862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9pPr>
          </a:lstStyle>
          <a:p>
            <a:pPr eaLnBrk="1" hangingPunct="1"/>
            <a:r>
              <a:rPr lang="zh-CN" altLang="en-US" sz="2800" dirty="0">
                <a:solidFill>
                  <a:srgbClr val="0000FF"/>
                </a:solidFill>
                <a:ea typeface="黑体" pitchFamily="2" charset="-122"/>
                <a:cs typeface="Times New Roman" pitchFamily="18" charset="0"/>
              </a:rPr>
              <a:t>时间</a:t>
            </a:r>
            <a:r>
              <a:rPr lang="en-US" altLang="zh-CN" sz="2800" i="1" dirty="0">
                <a:solidFill>
                  <a:srgbClr val="0000FF"/>
                </a:solidFill>
                <a:ea typeface="黑体" pitchFamily="2" charset="-122"/>
                <a:cs typeface="Times New Roman" pitchFamily="18" charset="0"/>
              </a:rPr>
              <a:t>t</a:t>
            </a:r>
            <a:r>
              <a:rPr lang="zh-CN" altLang="en-US" sz="2800" dirty="0">
                <a:solidFill>
                  <a:srgbClr val="0000FF"/>
                </a:solidFill>
                <a:ea typeface="黑体" pitchFamily="2" charset="-122"/>
                <a:cs typeface="Times New Roman" pitchFamily="18" charset="0"/>
              </a:rPr>
              <a:t>是多少？</a:t>
            </a:r>
          </a:p>
        </p:txBody>
      </p:sp>
      <p:sp>
        <p:nvSpPr>
          <p:cNvPr id="5" name="TextBox 4"/>
          <p:cNvSpPr txBox="1">
            <a:spLocks noChangeArrowheads="1"/>
          </p:cNvSpPr>
          <p:nvPr/>
        </p:nvSpPr>
        <p:spPr bwMode="auto">
          <a:xfrm>
            <a:off x="7211006" y="3622453"/>
            <a:ext cx="3671898" cy="55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49" tIns="60975" rIns="121949" bIns="60975">
            <a:spAutoFit/>
          </a:bodyPr>
          <a:lstStyle>
            <a:defPPr>
              <a:defRPr lang="en-US"/>
            </a:defPPr>
            <a:lvl1pPr eaLnBrk="1" hangingPunct="1">
              <a:defRPr kumimoji="1" sz="2800">
                <a:solidFill>
                  <a:srgbClr val="0000FF"/>
                </a:solidFill>
                <a:latin typeface="黑体" pitchFamily="2" charset="-122"/>
                <a:ea typeface="黑体" pitchFamily="2" charset="-122"/>
              </a:defRPr>
            </a:lvl1pPr>
            <a:lvl2pPr marL="742950" indent="-285750" eaLnBrk="0" hangingPunct="0">
              <a:defRPr kumimoji="1" sz="2400">
                <a:solidFill>
                  <a:srgbClr val="FF0000"/>
                </a:solidFill>
                <a:ea typeface="宋体" charset="-122"/>
              </a:defRPr>
            </a:lvl2pPr>
            <a:lvl3pPr marL="1143000" indent="-228600" eaLnBrk="0" hangingPunct="0">
              <a:defRPr kumimoji="1" sz="2400">
                <a:solidFill>
                  <a:srgbClr val="FF0000"/>
                </a:solidFill>
                <a:ea typeface="宋体" charset="-122"/>
              </a:defRPr>
            </a:lvl3pPr>
            <a:lvl4pPr marL="1600200" indent="-228600" eaLnBrk="0" hangingPunct="0">
              <a:defRPr kumimoji="1" sz="2400">
                <a:solidFill>
                  <a:srgbClr val="FF0000"/>
                </a:solidFill>
                <a:ea typeface="宋体" charset="-122"/>
              </a:defRPr>
            </a:lvl4pPr>
            <a:lvl5pPr marL="2057400" indent="-228600" eaLnBrk="0" hangingPunct="0">
              <a:defRPr kumimoji="1" sz="2400">
                <a:solidFill>
                  <a:srgbClr val="FF0000"/>
                </a:solidFill>
                <a:ea typeface="宋体" charset="-122"/>
              </a:defRPr>
            </a:lvl5pPr>
            <a:lvl6pPr marL="2514600" indent="-228600" algn="ctr" eaLnBrk="0" fontAlgn="base" hangingPunct="0">
              <a:spcBef>
                <a:spcPct val="0"/>
              </a:spcBef>
              <a:spcAft>
                <a:spcPct val="0"/>
              </a:spcAft>
              <a:defRPr kumimoji="1" sz="2400">
                <a:solidFill>
                  <a:srgbClr val="FF0000"/>
                </a:solidFill>
                <a:ea typeface="宋体" charset="-122"/>
              </a:defRPr>
            </a:lvl6pPr>
            <a:lvl7pPr marL="2971800" indent="-228600" algn="ctr" eaLnBrk="0" fontAlgn="base" hangingPunct="0">
              <a:spcBef>
                <a:spcPct val="0"/>
              </a:spcBef>
              <a:spcAft>
                <a:spcPct val="0"/>
              </a:spcAft>
              <a:defRPr kumimoji="1" sz="2400">
                <a:solidFill>
                  <a:srgbClr val="FF0000"/>
                </a:solidFill>
                <a:ea typeface="宋体" charset="-122"/>
              </a:defRPr>
            </a:lvl7pPr>
            <a:lvl8pPr marL="3429000" indent="-228600" algn="ctr" eaLnBrk="0" fontAlgn="base" hangingPunct="0">
              <a:spcBef>
                <a:spcPct val="0"/>
              </a:spcBef>
              <a:spcAft>
                <a:spcPct val="0"/>
              </a:spcAft>
              <a:defRPr kumimoji="1" sz="2400">
                <a:solidFill>
                  <a:srgbClr val="FF0000"/>
                </a:solidFill>
                <a:ea typeface="宋体" charset="-122"/>
              </a:defRPr>
            </a:lvl8pPr>
            <a:lvl9pPr marL="3886200" indent="-228600" algn="ctr" eaLnBrk="0" fontAlgn="base" hangingPunct="0">
              <a:spcBef>
                <a:spcPct val="0"/>
              </a:spcBef>
              <a:spcAft>
                <a:spcPct val="0"/>
              </a:spcAft>
              <a:defRPr kumimoji="1" sz="2400">
                <a:solidFill>
                  <a:srgbClr val="FF0000"/>
                </a:solidFill>
                <a:ea typeface="宋体" charset="-122"/>
              </a:defRPr>
            </a:lvl9pPr>
          </a:lstStyle>
          <a:p>
            <a:r>
              <a:rPr lang="zh-CN" altLang="en-US" dirty="0">
                <a:latin typeface="Times New Roman" pitchFamily="18" charset="0"/>
                <a:cs typeface="Times New Roman" pitchFamily="18" charset="0"/>
              </a:rPr>
              <a:t>通过的电量</a:t>
            </a:r>
            <a:r>
              <a:rPr lang="en-US" altLang="zh-CN" i="1" dirty="0">
                <a:latin typeface="Times New Roman" pitchFamily="18" charset="0"/>
                <a:cs typeface="Times New Roman" pitchFamily="18" charset="0"/>
              </a:rPr>
              <a:t>q</a:t>
            </a:r>
            <a:r>
              <a:rPr lang="zh-CN" altLang="en-US" dirty="0">
                <a:latin typeface="Times New Roman" pitchFamily="18" charset="0"/>
                <a:cs typeface="Times New Roman" pitchFamily="18" charset="0"/>
              </a:rPr>
              <a:t>是多少？</a:t>
            </a:r>
          </a:p>
        </p:txBody>
      </p:sp>
      <p:cxnSp>
        <p:nvCxnSpPr>
          <p:cNvPr id="10" name="肘形连接符 9"/>
          <p:cNvCxnSpPr/>
          <p:nvPr/>
        </p:nvCxnSpPr>
        <p:spPr>
          <a:xfrm>
            <a:off x="4036698" y="2187643"/>
            <a:ext cx="3174308" cy="453320"/>
          </a:xfrm>
          <a:prstGeom prst="bentConnector3">
            <a:avLst>
              <a:gd name="adj1" fmla="val 50000"/>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2" name="肘形连接符 11"/>
          <p:cNvCxnSpPr/>
          <p:nvPr/>
        </p:nvCxnSpPr>
        <p:spPr>
          <a:xfrm>
            <a:off x="2948825" y="3069671"/>
            <a:ext cx="4393482" cy="859780"/>
          </a:xfrm>
          <a:prstGeom prst="bentConnector3">
            <a:avLst>
              <a:gd name="adj1" fmla="val 50000"/>
            </a:avLst>
          </a:prstGeom>
          <a:ln>
            <a:tailEnd type="arrow"/>
          </a:ln>
        </p:spPr>
        <p:style>
          <a:lnRef idx="3">
            <a:schemeClr val="accent2"/>
          </a:lnRef>
          <a:fillRef idx="0">
            <a:schemeClr val="accent2"/>
          </a:fillRef>
          <a:effectRef idx="2">
            <a:schemeClr val="accent2"/>
          </a:effectRef>
          <a:fontRef idx="minor">
            <a:schemeClr val="tx1"/>
          </a:fontRef>
        </p:style>
      </p:cxnSp>
      <p:sp>
        <p:nvSpPr>
          <p:cNvPr id="13" name="矩形 12"/>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对点训练</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13934891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1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1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圆角矩形 2"/>
          <p:cNvSpPr/>
          <p:nvPr/>
        </p:nvSpPr>
        <p:spPr bwMode="auto">
          <a:xfrm>
            <a:off x="6412607" y="1071279"/>
            <a:ext cx="5713741" cy="5083297"/>
          </a:xfrm>
          <a:prstGeom prst="roundRect">
            <a:avLst/>
          </a:prstGeom>
          <a:solidFill>
            <a:schemeClr val="accent3"/>
          </a:solidFill>
          <a:ln w="28575" cap="flat" cmpd="sng" algn="ctr">
            <a:solidFill>
              <a:srgbClr val="00FF00"/>
            </a:solidFill>
            <a:prstDash val="solid"/>
            <a:round/>
            <a:headEnd type="none" w="med" len="med"/>
            <a:tailEnd type="none" w="med" len="med"/>
          </a:ln>
          <a:effectLst/>
        </p:spPr>
        <p:txBody>
          <a:bodyPr lIns="121949" tIns="60975" rIns="121949" bIns="60975"/>
          <a:lstStyle/>
          <a:p>
            <a:pPr>
              <a:defRPr/>
            </a:pPr>
            <a:endParaRPr lang="zh-CN" altLang="en-US" sz="4400" dirty="0">
              <a:ea typeface="华文行楷" pitchFamily="2" charset="-122"/>
              <a:cs typeface="Times New Roman" pitchFamily="18" charset="0"/>
            </a:endParaRPr>
          </a:p>
        </p:txBody>
      </p:sp>
      <p:sp>
        <p:nvSpPr>
          <p:cNvPr id="21507" name="圆角矩形 3"/>
          <p:cNvSpPr>
            <a:spLocks noChangeArrowheads="1"/>
          </p:cNvSpPr>
          <p:nvPr/>
        </p:nvSpPr>
        <p:spPr bwMode="auto">
          <a:xfrm>
            <a:off x="95300" y="1183469"/>
            <a:ext cx="6147884" cy="5083297"/>
          </a:xfrm>
          <a:prstGeom prst="roundRect">
            <a:avLst>
              <a:gd name="adj" fmla="val 16667"/>
            </a:avLst>
          </a:prstGeom>
          <a:solidFill>
            <a:srgbClr val="DAFEF5"/>
          </a:solidFill>
          <a:ln w="9525" algn="ctr">
            <a:solidFill>
              <a:srgbClr val="000000"/>
            </a:solidFill>
            <a:round/>
            <a:headEnd/>
            <a:tailEnd/>
          </a:ln>
        </p:spPr>
        <p:txBody>
          <a:bodyPr lIns="121949" tIns="60975" rIns="121949" bIns="60975"/>
          <a:lstStyle/>
          <a:p>
            <a:endParaRPr lang="zh-CN" altLang="en-US" sz="2800">
              <a:solidFill>
                <a:schemeClr val="tx2"/>
              </a:solidFill>
              <a:ea typeface="华文行楷" pitchFamily="2" charset="-122"/>
              <a:cs typeface="Times New Roman" pitchFamily="18" charset="0"/>
            </a:endParaRPr>
          </a:p>
        </p:txBody>
      </p:sp>
      <p:sp>
        <p:nvSpPr>
          <p:cNvPr id="21508" name="矩形 1"/>
          <p:cNvSpPr>
            <a:spLocks noChangeArrowheads="1"/>
          </p:cNvSpPr>
          <p:nvPr/>
        </p:nvSpPr>
        <p:spPr bwMode="auto">
          <a:xfrm>
            <a:off x="432025" y="1077632"/>
            <a:ext cx="5235125" cy="35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49" tIns="60975" rIns="121949" bIns="60975">
            <a:spAutoFit/>
          </a:bodyPr>
          <a:lstStyle/>
          <a:p>
            <a:pPr>
              <a:lnSpc>
                <a:spcPct val="200000"/>
              </a:lnSpc>
            </a:pPr>
            <a:r>
              <a:rPr lang="en-US" altLang="zh-CN" sz="2800" dirty="0">
                <a:ea typeface="黑体" pitchFamily="2" charset="-122"/>
                <a:cs typeface="Times New Roman" pitchFamily="18" charset="0"/>
              </a:rPr>
              <a:t>2</a:t>
            </a:r>
            <a:r>
              <a:rPr lang="zh-CN" altLang="en-US" sz="2800" dirty="0">
                <a:ea typeface="黑体" pitchFamily="2" charset="-122"/>
                <a:cs typeface="Times New Roman" pitchFamily="18" charset="0"/>
              </a:rPr>
              <a:t>、某电解槽横截面积为</a:t>
            </a:r>
            <a:r>
              <a:rPr lang="en-US" altLang="zh-CN" sz="2800" dirty="0">
                <a:ea typeface="黑体" pitchFamily="2" charset="-122"/>
                <a:cs typeface="Times New Roman" pitchFamily="18" charset="0"/>
              </a:rPr>
              <a:t>0.5m</a:t>
            </a:r>
            <a:r>
              <a:rPr lang="en-US" altLang="zh-CN" sz="2800" baseline="30000" dirty="0">
                <a:ea typeface="黑体" pitchFamily="2" charset="-122"/>
                <a:cs typeface="Times New Roman" pitchFamily="18" charset="0"/>
              </a:rPr>
              <a:t>2</a:t>
            </a:r>
            <a:r>
              <a:rPr lang="zh-CN" altLang="en-US" sz="2800" dirty="0">
                <a:ea typeface="黑体" pitchFamily="2" charset="-122"/>
                <a:cs typeface="Times New Roman" pitchFamily="18" charset="0"/>
              </a:rPr>
              <a:t>，若</a:t>
            </a:r>
            <a:r>
              <a:rPr lang="en-US" altLang="zh-CN" sz="2800" dirty="0">
                <a:ea typeface="黑体" pitchFamily="2" charset="-122"/>
                <a:cs typeface="Times New Roman" pitchFamily="18" charset="0"/>
              </a:rPr>
              <a:t>10s</a:t>
            </a:r>
            <a:r>
              <a:rPr lang="zh-CN" altLang="en-US" sz="2800" dirty="0">
                <a:ea typeface="黑体" pitchFamily="2" charset="-122"/>
                <a:cs typeface="Times New Roman" pitchFamily="18" charset="0"/>
              </a:rPr>
              <a:t>内沿相反方向通过横截面的正负离子的电量均为</a:t>
            </a:r>
            <a:r>
              <a:rPr lang="en-US" altLang="zh-CN" sz="2800" dirty="0">
                <a:ea typeface="黑体" pitchFamily="2" charset="-122"/>
                <a:cs typeface="Times New Roman" pitchFamily="18" charset="0"/>
              </a:rPr>
              <a:t>10C</a:t>
            </a:r>
            <a:r>
              <a:rPr lang="zh-CN" altLang="en-US" sz="2800" dirty="0">
                <a:ea typeface="黑体" pitchFamily="2" charset="-122"/>
                <a:cs typeface="Times New Roman" pitchFamily="18" charset="0"/>
              </a:rPr>
              <a:t>，则电解液中的电流为</a:t>
            </a:r>
            <a:r>
              <a:rPr lang="en-US" altLang="zh-CN" sz="2800" dirty="0">
                <a:ea typeface="黑体" pitchFamily="2" charset="-122"/>
                <a:cs typeface="Times New Roman" pitchFamily="18" charset="0"/>
              </a:rPr>
              <a:t>_______A</a:t>
            </a:r>
            <a:r>
              <a:rPr lang="zh-CN" altLang="en-US" sz="2800" dirty="0">
                <a:ea typeface="黑体" pitchFamily="2" charset="-122"/>
                <a:cs typeface="Times New Roman" pitchFamily="18" charset="0"/>
              </a:rPr>
              <a:t>．</a:t>
            </a:r>
          </a:p>
        </p:txBody>
      </p:sp>
      <p:cxnSp>
        <p:nvCxnSpPr>
          <p:cNvPr id="5" name="肘形连接符 4"/>
          <p:cNvCxnSpPr/>
          <p:nvPr/>
        </p:nvCxnSpPr>
        <p:spPr>
          <a:xfrm flipV="1">
            <a:off x="1058615" y="2985197"/>
            <a:ext cx="6090976" cy="611856"/>
          </a:xfrm>
          <a:prstGeom prst="bentConnector3">
            <a:avLst>
              <a:gd name="adj1" fmla="val 21096"/>
            </a:avLst>
          </a:prstGeom>
          <a:ln>
            <a:tailEnd type="arrow"/>
          </a:ln>
        </p:spPr>
        <p:style>
          <a:lnRef idx="3">
            <a:schemeClr val="accent2"/>
          </a:lnRef>
          <a:fillRef idx="0">
            <a:schemeClr val="accent2"/>
          </a:fillRef>
          <a:effectRef idx="2">
            <a:schemeClr val="accent2"/>
          </a:effectRef>
          <a:fontRef idx="minor">
            <a:schemeClr val="tx1"/>
          </a:fontRef>
        </p:style>
      </p:cxnSp>
      <p:cxnSp>
        <p:nvCxnSpPr>
          <p:cNvPr id="6" name="肘形连接符 5"/>
          <p:cNvCxnSpPr>
            <a:endCxn id="9" idx="1"/>
          </p:cNvCxnSpPr>
          <p:nvPr/>
        </p:nvCxnSpPr>
        <p:spPr>
          <a:xfrm>
            <a:off x="4388985" y="3597053"/>
            <a:ext cx="2837957" cy="960598"/>
          </a:xfrm>
          <a:prstGeom prst="bentConnector3">
            <a:avLst>
              <a:gd name="adj1" fmla="val 50000"/>
            </a:avLst>
          </a:prstGeom>
          <a:ln>
            <a:tailEnd type="arrow"/>
          </a:ln>
        </p:spPr>
        <p:style>
          <a:lnRef idx="3">
            <a:schemeClr val="accent2"/>
          </a:lnRef>
          <a:fillRef idx="0">
            <a:schemeClr val="accent2"/>
          </a:fillRef>
          <a:effectRef idx="2">
            <a:schemeClr val="accent2"/>
          </a:effectRef>
          <a:fontRef idx="minor">
            <a:schemeClr val="tx1"/>
          </a:fontRef>
        </p:style>
      </p:cxnSp>
      <p:sp>
        <p:nvSpPr>
          <p:cNvPr id="8" name="TextBox 7"/>
          <p:cNvSpPr txBox="1">
            <a:spLocks noChangeArrowheads="1"/>
          </p:cNvSpPr>
          <p:nvPr/>
        </p:nvSpPr>
        <p:spPr bwMode="auto">
          <a:xfrm>
            <a:off x="7204652" y="2398741"/>
            <a:ext cx="4561675" cy="1415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49" tIns="60975" rIns="121949" bIns="60975">
            <a:spAutoFit/>
          </a:bodyPr>
          <a:lstStyle>
            <a:lvl1pPr eaLnBrk="0" hangingPunct="0">
              <a:defRPr kumimoji="1" sz="2400">
                <a:solidFill>
                  <a:srgbClr val="FF0000"/>
                </a:solidFill>
                <a:latin typeface="Times New Roman" pitchFamily="18" charset="0"/>
                <a:ea typeface="宋体" charset="-122"/>
              </a:defRPr>
            </a:lvl1pPr>
            <a:lvl2pPr marL="742950" indent="-285750" eaLnBrk="0" hangingPunct="0">
              <a:defRPr kumimoji="1" sz="2400">
                <a:solidFill>
                  <a:srgbClr val="FF0000"/>
                </a:solidFill>
                <a:latin typeface="Times New Roman" pitchFamily="18" charset="0"/>
                <a:ea typeface="宋体" charset="-122"/>
              </a:defRPr>
            </a:lvl2pPr>
            <a:lvl3pPr marL="1143000" indent="-228600" eaLnBrk="0" hangingPunct="0">
              <a:defRPr kumimoji="1" sz="2400">
                <a:solidFill>
                  <a:srgbClr val="FF0000"/>
                </a:solidFill>
                <a:latin typeface="Times New Roman" pitchFamily="18" charset="0"/>
                <a:ea typeface="宋体" charset="-122"/>
              </a:defRPr>
            </a:lvl3pPr>
            <a:lvl4pPr marL="1600200" indent="-228600" eaLnBrk="0" hangingPunct="0">
              <a:defRPr kumimoji="1" sz="2400">
                <a:solidFill>
                  <a:srgbClr val="FF0000"/>
                </a:solidFill>
                <a:latin typeface="Times New Roman" pitchFamily="18" charset="0"/>
                <a:ea typeface="宋体" charset="-122"/>
              </a:defRPr>
            </a:lvl4pPr>
            <a:lvl5pPr marL="2057400" indent="-228600" eaLnBrk="0" hangingPunct="0">
              <a:defRPr kumimoji="1" sz="2400">
                <a:solidFill>
                  <a:srgbClr val="FF0000"/>
                </a:solidFill>
                <a:latin typeface="Times New Roman" pitchFamily="18" charset="0"/>
                <a:ea typeface="宋体" charset="-122"/>
              </a:defRPr>
            </a:lvl5pPr>
            <a:lvl6pPr marL="25146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6pPr>
            <a:lvl7pPr marL="29718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7pPr>
            <a:lvl8pPr marL="34290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8pPr>
            <a:lvl9pPr marL="38862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9pPr>
          </a:lstStyle>
          <a:p>
            <a:pPr eaLnBrk="1" hangingPunct="1">
              <a:lnSpc>
                <a:spcPct val="150000"/>
              </a:lnSpc>
            </a:pPr>
            <a:r>
              <a:rPr lang="zh-CN" altLang="en-US" sz="2800" dirty="0">
                <a:solidFill>
                  <a:schemeClr val="tx1"/>
                </a:solidFill>
                <a:ea typeface="黑体" pitchFamily="2" charset="-122"/>
                <a:cs typeface="Times New Roman" pitchFamily="18" charset="0"/>
              </a:rPr>
              <a:t>正离子电荷量是多少？负离子电荷量是多少？</a:t>
            </a:r>
          </a:p>
        </p:txBody>
      </p:sp>
      <p:sp>
        <p:nvSpPr>
          <p:cNvPr id="9" name="TextBox 8"/>
          <p:cNvSpPr txBox="1">
            <a:spLocks noChangeArrowheads="1"/>
          </p:cNvSpPr>
          <p:nvPr/>
        </p:nvSpPr>
        <p:spPr bwMode="auto">
          <a:xfrm>
            <a:off x="7226942" y="4172915"/>
            <a:ext cx="3131685" cy="76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49" tIns="60975" rIns="121949" bIns="60975">
            <a:spAutoFit/>
          </a:bodyPr>
          <a:lstStyle>
            <a:lvl1pPr eaLnBrk="0" hangingPunct="0">
              <a:defRPr kumimoji="1" sz="2400">
                <a:solidFill>
                  <a:srgbClr val="FF0000"/>
                </a:solidFill>
                <a:latin typeface="Times New Roman" pitchFamily="18" charset="0"/>
                <a:ea typeface="宋体" charset="-122"/>
              </a:defRPr>
            </a:lvl1pPr>
            <a:lvl2pPr marL="742950" indent="-285750" eaLnBrk="0" hangingPunct="0">
              <a:defRPr kumimoji="1" sz="2400">
                <a:solidFill>
                  <a:srgbClr val="FF0000"/>
                </a:solidFill>
                <a:latin typeface="Times New Roman" pitchFamily="18" charset="0"/>
                <a:ea typeface="宋体" charset="-122"/>
              </a:defRPr>
            </a:lvl2pPr>
            <a:lvl3pPr marL="1143000" indent="-228600" eaLnBrk="0" hangingPunct="0">
              <a:defRPr kumimoji="1" sz="2400">
                <a:solidFill>
                  <a:srgbClr val="FF0000"/>
                </a:solidFill>
                <a:latin typeface="Times New Roman" pitchFamily="18" charset="0"/>
                <a:ea typeface="宋体" charset="-122"/>
              </a:defRPr>
            </a:lvl3pPr>
            <a:lvl4pPr marL="1600200" indent="-228600" eaLnBrk="0" hangingPunct="0">
              <a:defRPr kumimoji="1" sz="2400">
                <a:solidFill>
                  <a:srgbClr val="FF0000"/>
                </a:solidFill>
                <a:latin typeface="Times New Roman" pitchFamily="18" charset="0"/>
                <a:ea typeface="宋体" charset="-122"/>
              </a:defRPr>
            </a:lvl4pPr>
            <a:lvl5pPr marL="2057400" indent="-228600" eaLnBrk="0" hangingPunct="0">
              <a:defRPr kumimoji="1" sz="2400">
                <a:solidFill>
                  <a:srgbClr val="FF0000"/>
                </a:solidFill>
                <a:latin typeface="Times New Roman" pitchFamily="18" charset="0"/>
                <a:ea typeface="宋体" charset="-122"/>
              </a:defRPr>
            </a:lvl5pPr>
            <a:lvl6pPr marL="25146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6pPr>
            <a:lvl7pPr marL="29718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7pPr>
            <a:lvl8pPr marL="34290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8pPr>
            <a:lvl9pPr marL="38862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9pPr>
          </a:lstStyle>
          <a:p>
            <a:pPr eaLnBrk="1" hangingPunct="1">
              <a:lnSpc>
                <a:spcPct val="150000"/>
              </a:lnSpc>
            </a:pPr>
            <a:r>
              <a:rPr lang="zh-CN" altLang="en-US" sz="2800" dirty="0">
                <a:solidFill>
                  <a:schemeClr val="tx1"/>
                </a:solidFill>
                <a:ea typeface="黑体" pitchFamily="2" charset="-122"/>
                <a:cs typeface="Times New Roman" pitchFamily="18" charset="0"/>
              </a:rPr>
              <a:t>总电荷量是多少？</a:t>
            </a:r>
          </a:p>
        </p:txBody>
      </p:sp>
      <p:sp>
        <p:nvSpPr>
          <p:cNvPr id="10" name="TextBox 9"/>
          <p:cNvSpPr txBox="1">
            <a:spLocks noChangeArrowheads="1"/>
          </p:cNvSpPr>
          <p:nvPr/>
        </p:nvSpPr>
        <p:spPr bwMode="auto">
          <a:xfrm>
            <a:off x="3716253" y="3955886"/>
            <a:ext cx="425816" cy="55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49" tIns="60975" rIns="121949" bIns="60975">
            <a:spAutoFit/>
          </a:bodyPr>
          <a:lstStyle>
            <a:lvl1pPr eaLnBrk="0" hangingPunct="0">
              <a:defRPr kumimoji="1" sz="2400">
                <a:solidFill>
                  <a:srgbClr val="FF0000"/>
                </a:solidFill>
                <a:latin typeface="Times New Roman" pitchFamily="18" charset="0"/>
                <a:ea typeface="宋体" charset="-122"/>
              </a:defRPr>
            </a:lvl1pPr>
            <a:lvl2pPr marL="742950" indent="-285750" eaLnBrk="0" hangingPunct="0">
              <a:defRPr kumimoji="1" sz="2400">
                <a:solidFill>
                  <a:srgbClr val="FF0000"/>
                </a:solidFill>
                <a:latin typeface="Times New Roman" pitchFamily="18" charset="0"/>
                <a:ea typeface="宋体" charset="-122"/>
              </a:defRPr>
            </a:lvl2pPr>
            <a:lvl3pPr marL="1143000" indent="-228600" eaLnBrk="0" hangingPunct="0">
              <a:defRPr kumimoji="1" sz="2400">
                <a:solidFill>
                  <a:srgbClr val="FF0000"/>
                </a:solidFill>
                <a:latin typeface="Times New Roman" pitchFamily="18" charset="0"/>
                <a:ea typeface="宋体" charset="-122"/>
              </a:defRPr>
            </a:lvl3pPr>
            <a:lvl4pPr marL="1600200" indent="-228600" eaLnBrk="0" hangingPunct="0">
              <a:defRPr kumimoji="1" sz="2400">
                <a:solidFill>
                  <a:srgbClr val="FF0000"/>
                </a:solidFill>
                <a:latin typeface="Times New Roman" pitchFamily="18" charset="0"/>
                <a:ea typeface="宋体" charset="-122"/>
              </a:defRPr>
            </a:lvl4pPr>
            <a:lvl5pPr marL="2057400" indent="-228600" eaLnBrk="0" hangingPunct="0">
              <a:defRPr kumimoji="1" sz="2400">
                <a:solidFill>
                  <a:srgbClr val="FF0000"/>
                </a:solidFill>
                <a:latin typeface="Times New Roman" pitchFamily="18" charset="0"/>
                <a:ea typeface="宋体" charset="-122"/>
              </a:defRPr>
            </a:lvl5pPr>
            <a:lvl6pPr marL="25146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6pPr>
            <a:lvl7pPr marL="29718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7pPr>
            <a:lvl8pPr marL="34290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8pPr>
            <a:lvl9pPr marL="3886200" indent="-228600" algn="ctr" eaLnBrk="0" fontAlgn="base" hangingPunct="0">
              <a:spcBef>
                <a:spcPct val="0"/>
              </a:spcBef>
              <a:spcAft>
                <a:spcPct val="0"/>
              </a:spcAft>
              <a:defRPr kumimoji="1" sz="2400">
                <a:solidFill>
                  <a:srgbClr val="FF0000"/>
                </a:solidFill>
                <a:latin typeface="Times New Roman" pitchFamily="18" charset="0"/>
                <a:ea typeface="宋体" charset="-122"/>
              </a:defRPr>
            </a:lvl9pPr>
          </a:lstStyle>
          <a:p>
            <a:pPr eaLnBrk="1" hangingPunct="1"/>
            <a:r>
              <a:rPr lang="en-US" altLang="zh-CN" sz="2800" dirty="0">
                <a:cs typeface="Times New Roman" pitchFamily="18" charset="0"/>
              </a:rPr>
              <a:t>2</a:t>
            </a:r>
            <a:endParaRPr lang="zh-CN" altLang="en-US" sz="2800" dirty="0">
              <a:cs typeface="Times New Roman" pitchFamily="18" charset="0"/>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328123" y="6190740"/>
            <a:ext cx="1870227" cy="739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对点训练</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977305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 name="矩形 52"/>
          <p:cNvSpPr/>
          <p:nvPr/>
        </p:nvSpPr>
        <p:spPr>
          <a:xfrm>
            <a:off x="6566550" y="533404"/>
            <a:ext cx="5668939" cy="6237037"/>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ctr"/>
          <a:lstStyle/>
          <a:p>
            <a:pPr algn="ctr">
              <a:defRPr/>
            </a:pPr>
            <a:endParaRPr lang="zh-CN" altLang="en-US">
              <a:latin typeface="Times New Roman" pitchFamily="18" charset="0"/>
              <a:cs typeface="Times New Roman" pitchFamily="18" charset="0"/>
            </a:endParaRPr>
          </a:p>
        </p:txBody>
      </p:sp>
      <p:sp>
        <p:nvSpPr>
          <p:cNvPr id="98306" name="Rectangle 2"/>
          <p:cNvSpPr>
            <a:spLocks noGrp="1" noChangeArrowheads="1"/>
          </p:cNvSpPr>
          <p:nvPr>
            <p:ph type="title"/>
          </p:nvPr>
        </p:nvSpPr>
        <p:spPr>
          <a:xfrm>
            <a:off x="-3" y="548807"/>
            <a:ext cx="5064063" cy="747885"/>
          </a:xfrm>
        </p:spPr>
        <p:txBody>
          <a:bodyPr/>
          <a:lstStyle/>
          <a:p>
            <a:pPr algn="l"/>
            <a:r>
              <a:rPr lang="zh-CN" altLang="en-US" sz="2800" b="1" i="0" dirty="0">
                <a:solidFill>
                  <a:schemeClr val="tx1"/>
                </a:solidFill>
                <a:latin typeface="Times New Roman" pitchFamily="18" charset="0"/>
                <a:ea typeface="黑体" pitchFamily="2" charset="-122"/>
                <a:cs typeface="Times New Roman" pitchFamily="18" charset="0"/>
              </a:rPr>
              <a:t>三、电流的微观表达式</a:t>
            </a:r>
          </a:p>
        </p:txBody>
      </p:sp>
      <p:sp>
        <p:nvSpPr>
          <p:cNvPr id="98307" name="Rectangle 3"/>
          <p:cNvSpPr>
            <a:spLocks noGrp="1" noChangeArrowheads="1"/>
          </p:cNvSpPr>
          <p:nvPr>
            <p:ph type="body" idx="1"/>
          </p:nvPr>
        </p:nvSpPr>
        <p:spPr>
          <a:xfrm>
            <a:off x="1" y="1557698"/>
            <a:ext cx="2282955" cy="609741"/>
          </a:xfrm>
        </p:spPr>
        <p:txBody>
          <a:bodyPr/>
          <a:lstStyle/>
          <a:p>
            <a:pPr>
              <a:buFontTx/>
              <a:buNone/>
            </a:pPr>
            <a:r>
              <a:rPr lang="zh-CN" altLang="en-US" sz="2800" dirty="0">
                <a:solidFill>
                  <a:srgbClr val="FF0000"/>
                </a:solidFill>
                <a:latin typeface="Times New Roman" pitchFamily="18" charset="0"/>
                <a:ea typeface="黑体" pitchFamily="2" charset="-122"/>
                <a:cs typeface="Times New Roman" pitchFamily="18" charset="0"/>
              </a:rPr>
              <a:t> </a:t>
            </a:r>
            <a:r>
              <a:rPr kumimoji="1" lang="zh-CN" altLang="en-US" sz="2800" b="1" kern="1200" dirty="0">
                <a:latin typeface="Times New Roman" pitchFamily="18" charset="0"/>
                <a:ea typeface="黑体" pitchFamily="2" charset="-122"/>
                <a:cs typeface="Times New Roman" pitchFamily="18" charset="0"/>
              </a:rPr>
              <a:t>推导：</a:t>
            </a:r>
          </a:p>
        </p:txBody>
      </p:sp>
      <p:sp>
        <p:nvSpPr>
          <p:cNvPr id="98308" name="Text Box 4"/>
          <p:cNvSpPr txBox="1">
            <a:spLocks noChangeArrowheads="1"/>
          </p:cNvSpPr>
          <p:nvPr/>
        </p:nvSpPr>
        <p:spPr bwMode="auto">
          <a:xfrm>
            <a:off x="207848" y="2110742"/>
            <a:ext cx="6228777" cy="33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algn="l" eaLnBrk="1" hangingPunct="1">
              <a:lnSpc>
                <a:spcPct val="150000"/>
              </a:lnSpc>
              <a:spcBef>
                <a:spcPct val="50000"/>
              </a:spcBef>
            </a:pPr>
            <a:r>
              <a:rPr kumimoji="1" lang="zh-CN" altLang="en-US" sz="2800" dirty="0">
                <a:ea typeface="黑体" pitchFamily="2" charset="-122"/>
                <a:cs typeface="Times New Roman" pitchFamily="18" charset="0"/>
              </a:rPr>
              <a:t>一段粗细均匀的导体长为</a:t>
            </a:r>
            <a:r>
              <a:rPr kumimoji="1" lang="en-US" altLang="zh-CN" sz="2800" i="1" dirty="0">
                <a:ea typeface="黑体" pitchFamily="2" charset="-122"/>
                <a:cs typeface="Times New Roman" pitchFamily="18" charset="0"/>
              </a:rPr>
              <a:t>l</a:t>
            </a:r>
            <a:r>
              <a:rPr kumimoji="1" lang="en-US" altLang="zh-CN" sz="2800" dirty="0">
                <a:ea typeface="黑体" pitchFamily="2" charset="-122"/>
                <a:cs typeface="Times New Roman" pitchFamily="18" charset="0"/>
              </a:rPr>
              <a:t>,</a:t>
            </a:r>
            <a:r>
              <a:rPr kumimoji="1" lang="zh-CN" altLang="en-US" sz="2800" dirty="0">
                <a:ea typeface="黑体" pitchFamily="2" charset="-122"/>
                <a:cs typeface="Times New Roman" pitchFamily="18" charset="0"/>
              </a:rPr>
              <a:t>两端加一定的电压，自由电荷定向移动的速率为</a:t>
            </a:r>
            <a:r>
              <a:rPr kumimoji="1" lang="en-US" altLang="zh-CN" sz="2800" i="1" dirty="0">
                <a:ea typeface="黑体" pitchFamily="2" charset="-122"/>
                <a:cs typeface="Times New Roman" pitchFamily="18" charset="0"/>
              </a:rPr>
              <a:t>v</a:t>
            </a:r>
            <a:r>
              <a:rPr kumimoji="1" lang="en-US" altLang="zh-CN" sz="2800" dirty="0">
                <a:ea typeface="黑体" pitchFamily="2" charset="-122"/>
                <a:cs typeface="Times New Roman" pitchFamily="18" charset="0"/>
              </a:rPr>
              <a:t>,</a:t>
            </a:r>
            <a:r>
              <a:rPr kumimoji="1" lang="zh-CN" altLang="en-US" sz="2800" dirty="0">
                <a:ea typeface="黑体" pitchFamily="2" charset="-122"/>
                <a:cs typeface="Times New Roman" pitchFamily="18" charset="0"/>
              </a:rPr>
              <a:t>设导体的横截面积为</a:t>
            </a:r>
            <a:r>
              <a:rPr kumimoji="1" lang="en-US" altLang="zh-CN" sz="2800" i="1" dirty="0">
                <a:ea typeface="黑体" pitchFamily="2" charset="-122"/>
                <a:cs typeface="Times New Roman" pitchFamily="18" charset="0"/>
              </a:rPr>
              <a:t>s</a:t>
            </a:r>
            <a:r>
              <a:rPr kumimoji="1" lang="zh-CN" altLang="en-US" sz="2800" dirty="0">
                <a:ea typeface="黑体" pitchFamily="2" charset="-122"/>
                <a:cs typeface="Times New Roman" pitchFamily="18" charset="0"/>
              </a:rPr>
              <a:t>，导体每单位体积内的自由电荷数为</a:t>
            </a:r>
            <a:r>
              <a:rPr kumimoji="1" lang="en-US" altLang="zh-CN" sz="2800" i="1" dirty="0">
                <a:ea typeface="黑体" pitchFamily="2" charset="-122"/>
                <a:cs typeface="Times New Roman" pitchFamily="18" charset="0"/>
              </a:rPr>
              <a:t>n</a:t>
            </a:r>
            <a:r>
              <a:rPr kumimoji="1" lang="zh-CN" altLang="en-US" sz="2800" dirty="0">
                <a:ea typeface="黑体" pitchFamily="2" charset="-122"/>
                <a:cs typeface="Times New Roman" pitchFamily="18" charset="0"/>
              </a:rPr>
              <a:t>，每个自由电荷量为</a:t>
            </a:r>
            <a:r>
              <a:rPr kumimoji="1" lang="en-US" altLang="zh-CN" sz="2800" i="1" dirty="0">
                <a:ea typeface="黑体" pitchFamily="2" charset="-122"/>
                <a:cs typeface="Times New Roman" pitchFamily="18" charset="0"/>
              </a:rPr>
              <a:t>q</a:t>
            </a:r>
            <a:r>
              <a:rPr kumimoji="1" lang="zh-CN" altLang="en-US" sz="2800" dirty="0">
                <a:ea typeface="黑体" pitchFamily="2" charset="-122"/>
                <a:cs typeface="Times New Roman" pitchFamily="18" charset="0"/>
              </a:rPr>
              <a:t>。</a:t>
            </a:r>
            <a:endParaRPr kumimoji="1" lang="zh-CN" altLang="en-US" sz="2800" i="1" dirty="0">
              <a:ea typeface="黑体" pitchFamily="2" charset="-122"/>
              <a:cs typeface="Times New Roman" pitchFamily="18" charset="0"/>
            </a:endParaRPr>
          </a:p>
        </p:txBody>
      </p:sp>
      <p:grpSp>
        <p:nvGrpSpPr>
          <p:cNvPr id="98309" name="Group 5"/>
          <p:cNvGrpSpPr>
            <a:grpSpLocks/>
          </p:cNvGrpSpPr>
          <p:nvPr/>
        </p:nvGrpSpPr>
        <p:grpSpPr bwMode="auto">
          <a:xfrm>
            <a:off x="7438067" y="704127"/>
            <a:ext cx="4249775" cy="2998750"/>
            <a:chOff x="3424" y="1661"/>
            <a:chExt cx="2112" cy="1614"/>
          </a:xfrm>
        </p:grpSpPr>
        <p:grpSp>
          <p:nvGrpSpPr>
            <p:cNvPr id="98310" name="Group 6"/>
            <p:cNvGrpSpPr>
              <a:grpSpLocks/>
            </p:cNvGrpSpPr>
            <p:nvPr/>
          </p:nvGrpSpPr>
          <p:grpSpPr bwMode="auto">
            <a:xfrm rot="16121852">
              <a:off x="4240" y="2049"/>
              <a:ext cx="576" cy="1631"/>
              <a:chOff x="1440" y="1728"/>
              <a:chExt cx="768" cy="2208"/>
            </a:xfrm>
          </p:grpSpPr>
          <p:sp>
            <p:nvSpPr>
              <p:cNvPr id="98311" name="Line 7"/>
              <p:cNvSpPr>
                <a:spLocks noChangeShapeType="1"/>
              </p:cNvSpPr>
              <p:nvPr/>
            </p:nvSpPr>
            <p:spPr bwMode="auto">
              <a:xfrm>
                <a:off x="1536" y="1728"/>
                <a:ext cx="528" cy="0"/>
              </a:xfrm>
              <a:prstGeom prst="line">
                <a:avLst/>
              </a:prstGeom>
              <a:noFill/>
              <a:ln w="9525">
                <a:solidFill>
                  <a:srgbClr val="FF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sp>
            <p:nvSpPr>
              <p:cNvPr id="98312" name="Line 8"/>
              <p:cNvSpPr>
                <a:spLocks noChangeShapeType="1"/>
              </p:cNvSpPr>
              <p:nvPr/>
            </p:nvSpPr>
            <p:spPr bwMode="auto">
              <a:xfrm>
                <a:off x="1440" y="3936"/>
                <a:ext cx="768" cy="0"/>
              </a:xfrm>
              <a:prstGeom prst="line">
                <a:avLst/>
              </a:prstGeom>
              <a:noFill/>
              <a:ln w="9525">
                <a:solidFill>
                  <a:srgbClr val="FF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sp>
            <p:nvSpPr>
              <p:cNvPr id="98313" name="Line 9"/>
              <p:cNvSpPr>
                <a:spLocks noChangeShapeType="1"/>
              </p:cNvSpPr>
              <p:nvPr/>
            </p:nvSpPr>
            <p:spPr bwMode="auto">
              <a:xfrm>
                <a:off x="1872" y="1728"/>
                <a:ext cx="0" cy="2208"/>
              </a:xfrm>
              <a:prstGeom prst="line">
                <a:avLst/>
              </a:prstGeom>
              <a:noFill/>
              <a:ln w="9525">
                <a:solidFill>
                  <a:srgbClr val="FF00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grpSp>
        <p:grpSp>
          <p:nvGrpSpPr>
            <p:cNvPr id="98314" name="Group 10"/>
            <p:cNvGrpSpPr>
              <a:grpSpLocks/>
            </p:cNvGrpSpPr>
            <p:nvPr/>
          </p:nvGrpSpPr>
          <p:grpSpPr bwMode="auto">
            <a:xfrm rot="16144449">
              <a:off x="4093" y="1232"/>
              <a:ext cx="774" cy="2112"/>
              <a:chOff x="864" y="1488"/>
              <a:chExt cx="1134" cy="2496"/>
            </a:xfrm>
          </p:grpSpPr>
          <p:grpSp>
            <p:nvGrpSpPr>
              <p:cNvPr id="98315" name="Group 11"/>
              <p:cNvGrpSpPr>
                <a:grpSpLocks/>
              </p:cNvGrpSpPr>
              <p:nvPr/>
            </p:nvGrpSpPr>
            <p:grpSpPr bwMode="auto">
              <a:xfrm>
                <a:off x="864" y="1488"/>
                <a:ext cx="1134" cy="2496"/>
                <a:chOff x="864" y="1488"/>
                <a:chExt cx="1134" cy="2496"/>
              </a:xfrm>
            </p:grpSpPr>
            <p:sp>
              <p:nvSpPr>
                <p:cNvPr id="98316" name="AutoShape 12"/>
                <p:cNvSpPr>
                  <a:spLocks noChangeArrowheads="1"/>
                </p:cNvSpPr>
                <p:nvPr/>
              </p:nvSpPr>
              <p:spPr bwMode="auto">
                <a:xfrm>
                  <a:off x="864" y="1488"/>
                  <a:ext cx="1134" cy="2496"/>
                </a:xfrm>
                <a:prstGeom prst="can">
                  <a:avLst>
                    <a:gd name="adj" fmla="val 49910"/>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Times New Roman" pitchFamily="18" charset="0"/>
                  </a:endParaRPr>
                </a:p>
              </p:txBody>
            </p:sp>
            <p:sp>
              <p:nvSpPr>
                <p:cNvPr id="98317" name="Oval 13"/>
                <p:cNvSpPr>
                  <a:spLocks noChangeArrowheads="1"/>
                </p:cNvSpPr>
                <p:nvPr/>
              </p:nvSpPr>
              <p:spPr bwMode="auto">
                <a:xfrm>
                  <a:off x="1152" y="2256"/>
                  <a:ext cx="96" cy="96"/>
                </a:xfrm>
                <a:prstGeom prst="ellipse">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en-US" altLang="zh-CN" sz="3200">
                      <a:cs typeface="Times New Roman" pitchFamily="18" charset="0"/>
                    </a:rPr>
                    <a:t>-</a:t>
                  </a:r>
                </a:p>
              </p:txBody>
            </p:sp>
            <p:sp>
              <p:nvSpPr>
                <p:cNvPr id="98318" name="Line 14"/>
                <p:cNvSpPr>
                  <a:spLocks noChangeShapeType="1"/>
                </p:cNvSpPr>
                <p:nvPr/>
              </p:nvSpPr>
              <p:spPr bwMode="auto">
                <a:xfrm>
                  <a:off x="1200" y="2400"/>
                  <a:ext cx="0" cy="288"/>
                </a:xfrm>
                <a:prstGeom prst="line">
                  <a:avLst/>
                </a:prstGeom>
                <a:noFill/>
                <a:ln w="9525">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grpSp>
          <p:sp>
            <p:nvSpPr>
              <p:cNvPr id="98319" name="Oval 15"/>
              <p:cNvSpPr>
                <a:spLocks noChangeArrowheads="1"/>
              </p:cNvSpPr>
              <p:nvPr/>
            </p:nvSpPr>
            <p:spPr bwMode="auto">
              <a:xfrm>
                <a:off x="1392" y="2544"/>
                <a:ext cx="96" cy="96"/>
              </a:xfrm>
              <a:prstGeom prst="ellipse">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en-US" altLang="zh-CN" sz="3200">
                    <a:cs typeface="Times New Roman" pitchFamily="18" charset="0"/>
                  </a:rPr>
                  <a:t>-</a:t>
                </a:r>
              </a:p>
            </p:txBody>
          </p:sp>
          <p:sp>
            <p:nvSpPr>
              <p:cNvPr id="98320" name="Oval 16"/>
              <p:cNvSpPr>
                <a:spLocks noChangeArrowheads="1"/>
              </p:cNvSpPr>
              <p:nvPr/>
            </p:nvSpPr>
            <p:spPr bwMode="auto">
              <a:xfrm>
                <a:off x="1344" y="1968"/>
                <a:ext cx="96" cy="96"/>
              </a:xfrm>
              <a:prstGeom prst="ellipse">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en-US" altLang="zh-CN" sz="3200">
                    <a:cs typeface="Times New Roman" pitchFamily="18" charset="0"/>
                  </a:rPr>
                  <a:t>-</a:t>
                </a:r>
              </a:p>
            </p:txBody>
          </p:sp>
          <p:sp>
            <p:nvSpPr>
              <p:cNvPr id="98321" name="Oval 17"/>
              <p:cNvSpPr>
                <a:spLocks noChangeArrowheads="1"/>
              </p:cNvSpPr>
              <p:nvPr/>
            </p:nvSpPr>
            <p:spPr bwMode="auto">
              <a:xfrm>
                <a:off x="1728" y="2928"/>
                <a:ext cx="96" cy="96"/>
              </a:xfrm>
              <a:prstGeom prst="ellipse">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en-US" altLang="zh-CN" sz="3200">
                    <a:cs typeface="Times New Roman" pitchFamily="18" charset="0"/>
                  </a:rPr>
                  <a:t>-</a:t>
                </a:r>
              </a:p>
            </p:txBody>
          </p:sp>
          <p:sp>
            <p:nvSpPr>
              <p:cNvPr id="98322" name="Oval 18"/>
              <p:cNvSpPr>
                <a:spLocks noChangeArrowheads="1"/>
              </p:cNvSpPr>
              <p:nvPr/>
            </p:nvSpPr>
            <p:spPr bwMode="auto">
              <a:xfrm>
                <a:off x="1728" y="2256"/>
                <a:ext cx="96" cy="96"/>
              </a:xfrm>
              <a:prstGeom prst="ellipse">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en-US" altLang="zh-CN" sz="3200" dirty="0">
                    <a:cs typeface="Times New Roman" pitchFamily="18" charset="0"/>
                  </a:rPr>
                  <a:t>-</a:t>
                </a:r>
              </a:p>
            </p:txBody>
          </p:sp>
          <p:sp>
            <p:nvSpPr>
              <p:cNvPr id="98323" name="Oval 19"/>
              <p:cNvSpPr>
                <a:spLocks noChangeArrowheads="1"/>
              </p:cNvSpPr>
              <p:nvPr/>
            </p:nvSpPr>
            <p:spPr bwMode="auto">
              <a:xfrm>
                <a:off x="1152" y="2880"/>
                <a:ext cx="96" cy="96"/>
              </a:xfrm>
              <a:prstGeom prst="ellipse">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en-US" altLang="zh-CN" sz="3200">
                    <a:cs typeface="Times New Roman" pitchFamily="18" charset="0"/>
                  </a:rPr>
                  <a:t>-</a:t>
                </a:r>
              </a:p>
            </p:txBody>
          </p:sp>
          <p:sp>
            <p:nvSpPr>
              <p:cNvPr id="98324" name="Oval 20"/>
              <p:cNvSpPr>
                <a:spLocks noChangeArrowheads="1"/>
              </p:cNvSpPr>
              <p:nvPr/>
            </p:nvSpPr>
            <p:spPr bwMode="auto">
              <a:xfrm>
                <a:off x="1392" y="3264"/>
                <a:ext cx="96" cy="96"/>
              </a:xfrm>
              <a:prstGeom prst="ellipse">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en-US" altLang="zh-CN" sz="3200">
                    <a:cs typeface="Times New Roman" pitchFamily="18" charset="0"/>
                  </a:rPr>
                  <a:t>-</a:t>
                </a:r>
              </a:p>
            </p:txBody>
          </p:sp>
          <p:sp>
            <p:nvSpPr>
              <p:cNvPr id="98325" name="Line 21"/>
              <p:cNvSpPr>
                <a:spLocks noChangeShapeType="1"/>
              </p:cNvSpPr>
              <p:nvPr/>
            </p:nvSpPr>
            <p:spPr bwMode="auto">
              <a:xfrm>
                <a:off x="1200" y="2976"/>
                <a:ext cx="0" cy="288"/>
              </a:xfrm>
              <a:prstGeom prst="line">
                <a:avLst/>
              </a:prstGeom>
              <a:noFill/>
              <a:ln w="9525">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sp>
            <p:nvSpPr>
              <p:cNvPr id="98326" name="Line 22"/>
              <p:cNvSpPr>
                <a:spLocks noChangeShapeType="1"/>
              </p:cNvSpPr>
              <p:nvPr/>
            </p:nvSpPr>
            <p:spPr bwMode="auto">
              <a:xfrm>
                <a:off x="1392" y="2064"/>
                <a:ext cx="0" cy="288"/>
              </a:xfrm>
              <a:prstGeom prst="line">
                <a:avLst/>
              </a:prstGeom>
              <a:noFill/>
              <a:ln w="9525">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sp>
            <p:nvSpPr>
              <p:cNvPr id="98327" name="Line 23"/>
              <p:cNvSpPr>
                <a:spLocks noChangeShapeType="1"/>
              </p:cNvSpPr>
              <p:nvPr/>
            </p:nvSpPr>
            <p:spPr bwMode="auto">
              <a:xfrm>
                <a:off x="1440" y="2640"/>
                <a:ext cx="0" cy="432"/>
              </a:xfrm>
              <a:prstGeom prst="line">
                <a:avLst/>
              </a:prstGeom>
              <a:noFill/>
              <a:ln w="9525">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sp>
            <p:nvSpPr>
              <p:cNvPr id="98328" name="Line 24"/>
              <p:cNvSpPr>
                <a:spLocks noChangeShapeType="1"/>
              </p:cNvSpPr>
              <p:nvPr/>
            </p:nvSpPr>
            <p:spPr bwMode="auto">
              <a:xfrm>
                <a:off x="1776" y="2400"/>
                <a:ext cx="0" cy="288"/>
              </a:xfrm>
              <a:prstGeom prst="line">
                <a:avLst/>
              </a:prstGeom>
              <a:noFill/>
              <a:ln w="9525">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sp>
            <p:nvSpPr>
              <p:cNvPr id="98329" name="Line 25"/>
              <p:cNvSpPr>
                <a:spLocks noChangeShapeType="1"/>
              </p:cNvSpPr>
              <p:nvPr/>
            </p:nvSpPr>
            <p:spPr bwMode="auto">
              <a:xfrm>
                <a:off x="1776" y="3024"/>
                <a:ext cx="0" cy="288"/>
              </a:xfrm>
              <a:prstGeom prst="line">
                <a:avLst/>
              </a:prstGeom>
              <a:noFill/>
              <a:ln w="9525">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sp>
            <p:nvSpPr>
              <p:cNvPr id="98330" name="Line 26"/>
              <p:cNvSpPr>
                <a:spLocks noChangeShapeType="1"/>
              </p:cNvSpPr>
              <p:nvPr/>
            </p:nvSpPr>
            <p:spPr bwMode="auto">
              <a:xfrm>
                <a:off x="1440" y="3360"/>
                <a:ext cx="0" cy="288"/>
              </a:xfrm>
              <a:prstGeom prst="line">
                <a:avLst/>
              </a:prstGeom>
              <a:noFill/>
              <a:ln w="9525">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cs typeface="Times New Roman" pitchFamily="18" charset="0"/>
                </a:endParaRPr>
              </a:p>
            </p:txBody>
          </p:sp>
        </p:grpSp>
        <p:sp>
          <p:nvSpPr>
            <p:cNvPr id="98331" name="Text Box 27"/>
            <p:cNvSpPr txBox="1">
              <a:spLocks noChangeArrowheads="1"/>
            </p:cNvSpPr>
            <p:nvPr/>
          </p:nvSpPr>
          <p:spPr bwMode="auto">
            <a:xfrm>
              <a:off x="3424" y="1707"/>
              <a:ext cx="336" cy="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en-US" altLang="zh-CN" sz="3200" i="1" dirty="0">
                  <a:solidFill>
                    <a:srgbClr val="FF0000"/>
                  </a:solidFill>
                  <a:cs typeface="Times New Roman" pitchFamily="18" charset="0"/>
                </a:rPr>
                <a:t>A</a:t>
              </a:r>
            </a:p>
          </p:txBody>
        </p:sp>
        <p:sp>
          <p:nvSpPr>
            <p:cNvPr id="98332" name="Text Box 28"/>
            <p:cNvSpPr txBox="1">
              <a:spLocks noChangeArrowheads="1"/>
            </p:cNvSpPr>
            <p:nvPr/>
          </p:nvSpPr>
          <p:spPr bwMode="auto">
            <a:xfrm>
              <a:off x="5125" y="1661"/>
              <a:ext cx="288" cy="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en-US" altLang="zh-CN" sz="3200" i="1" dirty="0">
                  <a:solidFill>
                    <a:srgbClr val="FF0000"/>
                  </a:solidFill>
                  <a:cs typeface="Times New Roman" pitchFamily="18" charset="0"/>
                </a:rPr>
                <a:t>B</a:t>
              </a:r>
            </a:p>
          </p:txBody>
        </p:sp>
        <p:sp>
          <p:nvSpPr>
            <p:cNvPr id="98333" name="Text Box 29"/>
            <p:cNvSpPr txBox="1">
              <a:spLocks noChangeArrowheads="1"/>
            </p:cNvSpPr>
            <p:nvPr/>
          </p:nvSpPr>
          <p:spPr bwMode="auto">
            <a:xfrm>
              <a:off x="4096" y="2723"/>
              <a:ext cx="576" cy="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en-US" altLang="zh-CN" sz="5900" b="0" i="1" dirty="0">
                  <a:solidFill>
                    <a:srgbClr val="FF0000"/>
                  </a:solidFill>
                  <a:cs typeface="Times New Roman" pitchFamily="18" charset="0"/>
                </a:rPr>
                <a:t>l</a:t>
              </a:r>
            </a:p>
          </p:txBody>
        </p:sp>
      </p:grpSp>
      <p:grpSp>
        <p:nvGrpSpPr>
          <p:cNvPr id="98334" name="Group 30"/>
          <p:cNvGrpSpPr>
            <a:grpSpLocks/>
          </p:cNvGrpSpPr>
          <p:nvPr/>
        </p:nvGrpSpPr>
        <p:grpSpPr bwMode="auto">
          <a:xfrm>
            <a:off x="6436624" y="3877526"/>
            <a:ext cx="5811881" cy="2853399"/>
            <a:chOff x="1837" y="2523"/>
            <a:chExt cx="3633" cy="1797"/>
          </a:xfrm>
        </p:grpSpPr>
        <p:sp>
          <p:nvSpPr>
            <p:cNvPr id="98335" name="Line 31"/>
            <p:cNvSpPr>
              <a:spLocks noChangeShapeType="1"/>
            </p:cNvSpPr>
            <p:nvPr/>
          </p:nvSpPr>
          <p:spPr bwMode="auto">
            <a:xfrm flipV="1">
              <a:off x="2517" y="2886"/>
              <a:ext cx="0" cy="240"/>
            </a:xfrm>
            <a:prstGeom prst="line">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3600">
                <a:cs typeface="Times New Roman" pitchFamily="18" charset="0"/>
              </a:endParaRPr>
            </a:p>
          </p:txBody>
        </p:sp>
        <p:sp>
          <p:nvSpPr>
            <p:cNvPr id="98336" name="Text Box 32"/>
            <p:cNvSpPr txBox="1">
              <a:spLocks noChangeArrowheads="1"/>
            </p:cNvSpPr>
            <p:nvPr/>
          </p:nvSpPr>
          <p:spPr bwMode="auto">
            <a:xfrm>
              <a:off x="1953" y="2523"/>
              <a:ext cx="1015"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eaLnBrk="1" hangingPunct="1">
                <a:spcBef>
                  <a:spcPct val="50000"/>
                </a:spcBef>
              </a:pPr>
              <a:r>
                <a:rPr kumimoji="1" lang="zh-CN" altLang="en-US" sz="2800" dirty="0">
                  <a:cs typeface="Times New Roman" pitchFamily="18" charset="0"/>
                </a:rPr>
                <a:t>总电量</a:t>
              </a:r>
            </a:p>
          </p:txBody>
        </p:sp>
        <p:sp>
          <p:nvSpPr>
            <p:cNvPr id="98337" name="Line 33"/>
            <p:cNvSpPr>
              <a:spLocks noChangeShapeType="1"/>
            </p:cNvSpPr>
            <p:nvPr/>
          </p:nvSpPr>
          <p:spPr bwMode="auto">
            <a:xfrm flipV="1">
              <a:off x="3152" y="2931"/>
              <a:ext cx="0" cy="192"/>
            </a:xfrm>
            <a:prstGeom prst="line">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3600">
                <a:cs typeface="Times New Roman" pitchFamily="18" charset="0"/>
              </a:endParaRPr>
            </a:p>
          </p:txBody>
        </p:sp>
        <p:sp>
          <p:nvSpPr>
            <p:cNvPr id="98338" name="Text Box 34"/>
            <p:cNvSpPr txBox="1">
              <a:spLocks noChangeArrowheads="1"/>
            </p:cNvSpPr>
            <p:nvPr/>
          </p:nvSpPr>
          <p:spPr bwMode="auto">
            <a:xfrm>
              <a:off x="2925" y="2523"/>
              <a:ext cx="1248"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zh-CN" altLang="en-US" sz="2800" dirty="0">
                  <a:cs typeface="Times New Roman" pitchFamily="18" charset="0"/>
                </a:rPr>
                <a:t>电荷总数</a:t>
              </a:r>
            </a:p>
          </p:txBody>
        </p:sp>
        <p:sp>
          <p:nvSpPr>
            <p:cNvPr id="98339" name="AutoShape 35"/>
            <p:cNvSpPr>
              <a:spLocks noChangeAspect="1" noChangeArrowheads="1" noTextEdit="1"/>
            </p:cNvSpPr>
            <p:nvPr/>
          </p:nvSpPr>
          <p:spPr bwMode="auto">
            <a:xfrm>
              <a:off x="1837" y="3065"/>
              <a:ext cx="3633" cy="1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3600">
                <a:cs typeface="Times New Roman" pitchFamily="18" charset="0"/>
              </a:endParaRPr>
            </a:p>
          </p:txBody>
        </p:sp>
        <p:grpSp>
          <p:nvGrpSpPr>
            <p:cNvPr id="98340" name="Group 36"/>
            <p:cNvGrpSpPr>
              <a:grpSpLocks/>
            </p:cNvGrpSpPr>
            <p:nvPr/>
          </p:nvGrpSpPr>
          <p:grpSpPr bwMode="auto">
            <a:xfrm>
              <a:off x="1895" y="3085"/>
              <a:ext cx="3505" cy="815"/>
              <a:chOff x="1895" y="3085"/>
              <a:chExt cx="3505" cy="815"/>
            </a:xfrm>
          </p:grpSpPr>
          <p:sp>
            <p:nvSpPr>
              <p:cNvPr id="98341" name="Line 37"/>
              <p:cNvSpPr>
                <a:spLocks noChangeShapeType="1"/>
              </p:cNvSpPr>
              <p:nvPr/>
            </p:nvSpPr>
            <p:spPr bwMode="auto">
              <a:xfrm>
                <a:off x="2386" y="3492"/>
                <a:ext cx="264" cy="1"/>
              </a:xfrm>
              <a:prstGeom prst="line">
                <a:avLst/>
              </a:prstGeom>
              <a:noFill/>
              <a:ln w="20701">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sz="3600">
                  <a:cs typeface="Times New Roman" pitchFamily="18" charset="0"/>
                </a:endParaRPr>
              </a:p>
            </p:txBody>
          </p:sp>
          <p:sp>
            <p:nvSpPr>
              <p:cNvPr id="98342" name="Line 38"/>
              <p:cNvSpPr>
                <a:spLocks noChangeShapeType="1"/>
              </p:cNvSpPr>
              <p:nvPr/>
            </p:nvSpPr>
            <p:spPr bwMode="auto">
              <a:xfrm>
                <a:off x="3011" y="3492"/>
                <a:ext cx="434" cy="1"/>
              </a:xfrm>
              <a:prstGeom prst="line">
                <a:avLst/>
              </a:prstGeom>
              <a:noFill/>
              <a:ln w="20638">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sz="3600">
                  <a:cs typeface="Times New Roman" pitchFamily="18" charset="0"/>
                </a:endParaRPr>
              </a:p>
            </p:txBody>
          </p:sp>
          <p:sp>
            <p:nvSpPr>
              <p:cNvPr id="98343" name="Line 39"/>
              <p:cNvSpPr>
                <a:spLocks noChangeShapeType="1"/>
              </p:cNvSpPr>
              <p:nvPr/>
            </p:nvSpPr>
            <p:spPr bwMode="auto">
              <a:xfrm>
                <a:off x="3805" y="3492"/>
                <a:ext cx="615" cy="1"/>
              </a:xfrm>
              <a:prstGeom prst="line">
                <a:avLst/>
              </a:prstGeom>
              <a:noFill/>
              <a:ln w="20638">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sz="3600">
                  <a:cs typeface="Times New Roman" pitchFamily="18" charset="0"/>
                </a:endParaRPr>
              </a:p>
            </p:txBody>
          </p:sp>
          <p:sp>
            <p:nvSpPr>
              <p:cNvPr id="98344" name="Rectangle 40"/>
              <p:cNvSpPr>
                <a:spLocks noChangeArrowheads="1"/>
              </p:cNvSpPr>
              <p:nvPr/>
            </p:nvSpPr>
            <p:spPr bwMode="auto">
              <a:xfrm>
                <a:off x="4775" y="3287"/>
                <a:ext cx="625" cy="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i="1" dirty="0" err="1">
                    <a:ea typeface="隶书" pitchFamily="49" charset="-122"/>
                    <a:cs typeface="Times New Roman" pitchFamily="18" charset="0"/>
                  </a:rPr>
                  <a:t>nqS</a:t>
                </a:r>
                <a:r>
                  <a:rPr kumimoji="1" lang="en-US" altLang="zh-CN" sz="3600" i="1" dirty="0" err="1">
                    <a:latin typeface="Book Antiqua" pitchFamily="18" charset="0"/>
                    <a:ea typeface="隶书" pitchFamily="49" charset="-122"/>
                    <a:cs typeface="Times New Roman" pitchFamily="18" charset="0"/>
                  </a:rPr>
                  <a:t>v</a:t>
                </a:r>
                <a:endParaRPr kumimoji="1" lang="en-US" altLang="zh-CN" sz="3600" dirty="0">
                  <a:latin typeface="Book Antiqua" pitchFamily="18" charset="0"/>
                  <a:ea typeface="隶书" pitchFamily="49" charset="-122"/>
                  <a:cs typeface="Times New Roman" pitchFamily="18" charset="0"/>
                </a:endParaRPr>
              </a:p>
            </p:txBody>
          </p:sp>
          <p:sp>
            <p:nvSpPr>
              <p:cNvPr id="98345" name="Rectangle 41"/>
              <p:cNvSpPr>
                <a:spLocks noChangeArrowheads="1"/>
              </p:cNvSpPr>
              <p:nvPr/>
            </p:nvSpPr>
            <p:spPr bwMode="auto">
              <a:xfrm>
                <a:off x="3827" y="3085"/>
                <a:ext cx="545" cy="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i="1" dirty="0" err="1">
                    <a:ea typeface="隶书" pitchFamily="49" charset="-122"/>
                    <a:cs typeface="Times New Roman" pitchFamily="18" charset="0"/>
                  </a:rPr>
                  <a:t>nlSq</a:t>
                </a:r>
                <a:endParaRPr kumimoji="1" lang="en-US" altLang="zh-CN" sz="3600" dirty="0">
                  <a:ea typeface="隶书" pitchFamily="49" charset="-122"/>
                  <a:cs typeface="Times New Roman" pitchFamily="18" charset="0"/>
                </a:endParaRPr>
              </a:p>
            </p:txBody>
          </p:sp>
          <p:sp>
            <p:nvSpPr>
              <p:cNvPr id="98346" name="Rectangle 42"/>
              <p:cNvSpPr>
                <a:spLocks noChangeArrowheads="1"/>
              </p:cNvSpPr>
              <p:nvPr/>
            </p:nvSpPr>
            <p:spPr bwMode="auto">
              <a:xfrm>
                <a:off x="3016" y="3475"/>
                <a:ext cx="635"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eaLnBrk="1" hangingPunct="1"/>
                <a:r>
                  <a:rPr kumimoji="1" lang="en-US" altLang="zh-CN" sz="3600" i="1" dirty="0">
                    <a:cs typeface="Times New Roman" pitchFamily="18" charset="0"/>
                  </a:rPr>
                  <a:t>l</a:t>
                </a:r>
                <a:r>
                  <a:rPr kumimoji="1" lang="en-US" altLang="zh-CN" sz="3600" dirty="0">
                    <a:cs typeface="Times New Roman" pitchFamily="18" charset="0"/>
                  </a:rPr>
                  <a:t>/</a:t>
                </a:r>
                <a:r>
                  <a:rPr kumimoji="1" lang="en-US" altLang="zh-CN" sz="3600" i="1" dirty="0">
                    <a:latin typeface="Book Antiqua" pitchFamily="18" charset="0"/>
                    <a:cs typeface="Times New Roman" pitchFamily="18" charset="0"/>
                  </a:rPr>
                  <a:t>v</a:t>
                </a:r>
              </a:p>
            </p:txBody>
          </p:sp>
          <p:sp>
            <p:nvSpPr>
              <p:cNvPr id="98347" name="Rectangle 43"/>
              <p:cNvSpPr>
                <a:spLocks noChangeArrowheads="1"/>
              </p:cNvSpPr>
              <p:nvPr/>
            </p:nvSpPr>
            <p:spPr bwMode="auto">
              <a:xfrm>
                <a:off x="3047" y="3085"/>
                <a:ext cx="366"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i="1" dirty="0" err="1">
                    <a:ea typeface="隶书" pitchFamily="49" charset="-122"/>
                    <a:cs typeface="Times New Roman" pitchFamily="18" charset="0"/>
                  </a:rPr>
                  <a:t>Nq</a:t>
                </a:r>
                <a:endParaRPr kumimoji="1" lang="en-US" altLang="zh-CN" sz="3600" dirty="0">
                  <a:ea typeface="隶书" pitchFamily="49" charset="-122"/>
                  <a:cs typeface="Times New Roman" pitchFamily="18" charset="0"/>
                </a:endParaRPr>
              </a:p>
            </p:txBody>
          </p:sp>
          <p:sp>
            <p:nvSpPr>
              <p:cNvPr id="98348" name="Rectangle 44"/>
              <p:cNvSpPr>
                <a:spLocks noChangeArrowheads="1"/>
              </p:cNvSpPr>
              <p:nvPr/>
            </p:nvSpPr>
            <p:spPr bwMode="auto">
              <a:xfrm>
                <a:off x="2463" y="3538"/>
                <a:ext cx="8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i="1">
                    <a:ea typeface="隶书" pitchFamily="49" charset="-122"/>
                    <a:cs typeface="Times New Roman" pitchFamily="18" charset="0"/>
                  </a:rPr>
                  <a:t>t</a:t>
                </a:r>
                <a:endParaRPr kumimoji="1" lang="en-US" altLang="zh-CN" sz="3600">
                  <a:ea typeface="隶书" pitchFamily="49" charset="-122"/>
                  <a:cs typeface="Times New Roman" pitchFamily="18" charset="0"/>
                </a:endParaRPr>
              </a:p>
            </p:txBody>
          </p:sp>
          <p:sp>
            <p:nvSpPr>
              <p:cNvPr id="98349" name="Rectangle 45"/>
              <p:cNvSpPr>
                <a:spLocks noChangeArrowheads="1"/>
              </p:cNvSpPr>
              <p:nvPr/>
            </p:nvSpPr>
            <p:spPr bwMode="auto">
              <a:xfrm>
                <a:off x="2398" y="3085"/>
                <a:ext cx="231"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eaLnBrk="1" hangingPunct="1"/>
                <a:r>
                  <a:rPr kumimoji="1" lang="en-US" altLang="zh-CN" sz="3600" i="1" dirty="0">
                    <a:ea typeface="隶书" pitchFamily="49" charset="-122"/>
                    <a:cs typeface="Times New Roman" pitchFamily="18" charset="0"/>
                  </a:rPr>
                  <a:t>Q</a:t>
                </a:r>
                <a:endParaRPr kumimoji="1" lang="en-US" altLang="zh-CN" sz="3600" dirty="0">
                  <a:ea typeface="隶书" pitchFamily="49" charset="-122"/>
                  <a:cs typeface="Times New Roman" pitchFamily="18" charset="0"/>
                </a:endParaRPr>
              </a:p>
            </p:txBody>
          </p:sp>
          <p:sp>
            <p:nvSpPr>
              <p:cNvPr id="98350" name="Rectangle 46"/>
              <p:cNvSpPr>
                <a:spLocks noChangeArrowheads="1"/>
              </p:cNvSpPr>
              <p:nvPr/>
            </p:nvSpPr>
            <p:spPr bwMode="auto">
              <a:xfrm>
                <a:off x="1895" y="3287"/>
                <a:ext cx="116"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i="1">
                    <a:ea typeface="隶书" pitchFamily="49" charset="-122"/>
                    <a:cs typeface="Times New Roman" pitchFamily="18" charset="0"/>
                  </a:rPr>
                  <a:t>I</a:t>
                </a:r>
                <a:endParaRPr kumimoji="1" lang="en-US" altLang="zh-CN" sz="3600">
                  <a:ea typeface="隶书" pitchFamily="49" charset="-122"/>
                  <a:cs typeface="Times New Roman" pitchFamily="18" charset="0"/>
                </a:endParaRPr>
              </a:p>
            </p:txBody>
          </p:sp>
          <p:sp>
            <p:nvSpPr>
              <p:cNvPr id="98351" name="Rectangle 47"/>
              <p:cNvSpPr>
                <a:spLocks noChangeArrowheads="1"/>
              </p:cNvSpPr>
              <p:nvPr/>
            </p:nvSpPr>
            <p:spPr bwMode="auto">
              <a:xfrm>
                <a:off x="4515" y="3250"/>
                <a:ext cx="164"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a:ea typeface="隶书" pitchFamily="49" charset="-122"/>
                    <a:cs typeface="Times New Roman" pitchFamily="18" charset="0"/>
                  </a:rPr>
                  <a:t>=</a:t>
                </a:r>
              </a:p>
            </p:txBody>
          </p:sp>
          <p:sp>
            <p:nvSpPr>
              <p:cNvPr id="98352" name="Rectangle 48"/>
              <p:cNvSpPr>
                <a:spLocks noChangeArrowheads="1"/>
              </p:cNvSpPr>
              <p:nvPr/>
            </p:nvSpPr>
            <p:spPr bwMode="auto">
              <a:xfrm>
                <a:off x="3540" y="3250"/>
                <a:ext cx="164"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a:ea typeface="隶书" pitchFamily="49" charset="-122"/>
                    <a:cs typeface="Times New Roman" pitchFamily="18" charset="0"/>
                  </a:rPr>
                  <a:t>=</a:t>
                </a:r>
              </a:p>
            </p:txBody>
          </p:sp>
          <p:sp>
            <p:nvSpPr>
              <p:cNvPr id="98353" name="Rectangle 49"/>
              <p:cNvSpPr>
                <a:spLocks noChangeArrowheads="1"/>
              </p:cNvSpPr>
              <p:nvPr/>
            </p:nvSpPr>
            <p:spPr bwMode="auto">
              <a:xfrm>
                <a:off x="2745" y="3250"/>
                <a:ext cx="164"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dirty="0">
                    <a:ea typeface="隶书" pitchFamily="49" charset="-122"/>
                    <a:cs typeface="Times New Roman" pitchFamily="18" charset="0"/>
                  </a:rPr>
                  <a:t>=</a:t>
                </a:r>
              </a:p>
            </p:txBody>
          </p:sp>
          <p:sp>
            <p:nvSpPr>
              <p:cNvPr id="98354" name="Rectangle 50"/>
              <p:cNvSpPr>
                <a:spLocks noChangeArrowheads="1"/>
              </p:cNvSpPr>
              <p:nvPr/>
            </p:nvSpPr>
            <p:spPr bwMode="auto">
              <a:xfrm>
                <a:off x="2121" y="3250"/>
                <a:ext cx="164"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kumimoji="1" lang="en-US" altLang="zh-CN" sz="3600">
                    <a:ea typeface="隶书" pitchFamily="49" charset="-122"/>
                    <a:cs typeface="Times New Roman" pitchFamily="18" charset="0"/>
                  </a:rPr>
                  <a:t>=</a:t>
                </a:r>
              </a:p>
            </p:txBody>
          </p:sp>
          <p:sp>
            <p:nvSpPr>
              <p:cNvPr id="98355" name="Rectangle 51"/>
              <p:cNvSpPr>
                <a:spLocks noChangeArrowheads="1"/>
              </p:cNvSpPr>
              <p:nvPr/>
            </p:nvSpPr>
            <p:spPr bwMode="auto">
              <a:xfrm>
                <a:off x="3797" y="3475"/>
                <a:ext cx="635"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eaLnBrk="1" hangingPunct="1"/>
                <a:r>
                  <a:rPr kumimoji="1" lang="en-US" altLang="zh-CN" sz="3600" i="1" dirty="0">
                    <a:cs typeface="Times New Roman" pitchFamily="18" charset="0"/>
                  </a:rPr>
                  <a:t>l</a:t>
                </a:r>
                <a:r>
                  <a:rPr kumimoji="1" lang="en-US" altLang="zh-CN" sz="3600" dirty="0">
                    <a:cs typeface="Times New Roman" pitchFamily="18" charset="0"/>
                  </a:rPr>
                  <a:t>/</a:t>
                </a:r>
                <a:r>
                  <a:rPr kumimoji="1" lang="en-US" altLang="zh-CN" sz="3600" i="1" dirty="0">
                    <a:latin typeface="Book Antiqua" pitchFamily="18" charset="0"/>
                    <a:cs typeface="Times New Roman" pitchFamily="18" charset="0"/>
                  </a:rPr>
                  <a:t>v</a:t>
                </a:r>
              </a:p>
            </p:txBody>
          </p:sp>
        </p:grpSp>
      </p:grpSp>
      <p:sp>
        <p:nvSpPr>
          <p:cNvPr id="55" name="矩形 54"/>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cap="all"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4680193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grpId="0" nodeType="clickEffect">
                                  <p:stCondLst>
                                    <p:cond delay="0"/>
                                  </p:stCondLst>
                                  <p:childTnLst>
                                    <p:set>
                                      <p:cBhvr>
                                        <p:cTn id="6" dur="1" fill="hold">
                                          <p:stCondLst>
                                            <p:cond delay="0"/>
                                          </p:stCondLst>
                                        </p:cTn>
                                        <p:tgtEl>
                                          <p:spTgt spid="98306"/>
                                        </p:tgtEl>
                                        <p:attrNameLst>
                                          <p:attrName>style.visibility</p:attrName>
                                        </p:attrNameLst>
                                      </p:cBhvr>
                                      <p:to>
                                        <p:strVal val="visible"/>
                                      </p:to>
                                    </p:set>
                                    <p:animEffect transition="in" filter="blinds(vertical)">
                                      <p:cBhvr>
                                        <p:cTn id="7" dur="500"/>
                                        <p:tgtEl>
                                          <p:spTgt spid="983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98307">
                                            <p:txEl>
                                              <p:pRg st="0" end="0"/>
                                            </p:txEl>
                                          </p:spTgt>
                                        </p:tgtEl>
                                        <p:attrNameLst>
                                          <p:attrName>style.visibility</p:attrName>
                                        </p:attrNameLst>
                                      </p:cBhvr>
                                      <p:to>
                                        <p:strVal val="visible"/>
                                      </p:to>
                                    </p:set>
                                    <p:animEffect transition="in" filter="blinds(vertical)">
                                      <p:cBhvr>
                                        <p:cTn id="12" dur="500"/>
                                        <p:tgtEl>
                                          <p:spTgt spid="983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98308"/>
                                        </p:tgtEl>
                                        <p:attrNameLst>
                                          <p:attrName>style.visibility</p:attrName>
                                        </p:attrNameLst>
                                      </p:cBhvr>
                                      <p:to>
                                        <p:strVal val="visible"/>
                                      </p:to>
                                    </p:set>
                                    <p:animEffect transition="in" filter="blinds(vertical)">
                                      <p:cBhvr>
                                        <p:cTn id="17" dur="500"/>
                                        <p:tgtEl>
                                          <p:spTgt spid="983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2" fill="hold" nodeType="clickEffect">
                                  <p:stCondLst>
                                    <p:cond delay="0"/>
                                  </p:stCondLst>
                                  <p:childTnLst>
                                    <p:set>
                                      <p:cBhvr>
                                        <p:cTn id="21" dur="1" fill="hold">
                                          <p:stCondLst>
                                            <p:cond delay="0"/>
                                          </p:stCondLst>
                                        </p:cTn>
                                        <p:tgtEl>
                                          <p:spTgt spid="98309"/>
                                        </p:tgtEl>
                                        <p:attrNameLst>
                                          <p:attrName>style.visibility</p:attrName>
                                        </p:attrNameLst>
                                      </p:cBhvr>
                                      <p:to>
                                        <p:strVal val="visible"/>
                                      </p:to>
                                    </p:set>
                                    <p:anim calcmode="lin" valueType="num">
                                      <p:cBhvr additive="base">
                                        <p:cTn id="22" dur="500" fill="hold"/>
                                        <p:tgtEl>
                                          <p:spTgt spid="98309"/>
                                        </p:tgtEl>
                                        <p:attrNameLst>
                                          <p:attrName>ppt_x</p:attrName>
                                        </p:attrNameLst>
                                      </p:cBhvr>
                                      <p:tavLst>
                                        <p:tav tm="0">
                                          <p:val>
                                            <p:strVal val="1+#ppt_w/2"/>
                                          </p:val>
                                        </p:tav>
                                        <p:tav tm="100000">
                                          <p:val>
                                            <p:strVal val="#ppt_x"/>
                                          </p:val>
                                        </p:tav>
                                      </p:tavLst>
                                    </p:anim>
                                    <p:anim calcmode="lin" valueType="num">
                                      <p:cBhvr additive="base">
                                        <p:cTn id="23" dur="500" fill="hold"/>
                                        <p:tgtEl>
                                          <p:spTgt spid="98309"/>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8" fill="hold" nodeType="clickEffect">
                                  <p:stCondLst>
                                    <p:cond delay="0"/>
                                  </p:stCondLst>
                                  <p:childTnLst>
                                    <p:set>
                                      <p:cBhvr>
                                        <p:cTn id="27" dur="1" fill="hold">
                                          <p:stCondLst>
                                            <p:cond delay="0"/>
                                          </p:stCondLst>
                                        </p:cTn>
                                        <p:tgtEl>
                                          <p:spTgt spid="98334"/>
                                        </p:tgtEl>
                                        <p:attrNameLst>
                                          <p:attrName>style.visibility</p:attrName>
                                        </p:attrNameLst>
                                      </p:cBhvr>
                                      <p:to>
                                        <p:strVal val="visible"/>
                                      </p:to>
                                    </p:set>
                                    <p:anim calcmode="lin" valueType="num">
                                      <p:cBhvr additive="base">
                                        <p:cTn id="28" dur="500" fill="hold"/>
                                        <p:tgtEl>
                                          <p:spTgt spid="98334"/>
                                        </p:tgtEl>
                                        <p:attrNameLst>
                                          <p:attrName>ppt_x</p:attrName>
                                        </p:attrNameLst>
                                      </p:cBhvr>
                                      <p:tavLst>
                                        <p:tav tm="0">
                                          <p:val>
                                            <p:strVal val="0-#ppt_w/2"/>
                                          </p:val>
                                        </p:tav>
                                        <p:tav tm="100000">
                                          <p:val>
                                            <p:strVal val="#ppt_x"/>
                                          </p:val>
                                        </p:tav>
                                      </p:tavLst>
                                    </p:anim>
                                    <p:anim calcmode="lin" valueType="num">
                                      <p:cBhvr additive="base">
                                        <p:cTn id="29" dur="500" fill="hold"/>
                                        <p:tgtEl>
                                          <p:spTgt spid="983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p:bldP spid="98307" grpId="0" build="p"/>
      <p:bldP spid="9830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对象 3"/>
          <p:cNvGraphicFramePr>
            <a:graphicFrameLocks noChangeAspect="1"/>
          </p:cNvGraphicFramePr>
          <p:nvPr>
            <p:extLst>
              <p:ext uri="{D42A27DB-BD31-4B8C-83A1-F6EECF244321}">
                <p14:modId xmlns:p14="http://schemas.microsoft.com/office/powerpoint/2010/main" val="1993608862"/>
              </p:ext>
            </p:extLst>
          </p:nvPr>
        </p:nvGraphicFramePr>
        <p:xfrm>
          <a:off x="420845" y="2768174"/>
          <a:ext cx="10462309" cy="4334879"/>
        </p:xfrm>
        <a:graphic>
          <a:graphicData uri="http://schemas.openxmlformats.org/presentationml/2006/ole">
            <mc:AlternateContent xmlns:mc="http://schemas.openxmlformats.org/markup-compatibility/2006">
              <mc:Choice xmlns:v="urn:schemas-microsoft-com:vml" Requires="v">
                <p:oleObj spid="_x0000_s25606" name="文档" r:id="rId3" imgW="10456757" imgH="4334485" progId="Word.Document.12">
                  <p:embed/>
                </p:oleObj>
              </mc:Choice>
              <mc:Fallback>
                <p:oleObj name="文档" r:id="rId3" imgW="10456757" imgH="4334485" progId="Word.Document.12">
                  <p:embed/>
                  <p:pic>
                    <p:nvPicPr>
                      <p:cNvPr id="0" name=""/>
                      <p:cNvPicPr/>
                      <p:nvPr/>
                    </p:nvPicPr>
                    <p:blipFill>
                      <a:blip r:embed="rId4"/>
                      <a:stretch>
                        <a:fillRect/>
                      </a:stretch>
                    </p:blipFill>
                    <p:spPr>
                      <a:xfrm>
                        <a:off x="420845" y="2768174"/>
                        <a:ext cx="10462309" cy="4334879"/>
                      </a:xfrm>
                      <a:prstGeom prst="rect">
                        <a:avLst/>
                      </a:prstGeom>
                    </p:spPr>
                  </p:pic>
                </p:oleObj>
              </mc:Fallback>
            </mc:AlternateContent>
          </a:graphicData>
        </a:graphic>
      </p:graphicFrame>
      <p:sp>
        <p:nvSpPr>
          <p:cNvPr id="11" name="矩形 10"/>
          <p:cNvSpPr/>
          <p:nvPr/>
        </p:nvSpPr>
        <p:spPr>
          <a:xfrm>
            <a:off x="340259" y="548808"/>
            <a:ext cx="11314535" cy="2278074"/>
          </a:xfrm>
          <a:prstGeom prst="rect">
            <a:avLst/>
          </a:prstGeom>
        </p:spPr>
        <p:txBody>
          <a:bodyPr wrap="square" lIns="91477" tIns="45738" rIns="91477" bIns="45738">
            <a:spAutoFit/>
          </a:bodyPr>
          <a:lstStyle/>
          <a:p>
            <a:pPr algn="just">
              <a:lnSpc>
                <a:spcPts val="6002"/>
              </a:lnSpc>
              <a:spcAft>
                <a:spcPts val="0"/>
              </a:spcAft>
            </a:pPr>
            <a:r>
              <a:rPr lang="zh-CN" altLang="zh-CN" sz="2800" kern="100" dirty="0">
                <a:solidFill>
                  <a:srgbClr val="0000FF"/>
                </a:solidFill>
                <a:latin typeface="Times New Roman"/>
                <a:ea typeface="华文细黑"/>
                <a:cs typeface="Times New Roman"/>
              </a:rPr>
              <a:t>例</a:t>
            </a:r>
            <a:r>
              <a:rPr lang="en-US" altLang="zh-CN" sz="2800" kern="100" dirty="0">
                <a:solidFill>
                  <a:srgbClr val="0000FF"/>
                </a:solidFill>
                <a:latin typeface="Times New Roman"/>
                <a:ea typeface="华文细黑"/>
              </a:rPr>
              <a:t>1</a:t>
            </a:r>
            <a:r>
              <a:rPr lang="zh-CN" altLang="zh-CN" sz="2800" kern="100" dirty="0">
                <a:latin typeface="Times New Roman"/>
                <a:ea typeface="华文细黑"/>
                <a:cs typeface="Times New Roman"/>
              </a:rPr>
              <a:t>　如图</a:t>
            </a:r>
            <a:r>
              <a:rPr lang="en-US" altLang="zh-CN" sz="2800" kern="100" dirty="0">
                <a:latin typeface="Times New Roman"/>
                <a:ea typeface="华文细黑"/>
              </a:rPr>
              <a:t>3</a:t>
            </a:r>
            <a:r>
              <a:rPr lang="zh-CN" altLang="zh-CN" sz="2800" kern="100" dirty="0">
                <a:latin typeface="Times New Roman"/>
                <a:ea typeface="华文细黑"/>
                <a:cs typeface="Times New Roman"/>
              </a:rPr>
              <a:t>所示，电解池内有一价的电解液，</a:t>
            </a:r>
            <a:r>
              <a:rPr lang="en-US" altLang="zh-CN" sz="2800" i="1" kern="100" dirty="0">
                <a:latin typeface="Times New Roman"/>
                <a:ea typeface="华文细黑"/>
              </a:rPr>
              <a:t>t</a:t>
            </a:r>
            <a:r>
              <a:rPr lang="en-US" altLang="zh-CN" sz="2800" kern="100" dirty="0">
                <a:latin typeface="Times New Roman"/>
                <a:ea typeface="华文细黑"/>
              </a:rPr>
              <a:t> s</a:t>
            </a:r>
            <a:r>
              <a:rPr lang="zh-CN" altLang="zh-CN" sz="2800" kern="100" dirty="0">
                <a:latin typeface="Times New Roman"/>
                <a:ea typeface="华文细黑"/>
                <a:cs typeface="Times New Roman"/>
              </a:rPr>
              <a:t>内通过溶液内截面</a:t>
            </a:r>
            <a:r>
              <a:rPr lang="en-US" altLang="zh-CN" sz="2800" i="1" kern="100" dirty="0">
                <a:latin typeface="Times New Roman"/>
                <a:ea typeface="华文细黑"/>
              </a:rPr>
              <a:t>S</a:t>
            </a:r>
            <a:r>
              <a:rPr lang="zh-CN" altLang="zh-CN" sz="2800" kern="100" dirty="0">
                <a:latin typeface="Times New Roman"/>
                <a:ea typeface="华文细黑"/>
                <a:cs typeface="Times New Roman"/>
              </a:rPr>
              <a:t>的正离子数是</a:t>
            </a:r>
            <a:r>
              <a:rPr lang="en-US" altLang="zh-CN" sz="2800" i="1" kern="100" dirty="0">
                <a:latin typeface="Times New Roman"/>
                <a:ea typeface="华文细黑"/>
              </a:rPr>
              <a:t>n</a:t>
            </a:r>
            <a:r>
              <a:rPr lang="en-US" altLang="zh-CN" sz="2800" kern="100" baseline="-25000" dirty="0">
                <a:latin typeface="Times New Roman"/>
                <a:ea typeface="华文细黑"/>
              </a:rPr>
              <a:t>1</a:t>
            </a:r>
            <a:r>
              <a:rPr lang="zh-CN" altLang="zh-CN" sz="2800" kern="100" dirty="0">
                <a:latin typeface="Times New Roman"/>
                <a:ea typeface="华文细黑"/>
                <a:cs typeface="Times New Roman"/>
              </a:rPr>
              <a:t>，负离子数是</a:t>
            </a:r>
            <a:r>
              <a:rPr lang="en-US" altLang="zh-CN" sz="2800" i="1" kern="100" dirty="0">
                <a:latin typeface="Times New Roman"/>
                <a:ea typeface="华文细黑"/>
              </a:rPr>
              <a:t>n</a:t>
            </a:r>
            <a:r>
              <a:rPr lang="en-US" altLang="zh-CN" sz="2800" kern="100" baseline="-25000" dirty="0">
                <a:latin typeface="Times New Roman"/>
                <a:ea typeface="华文细黑"/>
              </a:rPr>
              <a:t>2</a:t>
            </a:r>
            <a:r>
              <a:rPr lang="zh-CN" altLang="zh-CN" sz="2800" kern="100" dirty="0">
                <a:latin typeface="Times New Roman"/>
                <a:ea typeface="华文细黑"/>
                <a:cs typeface="Times New Roman"/>
              </a:rPr>
              <a:t>，设元电荷为</a:t>
            </a:r>
            <a:r>
              <a:rPr lang="en-US" altLang="zh-CN" sz="2800" i="1" kern="100" dirty="0">
                <a:latin typeface="Times New Roman"/>
                <a:ea typeface="华文细黑"/>
              </a:rPr>
              <a:t>e</a:t>
            </a:r>
            <a:r>
              <a:rPr lang="zh-CN" altLang="zh-CN" sz="2800" kern="100" dirty="0">
                <a:latin typeface="Times New Roman"/>
                <a:ea typeface="华文细黑"/>
                <a:cs typeface="Times New Roman"/>
              </a:rPr>
              <a:t>，以下说法中正确的</a:t>
            </a:r>
            <a:r>
              <a:rPr lang="zh-CN" altLang="zh-CN" sz="2800" kern="100" dirty="0">
                <a:latin typeface="Times New Roman"/>
                <a:ea typeface="华文细黑"/>
                <a:cs typeface="Times New Roman"/>
              </a:rPr>
              <a:t>是</a:t>
            </a:r>
            <a:endParaRPr lang="en-US" altLang="zh-CN" sz="2800" kern="100" dirty="0">
              <a:latin typeface="Times New Roman"/>
              <a:ea typeface="华文细黑"/>
              <a:cs typeface="Times New Roman"/>
            </a:endParaRPr>
          </a:p>
          <a:p>
            <a:pPr algn="just">
              <a:lnSpc>
                <a:spcPct val="150000"/>
              </a:lnSpc>
              <a:spcAft>
                <a:spcPts val="0"/>
              </a:spcAft>
              <a:tabLst>
                <a:tab pos="2431752" algn="l"/>
              </a:tabLs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当</a:t>
            </a:r>
            <a:r>
              <a:rPr lang="en-US" altLang="zh-CN" sz="2800" i="1" kern="100" dirty="0">
                <a:latin typeface="Times New Roman"/>
                <a:ea typeface="华文细黑"/>
                <a:cs typeface="Courier New"/>
              </a:rPr>
              <a:t>n</a:t>
            </a:r>
            <a:r>
              <a:rPr lang="en-US" altLang="zh-CN" sz="2800" kern="100" baseline="-25000" dirty="0">
                <a:latin typeface="Times New Roman"/>
                <a:ea typeface="华文细黑"/>
                <a:cs typeface="Courier New"/>
              </a:rPr>
              <a:t>1</a:t>
            </a:r>
            <a:r>
              <a:rPr lang="zh-CN" altLang="zh-CN" sz="2800" kern="100" dirty="0">
                <a:latin typeface="Times New Roman"/>
                <a:ea typeface="华文细黑"/>
                <a:cs typeface="Times New Roman"/>
              </a:rPr>
              <a:t>＝</a:t>
            </a:r>
            <a:r>
              <a:rPr lang="en-US" altLang="zh-CN" sz="2800" i="1" kern="100" dirty="0">
                <a:latin typeface="Times New Roman"/>
                <a:ea typeface="华文细黑"/>
                <a:cs typeface="Courier New"/>
              </a:rPr>
              <a:t>n</a:t>
            </a:r>
            <a:r>
              <a:rPr lang="en-US" altLang="zh-CN" sz="2800" kern="100" baseline="-25000" dirty="0">
                <a:latin typeface="Times New Roman"/>
                <a:ea typeface="华文细黑"/>
                <a:cs typeface="Courier New"/>
              </a:rPr>
              <a:t>2</a:t>
            </a:r>
            <a:r>
              <a:rPr lang="zh-CN" altLang="zh-CN" sz="2800" kern="100" dirty="0">
                <a:latin typeface="Times New Roman"/>
                <a:ea typeface="华文细黑"/>
                <a:cs typeface="Times New Roman"/>
              </a:rPr>
              <a:t>时电流强度为</a:t>
            </a:r>
            <a:r>
              <a:rPr lang="zh-CN" altLang="zh-CN" sz="2800" kern="100" dirty="0">
                <a:latin typeface="Times New Roman"/>
                <a:ea typeface="华文细黑"/>
                <a:cs typeface="Times New Roman"/>
              </a:rPr>
              <a:t>零</a:t>
            </a:r>
            <a:endParaRPr lang="zh-CN" altLang="zh-CN" sz="1100" kern="100" dirty="0">
              <a:latin typeface="宋体"/>
              <a:cs typeface="Courier New"/>
            </a:endParaRPr>
          </a:p>
        </p:txBody>
      </p:sp>
      <p:pic>
        <p:nvPicPr>
          <p:cNvPr id="6" name="图片 5">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73839" y="6212636"/>
            <a:ext cx="603287" cy="603113"/>
          </a:xfrm>
          <a:prstGeom prst="rect">
            <a:avLst/>
          </a:prstGeom>
        </p:spPr>
      </p:pic>
      <p:sp>
        <p:nvSpPr>
          <p:cNvPr id="7" name="TextBox 6"/>
          <p:cNvSpPr txBox="1"/>
          <p:nvPr/>
        </p:nvSpPr>
        <p:spPr>
          <a:xfrm>
            <a:off x="8764859" y="2133350"/>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答案</a:t>
            </a:r>
          </a:p>
        </p:txBody>
      </p:sp>
      <p:sp>
        <p:nvSpPr>
          <p:cNvPr id="8" name="TextBox 7">
            <a:hlinkClick r:id="rId7" action="ppaction://hlinksldjump"/>
          </p:cNvPr>
          <p:cNvSpPr txBox="1"/>
          <p:nvPr/>
        </p:nvSpPr>
        <p:spPr>
          <a:xfrm>
            <a:off x="9861960" y="2133350"/>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解析</a:t>
            </a:r>
          </a:p>
        </p:txBody>
      </p:sp>
      <p:sp>
        <p:nvSpPr>
          <p:cNvPr id="10" name="TextBox 9"/>
          <p:cNvSpPr txBox="1"/>
          <p:nvPr/>
        </p:nvSpPr>
        <p:spPr>
          <a:xfrm>
            <a:off x="335535" y="5025352"/>
            <a:ext cx="532753" cy="784867"/>
          </a:xfrm>
          <a:prstGeom prst="rect">
            <a:avLst/>
          </a:prstGeom>
          <a:noFill/>
        </p:spPr>
        <p:txBody>
          <a:bodyPr wrap="square" lIns="91477" tIns="45738" rIns="91477" bIns="45738" rtlCol="0" anchor="ctr" anchorCtr="0">
            <a:spAutoFit/>
          </a:bodyPr>
          <a:lstStyle>
            <a:defPPr>
              <a:defRPr lang="zh-CN"/>
            </a:defPPr>
            <a:lvl1pPr algn="ctr">
              <a:defRPr sz="4500" b="1">
                <a:solidFill>
                  <a:srgbClr val="C00000"/>
                </a:solidFill>
                <a:latin typeface="华文细黑" pitchFamily="2" charset="-122"/>
                <a:ea typeface="华文细黑" pitchFamily="2" charset="-122"/>
              </a:defRPr>
            </a:lvl1pPr>
          </a:lstStyle>
          <a:p>
            <a:r>
              <a:rPr lang="zh-CN" altLang="en-US" dirty="0"/>
              <a:t>√</a:t>
            </a:r>
          </a:p>
        </p:txBody>
      </p:sp>
      <p:pic>
        <p:nvPicPr>
          <p:cNvPr id="27650" name="Picture 2" descr="A3"/>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89632" y="2703384"/>
            <a:ext cx="2080043" cy="238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10667979" y="5086362"/>
            <a:ext cx="723350" cy="738700"/>
          </a:xfrm>
          <a:prstGeom prst="rect">
            <a:avLst/>
          </a:prstGeom>
        </p:spPr>
        <p:txBody>
          <a:bodyPr wrap="none" lIns="91477" tIns="45738" rIns="91477" bIns="45738">
            <a:spAutoFit/>
          </a:bodyPr>
          <a:lstStyle/>
          <a:p>
            <a:pPr algn="ctr">
              <a:lnSpc>
                <a:spcPct val="150000"/>
              </a:lnSpc>
              <a:spcAft>
                <a:spcPts val="0"/>
              </a:spcAft>
              <a:tabLst>
                <a:tab pos="2431752" algn="l"/>
              </a:tabLst>
            </a:pPr>
            <a:r>
              <a:rPr lang="zh-CN" altLang="zh-CN" sz="2800" kern="100" dirty="0">
                <a:latin typeface="Times New Roman"/>
                <a:ea typeface="华文细黑"/>
                <a:cs typeface="Times New Roman"/>
              </a:rPr>
              <a:t>图</a:t>
            </a:r>
            <a:r>
              <a:rPr lang="en-US" altLang="zh-CN" sz="2800" kern="100" dirty="0">
                <a:latin typeface="Times New Roman"/>
                <a:ea typeface="华文细黑"/>
                <a:cs typeface="Courier New"/>
              </a:rPr>
              <a:t>3</a:t>
            </a:r>
            <a:endParaRPr lang="zh-CN" altLang="zh-CN" sz="2800" kern="100" dirty="0">
              <a:latin typeface="宋体"/>
              <a:cs typeface="Courier New"/>
            </a:endParaRPr>
          </a:p>
        </p:txBody>
      </p:sp>
    </p:spTree>
    <p:extLst>
      <p:ext uri="{BB962C8B-B14F-4D97-AF65-F5344CB8AC3E}">
        <p14:creationId xmlns:p14="http://schemas.microsoft.com/office/powerpoint/2010/main" val="7776830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0" grpId="0"/>
      <p:bldP spid="10" grpId="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矩形 16"/>
          <p:cNvSpPr/>
          <p:nvPr/>
        </p:nvSpPr>
        <p:spPr>
          <a:xfrm>
            <a:off x="346872" y="1235333"/>
            <a:ext cx="11504608" cy="3162441"/>
          </a:xfrm>
          <a:prstGeom prst="rect">
            <a:avLst/>
          </a:prstGeom>
          <a:solidFill>
            <a:srgbClr val="DCE6F2"/>
          </a:solidFill>
        </p:spPr>
        <p:txBody>
          <a:bodyPr wrap="square" lIns="91477" tIns="45738" rIns="91477" bIns="45738">
            <a:spAutoFit/>
          </a:bodyPr>
          <a:lstStyle/>
          <a:p>
            <a:pPr algn="just">
              <a:lnSpc>
                <a:spcPct val="150000"/>
              </a:lnSpc>
              <a:spcAft>
                <a:spcPts val="0"/>
              </a:spcAft>
            </a:pPr>
            <a:r>
              <a:rPr lang="zh-CN" altLang="zh-CN" sz="2800" kern="100" dirty="0">
                <a:latin typeface="Times New Roman"/>
                <a:ea typeface="华文细黑"/>
                <a:cs typeface="Times New Roman"/>
              </a:rPr>
              <a:t>正离子定向移动方向就是电流方向，负离子定向移动的反方向也是电流方向；有正、负离子反向经过同一截面时</a:t>
            </a:r>
            <a:r>
              <a:rPr lang="zh-CN" altLang="zh-CN" sz="2800" kern="100" dirty="0">
                <a:latin typeface="Times New Roman"/>
                <a:ea typeface="华文细黑"/>
                <a:cs typeface="Times New Roman"/>
              </a:rPr>
              <a:t>，</a:t>
            </a:r>
            <a:endParaRPr lang="en-US" altLang="zh-CN" sz="1100" kern="100" dirty="0">
              <a:latin typeface="宋体"/>
              <a:ea typeface="华文细黑"/>
              <a:cs typeface="Courier New"/>
            </a:endParaRPr>
          </a:p>
          <a:p>
            <a:pPr algn="just">
              <a:lnSpc>
                <a:spcPct val="150000"/>
              </a:lnSpc>
              <a:spcAft>
                <a:spcPts val="0"/>
              </a:spcAft>
            </a:pPr>
            <a:endParaRPr lang="en-US" altLang="zh-CN" sz="1100" kern="100" dirty="0">
              <a:latin typeface="宋体"/>
              <a:ea typeface="华文细黑"/>
              <a:cs typeface="Courier New"/>
            </a:endParaRPr>
          </a:p>
          <a:p>
            <a:pPr algn="just">
              <a:lnSpc>
                <a:spcPct val="150000"/>
              </a:lnSpc>
              <a:spcAft>
                <a:spcPts val="0"/>
              </a:spcAft>
            </a:pPr>
            <a:endParaRPr lang="en-US" altLang="zh-CN" sz="1100" kern="100" dirty="0">
              <a:latin typeface="宋体"/>
              <a:ea typeface="华文细黑"/>
              <a:cs typeface="Courier New"/>
            </a:endParaRPr>
          </a:p>
          <a:p>
            <a:pPr algn="just">
              <a:lnSpc>
                <a:spcPct val="150000"/>
              </a:lnSpc>
              <a:spcAft>
                <a:spcPts val="0"/>
              </a:spcAft>
            </a:pPr>
            <a:endParaRPr lang="en-US" altLang="zh-CN" sz="1100" kern="100" dirty="0">
              <a:latin typeface="宋体"/>
              <a:ea typeface="华文细黑"/>
              <a:cs typeface="Courier New"/>
            </a:endParaRPr>
          </a:p>
          <a:p>
            <a:pPr algn="just">
              <a:lnSpc>
                <a:spcPct val="150000"/>
              </a:lnSpc>
              <a:spcAft>
                <a:spcPts val="0"/>
              </a:spcAft>
            </a:pPr>
            <a:endParaRPr lang="en-US" altLang="zh-CN" sz="1100" kern="100" dirty="0">
              <a:latin typeface="宋体"/>
              <a:ea typeface="华文细黑"/>
              <a:cs typeface="Courier New"/>
            </a:endParaRPr>
          </a:p>
          <a:p>
            <a:pPr algn="just">
              <a:lnSpc>
                <a:spcPct val="150000"/>
              </a:lnSpc>
              <a:spcAft>
                <a:spcPts val="0"/>
              </a:spcAft>
            </a:pPr>
            <a:endParaRPr lang="en-US" altLang="zh-CN" sz="1100" kern="100" dirty="0">
              <a:latin typeface="宋体"/>
              <a:ea typeface="华文细黑"/>
              <a:cs typeface="Courier New"/>
            </a:endParaRPr>
          </a:p>
          <a:p>
            <a:pPr algn="just">
              <a:lnSpc>
                <a:spcPct val="150000"/>
              </a:lnSpc>
              <a:spcAft>
                <a:spcPts val="0"/>
              </a:spcAft>
            </a:pPr>
            <a:endParaRPr lang="en-US" altLang="zh-CN" sz="1100" kern="100" dirty="0">
              <a:latin typeface="宋体"/>
              <a:ea typeface="华文细黑"/>
              <a:cs typeface="Courier New"/>
            </a:endParaRPr>
          </a:p>
          <a:p>
            <a:pPr algn="just">
              <a:lnSpc>
                <a:spcPct val="150000"/>
              </a:lnSpc>
              <a:spcAft>
                <a:spcPts val="0"/>
              </a:spcAft>
            </a:pPr>
            <a:endParaRPr lang="en-US" altLang="zh-CN" sz="1100" kern="100" dirty="0">
              <a:latin typeface="宋体"/>
              <a:ea typeface="华文细黑"/>
              <a:cs typeface="Courier New"/>
            </a:endParaRPr>
          </a:p>
        </p:txBody>
      </p:sp>
      <p:pic>
        <p:nvPicPr>
          <p:cNvPr id="18" name="图片 1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73839" y="6212636"/>
            <a:ext cx="603287" cy="603113"/>
          </a:xfrm>
          <a:prstGeom prst="rect">
            <a:avLst/>
          </a:prstGeom>
        </p:spPr>
      </p:pic>
      <p:graphicFrame>
        <p:nvGraphicFramePr>
          <p:cNvPr id="2" name="对象 1"/>
          <p:cNvGraphicFramePr>
            <a:graphicFrameLocks noChangeAspect="1"/>
          </p:cNvGraphicFramePr>
          <p:nvPr>
            <p:extLst>
              <p:ext uri="{D42A27DB-BD31-4B8C-83A1-F6EECF244321}">
                <p14:modId xmlns:p14="http://schemas.microsoft.com/office/powerpoint/2010/main" val="3159039635"/>
              </p:ext>
            </p:extLst>
          </p:nvPr>
        </p:nvGraphicFramePr>
        <p:xfrm>
          <a:off x="481263" y="2545352"/>
          <a:ext cx="6423194" cy="1084513"/>
        </p:xfrm>
        <a:graphic>
          <a:graphicData uri="http://schemas.openxmlformats.org/presentationml/2006/ole">
            <mc:AlternateContent xmlns:mc="http://schemas.openxmlformats.org/markup-compatibility/2006">
              <mc:Choice xmlns:v="urn:schemas-microsoft-com:vml" Requires="v">
                <p:oleObj spid="_x0000_s26634" name="文档" r:id="rId5" imgW="6485276" imgH="1096690" progId="Word.Document.12">
                  <p:embed/>
                </p:oleObj>
              </mc:Choice>
              <mc:Fallback>
                <p:oleObj name="文档" r:id="rId5" imgW="6485276" imgH="1096690" progId="Word.Document.12">
                  <p:embed/>
                  <p:pic>
                    <p:nvPicPr>
                      <p:cNvPr id="0" name=""/>
                      <p:cNvPicPr/>
                      <p:nvPr/>
                    </p:nvPicPr>
                    <p:blipFill>
                      <a:blip r:embed="rId6"/>
                      <a:stretch>
                        <a:fillRect/>
                      </a:stretch>
                    </p:blipFill>
                    <p:spPr>
                      <a:xfrm>
                        <a:off x="481263" y="2545352"/>
                        <a:ext cx="6423194" cy="1084513"/>
                      </a:xfrm>
                      <a:prstGeom prst="rect">
                        <a:avLst/>
                      </a:prstGeom>
                    </p:spPr>
                  </p:pic>
                </p:oleObj>
              </mc:Fallback>
            </mc:AlternateContent>
          </a:graphicData>
        </a:graphic>
      </p:graphicFrame>
      <p:sp>
        <p:nvSpPr>
          <p:cNvPr id="4" name="矩形 3"/>
          <p:cNvSpPr/>
          <p:nvPr/>
        </p:nvSpPr>
        <p:spPr>
          <a:xfrm>
            <a:off x="6361857" y="2637523"/>
            <a:ext cx="5861186" cy="738835"/>
          </a:xfrm>
          <a:prstGeom prst="rect">
            <a:avLst/>
          </a:prstGeom>
        </p:spPr>
        <p:txBody>
          <a:bodyPr lIns="91477" tIns="45738" rIns="91477" bIns="45738">
            <a:spAutoFit/>
          </a:bodyPr>
          <a:lstStyle/>
          <a:p>
            <a:pPr algn="just">
              <a:lnSpc>
                <a:spcPct val="150000"/>
              </a:lnSpc>
              <a:spcAft>
                <a:spcPts val="0"/>
              </a:spcAft>
              <a:tabLst>
                <a:tab pos="2431752" algn="l"/>
              </a:tabLst>
            </a:pPr>
            <a:r>
              <a:rPr lang="zh-CN" altLang="zh-CN" sz="2800" kern="100" dirty="0">
                <a:latin typeface="Times New Roman"/>
                <a:ea typeface="华文细黑"/>
                <a:cs typeface="Times New Roman"/>
              </a:rPr>
              <a:t>电流方向由</a:t>
            </a:r>
            <a:r>
              <a:rPr lang="en-US" altLang="zh-CN" sz="2800" i="1" kern="100" dirty="0">
                <a:latin typeface="Times New Roman"/>
                <a:ea typeface="华文细黑"/>
                <a:cs typeface="Courier New"/>
              </a:rPr>
              <a:t>A</a:t>
            </a:r>
            <a:r>
              <a:rPr lang="zh-CN" altLang="zh-CN" sz="2800" kern="100" dirty="0">
                <a:latin typeface="Times New Roman"/>
                <a:ea typeface="华文细黑"/>
                <a:cs typeface="Times New Roman"/>
              </a:rPr>
              <a:t>指向</a:t>
            </a:r>
            <a:r>
              <a:rPr lang="en-US" altLang="zh-CN" sz="2800" i="1" kern="100" dirty="0">
                <a:latin typeface="Times New Roman"/>
                <a:ea typeface="华文细黑"/>
                <a:cs typeface="Courier New"/>
              </a:rPr>
              <a:t>B</a:t>
            </a:r>
            <a:r>
              <a:rPr lang="zh-CN" altLang="zh-CN" sz="2800" kern="100" dirty="0">
                <a:latin typeface="Times New Roman"/>
                <a:ea typeface="华文细黑"/>
                <a:cs typeface="Times New Roman"/>
              </a:rPr>
              <a:t>，与正、</a:t>
            </a:r>
            <a:r>
              <a:rPr lang="zh-CN" altLang="zh-CN" sz="2800" kern="100" dirty="0">
                <a:latin typeface="Times New Roman"/>
                <a:ea typeface="华文细黑"/>
                <a:cs typeface="Times New Roman"/>
              </a:rPr>
              <a:t>负离子</a:t>
            </a:r>
            <a:endParaRPr lang="zh-CN" altLang="zh-CN" sz="2800" kern="100" dirty="0">
              <a:latin typeface="宋体"/>
              <a:cs typeface="Courier New"/>
            </a:endParaRPr>
          </a:p>
        </p:txBody>
      </p:sp>
      <p:graphicFrame>
        <p:nvGraphicFramePr>
          <p:cNvPr id="6" name="对象 5"/>
          <p:cNvGraphicFramePr>
            <a:graphicFrameLocks noChangeAspect="1"/>
          </p:cNvGraphicFramePr>
          <p:nvPr>
            <p:extLst>
              <p:ext uri="{D42A27DB-BD31-4B8C-83A1-F6EECF244321}">
                <p14:modId xmlns:p14="http://schemas.microsoft.com/office/powerpoint/2010/main" val="3332417749"/>
              </p:ext>
            </p:extLst>
          </p:nvPr>
        </p:nvGraphicFramePr>
        <p:xfrm>
          <a:off x="7107763" y="1813544"/>
          <a:ext cx="5084234" cy="1040053"/>
        </p:xfrm>
        <a:graphic>
          <a:graphicData uri="http://schemas.openxmlformats.org/presentationml/2006/ole">
            <mc:AlternateContent xmlns:mc="http://schemas.openxmlformats.org/markup-compatibility/2006">
              <mc:Choice xmlns:v="urn:schemas-microsoft-com:vml" Requires="v">
                <p:oleObj spid="_x0000_s26635" name="文档" r:id="rId7" imgW="5247090" imgH="1072896" progId="Word.Document.12">
                  <p:embed/>
                </p:oleObj>
              </mc:Choice>
              <mc:Fallback>
                <p:oleObj name="文档" r:id="rId7" imgW="5247090" imgH="1072896" progId="Word.Document.12">
                  <p:embed/>
                  <p:pic>
                    <p:nvPicPr>
                      <p:cNvPr id="0" name=""/>
                      <p:cNvPicPr/>
                      <p:nvPr/>
                    </p:nvPicPr>
                    <p:blipFill>
                      <a:blip r:embed="rId8"/>
                      <a:stretch>
                        <a:fillRect/>
                      </a:stretch>
                    </p:blipFill>
                    <p:spPr>
                      <a:xfrm>
                        <a:off x="7107763" y="1813544"/>
                        <a:ext cx="5084234" cy="1040053"/>
                      </a:xfrm>
                      <a:prstGeom prst="rect">
                        <a:avLst/>
                      </a:prstGeom>
                    </p:spPr>
                  </p:pic>
                </p:oleObj>
              </mc:Fallback>
            </mc:AlternateContent>
          </a:graphicData>
        </a:graphic>
      </p:graphicFrame>
      <p:sp>
        <p:nvSpPr>
          <p:cNvPr id="7" name="矩形 6"/>
          <p:cNvSpPr/>
          <p:nvPr/>
        </p:nvSpPr>
        <p:spPr>
          <a:xfrm>
            <a:off x="452180" y="3501819"/>
            <a:ext cx="5861186" cy="738700"/>
          </a:xfrm>
          <a:prstGeom prst="rect">
            <a:avLst/>
          </a:prstGeom>
        </p:spPr>
        <p:txBody>
          <a:bodyPr lIns="91477" tIns="45738" rIns="91477" bIns="45738">
            <a:spAutoFit/>
          </a:bodyPr>
          <a:lstStyle/>
          <a:p>
            <a:pPr algn="just">
              <a:lnSpc>
                <a:spcPct val="150000"/>
              </a:lnSpc>
              <a:spcAft>
                <a:spcPts val="0"/>
              </a:spcAft>
              <a:tabLst>
                <a:tab pos="2431752" algn="l"/>
              </a:tabLst>
            </a:pPr>
            <a:r>
              <a:rPr lang="zh-CN" altLang="zh-CN" sz="2800" kern="100" dirty="0">
                <a:latin typeface="Times New Roman"/>
                <a:ea typeface="华文细黑"/>
                <a:cs typeface="Times New Roman"/>
              </a:rPr>
              <a:t>的数量无关，</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错误，</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正确</a:t>
            </a:r>
            <a:r>
              <a:rPr lang="en-US" altLang="zh-CN" sz="2800" kern="100" dirty="0">
                <a:latin typeface="Times New Roman"/>
                <a:ea typeface="华文细黑"/>
                <a:cs typeface="Courier New"/>
              </a:rPr>
              <a:t>. </a:t>
            </a:r>
            <a:endParaRPr lang="zh-CN" altLang="zh-CN" sz="2800" kern="100" dirty="0">
              <a:latin typeface="宋体"/>
              <a:cs typeface="Courier New"/>
            </a:endParaRPr>
          </a:p>
        </p:txBody>
      </p:sp>
    </p:spTree>
    <p:extLst>
      <p:ext uri="{BB962C8B-B14F-4D97-AF65-F5344CB8AC3E}">
        <p14:creationId xmlns:p14="http://schemas.microsoft.com/office/powerpoint/2010/main" val="14975403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40259" y="188684"/>
            <a:ext cx="11314535" cy="2678276"/>
          </a:xfrm>
          <a:prstGeom prst="rect">
            <a:avLst/>
          </a:prstGeom>
        </p:spPr>
        <p:txBody>
          <a:bodyPr wrap="square" lIns="91477" tIns="45738" rIns="91477" bIns="45738">
            <a:spAutoFit/>
          </a:bodyPr>
          <a:lstStyle/>
          <a:p>
            <a:pPr algn="just">
              <a:lnSpc>
                <a:spcPct val="150000"/>
              </a:lnSpc>
              <a:spcAft>
                <a:spcPts val="0"/>
              </a:spcAft>
              <a:tabLst>
                <a:tab pos="2431752" algn="l"/>
              </a:tabLst>
            </a:pPr>
            <a:r>
              <a:rPr lang="zh-CN" altLang="zh-CN" sz="2800" kern="100" dirty="0">
                <a:solidFill>
                  <a:srgbClr val="0000FF"/>
                </a:solidFill>
                <a:latin typeface="Times New Roman"/>
                <a:ea typeface="华文细黑"/>
                <a:cs typeface="Times New Roman"/>
              </a:rPr>
              <a:t>针对训练</a:t>
            </a:r>
            <a:r>
              <a:rPr lang="en-US" altLang="zh-CN" sz="2800" kern="100" dirty="0">
                <a:solidFill>
                  <a:srgbClr val="0000FF"/>
                </a:solidFill>
                <a:latin typeface="Times New Roman"/>
                <a:ea typeface="华文细黑"/>
                <a:cs typeface="Courier New"/>
              </a:rPr>
              <a:t>1</a:t>
            </a:r>
            <a:r>
              <a:rPr lang="zh-CN" altLang="zh-CN" sz="2800" kern="100" dirty="0">
                <a:solidFill>
                  <a:srgbClr val="0000FF"/>
                </a:solidFill>
                <a:latin typeface="Times New Roman"/>
                <a:ea typeface="华文细黑"/>
                <a:cs typeface="Times New Roman"/>
              </a:rPr>
              <a:t>　</a:t>
            </a:r>
            <a:r>
              <a:rPr lang="zh-CN" altLang="zh-CN" sz="2800" kern="100" dirty="0">
                <a:latin typeface="Times New Roman"/>
                <a:ea typeface="华文细黑"/>
                <a:cs typeface="Times New Roman"/>
              </a:rPr>
              <a:t>某电解池，如果在</a:t>
            </a:r>
            <a:r>
              <a:rPr lang="en-US" altLang="zh-CN" sz="2800" kern="100" dirty="0">
                <a:latin typeface="Times New Roman"/>
                <a:ea typeface="华文细黑"/>
                <a:cs typeface="Courier New"/>
              </a:rPr>
              <a:t>1 s</a:t>
            </a:r>
            <a:r>
              <a:rPr lang="zh-CN" altLang="zh-CN" sz="2800" kern="100" dirty="0">
                <a:latin typeface="Times New Roman"/>
                <a:ea typeface="华文细黑"/>
                <a:cs typeface="Times New Roman"/>
              </a:rPr>
              <a:t>内共有</a:t>
            </a:r>
            <a:r>
              <a:rPr lang="en-US" altLang="zh-CN" sz="2800" kern="100" dirty="0">
                <a:latin typeface="Times New Roman"/>
                <a:ea typeface="华文细黑"/>
                <a:cs typeface="Courier New"/>
              </a:rPr>
              <a:t>5</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18</a:t>
            </a:r>
            <a:r>
              <a:rPr lang="zh-CN" altLang="zh-CN" sz="2800" kern="100" dirty="0">
                <a:latin typeface="Times New Roman"/>
                <a:ea typeface="华文细黑"/>
                <a:cs typeface="Times New Roman"/>
              </a:rPr>
              <a:t>个二价正离子和</a:t>
            </a:r>
            <a:r>
              <a:rPr lang="en-US" altLang="zh-CN" sz="2800" kern="100" dirty="0">
                <a:latin typeface="Times New Roman"/>
                <a:ea typeface="华文细黑"/>
                <a:cs typeface="Courier New"/>
              </a:rPr>
              <a:t>1</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19</a:t>
            </a:r>
            <a:r>
              <a:rPr lang="zh-CN" altLang="zh-CN" sz="2800" kern="100" dirty="0">
                <a:latin typeface="Times New Roman"/>
                <a:ea typeface="华文细黑"/>
                <a:cs typeface="Times New Roman"/>
              </a:rPr>
              <a:t>个一价负离子通过面积为</a:t>
            </a:r>
            <a:r>
              <a:rPr lang="en-US" altLang="zh-CN" sz="2800" kern="100" dirty="0">
                <a:latin typeface="Times New Roman"/>
                <a:ea typeface="华文细黑"/>
                <a:cs typeface="Courier New"/>
              </a:rPr>
              <a:t>0.1 </a:t>
            </a:r>
            <a:r>
              <a:rPr lang="en-US" altLang="zh-CN" sz="2800" kern="100" dirty="0">
                <a:latin typeface="Times New Roman"/>
                <a:ea typeface="华文细黑"/>
                <a:cs typeface="Courier New"/>
              </a:rPr>
              <a:t> m</a:t>
            </a:r>
            <a:r>
              <a:rPr lang="en-US" altLang="zh-CN" sz="2800" kern="100" baseline="30000" dirty="0">
                <a:latin typeface="Times New Roman"/>
                <a:ea typeface="华文细黑"/>
                <a:cs typeface="Courier New"/>
              </a:rPr>
              <a:t>2</a:t>
            </a:r>
            <a:r>
              <a:rPr lang="zh-CN" altLang="zh-CN" sz="2800" kern="100" dirty="0">
                <a:latin typeface="Times New Roman"/>
                <a:ea typeface="华文细黑"/>
                <a:cs typeface="Times New Roman"/>
              </a:rPr>
              <a:t>的某截面，那么通过这个截面的电流</a:t>
            </a:r>
            <a:r>
              <a:rPr lang="zh-CN" altLang="zh-CN" sz="2800" kern="100" dirty="0">
                <a:latin typeface="Times New Roman"/>
                <a:ea typeface="华文细黑"/>
                <a:cs typeface="Times New Roman"/>
              </a:rPr>
              <a:t>是</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A.0  	</a:t>
            </a:r>
            <a:r>
              <a:rPr lang="en-US" altLang="zh-CN" sz="2800" kern="100" dirty="0">
                <a:latin typeface="Times New Roman"/>
                <a:ea typeface="华文细黑"/>
                <a:cs typeface="Courier New"/>
              </a:rPr>
              <a:t>		B.0.8 </a:t>
            </a:r>
            <a:r>
              <a:rPr lang="en-US" altLang="zh-CN" sz="2800" kern="100" dirty="0">
                <a:latin typeface="Times New Roman"/>
                <a:ea typeface="华文细黑"/>
                <a:cs typeface="Courier New"/>
              </a:rPr>
              <a:t>A</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C.1.6 A 	</a:t>
            </a:r>
            <a:r>
              <a:rPr lang="en-US" altLang="zh-CN" sz="2800" kern="100" dirty="0">
                <a:latin typeface="Times New Roman"/>
                <a:ea typeface="华文细黑"/>
                <a:cs typeface="Courier New"/>
              </a:rPr>
              <a:t>		D.3.2 </a:t>
            </a:r>
            <a:r>
              <a:rPr lang="en-US" altLang="zh-CN" sz="2800" kern="100" dirty="0">
                <a:latin typeface="Times New Roman"/>
                <a:ea typeface="华文细黑"/>
                <a:cs typeface="Courier New"/>
              </a:rPr>
              <a:t>A</a:t>
            </a:r>
            <a:endParaRPr lang="zh-CN" altLang="zh-CN" sz="1100" kern="100" dirty="0">
              <a:latin typeface="宋体"/>
              <a:cs typeface="Courier New"/>
            </a:endParaRPr>
          </a:p>
        </p:txBody>
      </p:sp>
      <p:pic>
        <p:nvPicPr>
          <p:cNvPr id="14" name="图片 1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73839" y="6212636"/>
            <a:ext cx="603287" cy="603113"/>
          </a:xfrm>
          <a:prstGeom prst="rect">
            <a:avLst/>
          </a:prstGeom>
        </p:spPr>
      </p:pic>
      <p:sp>
        <p:nvSpPr>
          <p:cNvPr id="15" name="TextBox 14"/>
          <p:cNvSpPr txBox="1"/>
          <p:nvPr/>
        </p:nvSpPr>
        <p:spPr>
          <a:xfrm>
            <a:off x="9067410" y="1629178"/>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答案</a:t>
            </a:r>
          </a:p>
        </p:txBody>
      </p:sp>
      <p:sp>
        <p:nvSpPr>
          <p:cNvPr id="16" name="TextBox 15"/>
          <p:cNvSpPr txBox="1"/>
          <p:nvPr/>
        </p:nvSpPr>
        <p:spPr>
          <a:xfrm>
            <a:off x="10164511" y="1629178"/>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解析</a:t>
            </a:r>
          </a:p>
        </p:txBody>
      </p:sp>
      <p:sp>
        <p:nvSpPr>
          <p:cNvPr id="17" name="TextBox 16"/>
          <p:cNvSpPr txBox="1"/>
          <p:nvPr/>
        </p:nvSpPr>
        <p:spPr>
          <a:xfrm>
            <a:off x="5171553" y="2201766"/>
            <a:ext cx="532753" cy="784867"/>
          </a:xfrm>
          <a:prstGeom prst="rect">
            <a:avLst/>
          </a:prstGeom>
          <a:noFill/>
        </p:spPr>
        <p:txBody>
          <a:bodyPr wrap="square" lIns="91477" tIns="45738" rIns="91477" bIns="45738" rtlCol="0" anchor="ctr" anchorCtr="0">
            <a:spAutoFit/>
          </a:bodyPr>
          <a:lstStyle>
            <a:defPPr>
              <a:defRPr lang="zh-CN"/>
            </a:defPPr>
            <a:lvl1pPr algn="ctr">
              <a:defRPr sz="4500" b="1">
                <a:solidFill>
                  <a:srgbClr val="C00000"/>
                </a:solidFill>
                <a:latin typeface="华文细黑" pitchFamily="2" charset="-122"/>
                <a:ea typeface="华文细黑" pitchFamily="2" charset="-122"/>
              </a:defRPr>
            </a:lvl1pPr>
          </a:lstStyle>
          <a:p>
            <a:r>
              <a:rPr lang="zh-CN" altLang="en-US" dirty="0"/>
              <a:t>√</a:t>
            </a:r>
          </a:p>
        </p:txBody>
      </p:sp>
      <p:sp>
        <p:nvSpPr>
          <p:cNvPr id="20" name="矩形 19"/>
          <p:cNvSpPr/>
          <p:nvPr/>
        </p:nvSpPr>
        <p:spPr>
          <a:xfrm>
            <a:off x="346872" y="3029952"/>
            <a:ext cx="11504608" cy="3093101"/>
          </a:xfrm>
          <a:prstGeom prst="rect">
            <a:avLst/>
          </a:prstGeom>
          <a:solidFill>
            <a:srgbClr val="DCE6F2"/>
          </a:solidFill>
        </p:spPr>
        <p:txBody>
          <a:bodyPr wrap="square" lIns="91477" tIns="45738" rIns="91477" bIns="45738">
            <a:spAutoFit/>
          </a:bodyPr>
          <a:lstStyle/>
          <a:p>
            <a:pPr algn="just">
              <a:lnSpc>
                <a:spcPct val="170000"/>
              </a:lnSpc>
              <a:spcAft>
                <a:spcPts val="0"/>
              </a:spcAft>
            </a:pPr>
            <a:r>
              <a:rPr lang="zh-CN" altLang="zh-CN" sz="2800" kern="100" dirty="0">
                <a:latin typeface="Times New Roman"/>
                <a:ea typeface="华文细黑"/>
                <a:cs typeface="Times New Roman"/>
              </a:rPr>
              <a:t>由题意，</a:t>
            </a:r>
            <a:r>
              <a:rPr lang="en-US" altLang="zh-CN" sz="2800" kern="100" dirty="0">
                <a:latin typeface="Times New Roman"/>
                <a:ea typeface="华文细黑"/>
              </a:rPr>
              <a:t>1 s</a:t>
            </a:r>
            <a:r>
              <a:rPr lang="zh-CN" altLang="zh-CN" sz="2800" kern="100" dirty="0">
                <a:latin typeface="Times New Roman"/>
                <a:ea typeface="华文细黑"/>
                <a:cs typeface="Times New Roman"/>
              </a:rPr>
              <a:t>内通过截面正离子的电荷量为</a:t>
            </a:r>
            <a:r>
              <a:rPr lang="en-US" altLang="zh-CN" sz="2800" i="1" kern="100" dirty="0">
                <a:latin typeface="Times New Roman"/>
                <a:ea typeface="华文细黑"/>
              </a:rPr>
              <a:t>q</a:t>
            </a:r>
            <a:r>
              <a:rPr lang="en-US" altLang="zh-CN" sz="2800" kern="100" baseline="-25000" dirty="0">
                <a:latin typeface="Times New Roman"/>
                <a:ea typeface="华文细黑"/>
              </a:rPr>
              <a:t>1</a:t>
            </a:r>
            <a:r>
              <a:rPr lang="zh-CN" altLang="zh-CN" sz="2800" kern="100" dirty="0">
                <a:latin typeface="Times New Roman"/>
                <a:ea typeface="华文细黑"/>
                <a:cs typeface="Times New Roman"/>
              </a:rPr>
              <a:t>＝</a:t>
            </a:r>
            <a:r>
              <a:rPr lang="en-US" altLang="zh-CN" sz="2800" kern="100" dirty="0">
                <a:latin typeface="Times New Roman"/>
                <a:ea typeface="华文细黑"/>
              </a:rPr>
              <a:t>2</a:t>
            </a:r>
            <a:r>
              <a:rPr lang="en-US" altLang="zh-CN" sz="2800" i="1" kern="100" dirty="0">
                <a:latin typeface="Times New Roman"/>
                <a:ea typeface="华文细黑"/>
              </a:rPr>
              <a:t>n</a:t>
            </a:r>
            <a:r>
              <a:rPr lang="en-US" altLang="zh-CN" sz="2800" kern="100" baseline="-25000" dirty="0">
                <a:latin typeface="Times New Roman"/>
                <a:ea typeface="华文细黑"/>
              </a:rPr>
              <a:t>1</a:t>
            </a:r>
            <a:r>
              <a:rPr lang="en-US" altLang="zh-CN" sz="2800" i="1" kern="100" dirty="0">
                <a:latin typeface="Times New Roman"/>
                <a:ea typeface="华文细黑"/>
              </a:rPr>
              <a:t>e</a:t>
            </a:r>
            <a:r>
              <a:rPr lang="zh-CN" altLang="zh-CN" sz="2800" kern="100" dirty="0">
                <a:latin typeface="Times New Roman"/>
                <a:ea typeface="华文细黑"/>
                <a:cs typeface="Times New Roman"/>
              </a:rPr>
              <a:t>，负离子的电荷量绝对值为</a:t>
            </a:r>
            <a:r>
              <a:rPr lang="en-US" altLang="zh-CN" sz="2800" i="1" kern="100" dirty="0">
                <a:latin typeface="Times New Roman"/>
                <a:ea typeface="华文细黑"/>
              </a:rPr>
              <a:t>q</a:t>
            </a:r>
            <a:r>
              <a:rPr lang="en-US" altLang="zh-CN" sz="2800" kern="100" baseline="-25000" dirty="0">
                <a:latin typeface="Times New Roman"/>
                <a:ea typeface="华文细黑"/>
              </a:rPr>
              <a:t>2</a:t>
            </a:r>
            <a:r>
              <a:rPr lang="zh-CN" altLang="zh-CN" sz="2800" kern="100" dirty="0">
                <a:latin typeface="Times New Roman"/>
                <a:ea typeface="华文细黑"/>
                <a:cs typeface="Times New Roman"/>
              </a:rPr>
              <a:t>＝</a:t>
            </a:r>
            <a:r>
              <a:rPr lang="en-US" altLang="zh-CN" sz="2800" i="1" kern="100" dirty="0">
                <a:latin typeface="Times New Roman"/>
                <a:ea typeface="华文细黑"/>
              </a:rPr>
              <a:t>n</a:t>
            </a:r>
            <a:r>
              <a:rPr lang="en-US" altLang="zh-CN" sz="2800" kern="100" baseline="-25000" dirty="0">
                <a:latin typeface="Times New Roman"/>
                <a:ea typeface="华文细黑"/>
              </a:rPr>
              <a:t>2</a:t>
            </a:r>
            <a:r>
              <a:rPr lang="en-US" altLang="zh-CN" sz="2800" i="1" kern="100" dirty="0">
                <a:latin typeface="Times New Roman"/>
                <a:ea typeface="华文细黑"/>
              </a:rPr>
              <a:t>e</a:t>
            </a:r>
            <a:r>
              <a:rPr lang="zh-CN" altLang="zh-CN" sz="2800" kern="100" dirty="0">
                <a:latin typeface="Times New Roman"/>
                <a:ea typeface="华文细黑"/>
                <a:cs typeface="Times New Roman"/>
              </a:rPr>
              <a:t>，</a:t>
            </a:r>
            <a:endParaRPr lang="en-US" altLang="zh-CN" sz="2800" kern="100" dirty="0">
              <a:latin typeface="Times New Roman"/>
              <a:ea typeface="华文细黑"/>
              <a:cs typeface="Times New Roman"/>
            </a:endParaRPr>
          </a:p>
          <a:p>
            <a:pPr algn="just">
              <a:lnSpc>
                <a:spcPct val="150000"/>
              </a:lnSpc>
              <a:spcAft>
                <a:spcPts val="0"/>
              </a:spcAft>
            </a:pPr>
            <a:endParaRPr lang="en-US" altLang="zh-CN" sz="2800" kern="100" dirty="0">
              <a:latin typeface="Times New Roman"/>
              <a:ea typeface="华文细黑"/>
              <a:cs typeface="Times New Roman"/>
            </a:endParaRPr>
          </a:p>
          <a:p>
            <a:pPr algn="just">
              <a:lnSpc>
                <a:spcPct val="150000"/>
              </a:lnSpc>
              <a:spcAft>
                <a:spcPts val="0"/>
              </a:spcAft>
            </a:pPr>
            <a:endParaRPr lang="en-US" altLang="zh-CN" sz="2800" kern="100" dirty="0">
              <a:latin typeface="Times New Roman"/>
              <a:ea typeface="华文细黑"/>
              <a:cs typeface="Times New Roman"/>
            </a:endParaRPr>
          </a:p>
          <a:p>
            <a:pPr algn="just">
              <a:lnSpc>
                <a:spcPct val="150000"/>
              </a:lnSpc>
              <a:spcAft>
                <a:spcPts val="0"/>
              </a:spcAft>
            </a:pPr>
            <a:endParaRPr lang="en-US" altLang="zh-CN" sz="1100" kern="100" dirty="0">
              <a:latin typeface="宋体"/>
              <a:ea typeface="华文细黑"/>
              <a:cs typeface="Courier New"/>
            </a:endParaRPr>
          </a:p>
        </p:txBody>
      </p:sp>
      <p:graphicFrame>
        <p:nvGraphicFramePr>
          <p:cNvPr id="21" name="对象 20"/>
          <p:cNvGraphicFramePr>
            <a:graphicFrameLocks noChangeAspect="1"/>
          </p:cNvGraphicFramePr>
          <p:nvPr>
            <p:extLst>
              <p:ext uri="{D42A27DB-BD31-4B8C-83A1-F6EECF244321}">
                <p14:modId xmlns:p14="http://schemas.microsoft.com/office/powerpoint/2010/main" val="1353012706"/>
              </p:ext>
            </p:extLst>
          </p:nvPr>
        </p:nvGraphicFramePr>
        <p:xfrm>
          <a:off x="2496900" y="3789917"/>
          <a:ext cx="5376486" cy="1046404"/>
        </p:xfrm>
        <a:graphic>
          <a:graphicData uri="http://schemas.openxmlformats.org/presentationml/2006/ole">
            <mc:AlternateContent xmlns:mc="http://schemas.openxmlformats.org/markup-compatibility/2006">
              <mc:Choice xmlns:v="urn:schemas-microsoft-com:vml" Requires="v">
                <p:oleObj spid="_x0000_s27654" name="文档" r:id="rId5" imgW="5428806" imgH="1055772" progId="Word.Document.12">
                  <p:embed/>
                </p:oleObj>
              </mc:Choice>
              <mc:Fallback>
                <p:oleObj name="文档" r:id="rId5" imgW="5428806" imgH="1055772" progId="Word.Document.12">
                  <p:embed/>
                  <p:pic>
                    <p:nvPicPr>
                      <p:cNvPr id="0" name=""/>
                      <p:cNvPicPr/>
                      <p:nvPr/>
                    </p:nvPicPr>
                    <p:blipFill>
                      <a:blip r:embed="rId6"/>
                      <a:stretch>
                        <a:fillRect/>
                      </a:stretch>
                    </p:blipFill>
                    <p:spPr>
                      <a:xfrm>
                        <a:off x="2496900" y="3789917"/>
                        <a:ext cx="5376486" cy="1046404"/>
                      </a:xfrm>
                      <a:prstGeom prst="rect">
                        <a:avLst/>
                      </a:prstGeom>
                    </p:spPr>
                  </p:pic>
                </p:oleObj>
              </mc:Fallback>
            </mc:AlternateContent>
          </a:graphicData>
        </a:graphic>
      </p:graphicFrame>
      <p:sp>
        <p:nvSpPr>
          <p:cNvPr id="22" name="矩形 21"/>
          <p:cNvSpPr/>
          <p:nvPr/>
        </p:nvSpPr>
        <p:spPr>
          <a:xfrm>
            <a:off x="335535" y="4719204"/>
            <a:ext cx="11421796" cy="1385031"/>
          </a:xfrm>
          <a:prstGeom prst="rect">
            <a:avLst/>
          </a:prstGeom>
        </p:spPr>
        <p:txBody>
          <a:bodyPr lIns="91477" tIns="45738" rIns="91477" bIns="45738">
            <a:spAutoFit/>
          </a:bodyPr>
          <a:lstStyle/>
          <a:p>
            <a:pPr algn="just">
              <a:lnSpc>
                <a:spcPct val="150000"/>
              </a:lnSpc>
              <a:spcAft>
                <a:spcPts val="0"/>
              </a:spcAft>
              <a:tabLst>
                <a:tab pos="2431752" algn="l"/>
              </a:tabLst>
            </a:pPr>
            <a:r>
              <a:rPr lang="zh-CN" altLang="zh-CN" sz="2800" kern="100" dirty="0">
                <a:latin typeface="Times New Roman"/>
                <a:ea typeface="华文细黑"/>
                <a:cs typeface="Times New Roman"/>
              </a:rPr>
              <a:t>将</a:t>
            </a:r>
            <a:r>
              <a:rPr lang="en-US" altLang="zh-CN" sz="2800" i="1" kern="100" dirty="0">
                <a:latin typeface="Times New Roman"/>
                <a:ea typeface="华文细黑"/>
              </a:rPr>
              <a:t>n</a:t>
            </a:r>
            <a:r>
              <a:rPr lang="en-US" altLang="zh-CN" sz="2800" kern="100" baseline="-25000" dirty="0">
                <a:latin typeface="Times New Roman"/>
                <a:ea typeface="华文细黑"/>
              </a:rPr>
              <a:t>1</a:t>
            </a:r>
            <a:r>
              <a:rPr lang="zh-CN" altLang="zh-CN" sz="2800" kern="100" dirty="0">
                <a:latin typeface="Times New Roman"/>
                <a:ea typeface="华文细黑"/>
                <a:cs typeface="Times New Roman"/>
              </a:rPr>
              <a:t>＝</a:t>
            </a:r>
            <a:r>
              <a:rPr lang="en-US" altLang="zh-CN" sz="2800" kern="100" dirty="0">
                <a:latin typeface="Times New Roman"/>
                <a:ea typeface="华文细黑"/>
              </a:rPr>
              <a:t>5</a:t>
            </a:r>
            <a:r>
              <a:rPr lang="en-US" altLang="zh-CN" sz="2800" kern="100" dirty="0">
                <a:latin typeface="宋体"/>
                <a:ea typeface="华文细黑"/>
                <a:cs typeface="Times New Roman"/>
              </a:rPr>
              <a:t>×</a:t>
            </a:r>
            <a:r>
              <a:rPr lang="en-US" altLang="zh-CN" sz="2800" kern="100" dirty="0">
                <a:latin typeface="Times New Roman"/>
                <a:ea typeface="华文细黑"/>
              </a:rPr>
              <a:t>10</a:t>
            </a:r>
            <a:r>
              <a:rPr lang="en-US" altLang="zh-CN" sz="2800" kern="100" baseline="30000" dirty="0">
                <a:latin typeface="Times New Roman"/>
                <a:ea typeface="华文细黑"/>
              </a:rPr>
              <a:t>18</a:t>
            </a:r>
            <a:r>
              <a:rPr lang="zh-CN" altLang="zh-CN" sz="2800" kern="100" dirty="0">
                <a:latin typeface="Times New Roman"/>
                <a:ea typeface="华文细黑"/>
                <a:cs typeface="Times New Roman"/>
              </a:rPr>
              <a:t>个，</a:t>
            </a:r>
            <a:r>
              <a:rPr lang="en-US" altLang="zh-CN" sz="2800" i="1" kern="100" dirty="0">
                <a:latin typeface="Times New Roman"/>
                <a:ea typeface="华文细黑"/>
              </a:rPr>
              <a:t>n</a:t>
            </a:r>
            <a:r>
              <a:rPr lang="en-US" altLang="zh-CN" sz="2800" kern="100" baseline="-25000" dirty="0">
                <a:latin typeface="Times New Roman"/>
                <a:ea typeface="华文细黑"/>
              </a:rPr>
              <a:t>2</a:t>
            </a:r>
            <a:r>
              <a:rPr lang="zh-CN" altLang="zh-CN" sz="2800" kern="100" dirty="0">
                <a:latin typeface="Times New Roman"/>
                <a:ea typeface="华文细黑"/>
                <a:cs typeface="Times New Roman"/>
              </a:rPr>
              <a:t>＝</a:t>
            </a:r>
            <a:r>
              <a:rPr lang="en-US" altLang="zh-CN" sz="2800" kern="100" dirty="0">
                <a:latin typeface="Times New Roman"/>
                <a:ea typeface="华文细黑"/>
              </a:rPr>
              <a:t>1</a:t>
            </a:r>
            <a:r>
              <a:rPr lang="en-US" altLang="zh-CN" sz="2800" kern="100" dirty="0">
                <a:latin typeface="宋体"/>
                <a:ea typeface="华文细黑"/>
                <a:cs typeface="Times New Roman"/>
              </a:rPr>
              <a:t>×</a:t>
            </a:r>
            <a:r>
              <a:rPr lang="en-US" altLang="zh-CN" sz="2800" kern="100" dirty="0">
                <a:latin typeface="Times New Roman"/>
                <a:ea typeface="华文细黑"/>
              </a:rPr>
              <a:t>10</a:t>
            </a:r>
            <a:r>
              <a:rPr lang="en-US" altLang="zh-CN" sz="2800" kern="100" baseline="30000" dirty="0">
                <a:latin typeface="Times New Roman"/>
                <a:ea typeface="华文细黑"/>
              </a:rPr>
              <a:t>19</a:t>
            </a:r>
            <a:r>
              <a:rPr lang="zh-CN" altLang="zh-CN" sz="2800" kern="100" dirty="0">
                <a:latin typeface="Times New Roman"/>
                <a:ea typeface="华文细黑"/>
                <a:cs typeface="Times New Roman"/>
              </a:rPr>
              <a:t>个，</a:t>
            </a:r>
            <a:r>
              <a:rPr lang="en-US" altLang="zh-CN" sz="2800" i="1" kern="100" dirty="0">
                <a:latin typeface="Times New Roman"/>
                <a:ea typeface="华文细黑"/>
              </a:rPr>
              <a:t>e</a:t>
            </a:r>
            <a:r>
              <a:rPr lang="zh-CN" altLang="zh-CN" sz="2800" kern="100" dirty="0">
                <a:latin typeface="Times New Roman"/>
                <a:ea typeface="华文细黑"/>
                <a:cs typeface="Times New Roman"/>
              </a:rPr>
              <a:t>＝</a:t>
            </a:r>
            <a:r>
              <a:rPr lang="en-US" altLang="zh-CN" sz="2800" kern="100" dirty="0">
                <a:latin typeface="Times New Roman"/>
                <a:ea typeface="华文细黑"/>
              </a:rPr>
              <a:t>1.6</a:t>
            </a:r>
            <a:r>
              <a:rPr lang="en-US" altLang="zh-CN" sz="2800" kern="100" dirty="0">
                <a:latin typeface="宋体"/>
                <a:ea typeface="华文细黑"/>
                <a:cs typeface="Times New Roman"/>
              </a:rPr>
              <a:t>×</a:t>
            </a:r>
            <a:r>
              <a:rPr lang="en-US" altLang="zh-CN" sz="2800" kern="100" dirty="0">
                <a:latin typeface="Times New Roman"/>
                <a:ea typeface="华文细黑"/>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rPr>
              <a:t>19</a:t>
            </a:r>
            <a:r>
              <a:rPr lang="en-US" altLang="zh-CN" sz="2800" kern="100" dirty="0">
                <a:latin typeface="Times New Roman"/>
                <a:ea typeface="华文细黑"/>
              </a:rPr>
              <a:t> C</a:t>
            </a:r>
            <a:r>
              <a:rPr lang="zh-CN" altLang="zh-CN" sz="2800" kern="100" dirty="0">
                <a:latin typeface="Times New Roman"/>
                <a:ea typeface="华文细黑"/>
                <a:cs typeface="Times New Roman"/>
              </a:rPr>
              <a:t>代入解得</a:t>
            </a:r>
            <a:r>
              <a:rPr lang="en-US" altLang="zh-CN" sz="2800" i="1" kern="100" dirty="0">
                <a:latin typeface="Times New Roman"/>
                <a:ea typeface="华文细黑"/>
              </a:rPr>
              <a:t>I</a:t>
            </a:r>
            <a:r>
              <a:rPr lang="zh-CN" altLang="zh-CN" sz="2800" kern="100" dirty="0">
                <a:latin typeface="Times New Roman"/>
                <a:ea typeface="华文细黑"/>
                <a:cs typeface="Times New Roman"/>
              </a:rPr>
              <a:t>＝</a:t>
            </a:r>
            <a:r>
              <a:rPr lang="en-US" altLang="zh-CN" sz="2800" kern="100" dirty="0">
                <a:latin typeface="Times New Roman"/>
                <a:ea typeface="华文细黑"/>
              </a:rPr>
              <a:t>3.2 A.</a:t>
            </a:r>
            <a:r>
              <a:rPr lang="zh-CN" altLang="zh-CN" sz="2800" kern="100" dirty="0">
                <a:latin typeface="Times New Roman"/>
                <a:ea typeface="华文细黑"/>
                <a:cs typeface="Times New Roman"/>
              </a:rPr>
              <a:t>故选</a:t>
            </a:r>
            <a:r>
              <a:rPr lang="en-US" altLang="zh-CN" sz="2800" kern="100" dirty="0">
                <a:latin typeface="Times New Roman"/>
                <a:ea typeface="华文细黑"/>
              </a:rPr>
              <a:t>D.</a:t>
            </a:r>
            <a:endParaRPr lang="zh-CN" altLang="zh-CN" sz="2800" kern="100" dirty="0">
              <a:latin typeface="宋体"/>
              <a:cs typeface="Courier New"/>
            </a:endParaRPr>
          </a:p>
        </p:txBody>
      </p:sp>
    </p:spTree>
    <p:extLst>
      <p:ext uri="{BB962C8B-B14F-4D97-AF65-F5344CB8AC3E}">
        <p14:creationId xmlns:p14="http://schemas.microsoft.com/office/powerpoint/2010/main" val="27205344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3" restart="whenNotActive" fill="hold" evtFilter="cancelBubble" nodeType="interactiveSeq">
                <p:stCondLst>
                  <p:cond evt="onClick" delay="0">
                    <p:tgtEl>
                      <p:spTgt spid="16"/>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linds(horizontal)">
                                      <p:cBhvr>
                                        <p:cTn id="18" dur="500"/>
                                        <p:tgtEl>
                                          <p:spTgt spid="20"/>
                                        </p:tgtEl>
                                      </p:cBhvr>
                                    </p:animEffect>
                                  </p:childTnLst>
                                </p:cTn>
                              </p:par>
                              <p:par>
                                <p:cTn id="19" presetID="3" presetClass="entr" presetSubtype="10"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blinds(horizontal)">
                                      <p:cBhvr>
                                        <p:cTn id="21" dur="500"/>
                                        <p:tgtEl>
                                          <p:spTgt spid="21"/>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blinds(horizontal)">
                                      <p:cBhvr>
                                        <p:cTn id="24" dur="500"/>
                                        <p:tgtEl>
                                          <p:spTgt spid="2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1" nodeType="clickEffect">
                                  <p:stCondLst>
                                    <p:cond delay="0"/>
                                  </p:stCondLst>
                                  <p:childTnLst>
                                    <p:animEffect transition="out" filter="fade">
                                      <p:cBhvr>
                                        <p:cTn id="28" dur="500"/>
                                        <p:tgtEl>
                                          <p:spTgt spid="20"/>
                                        </p:tgtEl>
                                      </p:cBhvr>
                                    </p:animEffect>
                                    <p:set>
                                      <p:cBhvr>
                                        <p:cTn id="29" dur="1" fill="hold">
                                          <p:stCondLst>
                                            <p:cond delay="499"/>
                                          </p:stCondLst>
                                        </p:cTn>
                                        <p:tgtEl>
                                          <p:spTgt spid="20"/>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21"/>
                                        </p:tgtEl>
                                      </p:cBhvr>
                                    </p:animEffect>
                                    <p:set>
                                      <p:cBhvr>
                                        <p:cTn id="32" dur="1" fill="hold">
                                          <p:stCondLst>
                                            <p:cond delay="499"/>
                                          </p:stCondLst>
                                        </p:cTn>
                                        <p:tgtEl>
                                          <p:spTgt spid="21"/>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22"/>
                                        </p:tgtEl>
                                      </p:cBhvr>
                                    </p:animEffect>
                                    <p:set>
                                      <p:cBhvr>
                                        <p:cTn id="35"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7" grpId="0"/>
      <p:bldP spid="17" grpId="1"/>
      <p:bldP spid="20" grpId="0" animBg="1"/>
      <p:bldP spid="20" grpId="1" animBg="1"/>
      <p:bldP spid="22" grpId="0"/>
      <p:bldP spid="22"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53324" y="-119739"/>
            <a:ext cx="11541956" cy="2031362"/>
          </a:xfrm>
          <a:prstGeom prst="rect">
            <a:avLst/>
          </a:prstGeom>
        </p:spPr>
        <p:txBody>
          <a:bodyPr wrap="square" lIns="91477" tIns="45738" rIns="91477" bIns="45738">
            <a:spAutoFit/>
          </a:bodyPr>
          <a:lstStyle/>
          <a:p>
            <a:pPr algn="just">
              <a:lnSpc>
                <a:spcPct val="150000"/>
              </a:lnSpc>
              <a:spcAft>
                <a:spcPts val="0"/>
              </a:spcAft>
              <a:tabLst>
                <a:tab pos="2431752" algn="l"/>
              </a:tabLst>
            </a:pPr>
            <a:r>
              <a:rPr lang="zh-CN" altLang="zh-CN" sz="2800" kern="100" dirty="0">
                <a:solidFill>
                  <a:srgbClr val="0000FF"/>
                </a:solidFill>
                <a:latin typeface="Times New Roman"/>
                <a:ea typeface="华文细黑"/>
                <a:cs typeface="Times New Roman"/>
              </a:rPr>
              <a:t>例</a:t>
            </a:r>
            <a:r>
              <a:rPr lang="en-US" altLang="zh-CN" sz="2800" kern="100" dirty="0">
                <a:solidFill>
                  <a:srgbClr val="0000FF"/>
                </a:solidFill>
                <a:latin typeface="Times New Roman"/>
                <a:ea typeface="华文细黑"/>
                <a:cs typeface="Courier New"/>
              </a:rPr>
              <a:t>2</a:t>
            </a:r>
            <a:r>
              <a:rPr lang="zh-CN" altLang="zh-CN" sz="2800" kern="100" dirty="0">
                <a:latin typeface="Times New Roman"/>
                <a:ea typeface="华文细黑"/>
                <a:cs typeface="Times New Roman"/>
              </a:rPr>
              <a:t>　导线中的电流是</a:t>
            </a:r>
            <a:r>
              <a:rPr lang="en-US" altLang="zh-CN" sz="2800" kern="100" dirty="0">
                <a:latin typeface="Times New Roman"/>
                <a:ea typeface="华文细黑"/>
                <a:cs typeface="Courier New"/>
              </a:rPr>
              <a:t>1 A</a:t>
            </a:r>
            <a:r>
              <a:rPr lang="zh-CN" altLang="zh-CN" sz="2800" kern="100" dirty="0">
                <a:latin typeface="Times New Roman"/>
                <a:ea typeface="华文细黑"/>
                <a:cs typeface="Times New Roman"/>
              </a:rPr>
              <a:t>，导线的横截面积为</a:t>
            </a:r>
            <a:r>
              <a:rPr lang="en-US" altLang="zh-CN" sz="2800" kern="100" dirty="0">
                <a:latin typeface="Times New Roman"/>
                <a:ea typeface="华文细黑"/>
                <a:cs typeface="Courier New"/>
              </a:rPr>
              <a:t>1 mm</a:t>
            </a:r>
            <a:r>
              <a:rPr lang="en-US" altLang="zh-CN" sz="2800" kern="100" baseline="30000" dirty="0">
                <a:latin typeface="Times New Roman"/>
                <a:ea typeface="华文细黑"/>
                <a:cs typeface="Courier New"/>
              </a:rPr>
              <a:t>2</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在</a:t>
            </a:r>
            <a:r>
              <a:rPr lang="en-US" altLang="zh-CN" sz="2800" kern="100" dirty="0">
                <a:latin typeface="Times New Roman"/>
                <a:ea typeface="华文细黑"/>
                <a:cs typeface="Courier New"/>
              </a:rPr>
              <a:t>1 s</a:t>
            </a:r>
            <a:r>
              <a:rPr lang="zh-CN" altLang="zh-CN" sz="2800" kern="100" dirty="0">
                <a:latin typeface="Times New Roman"/>
                <a:ea typeface="华文细黑"/>
                <a:cs typeface="Times New Roman"/>
              </a:rPr>
              <a:t>内，有多少个电子通过导线的横截面</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电子电荷量</a:t>
            </a:r>
            <a:r>
              <a:rPr lang="en-US" altLang="zh-CN" sz="2800" i="1" kern="100" dirty="0">
                <a:latin typeface="Times New Roman"/>
                <a:ea typeface="华文细黑"/>
                <a:cs typeface="Courier New"/>
              </a:rPr>
              <a:t>e</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1.6</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cs typeface="Courier New"/>
              </a:rPr>
              <a:t>19</a:t>
            </a:r>
            <a:r>
              <a:rPr lang="en-US" altLang="zh-CN" sz="2800" kern="100" dirty="0">
                <a:latin typeface="Times New Roman"/>
                <a:ea typeface="华文细黑"/>
                <a:cs typeface="Courier New"/>
              </a:rPr>
              <a:t> C)?</a:t>
            </a:r>
            <a:endParaRPr lang="zh-CN" altLang="zh-CN" sz="1100" kern="100" dirty="0">
              <a:latin typeface="宋体"/>
              <a:cs typeface="Courier New"/>
            </a:endParaRPr>
          </a:p>
        </p:txBody>
      </p:sp>
      <p:sp>
        <p:nvSpPr>
          <p:cNvPr id="7" name="TextBox 6"/>
          <p:cNvSpPr txBox="1"/>
          <p:nvPr/>
        </p:nvSpPr>
        <p:spPr>
          <a:xfrm>
            <a:off x="387752" y="1306880"/>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答案</a:t>
            </a:r>
          </a:p>
        </p:txBody>
      </p:sp>
      <p:sp>
        <p:nvSpPr>
          <p:cNvPr id="8" name="TextBox 7"/>
          <p:cNvSpPr txBox="1"/>
          <p:nvPr/>
        </p:nvSpPr>
        <p:spPr>
          <a:xfrm>
            <a:off x="387752" y="2231553"/>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解析</a:t>
            </a:r>
          </a:p>
        </p:txBody>
      </p:sp>
      <p:sp>
        <p:nvSpPr>
          <p:cNvPr id="9" name="矩形 8"/>
          <p:cNvSpPr/>
          <p:nvPr/>
        </p:nvSpPr>
        <p:spPr>
          <a:xfrm>
            <a:off x="1622352" y="1276094"/>
            <a:ext cx="2131821" cy="523341"/>
          </a:xfrm>
          <a:prstGeom prst="rect">
            <a:avLst/>
          </a:prstGeom>
          <a:solidFill>
            <a:schemeClr val="accent4">
              <a:lumMod val="60000"/>
              <a:lumOff val="40000"/>
            </a:schemeClr>
          </a:solidFill>
        </p:spPr>
        <p:txBody>
          <a:bodyPr wrap="none" lIns="91477" tIns="45738" rIns="91477" bIns="45738" anchor="ctr" anchorCtr="0">
            <a:spAutoFit/>
          </a:bodyPr>
          <a:lstStyle/>
          <a:p>
            <a:pPr lvl="0" algn="just"/>
            <a:r>
              <a:rPr lang="en-US" altLang="zh-CN" sz="2800" kern="100" dirty="0">
                <a:latin typeface="Times New Roman"/>
                <a:ea typeface="华文细黑"/>
              </a:rPr>
              <a:t>6.25</a:t>
            </a:r>
            <a:r>
              <a:rPr lang="en-US" altLang="zh-CN" sz="2800" kern="100" dirty="0">
                <a:latin typeface="宋体"/>
                <a:ea typeface="华文细黑"/>
                <a:cs typeface="Times New Roman"/>
              </a:rPr>
              <a:t>×</a:t>
            </a:r>
            <a:r>
              <a:rPr lang="en-US" altLang="zh-CN" sz="2800" kern="100" dirty="0">
                <a:latin typeface="Times New Roman"/>
                <a:ea typeface="华文细黑"/>
              </a:rPr>
              <a:t>10</a:t>
            </a:r>
            <a:r>
              <a:rPr lang="en-US" altLang="zh-CN" sz="2800" kern="100" baseline="30000" dirty="0">
                <a:latin typeface="Times New Roman"/>
                <a:ea typeface="华文细黑"/>
              </a:rPr>
              <a:t>18</a:t>
            </a:r>
            <a:r>
              <a:rPr lang="zh-CN" altLang="zh-CN" sz="2800" kern="100" dirty="0">
                <a:latin typeface="Times New Roman"/>
                <a:ea typeface="华文细黑"/>
                <a:cs typeface="Times New Roman"/>
              </a:rPr>
              <a:t>个</a:t>
            </a:r>
            <a:endParaRPr lang="zh-CN" altLang="zh-CN" sz="2800" kern="100" dirty="0">
              <a:solidFill>
                <a:prstClr val="black"/>
              </a:solidFill>
              <a:latin typeface="宋体"/>
              <a:cs typeface="Courier New"/>
            </a:endParaRPr>
          </a:p>
        </p:txBody>
      </p:sp>
      <p:grpSp>
        <p:nvGrpSpPr>
          <p:cNvPr id="2" name="组合 1"/>
          <p:cNvGrpSpPr/>
          <p:nvPr/>
        </p:nvGrpSpPr>
        <p:grpSpPr>
          <a:xfrm>
            <a:off x="1604976" y="1908002"/>
            <a:ext cx="4361162" cy="1261020"/>
            <a:chOff x="490425" y="3449320"/>
            <a:chExt cx="4358892" cy="1260728"/>
          </a:xfrm>
        </p:grpSpPr>
        <p:sp>
          <p:nvSpPr>
            <p:cNvPr id="10" name="矩形 9"/>
            <p:cNvSpPr/>
            <p:nvPr/>
          </p:nvSpPr>
          <p:spPr>
            <a:xfrm>
              <a:off x="490425" y="3449320"/>
              <a:ext cx="4032447" cy="738493"/>
            </a:xfrm>
            <a:prstGeom prst="rect">
              <a:avLst/>
            </a:prstGeom>
            <a:solidFill>
              <a:srgbClr val="DCE6F2"/>
            </a:solidFill>
          </p:spPr>
          <p:txBody>
            <a:bodyPr wrap="square">
              <a:spAutoFit/>
            </a:bodyPr>
            <a:lstStyle/>
            <a:p>
              <a:pPr algn="just">
                <a:lnSpc>
                  <a:spcPct val="150000"/>
                </a:lnSpc>
                <a:spcAft>
                  <a:spcPts val="0"/>
                </a:spcAft>
              </a:pPr>
              <a:endParaRPr lang="en-US" altLang="zh-CN" sz="2800" i="1" kern="100" dirty="0">
                <a:latin typeface="Times New Roman"/>
                <a:ea typeface="华文细黑"/>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1972544357"/>
                </p:ext>
              </p:extLst>
            </p:nvPr>
          </p:nvGraphicFramePr>
          <p:xfrm>
            <a:off x="623392" y="3490848"/>
            <a:ext cx="4225925" cy="1219200"/>
          </p:xfrm>
          <a:graphic>
            <a:graphicData uri="http://schemas.openxmlformats.org/presentationml/2006/ole">
              <mc:AlternateContent xmlns:mc="http://schemas.openxmlformats.org/markup-compatibility/2006">
                <mc:Choice xmlns:v="urn:schemas-microsoft-com:vml" Requires="v">
                  <p:oleObj spid="_x0000_s28682" name="文档" r:id="rId3" imgW="4228402" imgH="1217950" progId="Word.Document.12">
                    <p:embed/>
                  </p:oleObj>
                </mc:Choice>
                <mc:Fallback>
                  <p:oleObj name="文档" r:id="rId3" imgW="4228402" imgH="1217950" progId="Word.Document.12">
                    <p:embed/>
                    <p:pic>
                      <p:nvPicPr>
                        <p:cNvPr id="0" name=""/>
                        <p:cNvPicPr/>
                        <p:nvPr/>
                      </p:nvPicPr>
                      <p:blipFill>
                        <a:blip r:embed="rId4"/>
                        <a:stretch>
                          <a:fillRect/>
                        </a:stretch>
                      </p:blipFill>
                      <p:spPr>
                        <a:xfrm>
                          <a:off x="623392" y="3490848"/>
                          <a:ext cx="4225925" cy="1219200"/>
                        </a:xfrm>
                        <a:prstGeom prst="rect">
                          <a:avLst/>
                        </a:prstGeom>
                      </p:spPr>
                    </p:pic>
                  </p:oleObj>
                </mc:Fallback>
              </mc:AlternateContent>
            </a:graphicData>
          </a:graphic>
        </p:graphicFrame>
      </p:grpSp>
      <p:sp>
        <p:nvSpPr>
          <p:cNvPr id="12" name="矩形 11"/>
          <p:cNvSpPr/>
          <p:nvPr/>
        </p:nvSpPr>
        <p:spPr>
          <a:xfrm>
            <a:off x="253324" y="2926510"/>
            <a:ext cx="11622158" cy="1385031"/>
          </a:xfrm>
          <a:prstGeom prst="rect">
            <a:avLst/>
          </a:prstGeom>
        </p:spPr>
        <p:txBody>
          <a:bodyPr wrap="square" lIns="91477" tIns="45738" rIns="91477" bIns="45738">
            <a:spAutoFit/>
          </a:bodyPr>
          <a:lstStyle/>
          <a:p>
            <a:pPr algn="just">
              <a:lnSpc>
                <a:spcPct val="150000"/>
              </a:lnSpc>
              <a:spcAft>
                <a:spcPts val="0"/>
              </a:spcAft>
              <a:tabLst>
                <a:tab pos="2431752"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自由电子的平均移动速率是多大</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设导体每立方米内有</a:t>
            </a:r>
            <a:r>
              <a:rPr lang="en-US" altLang="zh-CN" sz="2800" kern="100" dirty="0">
                <a:latin typeface="Times New Roman"/>
                <a:ea typeface="华文细黑"/>
                <a:cs typeface="Courier New"/>
              </a:rPr>
              <a:t>8.5</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10</a:t>
            </a:r>
            <a:r>
              <a:rPr lang="en-US" altLang="zh-CN" sz="2800" kern="100" baseline="30000" dirty="0">
                <a:latin typeface="Times New Roman"/>
                <a:ea typeface="华文细黑"/>
                <a:cs typeface="Courier New"/>
              </a:rPr>
              <a:t>28</a:t>
            </a:r>
            <a:r>
              <a:rPr lang="zh-CN" altLang="zh-CN" sz="2800" kern="100" dirty="0">
                <a:latin typeface="Times New Roman"/>
                <a:ea typeface="华文细黑"/>
                <a:cs typeface="Times New Roman"/>
              </a:rPr>
              <a:t>个自由电子</a:t>
            </a:r>
            <a:r>
              <a:rPr lang="en-US" altLang="zh-CN" sz="2800" kern="100" dirty="0">
                <a:latin typeface="Times New Roman"/>
                <a:ea typeface="华文细黑"/>
                <a:cs typeface="Courier New"/>
              </a:rPr>
              <a:t>)?</a:t>
            </a:r>
            <a:endParaRPr lang="zh-CN" altLang="zh-CN" sz="1100" kern="100" dirty="0">
              <a:latin typeface="宋体"/>
              <a:cs typeface="Courier New"/>
            </a:endParaRPr>
          </a:p>
        </p:txBody>
      </p:sp>
      <p:sp>
        <p:nvSpPr>
          <p:cNvPr id="13" name="TextBox 12"/>
          <p:cNvSpPr txBox="1"/>
          <p:nvPr/>
        </p:nvSpPr>
        <p:spPr>
          <a:xfrm>
            <a:off x="387752" y="4325764"/>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答案</a:t>
            </a:r>
          </a:p>
        </p:txBody>
      </p:sp>
      <p:sp>
        <p:nvSpPr>
          <p:cNvPr id="14" name="TextBox 13"/>
          <p:cNvSpPr txBox="1"/>
          <p:nvPr/>
        </p:nvSpPr>
        <p:spPr>
          <a:xfrm>
            <a:off x="387752" y="4963526"/>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解析</a:t>
            </a:r>
          </a:p>
        </p:txBody>
      </p:sp>
      <p:sp>
        <p:nvSpPr>
          <p:cNvPr id="15" name="矩形 14"/>
          <p:cNvSpPr/>
          <p:nvPr/>
        </p:nvSpPr>
        <p:spPr>
          <a:xfrm>
            <a:off x="1622352" y="4294978"/>
            <a:ext cx="2499101" cy="523341"/>
          </a:xfrm>
          <a:prstGeom prst="rect">
            <a:avLst/>
          </a:prstGeom>
          <a:solidFill>
            <a:schemeClr val="accent4">
              <a:lumMod val="60000"/>
              <a:lumOff val="40000"/>
            </a:schemeClr>
          </a:solidFill>
        </p:spPr>
        <p:txBody>
          <a:bodyPr wrap="none" lIns="91477" tIns="45738" rIns="91477" bIns="45738" anchor="ctr" anchorCtr="0">
            <a:spAutoFit/>
          </a:bodyPr>
          <a:lstStyle/>
          <a:p>
            <a:pPr lvl="0" algn="just"/>
            <a:r>
              <a:rPr lang="en-US" altLang="zh-CN" sz="2800" kern="100" dirty="0">
                <a:latin typeface="Times New Roman"/>
                <a:ea typeface="华文细黑"/>
              </a:rPr>
              <a:t>7.35</a:t>
            </a:r>
            <a:r>
              <a:rPr lang="en-US" altLang="zh-CN" sz="2800" kern="100" dirty="0">
                <a:latin typeface="宋体"/>
                <a:ea typeface="华文细黑"/>
                <a:cs typeface="Times New Roman"/>
              </a:rPr>
              <a:t>×</a:t>
            </a:r>
            <a:r>
              <a:rPr lang="en-US" altLang="zh-CN" sz="2800" kern="100" dirty="0">
                <a:latin typeface="Times New Roman"/>
                <a:ea typeface="华文细黑"/>
              </a:rPr>
              <a:t>10</a:t>
            </a:r>
            <a:r>
              <a:rPr lang="zh-CN" altLang="zh-CN" sz="2800" kern="100" baseline="30000" dirty="0">
                <a:latin typeface="Times New Roman"/>
                <a:ea typeface="华文细黑"/>
                <a:cs typeface="Times New Roman"/>
              </a:rPr>
              <a:t>－</a:t>
            </a:r>
            <a:r>
              <a:rPr lang="en-US" altLang="zh-CN" sz="2800" kern="100" baseline="30000" dirty="0">
                <a:latin typeface="Times New Roman"/>
                <a:ea typeface="华文细黑"/>
              </a:rPr>
              <a:t>5</a:t>
            </a:r>
            <a:r>
              <a:rPr lang="en-US" altLang="zh-CN" sz="2800" kern="100" dirty="0">
                <a:latin typeface="Times New Roman"/>
                <a:ea typeface="华文细黑"/>
              </a:rPr>
              <a:t> m/s</a:t>
            </a:r>
            <a:endParaRPr lang="zh-CN" altLang="zh-CN" sz="2800" kern="100" dirty="0">
              <a:solidFill>
                <a:prstClr val="black"/>
              </a:solidFill>
              <a:latin typeface="宋体"/>
              <a:cs typeface="Courier New"/>
            </a:endParaRPr>
          </a:p>
        </p:txBody>
      </p:sp>
      <p:sp>
        <p:nvSpPr>
          <p:cNvPr id="17" name="矩形 16"/>
          <p:cNvSpPr/>
          <p:nvPr/>
        </p:nvSpPr>
        <p:spPr>
          <a:xfrm>
            <a:off x="1622352" y="4963525"/>
            <a:ext cx="9876487" cy="1816302"/>
          </a:xfrm>
          <a:prstGeom prst="rect">
            <a:avLst/>
          </a:prstGeom>
          <a:solidFill>
            <a:srgbClr val="DCE6F2"/>
          </a:solidFill>
        </p:spPr>
        <p:txBody>
          <a:bodyPr wrap="square" lIns="91477" tIns="45738" rIns="91477" bIns="45738">
            <a:spAutoFit/>
          </a:bodyPr>
          <a:lstStyle/>
          <a:p>
            <a:pPr lvl="0"/>
            <a:r>
              <a:rPr lang="zh-CN" altLang="zh-CN" sz="2800" kern="100" dirty="0">
                <a:latin typeface="Times New Roman"/>
                <a:ea typeface="华文细黑"/>
                <a:cs typeface="Times New Roman"/>
              </a:rPr>
              <a:t>由公式</a:t>
            </a:r>
            <a:r>
              <a:rPr lang="en-US" altLang="zh-CN" sz="2800" i="1" kern="100" dirty="0">
                <a:latin typeface="Times New Roman"/>
                <a:ea typeface="华文细黑"/>
              </a:rPr>
              <a:t>I</a:t>
            </a:r>
            <a:r>
              <a:rPr lang="zh-CN" altLang="zh-CN" sz="2800" kern="100" dirty="0">
                <a:latin typeface="Times New Roman"/>
                <a:ea typeface="华文细黑"/>
                <a:cs typeface="Times New Roman"/>
              </a:rPr>
              <a:t>＝</a:t>
            </a:r>
            <a:r>
              <a:rPr lang="en-US" altLang="zh-CN" sz="2800" i="1" kern="100" dirty="0" err="1">
                <a:latin typeface="Times New Roman"/>
                <a:ea typeface="华文细黑"/>
              </a:rPr>
              <a:t>neS</a:t>
            </a:r>
            <a:r>
              <a:rPr lang="en-US" altLang="zh-CN" sz="2800" i="1" kern="100" dirty="0" err="1">
                <a:latin typeface="Book Antiqua"/>
                <a:ea typeface="华文细黑"/>
                <a:cs typeface="Times New Roman"/>
              </a:rPr>
              <a:t>v</a:t>
            </a:r>
            <a:r>
              <a:rPr lang="zh-CN" altLang="zh-CN" sz="2800" kern="100" dirty="0">
                <a:latin typeface="Times New Roman"/>
                <a:ea typeface="华文细黑"/>
                <a:cs typeface="Times New Roman"/>
              </a:rPr>
              <a:t>，得</a:t>
            </a:r>
            <a:endParaRPr lang="en-US" altLang="zh-CN" sz="2800" kern="100" dirty="0">
              <a:solidFill>
                <a:prstClr val="black"/>
              </a:solidFill>
              <a:latin typeface="Times New Roman"/>
              <a:ea typeface="华文细黑"/>
              <a:cs typeface="Times New Roman"/>
            </a:endParaRPr>
          </a:p>
          <a:p>
            <a:pPr lvl="0"/>
            <a:endParaRPr lang="en-US" altLang="zh-CN" sz="2800" kern="100" dirty="0">
              <a:solidFill>
                <a:prstClr val="black"/>
              </a:solidFill>
              <a:latin typeface="Times New Roman"/>
              <a:ea typeface="华文细黑"/>
              <a:cs typeface="Times New Roman"/>
            </a:endParaRPr>
          </a:p>
          <a:p>
            <a:pPr lvl="0"/>
            <a:endParaRPr lang="en-US" altLang="zh-CN" sz="2800" kern="100" dirty="0">
              <a:solidFill>
                <a:prstClr val="black"/>
              </a:solidFill>
              <a:latin typeface="Times New Roman"/>
              <a:ea typeface="华文细黑"/>
              <a:cs typeface="Times New Roman"/>
            </a:endParaRPr>
          </a:p>
          <a:p>
            <a:pPr lvl="0"/>
            <a:endParaRPr lang="en-US" altLang="zh-CN" sz="2800" kern="100" dirty="0">
              <a:solidFill>
                <a:prstClr val="black"/>
              </a:solidFill>
              <a:latin typeface="Times New Roman"/>
              <a:ea typeface="华文细黑"/>
              <a:cs typeface="Times New Roman"/>
            </a:endParaRPr>
          </a:p>
        </p:txBody>
      </p:sp>
      <p:graphicFrame>
        <p:nvGraphicFramePr>
          <p:cNvPr id="18" name="对象 17"/>
          <p:cNvGraphicFramePr>
            <a:graphicFrameLocks noChangeAspect="1"/>
          </p:cNvGraphicFramePr>
          <p:nvPr>
            <p:extLst>
              <p:ext uri="{D42A27DB-BD31-4B8C-83A1-F6EECF244321}">
                <p14:modId xmlns:p14="http://schemas.microsoft.com/office/powerpoint/2010/main" val="1645774622"/>
              </p:ext>
            </p:extLst>
          </p:nvPr>
        </p:nvGraphicFramePr>
        <p:xfrm>
          <a:off x="1742995" y="5610591"/>
          <a:ext cx="8934338" cy="1240124"/>
        </p:xfrm>
        <a:graphic>
          <a:graphicData uri="http://schemas.openxmlformats.org/presentationml/2006/ole">
            <mc:AlternateContent xmlns:mc="http://schemas.openxmlformats.org/markup-compatibility/2006">
              <mc:Choice xmlns:v="urn:schemas-microsoft-com:vml" Requires="v">
                <p:oleObj spid="_x0000_s28683" name="文档" r:id="rId5" imgW="9033244" imgH="1258636" progId="Word.Document.12">
                  <p:embed/>
                </p:oleObj>
              </mc:Choice>
              <mc:Fallback>
                <p:oleObj name="文档" r:id="rId5" imgW="9033244" imgH="1258636" progId="Word.Document.12">
                  <p:embed/>
                  <p:pic>
                    <p:nvPicPr>
                      <p:cNvPr id="0" name=""/>
                      <p:cNvPicPr/>
                      <p:nvPr/>
                    </p:nvPicPr>
                    <p:blipFill>
                      <a:blip r:embed="rId6"/>
                      <a:stretch>
                        <a:fillRect/>
                      </a:stretch>
                    </p:blipFill>
                    <p:spPr>
                      <a:xfrm>
                        <a:off x="1742995" y="5610591"/>
                        <a:ext cx="8934338" cy="1240124"/>
                      </a:xfrm>
                      <a:prstGeom prst="rect">
                        <a:avLst/>
                      </a:prstGeom>
                    </p:spPr>
                  </p:pic>
                </p:oleObj>
              </mc:Fallback>
            </mc:AlternateContent>
          </a:graphicData>
        </a:graphic>
      </p:graphicFrame>
      <p:pic>
        <p:nvPicPr>
          <p:cNvPr id="19" name="图片 18">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573839" y="6212636"/>
            <a:ext cx="603287" cy="603113"/>
          </a:xfrm>
          <a:prstGeom prst="rect">
            <a:avLst/>
          </a:prstGeom>
        </p:spPr>
      </p:pic>
    </p:spTree>
    <p:extLst>
      <p:ext uri="{BB962C8B-B14F-4D97-AF65-F5344CB8AC3E}">
        <p14:creationId xmlns:p14="http://schemas.microsoft.com/office/powerpoint/2010/main" val="16350178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3" restart="whenNotActive" fill="hold" evtFilter="cancelBubble" nodeType="interactiveSeq">
                <p:stCondLst>
                  <p:cond evt="onClick" delay="0">
                    <p:tgtEl>
                      <p:spTgt spid="8"/>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2"/>
                                        </p:tgtEl>
                                      </p:cBhvr>
                                    </p:animEffect>
                                    <p:set>
                                      <p:cBhvr>
                                        <p:cTn id="23"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24" restart="whenNotActive" fill="hold" evtFilter="cancelBubble" nodeType="interactiveSeq">
                <p:stCondLst>
                  <p:cond evt="onClick" delay="0">
                    <p:tgtEl>
                      <p:spTgt spid="13"/>
                    </p:tgtEl>
                  </p:cond>
                </p:stCondLst>
                <p:endSync evt="end" delay="0">
                  <p:rtn val="all"/>
                </p:endSync>
                <p:childTnLst>
                  <p:par>
                    <p:cTn id="25" fill="hold">
                      <p:stCondLst>
                        <p:cond delay="0"/>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linds(horizontal)">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5"/>
                                        </p:tgtEl>
                                      </p:cBhvr>
                                    </p:animEffect>
                                    <p:set>
                                      <p:cBhvr>
                                        <p:cTn id="34"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5" restart="whenNotActive" fill="hold" evtFilter="cancelBubble" nodeType="interactiveSeq">
                <p:stCondLst>
                  <p:cond evt="onClick" delay="0">
                    <p:tgtEl>
                      <p:spTgt spid="14"/>
                    </p:tgtEl>
                  </p:cond>
                </p:stCondLst>
                <p:endSync evt="end" delay="0">
                  <p:rtn val="all"/>
                </p:endSync>
                <p:childTnLst>
                  <p:par>
                    <p:cTn id="36" fill="hold">
                      <p:stCondLst>
                        <p:cond delay="0"/>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blinds(horizontal)">
                                      <p:cBhvr>
                                        <p:cTn id="40" dur="500"/>
                                        <p:tgtEl>
                                          <p:spTgt spid="18"/>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horizontal)">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8"/>
                                        </p:tgtEl>
                                      </p:cBhvr>
                                    </p:animEffect>
                                    <p:set>
                                      <p:cBhvr>
                                        <p:cTn id="48" dur="1" fill="hold">
                                          <p:stCondLst>
                                            <p:cond delay="499"/>
                                          </p:stCondLst>
                                        </p:cTn>
                                        <p:tgtEl>
                                          <p:spTgt spid="18"/>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7"/>
                                        </p:tgtEl>
                                      </p:cBhvr>
                                    </p:animEffect>
                                    <p:set>
                                      <p:cBhvr>
                                        <p:cTn id="51"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9" grpId="0" animBg="1"/>
      <p:bldP spid="9" grpId="1" animBg="1"/>
      <p:bldP spid="15" grpId="0" animBg="1"/>
      <p:bldP spid="15" grpId="1" animBg="1"/>
      <p:bldP spid="17" grpId="0" animBg="1"/>
      <p:bldP spid="17"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79227" y="1269054"/>
            <a:ext cx="11427680" cy="738700"/>
          </a:xfrm>
          <a:prstGeom prst="rect">
            <a:avLst/>
          </a:prstGeom>
        </p:spPr>
        <p:txBody>
          <a:bodyPr wrap="square" lIns="91477" tIns="45738" rIns="91477" bIns="45738">
            <a:spAutoFit/>
          </a:bodyPr>
          <a:lstStyle/>
          <a:p>
            <a:pPr algn="just">
              <a:lnSpc>
                <a:spcPct val="150000"/>
              </a:lnSpc>
              <a:spcAft>
                <a:spcPts val="0"/>
              </a:spcAft>
              <a:tabLst>
                <a:tab pos="2431752"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自由电子沿导线移动</a:t>
            </a:r>
            <a:r>
              <a:rPr lang="en-US" altLang="zh-CN" sz="2800" kern="100" dirty="0">
                <a:latin typeface="Times New Roman"/>
                <a:ea typeface="华文细黑"/>
                <a:cs typeface="Courier New"/>
              </a:rPr>
              <a:t>1 m</a:t>
            </a:r>
            <a:r>
              <a:rPr lang="zh-CN" altLang="zh-CN" sz="2800" kern="100" dirty="0">
                <a:latin typeface="Times New Roman"/>
                <a:ea typeface="华文细黑"/>
                <a:cs typeface="Times New Roman"/>
              </a:rPr>
              <a:t>，平均要多少时间？</a:t>
            </a:r>
            <a:endParaRPr lang="zh-CN" altLang="zh-CN" sz="1100" kern="100" dirty="0">
              <a:latin typeface="宋体"/>
              <a:cs typeface="Courier New"/>
            </a:endParaRPr>
          </a:p>
        </p:txBody>
      </p:sp>
      <p:pic>
        <p:nvPicPr>
          <p:cNvPr id="6" name="图片 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73839" y="6212636"/>
            <a:ext cx="603287" cy="603113"/>
          </a:xfrm>
          <a:prstGeom prst="rect">
            <a:avLst/>
          </a:prstGeom>
        </p:spPr>
      </p:pic>
      <p:sp>
        <p:nvSpPr>
          <p:cNvPr id="7" name="TextBox 6"/>
          <p:cNvSpPr txBox="1"/>
          <p:nvPr/>
        </p:nvSpPr>
        <p:spPr>
          <a:xfrm>
            <a:off x="620322" y="2334944"/>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答案</a:t>
            </a:r>
          </a:p>
        </p:txBody>
      </p:sp>
      <p:sp>
        <p:nvSpPr>
          <p:cNvPr id="8" name="TextBox 7"/>
          <p:cNvSpPr txBox="1"/>
          <p:nvPr/>
        </p:nvSpPr>
        <p:spPr>
          <a:xfrm>
            <a:off x="620322" y="3460647"/>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解析</a:t>
            </a:r>
          </a:p>
        </p:txBody>
      </p:sp>
      <p:sp>
        <p:nvSpPr>
          <p:cNvPr id="9" name="矩形 8"/>
          <p:cNvSpPr/>
          <p:nvPr/>
        </p:nvSpPr>
        <p:spPr>
          <a:xfrm>
            <a:off x="1804879" y="2304200"/>
            <a:ext cx="1103262" cy="523257"/>
          </a:xfrm>
          <a:prstGeom prst="rect">
            <a:avLst/>
          </a:prstGeom>
          <a:solidFill>
            <a:schemeClr val="accent4">
              <a:lumMod val="60000"/>
              <a:lumOff val="40000"/>
            </a:schemeClr>
          </a:solidFill>
        </p:spPr>
        <p:txBody>
          <a:bodyPr wrap="none" lIns="91477" tIns="45738" rIns="91477" bIns="45738" anchor="ctr" anchorCtr="0">
            <a:spAutoFit/>
          </a:bodyPr>
          <a:lstStyle/>
          <a:p>
            <a:pPr lvl="0" algn="just"/>
            <a:r>
              <a:rPr lang="en-US" altLang="zh-CN" sz="2800" kern="100" dirty="0">
                <a:latin typeface="Times New Roman"/>
                <a:ea typeface="华文细黑"/>
              </a:rPr>
              <a:t>3.78 h</a:t>
            </a:r>
            <a:endParaRPr lang="zh-CN" altLang="zh-CN" sz="2800" kern="100" dirty="0">
              <a:solidFill>
                <a:prstClr val="black"/>
              </a:solidFill>
              <a:latin typeface="宋体"/>
              <a:cs typeface="Courier New"/>
            </a:endParaRPr>
          </a:p>
        </p:txBody>
      </p:sp>
      <p:sp>
        <p:nvSpPr>
          <p:cNvPr id="10" name="矩形 9"/>
          <p:cNvSpPr/>
          <p:nvPr/>
        </p:nvSpPr>
        <p:spPr>
          <a:xfrm>
            <a:off x="1815054" y="3267738"/>
            <a:ext cx="7556665" cy="954328"/>
          </a:xfrm>
          <a:prstGeom prst="rect">
            <a:avLst/>
          </a:prstGeom>
          <a:solidFill>
            <a:srgbClr val="DCE6F2"/>
          </a:solidFill>
        </p:spPr>
        <p:txBody>
          <a:bodyPr wrap="square" lIns="91477" tIns="45738" rIns="91477" bIns="45738">
            <a:spAutoFit/>
          </a:bodyPr>
          <a:lstStyle/>
          <a:p>
            <a:pPr lvl="0"/>
            <a:endParaRPr lang="en-US" altLang="zh-CN" sz="2800" kern="100" dirty="0">
              <a:solidFill>
                <a:prstClr val="black"/>
              </a:solidFill>
              <a:latin typeface="Times New Roman"/>
              <a:ea typeface="华文细黑"/>
              <a:cs typeface="Times New Roman"/>
            </a:endParaRPr>
          </a:p>
          <a:p>
            <a:pPr lvl="0"/>
            <a:endParaRPr lang="en-US" altLang="zh-CN" sz="2800" kern="100" dirty="0">
              <a:solidFill>
                <a:prstClr val="black"/>
              </a:solidFill>
              <a:latin typeface="Times New Roman"/>
              <a:ea typeface="华文细黑"/>
              <a:cs typeface="Times New Roman"/>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33484840"/>
              </p:ext>
            </p:extLst>
          </p:nvPr>
        </p:nvGraphicFramePr>
        <p:xfrm>
          <a:off x="5403562" y="3259216"/>
          <a:ext cx="4514025" cy="1240125"/>
        </p:xfrm>
        <a:graphic>
          <a:graphicData uri="http://schemas.openxmlformats.org/presentationml/2006/ole">
            <mc:AlternateContent xmlns:mc="http://schemas.openxmlformats.org/markup-compatibility/2006">
              <mc:Choice xmlns:v="urn:schemas-microsoft-com:vml" Requires="v">
                <p:oleObj spid="_x0000_s29702" name="文档" r:id="rId5" imgW="4565565" imgH="1254269" progId="Word.Document.12">
                  <p:embed/>
                </p:oleObj>
              </mc:Choice>
              <mc:Fallback>
                <p:oleObj name="文档" r:id="rId5" imgW="4565565" imgH="1254269" progId="Word.Document.12">
                  <p:embed/>
                  <p:pic>
                    <p:nvPicPr>
                      <p:cNvPr id="0" name=""/>
                      <p:cNvPicPr/>
                      <p:nvPr/>
                    </p:nvPicPr>
                    <p:blipFill>
                      <a:blip r:embed="rId6"/>
                      <a:stretch>
                        <a:fillRect/>
                      </a:stretch>
                    </p:blipFill>
                    <p:spPr>
                      <a:xfrm>
                        <a:off x="5403562" y="3259216"/>
                        <a:ext cx="4514025" cy="1240125"/>
                      </a:xfrm>
                      <a:prstGeom prst="rect">
                        <a:avLst/>
                      </a:prstGeom>
                    </p:spPr>
                  </p:pic>
                </p:oleObj>
              </mc:Fallback>
            </mc:AlternateContent>
          </a:graphicData>
        </a:graphic>
      </p:graphicFrame>
      <p:sp>
        <p:nvSpPr>
          <p:cNvPr id="4" name="矩形 3"/>
          <p:cNvSpPr/>
          <p:nvPr/>
        </p:nvSpPr>
        <p:spPr>
          <a:xfrm>
            <a:off x="1776445" y="3482650"/>
            <a:ext cx="3786982" cy="523341"/>
          </a:xfrm>
          <a:prstGeom prst="rect">
            <a:avLst/>
          </a:prstGeom>
        </p:spPr>
        <p:txBody>
          <a:bodyPr wrap="none" lIns="91477" tIns="45738" rIns="91477" bIns="45738">
            <a:spAutoFit/>
          </a:bodyPr>
          <a:lstStyle/>
          <a:p>
            <a:pPr lvl="0"/>
            <a:r>
              <a:rPr lang="zh-CN" altLang="zh-CN" sz="2800" kern="100" dirty="0">
                <a:solidFill>
                  <a:prstClr val="black"/>
                </a:solidFill>
                <a:latin typeface="Times New Roman"/>
                <a:ea typeface="华文细黑"/>
                <a:cs typeface="Times New Roman"/>
              </a:rPr>
              <a:t>沿导线移动</a:t>
            </a:r>
            <a:r>
              <a:rPr lang="en-US" altLang="zh-CN" sz="2800" kern="100" dirty="0">
                <a:solidFill>
                  <a:prstClr val="black"/>
                </a:solidFill>
                <a:latin typeface="Times New Roman"/>
                <a:ea typeface="华文细黑"/>
              </a:rPr>
              <a:t>1 m</a:t>
            </a:r>
            <a:r>
              <a:rPr lang="zh-CN" altLang="zh-CN" sz="2800" kern="100" dirty="0">
                <a:solidFill>
                  <a:prstClr val="black"/>
                </a:solidFill>
                <a:latin typeface="Times New Roman"/>
                <a:ea typeface="华文细黑"/>
                <a:cs typeface="Times New Roman"/>
              </a:rPr>
              <a:t>需用时</a:t>
            </a:r>
            <a:r>
              <a:rPr lang="en-US" altLang="zh-CN" sz="2800" kern="100" dirty="0">
                <a:solidFill>
                  <a:prstClr val="black"/>
                </a:solidFill>
                <a:latin typeface="Times New Roman"/>
                <a:ea typeface="华文细黑"/>
                <a:cs typeface="Times New Roman"/>
              </a:rPr>
              <a:t>  </a:t>
            </a:r>
          </a:p>
        </p:txBody>
      </p:sp>
    </p:spTree>
    <p:extLst>
      <p:ext uri="{BB962C8B-B14F-4D97-AF65-F5344CB8AC3E}">
        <p14:creationId xmlns:p14="http://schemas.microsoft.com/office/powerpoint/2010/main" val="7778668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3" restart="whenNotActive" fill="hold" evtFilter="cancelBubble" nodeType="interactiveSeq">
                <p:stCondLst>
                  <p:cond evt="onClick" delay="0">
                    <p:tgtEl>
                      <p:spTgt spid="8"/>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linds(horizontal)">
                                      <p:cBhvr>
                                        <p:cTn id="21" dur="500"/>
                                        <p:tgtEl>
                                          <p:spTgt spid="3"/>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1" nodeType="clickEffect">
                                  <p:stCondLst>
                                    <p:cond delay="0"/>
                                  </p:stCondLst>
                                  <p:childTnLst>
                                    <p:animEffect transition="out" filter="fade">
                                      <p:cBhvr>
                                        <p:cTn id="28" dur="500"/>
                                        <p:tgtEl>
                                          <p:spTgt spid="4"/>
                                        </p:tgtEl>
                                      </p:cBhvr>
                                    </p:animEffect>
                                    <p:set>
                                      <p:cBhvr>
                                        <p:cTn id="29" dur="1" fill="hold">
                                          <p:stCondLst>
                                            <p:cond delay="499"/>
                                          </p:stCondLst>
                                        </p:cTn>
                                        <p:tgtEl>
                                          <p:spTgt spid="4"/>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3"/>
                                        </p:tgtEl>
                                      </p:cBhvr>
                                    </p:animEffect>
                                    <p:set>
                                      <p:cBhvr>
                                        <p:cTn id="32" dur="1" fill="hold">
                                          <p:stCondLst>
                                            <p:cond delay="499"/>
                                          </p:stCondLst>
                                        </p:cTn>
                                        <p:tgtEl>
                                          <p:spTgt spid="3"/>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9" grpId="0" animBg="1"/>
      <p:bldP spid="9" grpId="1" animBg="1"/>
      <p:bldP spid="10" grpId="0" animBg="1"/>
      <p:bldP spid="10" grpId="1" animBg="1"/>
      <p:bldP spid="4" grpId="0"/>
      <p:bldP spid="4"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4007" y="96335"/>
            <a:ext cx="11636940" cy="2031362"/>
          </a:xfrm>
          <a:prstGeom prst="rect">
            <a:avLst/>
          </a:prstGeom>
        </p:spPr>
        <p:txBody>
          <a:bodyPr wrap="square" lIns="91477" tIns="45738" rIns="91477" bIns="45738">
            <a:spAutoFit/>
          </a:bodyPr>
          <a:lstStyle/>
          <a:p>
            <a:pPr algn="just">
              <a:lnSpc>
                <a:spcPct val="150000"/>
              </a:lnSpc>
              <a:spcAft>
                <a:spcPts val="0"/>
              </a:spcAft>
              <a:tabLst>
                <a:tab pos="2431752" algn="l"/>
              </a:tabLst>
            </a:pPr>
            <a:r>
              <a:rPr lang="zh-CN" altLang="zh-CN" sz="2800" kern="100" dirty="0">
                <a:solidFill>
                  <a:srgbClr val="0000FF"/>
                </a:solidFill>
                <a:latin typeface="Times New Roman"/>
                <a:ea typeface="华文细黑"/>
                <a:cs typeface="Times New Roman"/>
              </a:rPr>
              <a:t>针对训练</a:t>
            </a:r>
            <a:r>
              <a:rPr lang="en-US" altLang="zh-CN" sz="2800" kern="100" dirty="0">
                <a:solidFill>
                  <a:srgbClr val="0000FF"/>
                </a:solidFill>
                <a:latin typeface="Times New Roman"/>
                <a:ea typeface="华文细黑"/>
                <a:cs typeface="Courier New"/>
              </a:rPr>
              <a:t>2</a:t>
            </a:r>
            <a:r>
              <a:rPr lang="zh-CN" altLang="zh-CN" sz="2800" kern="100" dirty="0">
                <a:solidFill>
                  <a:srgbClr val="0000FF"/>
                </a:solidFill>
                <a:latin typeface="Times New Roman"/>
                <a:ea typeface="华文细黑"/>
                <a:cs typeface="Times New Roman"/>
              </a:rPr>
              <a:t>　</a:t>
            </a:r>
            <a:r>
              <a:rPr lang="zh-CN" altLang="zh-CN" sz="2800" kern="100" dirty="0">
                <a:latin typeface="Times New Roman"/>
                <a:ea typeface="华文细黑"/>
                <a:cs typeface="Times New Roman"/>
              </a:rPr>
              <a:t>铜的摩尔质量为</a:t>
            </a:r>
            <a:r>
              <a:rPr lang="en-US" altLang="zh-CN" sz="2800" i="1" kern="100" dirty="0">
                <a:latin typeface="Times New Roman"/>
                <a:ea typeface="华文细黑"/>
                <a:cs typeface="Courier New"/>
              </a:rPr>
              <a:t>m</a:t>
            </a:r>
            <a:r>
              <a:rPr lang="zh-CN" altLang="zh-CN" sz="2800" kern="100" dirty="0">
                <a:latin typeface="Times New Roman"/>
                <a:ea typeface="华文细黑"/>
                <a:cs typeface="Times New Roman"/>
              </a:rPr>
              <a:t>，密度为</a:t>
            </a:r>
            <a:r>
              <a:rPr lang="en-US" altLang="zh-CN" sz="2800" i="1" kern="100" dirty="0">
                <a:latin typeface="Times New Roman"/>
                <a:ea typeface="华文细黑"/>
                <a:cs typeface="Courier New"/>
              </a:rPr>
              <a:t>ρ</a:t>
            </a:r>
            <a:r>
              <a:rPr lang="zh-CN" altLang="zh-CN" sz="2800" kern="100" dirty="0">
                <a:latin typeface="Times New Roman"/>
                <a:ea typeface="华文细黑"/>
                <a:cs typeface="Times New Roman"/>
              </a:rPr>
              <a:t>，每摩尔铜原子有</a:t>
            </a:r>
            <a:r>
              <a:rPr lang="en-US" altLang="zh-CN" sz="2800" i="1" kern="100" dirty="0">
                <a:latin typeface="Times New Roman"/>
                <a:ea typeface="华文细黑"/>
                <a:cs typeface="Courier New"/>
              </a:rPr>
              <a:t>n</a:t>
            </a:r>
            <a:r>
              <a:rPr lang="zh-CN" altLang="zh-CN" sz="2800" kern="100" dirty="0">
                <a:latin typeface="Times New Roman"/>
                <a:ea typeface="华文细黑"/>
                <a:cs typeface="Times New Roman"/>
              </a:rPr>
              <a:t>个自由电子，每个自由电子的电荷量为</a:t>
            </a:r>
            <a:r>
              <a:rPr lang="en-US" altLang="zh-CN" sz="2800" i="1" kern="100" dirty="0">
                <a:latin typeface="Times New Roman"/>
                <a:ea typeface="华文细黑"/>
                <a:cs typeface="Courier New"/>
              </a:rPr>
              <a:t>e</a:t>
            </a:r>
            <a:r>
              <a:rPr lang="zh-CN" altLang="zh-CN" sz="2800" kern="100" dirty="0">
                <a:latin typeface="Times New Roman"/>
                <a:ea typeface="华文细黑"/>
                <a:cs typeface="Times New Roman"/>
              </a:rPr>
              <a:t>，今有一根横截面积为</a:t>
            </a:r>
            <a:r>
              <a:rPr lang="en-US" altLang="zh-CN" sz="2800" i="1" kern="100" dirty="0">
                <a:latin typeface="Times New Roman"/>
                <a:ea typeface="华文细黑"/>
                <a:cs typeface="Courier New"/>
              </a:rPr>
              <a:t>S</a:t>
            </a:r>
            <a:r>
              <a:rPr lang="zh-CN" altLang="zh-CN" sz="2800" kern="100" dirty="0">
                <a:latin typeface="Times New Roman"/>
                <a:ea typeface="华文细黑"/>
                <a:cs typeface="Times New Roman"/>
              </a:rPr>
              <a:t>的铜导线，通过电流为</a:t>
            </a:r>
            <a:r>
              <a:rPr lang="en-US" altLang="zh-CN" sz="2800" i="1" kern="100" dirty="0">
                <a:latin typeface="Times New Roman"/>
                <a:ea typeface="华文细黑"/>
                <a:cs typeface="Courier New"/>
              </a:rPr>
              <a:t>I</a:t>
            </a:r>
            <a:r>
              <a:rPr lang="zh-CN" altLang="zh-CN" sz="2800" kern="100" dirty="0">
                <a:latin typeface="Times New Roman"/>
                <a:ea typeface="华文细黑"/>
                <a:cs typeface="Times New Roman"/>
              </a:rPr>
              <a:t>时，电子定向移动的平均速率为</a:t>
            </a:r>
            <a:endParaRPr lang="zh-CN" altLang="zh-CN" sz="1100" kern="100" dirty="0">
              <a:latin typeface="宋体"/>
              <a:cs typeface="Courier New"/>
            </a:endParaRPr>
          </a:p>
        </p:txBody>
      </p:sp>
      <p:sp>
        <p:nvSpPr>
          <p:cNvPr id="13" name="TextBox 12"/>
          <p:cNvSpPr txBox="1"/>
          <p:nvPr/>
        </p:nvSpPr>
        <p:spPr>
          <a:xfrm>
            <a:off x="5481173" y="1546102"/>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答案</a:t>
            </a:r>
          </a:p>
        </p:txBody>
      </p:sp>
      <p:sp>
        <p:nvSpPr>
          <p:cNvPr id="14" name="TextBox 13"/>
          <p:cNvSpPr txBox="1"/>
          <p:nvPr/>
        </p:nvSpPr>
        <p:spPr>
          <a:xfrm>
            <a:off x="6582566" y="1546102"/>
            <a:ext cx="977850" cy="461772"/>
          </a:xfrm>
          <a:prstGeom prst="rect">
            <a:avLst/>
          </a:prstGeom>
          <a:solidFill>
            <a:srgbClr val="B4C7E7"/>
          </a:solidFill>
        </p:spPr>
        <p:txBody>
          <a:bodyPr wrap="square" lIns="91477" tIns="45738" rIns="91477" bIns="45738" rtlCol="0">
            <a:spAutoFit/>
          </a:bodyPr>
          <a:lstStyle/>
          <a:p>
            <a:pPr algn="ctr"/>
            <a:r>
              <a:rPr lang="zh-CN" altLang="en-US" sz="2400" dirty="0">
                <a:solidFill>
                  <a:schemeClr val="bg1"/>
                </a:solidFill>
                <a:latin typeface="微软雅黑" pitchFamily="34" charset="-122"/>
                <a:ea typeface="微软雅黑" pitchFamily="34" charset="-122"/>
                <a:cs typeface="Times New Roman" panose="02020603050405020304" pitchFamily="18" charset="0"/>
              </a:rPr>
              <a:t>解析</a:t>
            </a:r>
          </a:p>
        </p:txBody>
      </p:sp>
      <p:sp>
        <p:nvSpPr>
          <p:cNvPr id="19" name="矩形 18"/>
          <p:cNvSpPr/>
          <p:nvPr/>
        </p:nvSpPr>
        <p:spPr>
          <a:xfrm>
            <a:off x="266324" y="3202670"/>
            <a:ext cx="11711877" cy="3324757"/>
          </a:xfrm>
          <a:prstGeom prst="rect">
            <a:avLst/>
          </a:prstGeom>
          <a:solidFill>
            <a:srgbClr val="DCE6F2"/>
          </a:solidFill>
        </p:spPr>
        <p:txBody>
          <a:bodyPr wrap="square" lIns="91477" tIns="45738" rIns="91477" bIns="45738">
            <a:spAutoFit/>
          </a:bodyPr>
          <a:lstStyle/>
          <a:p>
            <a:pPr>
              <a:lnSpc>
                <a:spcPct val="150000"/>
              </a:lnSpc>
            </a:pPr>
            <a:r>
              <a:rPr lang="zh-CN" altLang="zh-CN" sz="2800" kern="100" dirty="0">
                <a:latin typeface="Times New Roman"/>
                <a:ea typeface="华文细黑"/>
                <a:cs typeface="Times New Roman"/>
              </a:rPr>
              <a:t>设电子定向移动的速率为</a:t>
            </a:r>
            <a:r>
              <a:rPr lang="en-US" altLang="zh-CN" sz="2800" i="1" kern="100" dirty="0">
                <a:latin typeface="Book Antiqua"/>
                <a:ea typeface="华文细黑"/>
                <a:cs typeface="Times New Roman"/>
              </a:rPr>
              <a:t>v</a:t>
            </a:r>
            <a:r>
              <a:rPr lang="zh-CN" altLang="zh-CN" sz="2800" kern="100" dirty="0">
                <a:latin typeface="Times New Roman"/>
                <a:ea typeface="华文细黑"/>
                <a:cs typeface="Times New Roman"/>
              </a:rPr>
              <a:t>，那么在</a:t>
            </a:r>
            <a:r>
              <a:rPr lang="en-US" altLang="zh-CN" sz="2800" i="1" kern="100" dirty="0">
                <a:latin typeface="Times New Roman"/>
                <a:ea typeface="华文细黑"/>
              </a:rPr>
              <a:t>t</a:t>
            </a:r>
            <a:r>
              <a:rPr lang="zh-CN" altLang="zh-CN" sz="2800" kern="100" dirty="0">
                <a:latin typeface="Times New Roman"/>
                <a:ea typeface="华文细黑"/>
                <a:cs typeface="Times New Roman"/>
              </a:rPr>
              <a:t>秒内通过导体横截面的自由电子数相当于在体积</a:t>
            </a:r>
            <a:r>
              <a:rPr lang="en-US" altLang="zh-CN" sz="2800" i="1" kern="100" dirty="0" err="1">
                <a:latin typeface="Book Antiqua"/>
                <a:ea typeface="华文细黑"/>
                <a:cs typeface="Times New Roman"/>
              </a:rPr>
              <a:t>v</a:t>
            </a:r>
            <a:r>
              <a:rPr lang="en-US" altLang="zh-CN" sz="2800" i="1" kern="100" dirty="0" err="1">
                <a:latin typeface="Times New Roman"/>
                <a:ea typeface="华文细黑"/>
              </a:rPr>
              <a:t>t</a:t>
            </a:r>
            <a:r>
              <a:rPr lang="en-US" altLang="zh-CN" sz="2800" kern="100" dirty="0" err="1">
                <a:latin typeface="Times New Roman"/>
                <a:ea typeface="华文细黑"/>
              </a:rPr>
              <a:t>·</a:t>
            </a:r>
            <a:r>
              <a:rPr lang="en-US" altLang="zh-CN" sz="2800" i="1" kern="100" dirty="0" err="1">
                <a:latin typeface="Times New Roman"/>
                <a:ea typeface="华文细黑"/>
              </a:rPr>
              <a:t>S</a:t>
            </a:r>
            <a:r>
              <a:rPr lang="zh-CN" altLang="zh-CN" sz="2800" kern="100" dirty="0">
                <a:latin typeface="Times New Roman"/>
                <a:ea typeface="华文细黑"/>
                <a:cs typeface="Times New Roman"/>
              </a:rPr>
              <a:t>中的自由电子数，而体积为</a:t>
            </a:r>
            <a:r>
              <a:rPr lang="en-US" altLang="zh-CN" sz="2800" i="1" kern="100" dirty="0" err="1">
                <a:latin typeface="Book Antiqua"/>
                <a:ea typeface="华文细黑"/>
                <a:cs typeface="Times New Roman"/>
              </a:rPr>
              <a:t>v</a:t>
            </a:r>
            <a:r>
              <a:rPr lang="en-US" altLang="zh-CN" sz="2800" i="1" kern="100" dirty="0" err="1">
                <a:latin typeface="Times New Roman"/>
                <a:ea typeface="华文细黑"/>
              </a:rPr>
              <a:t>tS</a:t>
            </a:r>
            <a:r>
              <a:rPr lang="zh-CN" altLang="zh-CN" sz="2800" kern="100" dirty="0">
                <a:latin typeface="Times New Roman"/>
                <a:ea typeface="华文细黑"/>
                <a:cs typeface="Times New Roman"/>
              </a:rPr>
              <a:t>的铜的质量为</a:t>
            </a:r>
            <a:r>
              <a:rPr lang="en-US" altLang="zh-CN" sz="2800" i="1" kern="100" dirty="0" err="1">
                <a:latin typeface="Book Antiqua"/>
                <a:ea typeface="华文细黑"/>
                <a:cs typeface="Times New Roman"/>
              </a:rPr>
              <a:t>v</a:t>
            </a:r>
            <a:r>
              <a:rPr lang="en-US" altLang="zh-CN" sz="2800" i="1" kern="100" dirty="0" err="1">
                <a:latin typeface="Times New Roman"/>
                <a:ea typeface="华文细黑"/>
              </a:rPr>
              <a:t>tSρ</a:t>
            </a:r>
            <a:r>
              <a:rPr lang="zh-CN" altLang="zh-CN" sz="2800" kern="100" dirty="0">
                <a:latin typeface="Times New Roman"/>
                <a:ea typeface="华文细黑"/>
                <a:cs typeface="Times New Roman"/>
              </a:rPr>
              <a:t>，</a:t>
            </a:r>
            <a:r>
              <a:rPr lang="zh-CN" altLang="zh-CN" sz="2800" kern="100" dirty="0">
                <a:latin typeface="Times New Roman"/>
                <a:ea typeface="华文细黑"/>
                <a:cs typeface="Times New Roman"/>
              </a:rPr>
              <a:t>摩尔数</a:t>
            </a:r>
            <a:r>
              <a:rPr lang="zh-CN" altLang="zh-CN" sz="2800" kern="100" dirty="0">
                <a:latin typeface="Times New Roman"/>
                <a:ea typeface="华文细黑"/>
                <a:cs typeface="Times New Roman"/>
              </a:rPr>
              <a:t>为</a:t>
            </a:r>
            <a:r>
              <a:rPr lang="en-US" altLang="zh-CN" sz="2800" kern="100" dirty="0">
                <a:latin typeface="Times New Roman"/>
                <a:ea typeface="华文细黑"/>
                <a:cs typeface="Times New Roman"/>
              </a:rPr>
              <a:t>          </a:t>
            </a:r>
            <a:r>
              <a:rPr lang="zh-CN" altLang="zh-CN" sz="2800" kern="100" dirty="0">
                <a:latin typeface="Times New Roman"/>
                <a:ea typeface="华文细黑"/>
                <a:cs typeface="Times New Roman"/>
              </a:rPr>
              <a:t>自由电子</a:t>
            </a:r>
            <a:r>
              <a:rPr lang="zh-CN" altLang="zh-CN" sz="2800" kern="100" dirty="0">
                <a:latin typeface="Times New Roman"/>
                <a:ea typeface="华文细黑"/>
                <a:cs typeface="Times New Roman"/>
              </a:rPr>
              <a:t>数</a:t>
            </a:r>
            <a:r>
              <a:rPr lang="zh-CN" altLang="zh-CN" sz="2800" kern="100" dirty="0">
                <a:latin typeface="Times New Roman"/>
                <a:ea typeface="华文细黑"/>
                <a:cs typeface="Times New Roman"/>
              </a:rPr>
              <a:t>为</a:t>
            </a:r>
            <a:r>
              <a:rPr lang="en-US" altLang="zh-CN" sz="2800" kern="100" dirty="0">
                <a:latin typeface="Times New Roman"/>
                <a:ea typeface="华文细黑"/>
                <a:cs typeface="Times New Roman"/>
              </a:rPr>
              <a:t>               </a:t>
            </a:r>
            <a:r>
              <a:rPr lang="zh-CN" altLang="zh-CN" sz="2800" kern="100" dirty="0">
                <a:latin typeface="Times New Roman"/>
                <a:ea typeface="华文细黑"/>
                <a:cs typeface="Times New Roman"/>
              </a:rPr>
              <a:t>所以</a:t>
            </a:r>
            <a:r>
              <a:rPr lang="zh-CN" altLang="zh-CN" sz="2800" kern="100" dirty="0">
                <a:latin typeface="Times New Roman"/>
                <a:ea typeface="华文细黑"/>
                <a:cs typeface="Times New Roman"/>
              </a:rPr>
              <a:t>电荷</a:t>
            </a:r>
            <a:r>
              <a:rPr lang="zh-CN" altLang="zh-CN" sz="2800" kern="100" dirty="0">
                <a:latin typeface="Times New Roman"/>
                <a:ea typeface="华文细黑"/>
                <a:cs typeface="Times New Roman"/>
              </a:rPr>
              <a:t>量</a:t>
            </a:r>
            <a:r>
              <a:rPr lang="en-US" altLang="zh-CN" sz="2800" kern="100" dirty="0">
                <a:latin typeface="Times New Roman"/>
                <a:ea typeface="华文细黑"/>
                <a:cs typeface="Times New Roman"/>
              </a:rPr>
              <a:t>                      </a:t>
            </a:r>
            <a:r>
              <a:rPr lang="zh-CN" altLang="zh-CN" sz="2800" kern="100" dirty="0">
                <a:latin typeface="Times New Roman"/>
                <a:ea typeface="华文细黑"/>
                <a:cs typeface="Times New Roman"/>
              </a:rPr>
              <a:t>由</a:t>
            </a:r>
            <a:endParaRPr lang="en-US" altLang="zh-CN" sz="2800" kern="100" dirty="0">
              <a:latin typeface="Times New Roman"/>
              <a:ea typeface="华文细黑"/>
              <a:cs typeface="Times New Roman"/>
            </a:endParaRPr>
          </a:p>
          <a:p>
            <a:pPr>
              <a:lnSpc>
                <a:spcPct val="150000"/>
              </a:lnSpc>
            </a:pPr>
            <a:endParaRPr lang="en-US" altLang="zh-CN" sz="2800" kern="100" dirty="0">
              <a:latin typeface="Times New Roman"/>
              <a:ea typeface="华文细黑"/>
              <a:cs typeface="Times New Roman"/>
            </a:endParaRPr>
          </a:p>
          <a:p>
            <a:pPr>
              <a:lnSpc>
                <a:spcPct val="150000"/>
              </a:lnSpc>
            </a:pPr>
            <a:endParaRPr lang="en-US" altLang="zh-CN" sz="2800" kern="100" dirty="0">
              <a:latin typeface="Times New Roman"/>
              <a:ea typeface="华文细黑"/>
              <a:cs typeface="Times New Roman"/>
            </a:endParaRPr>
          </a:p>
        </p:txBody>
      </p:sp>
      <p:pic>
        <p:nvPicPr>
          <p:cNvPr id="21" name="图片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73839" y="6212636"/>
            <a:ext cx="603287" cy="603113"/>
          </a:xfrm>
          <a:prstGeom prst="rect">
            <a:avLst/>
          </a:prstGeom>
        </p:spPr>
      </p:pic>
      <p:graphicFrame>
        <p:nvGraphicFramePr>
          <p:cNvPr id="3" name="对象 2"/>
          <p:cNvGraphicFramePr>
            <a:graphicFrameLocks noChangeAspect="1"/>
          </p:cNvGraphicFramePr>
          <p:nvPr>
            <p:extLst>
              <p:ext uri="{D42A27DB-BD31-4B8C-83A1-F6EECF244321}">
                <p14:modId xmlns:p14="http://schemas.microsoft.com/office/powerpoint/2010/main" val="193693868"/>
              </p:ext>
            </p:extLst>
          </p:nvPr>
        </p:nvGraphicFramePr>
        <p:xfrm>
          <a:off x="311312" y="2188082"/>
          <a:ext cx="9431485" cy="1319518"/>
        </p:xfrm>
        <a:graphic>
          <a:graphicData uri="http://schemas.openxmlformats.org/presentationml/2006/ole">
            <mc:AlternateContent xmlns:mc="http://schemas.openxmlformats.org/markup-compatibility/2006">
              <mc:Choice xmlns:v="urn:schemas-microsoft-com:vml" Requires="v">
                <p:oleObj spid="_x0000_s30746" name="文档" r:id="rId5" imgW="9429073" imgH="1333910" progId="Word.Document.12">
                  <p:embed/>
                </p:oleObj>
              </mc:Choice>
              <mc:Fallback>
                <p:oleObj name="文档" r:id="rId5" imgW="9429073" imgH="1333910" progId="Word.Document.12">
                  <p:embed/>
                  <p:pic>
                    <p:nvPicPr>
                      <p:cNvPr id="0" name=""/>
                      <p:cNvPicPr/>
                      <p:nvPr/>
                    </p:nvPicPr>
                    <p:blipFill>
                      <a:blip r:embed="rId6"/>
                      <a:stretch>
                        <a:fillRect/>
                      </a:stretch>
                    </p:blipFill>
                    <p:spPr>
                      <a:xfrm>
                        <a:off x="311312" y="2188082"/>
                        <a:ext cx="9431485" cy="1319518"/>
                      </a:xfrm>
                      <a:prstGeom prst="rect">
                        <a:avLst/>
                      </a:prstGeom>
                    </p:spPr>
                  </p:pic>
                </p:oleObj>
              </mc:Fallback>
            </mc:AlternateContent>
          </a:graphicData>
        </a:graphic>
      </p:graphicFrame>
      <p:graphicFrame>
        <p:nvGraphicFramePr>
          <p:cNvPr id="16" name="对象 15"/>
          <p:cNvGraphicFramePr>
            <a:graphicFrameLocks noChangeAspect="1"/>
          </p:cNvGraphicFramePr>
          <p:nvPr>
            <p:extLst>
              <p:ext uri="{D42A27DB-BD31-4B8C-83A1-F6EECF244321}">
                <p14:modId xmlns:p14="http://schemas.microsoft.com/office/powerpoint/2010/main" val="3796566154"/>
              </p:ext>
            </p:extLst>
          </p:nvPr>
        </p:nvGraphicFramePr>
        <p:xfrm>
          <a:off x="766920" y="4510165"/>
          <a:ext cx="1006999" cy="1127386"/>
        </p:xfrm>
        <a:graphic>
          <a:graphicData uri="http://schemas.openxmlformats.org/presentationml/2006/ole">
            <mc:AlternateContent xmlns:mc="http://schemas.openxmlformats.org/markup-compatibility/2006">
              <mc:Choice xmlns:v="urn:schemas-microsoft-com:vml" Requires="v">
                <p:oleObj spid="_x0000_s30747" name="文档" r:id="rId7" imgW="1006814" imgH="1125894" progId="Word.Document.12">
                  <p:embed/>
                </p:oleObj>
              </mc:Choice>
              <mc:Fallback>
                <p:oleObj name="文档" r:id="rId7" imgW="1006814" imgH="1125894" progId="Word.Document.12">
                  <p:embed/>
                  <p:pic>
                    <p:nvPicPr>
                      <p:cNvPr id="0" name=""/>
                      <p:cNvPicPr/>
                      <p:nvPr/>
                    </p:nvPicPr>
                    <p:blipFill>
                      <a:blip r:embed="rId8"/>
                      <a:stretch>
                        <a:fillRect/>
                      </a:stretch>
                    </p:blipFill>
                    <p:spPr>
                      <a:xfrm>
                        <a:off x="766920" y="4510165"/>
                        <a:ext cx="1006999" cy="1127386"/>
                      </a:xfrm>
                      <a:prstGeom prst="rect">
                        <a:avLst/>
                      </a:prstGeom>
                    </p:spPr>
                  </p:pic>
                </p:oleObj>
              </mc:Fallback>
            </mc:AlternateContent>
          </a:graphicData>
        </a:graphic>
      </p:graphicFrame>
      <p:graphicFrame>
        <p:nvGraphicFramePr>
          <p:cNvPr id="20" name="对象 19"/>
          <p:cNvGraphicFramePr>
            <a:graphicFrameLocks noChangeAspect="1"/>
          </p:cNvGraphicFramePr>
          <p:nvPr>
            <p:extLst>
              <p:ext uri="{D42A27DB-BD31-4B8C-83A1-F6EECF244321}">
                <p14:modId xmlns:p14="http://schemas.microsoft.com/office/powerpoint/2010/main" val="486271063"/>
              </p:ext>
            </p:extLst>
          </p:nvPr>
        </p:nvGraphicFramePr>
        <p:xfrm>
          <a:off x="3904108" y="4506369"/>
          <a:ext cx="981586" cy="1103568"/>
        </p:xfrm>
        <a:graphic>
          <a:graphicData uri="http://schemas.openxmlformats.org/presentationml/2006/ole">
            <mc:AlternateContent xmlns:mc="http://schemas.openxmlformats.org/markup-compatibility/2006">
              <mc:Choice xmlns:v="urn:schemas-microsoft-com:vml" Requires="v">
                <p:oleObj spid="_x0000_s30748" name="文档" r:id="rId9" imgW="1006814" imgH="1125894" progId="Word.Document.12">
                  <p:embed/>
                </p:oleObj>
              </mc:Choice>
              <mc:Fallback>
                <p:oleObj name="文档" r:id="rId9" imgW="1006814" imgH="1125894" progId="Word.Document.12">
                  <p:embed/>
                  <p:pic>
                    <p:nvPicPr>
                      <p:cNvPr id="0" name=""/>
                      <p:cNvPicPr/>
                      <p:nvPr/>
                    </p:nvPicPr>
                    <p:blipFill>
                      <a:blip r:embed="rId10"/>
                      <a:stretch>
                        <a:fillRect/>
                      </a:stretch>
                    </p:blipFill>
                    <p:spPr>
                      <a:xfrm>
                        <a:off x="3904108" y="4506369"/>
                        <a:ext cx="981586" cy="1103568"/>
                      </a:xfrm>
                      <a:prstGeom prst="rect">
                        <a:avLst/>
                      </a:prstGeom>
                    </p:spPr>
                  </p:pic>
                </p:oleObj>
              </mc:Fallback>
            </mc:AlternateContent>
          </a:graphicData>
        </a:graphic>
      </p:graphicFrame>
      <p:graphicFrame>
        <p:nvGraphicFramePr>
          <p:cNvPr id="22" name="对象 21"/>
          <p:cNvGraphicFramePr>
            <a:graphicFrameLocks noChangeAspect="1"/>
          </p:cNvGraphicFramePr>
          <p:nvPr>
            <p:extLst>
              <p:ext uri="{D42A27DB-BD31-4B8C-83A1-F6EECF244321}">
                <p14:modId xmlns:p14="http://schemas.microsoft.com/office/powerpoint/2010/main" val="181200399"/>
              </p:ext>
            </p:extLst>
          </p:nvPr>
        </p:nvGraphicFramePr>
        <p:xfrm>
          <a:off x="6963722" y="4366115"/>
          <a:ext cx="2527028" cy="1198841"/>
        </p:xfrm>
        <a:graphic>
          <a:graphicData uri="http://schemas.openxmlformats.org/presentationml/2006/ole">
            <mc:AlternateContent xmlns:mc="http://schemas.openxmlformats.org/markup-compatibility/2006">
              <mc:Choice xmlns:v="urn:schemas-microsoft-com:vml" Requires="v">
                <p:oleObj spid="_x0000_s30749" name="文档" r:id="rId11" imgW="2530708" imgH="1196015" progId="Word.Document.12">
                  <p:embed/>
                </p:oleObj>
              </mc:Choice>
              <mc:Fallback>
                <p:oleObj name="文档" r:id="rId11" imgW="2530708" imgH="1196015" progId="Word.Document.12">
                  <p:embed/>
                  <p:pic>
                    <p:nvPicPr>
                      <p:cNvPr id="0" name=""/>
                      <p:cNvPicPr/>
                      <p:nvPr/>
                    </p:nvPicPr>
                    <p:blipFill>
                      <a:blip r:embed="rId12"/>
                      <a:stretch>
                        <a:fillRect/>
                      </a:stretch>
                    </p:blipFill>
                    <p:spPr>
                      <a:xfrm>
                        <a:off x="6963722" y="4366115"/>
                        <a:ext cx="2527028" cy="1198841"/>
                      </a:xfrm>
                      <a:prstGeom prst="rect">
                        <a:avLst/>
                      </a:prstGeom>
                    </p:spPr>
                  </p:pic>
                </p:oleObj>
              </mc:Fallback>
            </mc:AlternateContent>
          </a:graphicData>
        </a:graphic>
      </p:graphicFrame>
      <p:graphicFrame>
        <p:nvGraphicFramePr>
          <p:cNvPr id="23" name="对象 22"/>
          <p:cNvGraphicFramePr>
            <a:graphicFrameLocks noChangeAspect="1"/>
          </p:cNvGraphicFramePr>
          <p:nvPr>
            <p:extLst>
              <p:ext uri="{D42A27DB-BD31-4B8C-83A1-F6EECF244321}">
                <p14:modId xmlns:p14="http://schemas.microsoft.com/office/powerpoint/2010/main" val="1997518909"/>
              </p:ext>
            </p:extLst>
          </p:nvPr>
        </p:nvGraphicFramePr>
        <p:xfrm>
          <a:off x="9413269" y="4443523"/>
          <a:ext cx="2404727" cy="1074987"/>
        </p:xfrm>
        <a:graphic>
          <a:graphicData uri="http://schemas.openxmlformats.org/presentationml/2006/ole">
            <mc:AlternateContent xmlns:mc="http://schemas.openxmlformats.org/markup-compatibility/2006">
              <mc:Choice xmlns:v="urn:schemas-microsoft-com:vml" Requires="v">
                <p:oleObj spid="_x0000_s30750" name="文档" r:id="rId13" imgW="2429595" imgH="1093890" progId="Word.Document.12">
                  <p:embed/>
                </p:oleObj>
              </mc:Choice>
              <mc:Fallback>
                <p:oleObj name="文档" r:id="rId13" imgW="2429595" imgH="1093890" progId="Word.Document.12">
                  <p:embed/>
                  <p:pic>
                    <p:nvPicPr>
                      <p:cNvPr id="0" name=""/>
                      <p:cNvPicPr/>
                      <p:nvPr/>
                    </p:nvPicPr>
                    <p:blipFill>
                      <a:blip r:embed="rId14"/>
                      <a:stretch>
                        <a:fillRect/>
                      </a:stretch>
                    </p:blipFill>
                    <p:spPr>
                      <a:xfrm>
                        <a:off x="9413269" y="4443523"/>
                        <a:ext cx="2404727" cy="1074987"/>
                      </a:xfrm>
                      <a:prstGeom prst="rect">
                        <a:avLst/>
                      </a:prstGeom>
                    </p:spPr>
                  </p:pic>
                </p:oleObj>
              </mc:Fallback>
            </mc:AlternateContent>
          </a:graphicData>
        </a:graphic>
      </p:graphicFrame>
      <p:sp>
        <p:nvSpPr>
          <p:cNvPr id="25" name="TextBox 24"/>
          <p:cNvSpPr txBox="1"/>
          <p:nvPr/>
        </p:nvSpPr>
        <p:spPr>
          <a:xfrm>
            <a:off x="8044404" y="2360439"/>
            <a:ext cx="532753" cy="784867"/>
          </a:xfrm>
          <a:prstGeom prst="rect">
            <a:avLst/>
          </a:prstGeom>
          <a:noFill/>
        </p:spPr>
        <p:txBody>
          <a:bodyPr wrap="square" lIns="91477" tIns="45738" rIns="91477" bIns="45738" rtlCol="0" anchor="ctr" anchorCtr="0">
            <a:spAutoFit/>
          </a:bodyPr>
          <a:lstStyle>
            <a:defPPr>
              <a:defRPr lang="zh-CN"/>
            </a:defPPr>
            <a:lvl1pPr algn="ctr">
              <a:defRPr sz="4500" b="1">
                <a:solidFill>
                  <a:srgbClr val="C00000"/>
                </a:solidFill>
                <a:latin typeface="华文细黑" pitchFamily="2" charset="-122"/>
                <a:ea typeface="华文细黑" pitchFamily="2" charset="-122"/>
              </a:defRPr>
            </a:lvl1pPr>
          </a:lstStyle>
          <a:p>
            <a:r>
              <a:rPr lang="zh-CN" altLang="en-US" dirty="0"/>
              <a:t>√</a:t>
            </a:r>
          </a:p>
        </p:txBody>
      </p:sp>
      <p:graphicFrame>
        <p:nvGraphicFramePr>
          <p:cNvPr id="15" name="对象 14"/>
          <p:cNvGraphicFramePr>
            <a:graphicFrameLocks noChangeAspect="1"/>
          </p:cNvGraphicFramePr>
          <p:nvPr>
            <p:extLst>
              <p:ext uri="{D42A27DB-BD31-4B8C-83A1-F6EECF244321}">
                <p14:modId xmlns:p14="http://schemas.microsoft.com/office/powerpoint/2010/main" val="1357695262"/>
              </p:ext>
            </p:extLst>
          </p:nvPr>
        </p:nvGraphicFramePr>
        <p:xfrm>
          <a:off x="407580" y="5374461"/>
          <a:ext cx="6461314" cy="943193"/>
        </p:xfrm>
        <a:graphic>
          <a:graphicData uri="http://schemas.openxmlformats.org/presentationml/2006/ole">
            <mc:AlternateContent xmlns:mc="http://schemas.openxmlformats.org/markup-compatibility/2006">
              <mc:Choice xmlns:v="urn:schemas-microsoft-com:vml" Requires="v">
                <p:oleObj spid="_x0000_s30751" name="文档" r:id="rId15" imgW="6729243" imgH="992140" progId="Word.Document.12">
                  <p:embed/>
                </p:oleObj>
              </mc:Choice>
              <mc:Fallback>
                <p:oleObj name="文档" r:id="rId15" imgW="6729243" imgH="992140" progId="Word.Document.12">
                  <p:embed/>
                  <p:pic>
                    <p:nvPicPr>
                      <p:cNvPr id="0" name=""/>
                      <p:cNvPicPr/>
                      <p:nvPr/>
                    </p:nvPicPr>
                    <p:blipFill>
                      <a:blip r:embed="rId16"/>
                      <a:stretch>
                        <a:fillRect/>
                      </a:stretch>
                    </p:blipFill>
                    <p:spPr>
                      <a:xfrm>
                        <a:off x="407580" y="5374461"/>
                        <a:ext cx="6461314" cy="943193"/>
                      </a:xfrm>
                      <a:prstGeom prst="rect">
                        <a:avLst/>
                      </a:prstGeom>
                    </p:spPr>
                  </p:pic>
                </p:oleObj>
              </mc:Fallback>
            </mc:AlternateContent>
          </a:graphicData>
        </a:graphic>
      </p:graphicFrame>
    </p:spTree>
    <p:extLst>
      <p:ext uri="{BB962C8B-B14F-4D97-AF65-F5344CB8AC3E}">
        <p14:creationId xmlns:p14="http://schemas.microsoft.com/office/powerpoint/2010/main" val="29358313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par>
                                <p:cTn id="8" presetID="3" presetClass="entr" presetSubtype="1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blinds(horizontal)">
                                      <p:cBhvr>
                                        <p:cTn id="10" dur="500"/>
                                        <p:tgtEl>
                                          <p:spTgt spid="16"/>
                                        </p:tgtEl>
                                      </p:cBhvr>
                                    </p:animEffect>
                                  </p:childTnLst>
                                </p:cTn>
                              </p:par>
                              <p:par>
                                <p:cTn id="11" presetID="3" presetClass="entr" presetSubtype="1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linds(horizontal)">
                                      <p:cBhvr>
                                        <p:cTn id="13" dur="500"/>
                                        <p:tgtEl>
                                          <p:spTgt spid="20"/>
                                        </p:tgtEl>
                                      </p:cBhvr>
                                    </p:animEffect>
                                  </p:childTnLst>
                                </p:cTn>
                              </p:par>
                              <p:par>
                                <p:cTn id="14" presetID="3" presetClass="entr" presetSubtype="1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blinds(horizontal)">
                                      <p:cBhvr>
                                        <p:cTn id="16" dur="500"/>
                                        <p:tgtEl>
                                          <p:spTgt spid="22"/>
                                        </p:tgtEl>
                                      </p:cBhvr>
                                    </p:animEffect>
                                  </p:childTnLst>
                                </p:cTn>
                              </p:par>
                              <p:par>
                                <p:cTn id="17" presetID="3" presetClass="entr" presetSubtype="1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linds(horizontal)">
                                      <p:cBhvr>
                                        <p:cTn id="19" dur="500"/>
                                        <p:tgtEl>
                                          <p:spTgt spid="2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9"/>
                                        </p:tgtEl>
                                      </p:cBhvr>
                                    </p:animEffect>
                                    <p:set>
                                      <p:cBhvr>
                                        <p:cTn id="30" dur="1" fill="hold">
                                          <p:stCondLst>
                                            <p:cond delay="499"/>
                                          </p:stCondLst>
                                        </p:cTn>
                                        <p:tgtEl>
                                          <p:spTgt spid="19"/>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16"/>
                                        </p:tgtEl>
                                      </p:cBhvr>
                                    </p:animEffect>
                                    <p:set>
                                      <p:cBhvr>
                                        <p:cTn id="33" dur="1" fill="hold">
                                          <p:stCondLst>
                                            <p:cond delay="499"/>
                                          </p:stCondLst>
                                        </p:cTn>
                                        <p:tgtEl>
                                          <p:spTgt spid="16"/>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20"/>
                                        </p:tgtEl>
                                      </p:cBhvr>
                                    </p:animEffect>
                                    <p:set>
                                      <p:cBhvr>
                                        <p:cTn id="36" dur="1" fill="hold">
                                          <p:stCondLst>
                                            <p:cond delay="499"/>
                                          </p:stCondLst>
                                        </p:cTn>
                                        <p:tgtEl>
                                          <p:spTgt spid="20"/>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15"/>
                                        </p:tgtEl>
                                      </p:cBhvr>
                                    </p:animEffect>
                                    <p:set>
                                      <p:cBhvr>
                                        <p:cTn id="39" dur="1" fill="hold">
                                          <p:stCondLst>
                                            <p:cond delay="499"/>
                                          </p:stCondLst>
                                        </p:cTn>
                                        <p:tgtEl>
                                          <p:spTgt spid="15"/>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500"/>
                                        <p:tgtEl>
                                          <p:spTgt spid="15"/>
                                        </p:tgtEl>
                                      </p:cBhvr>
                                    </p:animEffect>
                                    <p:set>
                                      <p:cBhvr>
                                        <p:cTn id="42" dur="1" fill="hold">
                                          <p:stCondLst>
                                            <p:cond delay="499"/>
                                          </p:stCondLst>
                                        </p:cTn>
                                        <p:tgtEl>
                                          <p:spTgt spid="15"/>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500"/>
                                        <p:tgtEl>
                                          <p:spTgt spid="22"/>
                                        </p:tgtEl>
                                      </p:cBhvr>
                                    </p:animEffect>
                                    <p:set>
                                      <p:cBhvr>
                                        <p:cTn id="45" dur="1" fill="hold">
                                          <p:stCondLst>
                                            <p:cond delay="499"/>
                                          </p:stCondLst>
                                        </p:cTn>
                                        <p:tgtEl>
                                          <p:spTgt spid="22"/>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23"/>
                                        </p:tgtEl>
                                      </p:cBhvr>
                                    </p:animEffect>
                                    <p:set>
                                      <p:cBhvr>
                                        <p:cTn id="48"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49" restart="whenNotActive" fill="hold" evtFilter="cancelBubble" nodeType="interactiveSeq">
                <p:stCondLst>
                  <p:cond evt="onClick" delay="0">
                    <p:tgtEl>
                      <p:spTgt spid="13"/>
                    </p:tgtEl>
                  </p:cond>
                </p:stCondLst>
                <p:endSync evt="end" delay="0">
                  <p:rtn val="all"/>
                </p:endSync>
                <p:childTnLst>
                  <p:par>
                    <p:cTn id="50" fill="hold">
                      <p:stCondLst>
                        <p:cond delay="0"/>
                      </p:stCondLst>
                      <p:childTnLst>
                        <p:par>
                          <p:cTn id="51" fill="hold">
                            <p:stCondLst>
                              <p:cond delay="0"/>
                            </p:stCondLst>
                            <p:childTnLst>
                              <p:par>
                                <p:cTn id="52" presetID="3" presetClass="entr" presetSubtype="10" fill="hold" grpId="1" nodeType="click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blinds(horizontal)">
                                      <p:cBhvr>
                                        <p:cTn id="54" dur="500"/>
                                        <p:tgtEl>
                                          <p:spTgt spid="25"/>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grpId="0" nodeType="clickEffect">
                                  <p:stCondLst>
                                    <p:cond delay="0"/>
                                  </p:stCondLst>
                                  <p:childTnLst>
                                    <p:animEffect transition="out" filter="fade">
                                      <p:cBhvr>
                                        <p:cTn id="58" dur="500"/>
                                        <p:tgtEl>
                                          <p:spTgt spid="25"/>
                                        </p:tgtEl>
                                      </p:cBhvr>
                                    </p:animEffect>
                                    <p:set>
                                      <p:cBhvr>
                                        <p:cTn id="59"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9" grpId="0" animBg="1"/>
      <p:bldP spid="19" grpId="1" animBg="1"/>
      <p:bldP spid="25" grpId="0"/>
      <p:bldP spid="25" grpId="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内容占位符 2"/>
          <p:cNvSpPr>
            <a:spLocks noGrp="1"/>
          </p:cNvSpPr>
          <p:nvPr>
            <p:ph idx="1"/>
          </p:nvPr>
        </p:nvSpPr>
        <p:spPr>
          <a:xfrm>
            <a:off x="518554" y="684490"/>
            <a:ext cx="10744682" cy="3150350"/>
          </a:xfrm>
        </p:spPr>
        <p:txBody>
          <a:bodyPr/>
          <a:lstStyle/>
          <a:p>
            <a:pPr marL="0" indent="0">
              <a:lnSpc>
                <a:spcPct val="150000"/>
              </a:lnSpc>
              <a:buNone/>
            </a:pPr>
            <a:r>
              <a:rPr lang="en-US" altLang="zh-CN" sz="2800" b="1" dirty="0" smtClean="0">
                <a:latin typeface="Times New Roman" pitchFamily="18" charset="0"/>
                <a:ea typeface="黑体" pitchFamily="2" charset="-122"/>
                <a:cs typeface="Times New Roman" pitchFamily="18" charset="0"/>
              </a:rPr>
              <a:t>3.</a:t>
            </a:r>
            <a:r>
              <a:rPr lang="zh-CN" altLang="zh-CN" sz="2800" b="1" dirty="0">
                <a:latin typeface="Times New Roman" pitchFamily="18" charset="0"/>
                <a:ea typeface="黑体" pitchFamily="2" charset="-122"/>
                <a:cs typeface="Times New Roman" pitchFamily="18" charset="0"/>
              </a:rPr>
              <a:t>有一横截面积为</a:t>
            </a:r>
            <a:r>
              <a:rPr lang="en-US" altLang="zh-CN" sz="2800" b="1" i="1" dirty="0">
                <a:latin typeface="Times New Roman" pitchFamily="18" charset="0"/>
                <a:ea typeface="黑体" pitchFamily="2" charset="-122"/>
                <a:cs typeface="Times New Roman" pitchFamily="18" charset="0"/>
              </a:rPr>
              <a:t>S</a:t>
            </a:r>
            <a:r>
              <a:rPr lang="zh-CN" altLang="zh-CN" sz="2800" b="1" dirty="0">
                <a:latin typeface="Times New Roman" pitchFamily="18" charset="0"/>
                <a:ea typeface="黑体" pitchFamily="2" charset="-122"/>
                <a:cs typeface="Times New Roman" pitchFamily="18" charset="0"/>
              </a:rPr>
              <a:t>的铜导线，流经其中的电流为</a:t>
            </a:r>
            <a:r>
              <a:rPr lang="en-US" altLang="zh-CN" sz="2800" b="1" i="1" dirty="0">
                <a:latin typeface="Times New Roman" pitchFamily="18" charset="0"/>
                <a:ea typeface="黑体" pitchFamily="2" charset="-122"/>
                <a:cs typeface="Times New Roman" pitchFamily="18" charset="0"/>
              </a:rPr>
              <a:t>I</a:t>
            </a:r>
            <a:r>
              <a:rPr lang="zh-CN" altLang="zh-CN" sz="2800" b="1" dirty="0">
                <a:latin typeface="Times New Roman" pitchFamily="18" charset="0"/>
                <a:ea typeface="黑体" pitchFamily="2" charset="-122"/>
                <a:cs typeface="Times New Roman" pitchFamily="18" charset="0"/>
              </a:rPr>
              <a:t>；设每单位体积的导线中有</a:t>
            </a:r>
            <a:r>
              <a:rPr lang="en-US" altLang="zh-CN" sz="2800" b="1" i="1" dirty="0">
                <a:latin typeface="Times New Roman" pitchFamily="18" charset="0"/>
                <a:ea typeface="黑体" pitchFamily="2" charset="-122"/>
                <a:cs typeface="Times New Roman" pitchFamily="18" charset="0"/>
              </a:rPr>
              <a:t>n</a:t>
            </a:r>
            <a:r>
              <a:rPr lang="zh-CN" altLang="zh-CN" sz="2800" b="1" dirty="0">
                <a:latin typeface="Times New Roman" pitchFamily="18" charset="0"/>
                <a:ea typeface="黑体" pitchFamily="2" charset="-122"/>
                <a:cs typeface="Times New Roman" pitchFamily="18" charset="0"/>
              </a:rPr>
              <a:t>个自由电子，电子的电荷量为</a:t>
            </a:r>
            <a:r>
              <a:rPr lang="en-US" altLang="zh-CN" sz="2800" b="1" i="1" dirty="0">
                <a:latin typeface="Times New Roman" pitchFamily="18" charset="0"/>
                <a:ea typeface="黑体" pitchFamily="2" charset="-122"/>
                <a:cs typeface="Times New Roman" pitchFamily="18" charset="0"/>
              </a:rPr>
              <a:t>e</a:t>
            </a:r>
            <a:r>
              <a:rPr lang="zh-CN" altLang="zh-CN" sz="2800" b="1" dirty="0">
                <a:latin typeface="Times New Roman" pitchFamily="18" charset="0"/>
                <a:ea typeface="黑体" pitchFamily="2" charset="-122"/>
                <a:cs typeface="Times New Roman" pitchFamily="18" charset="0"/>
              </a:rPr>
              <a:t>，此电子的定向移动速率为</a:t>
            </a:r>
            <a:r>
              <a:rPr lang="en-US" altLang="zh-CN" sz="2800" b="1" i="1" dirty="0">
                <a:latin typeface="Times New Roman" pitchFamily="18" charset="0"/>
                <a:ea typeface="黑体" pitchFamily="2" charset="-122"/>
                <a:cs typeface="Times New Roman" pitchFamily="18" charset="0"/>
              </a:rPr>
              <a:t>v</a:t>
            </a:r>
            <a:r>
              <a:rPr lang="zh-CN" altLang="zh-CN" sz="2800" b="1" dirty="0">
                <a:latin typeface="Times New Roman" pitchFamily="18" charset="0"/>
                <a:ea typeface="黑体" pitchFamily="2" charset="-122"/>
                <a:cs typeface="Times New Roman" pitchFamily="18" charset="0"/>
              </a:rPr>
              <a:t>，在</a:t>
            </a:r>
            <a:r>
              <a:rPr lang="en-US" altLang="zh-CN" sz="2800" b="1" dirty="0" err="1">
                <a:latin typeface="Times New Roman" pitchFamily="18" charset="0"/>
                <a:ea typeface="黑体" pitchFamily="2" charset="-122"/>
                <a:cs typeface="Times New Roman" pitchFamily="18" charset="0"/>
              </a:rPr>
              <a:t>Δ</a:t>
            </a:r>
            <a:r>
              <a:rPr lang="en-US" altLang="zh-CN" sz="2800" b="1" i="1" dirty="0" err="1">
                <a:latin typeface="Times New Roman" pitchFamily="18" charset="0"/>
                <a:ea typeface="黑体" pitchFamily="2" charset="-122"/>
                <a:cs typeface="Times New Roman" pitchFamily="18" charset="0"/>
              </a:rPr>
              <a:t>t</a:t>
            </a:r>
            <a:r>
              <a:rPr lang="zh-CN" altLang="zh-CN" sz="2800" b="1" dirty="0">
                <a:latin typeface="Times New Roman" pitchFamily="18" charset="0"/>
                <a:ea typeface="黑体" pitchFamily="2" charset="-122"/>
                <a:cs typeface="Times New Roman" pitchFamily="18" charset="0"/>
              </a:rPr>
              <a:t>时间内，通过导线横截面的自由电子数可表示为</a:t>
            </a:r>
            <a:r>
              <a:rPr lang="en-US" altLang="zh-CN" sz="2800" b="1" dirty="0" smtClean="0">
                <a:latin typeface="Times New Roman" pitchFamily="18" charset="0"/>
                <a:ea typeface="黑体" pitchFamily="2" charset="-122"/>
                <a:cs typeface="Times New Roman" pitchFamily="18" charset="0"/>
              </a:rPr>
              <a:t>(</a:t>
            </a:r>
            <a:r>
              <a:rPr lang="zh-CN" altLang="zh-CN" sz="2800" b="1" dirty="0">
                <a:latin typeface="Times New Roman" pitchFamily="18" charset="0"/>
                <a:ea typeface="黑体" pitchFamily="2" charset="-122"/>
                <a:cs typeface="Times New Roman" pitchFamily="18" charset="0"/>
              </a:rPr>
              <a:t>　　</a:t>
            </a:r>
            <a:r>
              <a:rPr lang="en-US" altLang="zh-CN" sz="2800" b="1" dirty="0">
                <a:latin typeface="Times New Roman" pitchFamily="18" charset="0"/>
                <a:ea typeface="黑体" pitchFamily="2" charset="-122"/>
                <a:cs typeface="Times New Roman" pitchFamily="18" charset="0"/>
              </a:rPr>
              <a:t>)</a:t>
            </a:r>
            <a:endParaRPr lang="zh-CN" altLang="zh-CN" sz="2800" dirty="0">
              <a:latin typeface="Times New Roman" pitchFamily="18" charset="0"/>
              <a:ea typeface="黑体" pitchFamily="2" charset="-122"/>
              <a:cs typeface="Times New Roman" pitchFamily="18" charset="0"/>
            </a:endParaRPr>
          </a:p>
          <a:p>
            <a:pPr marL="0" indent="0">
              <a:lnSpc>
                <a:spcPct val="150000"/>
              </a:lnSpc>
              <a:buNone/>
            </a:pPr>
            <a:r>
              <a:rPr lang="en-US" altLang="zh-CN" sz="2800" b="1" dirty="0">
                <a:latin typeface="Times New Roman" pitchFamily="18" charset="0"/>
                <a:ea typeface="黑体" pitchFamily="2" charset="-122"/>
                <a:cs typeface="Times New Roman" pitchFamily="18" charset="0"/>
              </a:rPr>
              <a:t>A</a:t>
            </a:r>
            <a:r>
              <a:rPr lang="zh-CN" altLang="zh-CN" sz="2800" b="1" dirty="0">
                <a:latin typeface="Times New Roman" pitchFamily="18" charset="0"/>
                <a:ea typeface="黑体" pitchFamily="2" charset="-122"/>
                <a:cs typeface="Times New Roman" pitchFamily="18" charset="0"/>
              </a:rPr>
              <a:t>．</a:t>
            </a:r>
            <a:r>
              <a:rPr lang="en-US" altLang="zh-CN" sz="2800" b="1" i="1" dirty="0" err="1">
                <a:latin typeface="Times New Roman" pitchFamily="18" charset="0"/>
                <a:ea typeface="黑体" pitchFamily="2" charset="-122"/>
                <a:cs typeface="Times New Roman" pitchFamily="18" charset="0"/>
              </a:rPr>
              <a:t>n</a:t>
            </a:r>
            <a:r>
              <a:rPr lang="en-US" altLang="zh-CN" sz="2800" b="1" i="1" dirty="0" err="1">
                <a:latin typeface="Book Antiqua" pitchFamily="18" charset="0"/>
                <a:ea typeface="黑体" pitchFamily="2" charset="-122"/>
                <a:cs typeface="Times New Roman" pitchFamily="18" charset="0"/>
              </a:rPr>
              <a:t>v</a:t>
            </a:r>
            <a:r>
              <a:rPr lang="en-US" altLang="zh-CN" sz="2800" b="1" i="1" dirty="0" err="1">
                <a:latin typeface="Times New Roman" pitchFamily="18" charset="0"/>
                <a:ea typeface="黑体" pitchFamily="2" charset="-122"/>
                <a:cs typeface="Times New Roman" pitchFamily="18" charset="0"/>
              </a:rPr>
              <a:t>S</a:t>
            </a:r>
            <a:r>
              <a:rPr lang="en-US" altLang="zh-CN" sz="2800" b="1" dirty="0" err="1">
                <a:latin typeface="Times New Roman" pitchFamily="18" charset="0"/>
                <a:ea typeface="黑体" pitchFamily="2" charset="-122"/>
                <a:cs typeface="Times New Roman" pitchFamily="18" charset="0"/>
              </a:rPr>
              <a:t>Δ</a:t>
            </a:r>
            <a:r>
              <a:rPr lang="en-US" altLang="zh-CN" sz="2800" b="1" i="1" dirty="0" err="1">
                <a:latin typeface="Times New Roman" pitchFamily="18" charset="0"/>
                <a:ea typeface="黑体" pitchFamily="2" charset="-122"/>
                <a:cs typeface="Times New Roman" pitchFamily="18" charset="0"/>
              </a:rPr>
              <a:t>t</a:t>
            </a:r>
            <a:r>
              <a:rPr lang="zh-CN" altLang="zh-CN" sz="2800" b="1" dirty="0">
                <a:latin typeface="Times New Roman" pitchFamily="18" charset="0"/>
                <a:ea typeface="黑体" pitchFamily="2" charset="-122"/>
                <a:cs typeface="Times New Roman" pitchFamily="18" charset="0"/>
              </a:rPr>
              <a:t>　　</a:t>
            </a:r>
            <a:r>
              <a:rPr lang="en-US" altLang="zh-CN" sz="2800" b="1" dirty="0">
                <a:latin typeface="Times New Roman" pitchFamily="18" charset="0"/>
                <a:ea typeface="黑体" pitchFamily="2" charset="-122"/>
                <a:cs typeface="Times New Roman" pitchFamily="18" charset="0"/>
              </a:rPr>
              <a:t>B</a:t>
            </a:r>
            <a:r>
              <a:rPr lang="zh-CN" altLang="zh-CN" sz="2800" b="1" dirty="0">
                <a:latin typeface="Times New Roman" pitchFamily="18" charset="0"/>
                <a:ea typeface="黑体" pitchFamily="2" charset="-122"/>
                <a:cs typeface="Times New Roman" pitchFamily="18" charset="0"/>
              </a:rPr>
              <a:t>．</a:t>
            </a:r>
            <a:r>
              <a:rPr lang="en-US" altLang="zh-CN" sz="2800" b="1" i="1" dirty="0" err="1">
                <a:latin typeface="Times New Roman" pitchFamily="18" charset="0"/>
                <a:ea typeface="黑体" pitchFamily="2" charset="-122"/>
                <a:cs typeface="Times New Roman" pitchFamily="18" charset="0"/>
              </a:rPr>
              <a:t>n</a:t>
            </a:r>
            <a:r>
              <a:rPr lang="en-US" altLang="zh-CN" sz="2800" b="1" i="1" dirty="0" err="1">
                <a:latin typeface="Book Antiqua" pitchFamily="18" charset="0"/>
                <a:ea typeface="黑体" pitchFamily="2" charset="-122"/>
                <a:cs typeface="Times New Roman" pitchFamily="18" charset="0"/>
              </a:rPr>
              <a:t>v</a:t>
            </a:r>
            <a:r>
              <a:rPr lang="en-US" altLang="zh-CN" sz="2800" b="1" dirty="0" err="1">
                <a:latin typeface="Times New Roman" pitchFamily="18" charset="0"/>
                <a:ea typeface="黑体" pitchFamily="2" charset="-122"/>
                <a:cs typeface="Times New Roman" pitchFamily="18" charset="0"/>
              </a:rPr>
              <a:t>Δ</a:t>
            </a:r>
            <a:r>
              <a:rPr lang="en-US" altLang="zh-CN" sz="2800" b="1" i="1" dirty="0" err="1">
                <a:latin typeface="Times New Roman" pitchFamily="18" charset="0"/>
                <a:ea typeface="黑体" pitchFamily="2" charset="-122"/>
                <a:cs typeface="Times New Roman" pitchFamily="18" charset="0"/>
              </a:rPr>
              <a:t>t</a:t>
            </a:r>
            <a:r>
              <a:rPr lang="en-US" altLang="zh-CN" sz="2800" b="1" i="1" dirty="0">
                <a:latin typeface="Times New Roman" pitchFamily="18" charset="0"/>
                <a:ea typeface="黑体" pitchFamily="2" charset="-122"/>
                <a:cs typeface="Times New Roman" pitchFamily="18" charset="0"/>
              </a:rPr>
              <a:t>     </a:t>
            </a:r>
            <a:r>
              <a:rPr lang="en-US" altLang="zh-CN" sz="2800" b="1" dirty="0">
                <a:latin typeface="Times New Roman" pitchFamily="18" charset="0"/>
                <a:ea typeface="黑体" pitchFamily="2" charset="-122"/>
                <a:cs typeface="Times New Roman" pitchFamily="18" charset="0"/>
              </a:rPr>
              <a:t>C. </a:t>
            </a:r>
            <a:r>
              <a:rPr lang="en-US" altLang="zh-CN" sz="2800" b="1" dirty="0" smtClean="0">
                <a:latin typeface="Times New Roman" pitchFamily="18" charset="0"/>
                <a:ea typeface="黑体" pitchFamily="2" charset="-122"/>
                <a:cs typeface="Times New Roman" pitchFamily="18" charset="0"/>
              </a:rPr>
              <a:t>    </a:t>
            </a:r>
            <a:r>
              <a:rPr lang="en-US" altLang="zh-CN" sz="2800" b="1" dirty="0">
                <a:latin typeface="Times New Roman" pitchFamily="18" charset="0"/>
                <a:ea typeface="黑体" pitchFamily="2" charset="-122"/>
                <a:cs typeface="Times New Roman" pitchFamily="18" charset="0"/>
              </a:rPr>
              <a:t>	D. </a:t>
            </a:r>
            <a:endParaRPr lang="zh-CN" altLang="en-US" sz="2800" dirty="0">
              <a:latin typeface="Times New Roman" pitchFamily="18" charset="0"/>
              <a:ea typeface="黑体" pitchFamily="2" charset="-122"/>
              <a:cs typeface="Times New Roman" pitchFamily="18" charset="0"/>
            </a:endParaRPr>
          </a:p>
        </p:txBody>
      </p:sp>
      <p:graphicFrame>
        <p:nvGraphicFramePr>
          <p:cNvPr id="6" name="对象 5"/>
          <p:cNvGraphicFramePr>
            <a:graphicFrameLocks noChangeAspect="1"/>
          </p:cNvGraphicFramePr>
          <p:nvPr>
            <p:extLst>
              <p:ext uri="{D42A27DB-BD31-4B8C-83A1-F6EECF244321}">
                <p14:modId xmlns:p14="http://schemas.microsoft.com/office/powerpoint/2010/main" val="1910454250"/>
              </p:ext>
            </p:extLst>
          </p:nvPr>
        </p:nvGraphicFramePr>
        <p:xfrm>
          <a:off x="639533" y="3609814"/>
          <a:ext cx="10590212" cy="3262313"/>
        </p:xfrm>
        <a:graphic>
          <a:graphicData uri="http://schemas.openxmlformats.org/presentationml/2006/ole">
            <mc:AlternateContent xmlns:mc="http://schemas.openxmlformats.org/markup-compatibility/2006">
              <mc:Choice xmlns:v="urn:schemas-microsoft-com:vml" Requires="v">
                <p:oleObj spid="_x0000_s16441" name="Document" r:id="rId3" imgW="8973125" imgH="2763964" progId="Word.Document.8">
                  <p:embed/>
                </p:oleObj>
              </mc:Choice>
              <mc:Fallback>
                <p:oleObj name="Document" r:id="rId3" imgW="8973125" imgH="2763964" progId="Word.Document.8">
                  <p:embed/>
                  <p:pic>
                    <p:nvPicPr>
                      <p:cNvPr id="0" name=""/>
                      <p:cNvPicPr>
                        <a:picLocks noChangeAspect="1" noChangeArrowheads="1"/>
                      </p:cNvPicPr>
                      <p:nvPr/>
                    </p:nvPicPr>
                    <p:blipFill>
                      <a:blip r:embed="rId4"/>
                      <a:srcRect/>
                      <a:stretch>
                        <a:fillRect/>
                      </a:stretch>
                    </p:blipFill>
                    <p:spPr bwMode="auto">
                      <a:xfrm>
                        <a:off x="639533" y="3609814"/>
                        <a:ext cx="10590212" cy="3262313"/>
                      </a:xfrm>
                      <a:prstGeom prst="rect">
                        <a:avLst/>
                      </a:prstGeom>
                      <a:noFill/>
                      <a:ln>
                        <a:noFill/>
                      </a:ln>
                      <a:effectLst/>
                    </p:spPr>
                  </p:pic>
                </p:oleObj>
              </mc:Fallback>
            </mc:AlternateContent>
          </a:graphicData>
        </a:graphic>
      </p:graphicFrame>
      <p:sp>
        <p:nvSpPr>
          <p:cNvPr id="7" name="TextBox 6"/>
          <p:cNvSpPr txBox="1"/>
          <p:nvPr/>
        </p:nvSpPr>
        <p:spPr>
          <a:xfrm>
            <a:off x="10149625" y="2124649"/>
            <a:ext cx="763855" cy="944067"/>
          </a:xfrm>
          <a:prstGeom prst="rect">
            <a:avLst/>
          </a:prstGeom>
          <a:noFill/>
        </p:spPr>
        <p:txBody>
          <a:bodyPr wrap="none" lIns="121963" tIns="60981" rIns="121963" bIns="60981" rtlCol="0">
            <a:spAutoFit/>
          </a:bodyPr>
          <a:lstStyle/>
          <a:p>
            <a:r>
              <a:rPr lang="en-US" altLang="zh-CN" sz="2700" dirty="0">
                <a:solidFill>
                  <a:srgbClr val="FF0000"/>
                </a:solidFill>
                <a:ea typeface="黑体" pitchFamily="2" charset="-122"/>
                <a:cs typeface="Times New Roman" pitchFamily="18" charset="0"/>
              </a:rPr>
              <a:t>AC</a:t>
            </a:r>
          </a:p>
          <a:p>
            <a:endParaRPr lang="zh-CN" altLang="en-US" dirty="0">
              <a:solidFill>
                <a:srgbClr val="FF0000"/>
              </a:solidFill>
              <a:cs typeface="Times New Roman" pitchFamily="18" charset="0"/>
            </a:endParaRPr>
          </a:p>
        </p:txBody>
      </p:sp>
      <p:sp>
        <p:nvSpPr>
          <p:cNvPr id="9" name="矩形 8"/>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对点训练</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2373448611"/>
              </p:ext>
            </p:extLst>
          </p:nvPr>
        </p:nvGraphicFramePr>
        <p:xfrm>
          <a:off x="5064060" y="2799724"/>
          <a:ext cx="522210" cy="703848"/>
        </p:xfrm>
        <a:graphic>
          <a:graphicData uri="http://schemas.openxmlformats.org/presentationml/2006/ole">
            <mc:AlternateContent xmlns:mc="http://schemas.openxmlformats.org/markup-compatibility/2006">
              <mc:Choice xmlns:v="urn:schemas-microsoft-com:vml" Requires="v">
                <p:oleObj spid="_x0000_s16442" name="Equation" r:id="rId5" imgW="291960" imgH="393480" progId="Equation.DSMT4">
                  <p:embed/>
                </p:oleObj>
              </mc:Choice>
              <mc:Fallback>
                <p:oleObj name="Equation" r:id="rId5" imgW="291960" imgH="393480" progId="Equation.DSMT4">
                  <p:embed/>
                  <p:pic>
                    <p:nvPicPr>
                      <p:cNvPr id="0" name=""/>
                      <p:cNvPicPr/>
                      <p:nvPr/>
                    </p:nvPicPr>
                    <p:blipFill>
                      <a:blip r:embed="rId6"/>
                      <a:stretch>
                        <a:fillRect/>
                      </a:stretch>
                    </p:blipFill>
                    <p:spPr>
                      <a:xfrm>
                        <a:off x="5064060" y="2799724"/>
                        <a:ext cx="522210" cy="703848"/>
                      </a:xfrm>
                      <a:prstGeom prst="rect">
                        <a:avLst/>
                      </a:prstGeom>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2127051535"/>
              </p:ext>
            </p:extLst>
          </p:nvPr>
        </p:nvGraphicFramePr>
        <p:xfrm>
          <a:off x="6594230" y="2799724"/>
          <a:ext cx="522287" cy="703262"/>
        </p:xfrm>
        <a:graphic>
          <a:graphicData uri="http://schemas.openxmlformats.org/presentationml/2006/ole">
            <mc:AlternateContent xmlns:mc="http://schemas.openxmlformats.org/markup-compatibility/2006">
              <mc:Choice xmlns:v="urn:schemas-microsoft-com:vml" Requires="v">
                <p:oleObj spid="_x0000_s16443" name="Equation" r:id="rId7" imgW="291960" imgH="393480" progId="Equation.DSMT4">
                  <p:embed/>
                </p:oleObj>
              </mc:Choice>
              <mc:Fallback>
                <p:oleObj name="Equation" r:id="rId7" imgW="291960" imgH="393480" progId="Equation.DSMT4">
                  <p:embed/>
                  <p:pic>
                    <p:nvPicPr>
                      <p:cNvPr id="0" name="对象 1"/>
                      <p:cNvPicPr>
                        <a:picLocks noChangeAspect="1" noChangeArrowheads="1"/>
                      </p:cNvPicPr>
                      <p:nvPr/>
                    </p:nvPicPr>
                    <p:blipFill>
                      <a:blip r:embed="rId8"/>
                      <a:srcRect/>
                      <a:stretch>
                        <a:fillRect/>
                      </a:stretch>
                    </p:blipFill>
                    <p:spPr bwMode="auto">
                      <a:xfrm>
                        <a:off x="6594230" y="2799724"/>
                        <a:ext cx="522287"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48780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圆角矩形 2"/>
          <p:cNvSpPr/>
          <p:nvPr/>
        </p:nvSpPr>
        <p:spPr bwMode="auto">
          <a:xfrm>
            <a:off x="6412607" y="668848"/>
            <a:ext cx="5713741" cy="6190740"/>
          </a:xfrm>
          <a:prstGeom prst="roundRect">
            <a:avLst/>
          </a:prstGeom>
          <a:solidFill>
            <a:schemeClr val="accent3"/>
          </a:solidFill>
          <a:ln w="28575" cap="flat" cmpd="sng" algn="ctr">
            <a:solidFill>
              <a:srgbClr val="00FF00"/>
            </a:solidFill>
            <a:prstDash val="solid"/>
            <a:round/>
            <a:headEnd type="none" w="med" len="med"/>
            <a:tailEnd type="none" w="med" len="med"/>
          </a:ln>
          <a:effectLst/>
        </p:spPr>
        <p:txBody>
          <a:bodyPr lIns="121949" tIns="60975" rIns="121949" bIns="60975"/>
          <a:lstStyle/>
          <a:p>
            <a:pPr algn="just">
              <a:lnSpc>
                <a:spcPct val="150000"/>
              </a:lnSpc>
            </a:pPr>
            <a:r>
              <a:rPr lang="zh-CN" altLang="en-US" sz="2800" dirty="0">
                <a:solidFill>
                  <a:srgbClr val="0000FF"/>
                </a:solidFill>
                <a:ea typeface="黑体" pitchFamily="2" charset="-122"/>
                <a:cs typeface="Times New Roman" pitchFamily="18" charset="0"/>
              </a:rPr>
              <a:t>解析：电流传导速率等于光速，而电子定向移动速率是在电子以较大速率无规则热运动基础上附加一个很小的速率，</a:t>
            </a:r>
            <a:r>
              <a:rPr lang="en-US" altLang="zh-CN" sz="2800" dirty="0">
                <a:solidFill>
                  <a:srgbClr val="0000FF"/>
                </a:solidFill>
                <a:ea typeface="黑体" pitchFamily="2" charset="-122"/>
                <a:cs typeface="Times New Roman" pitchFamily="18" charset="0"/>
              </a:rPr>
              <a:t>AC</a:t>
            </a:r>
            <a:r>
              <a:rPr lang="zh-CN" altLang="en-US" sz="2800" dirty="0">
                <a:solidFill>
                  <a:srgbClr val="0000FF"/>
                </a:solidFill>
                <a:ea typeface="黑体" pitchFamily="2" charset="-122"/>
                <a:cs typeface="Times New Roman" pitchFamily="18" charset="0"/>
              </a:rPr>
              <a:t>不对．</a:t>
            </a:r>
            <a:r>
              <a:rPr lang="en-US" altLang="zh-CN" sz="2800" dirty="0">
                <a:solidFill>
                  <a:srgbClr val="0000FF"/>
                </a:solidFill>
                <a:ea typeface="黑体" pitchFamily="2" charset="-122"/>
                <a:cs typeface="Times New Roman" pitchFamily="18" charset="0"/>
              </a:rPr>
              <a:t>B</a:t>
            </a:r>
            <a:r>
              <a:rPr lang="zh-CN" altLang="en-US" sz="2800" dirty="0">
                <a:solidFill>
                  <a:srgbClr val="0000FF"/>
                </a:solidFill>
                <a:ea typeface="黑体" pitchFamily="2" charset="-122"/>
                <a:cs typeface="Times New Roman" pitchFamily="18" charset="0"/>
              </a:rPr>
              <a:t>对．自由电子定向移动时仍在无规则的热运动，</a:t>
            </a:r>
            <a:r>
              <a:rPr lang="en-US" altLang="zh-CN" sz="2800" dirty="0">
                <a:solidFill>
                  <a:srgbClr val="0000FF"/>
                </a:solidFill>
                <a:ea typeface="黑体" pitchFamily="2" charset="-122"/>
                <a:cs typeface="Times New Roman" pitchFamily="18" charset="0"/>
              </a:rPr>
              <a:t>D</a:t>
            </a:r>
            <a:r>
              <a:rPr lang="zh-CN" altLang="en-US" sz="2800" dirty="0">
                <a:solidFill>
                  <a:srgbClr val="0000FF"/>
                </a:solidFill>
                <a:ea typeface="黑体" pitchFamily="2" charset="-122"/>
                <a:cs typeface="Times New Roman" pitchFamily="18" charset="0"/>
              </a:rPr>
              <a:t>不对．</a:t>
            </a:r>
          </a:p>
          <a:p>
            <a:pPr>
              <a:lnSpc>
                <a:spcPct val="150000"/>
              </a:lnSpc>
            </a:pPr>
            <a:r>
              <a:rPr lang="zh-CN" altLang="en-US" sz="2800" dirty="0">
                <a:solidFill>
                  <a:srgbClr val="0000FF"/>
                </a:solidFill>
                <a:ea typeface="黑体" pitchFamily="2" charset="-122"/>
                <a:cs typeface="Times New Roman" pitchFamily="18" charset="0"/>
              </a:rPr>
              <a:t>答案：　</a:t>
            </a:r>
            <a:r>
              <a:rPr lang="en-US" altLang="zh-CN" sz="2800" dirty="0">
                <a:solidFill>
                  <a:srgbClr val="0000FF"/>
                </a:solidFill>
                <a:ea typeface="黑体" pitchFamily="2" charset="-122"/>
                <a:cs typeface="Times New Roman" pitchFamily="18" charset="0"/>
              </a:rPr>
              <a:t>B </a:t>
            </a:r>
          </a:p>
        </p:txBody>
      </p:sp>
      <p:sp>
        <p:nvSpPr>
          <p:cNvPr id="20483" name="圆角矩形 1"/>
          <p:cNvSpPr>
            <a:spLocks noChangeArrowheads="1"/>
          </p:cNvSpPr>
          <p:nvPr/>
        </p:nvSpPr>
        <p:spPr bwMode="auto">
          <a:xfrm>
            <a:off x="95299" y="702595"/>
            <a:ext cx="6317307" cy="6227727"/>
          </a:xfrm>
          <a:prstGeom prst="roundRect">
            <a:avLst>
              <a:gd name="adj" fmla="val 16667"/>
            </a:avLst>
          </a:prstGeom>
          <a:solidFill>
            <a:srgbClr val="DAFEF5"/>
          </a:solidFill>
          <a:ln w="9525" algn="ctr">
            <a:solidFill>
              <a:srgbClr val="000000"/>
            </a:solidFill>
            <a:round/>
            <a:headEnd/>
            <a:tailEnd/>
          </a:ln>
        </p:spPr>
        <p:txBody>
          <a:bodyPr lIns="121949" tIns="60975" rIns="121949" bIns="60975"/>
          <a:lstStyle/>
          <a:p>
            <a:pPr algn="just">
              <a:lnSpc>
                <a:spcPts val="4300"/>
              </a:lnSpc>
            </a:pPr>
            <a:r>
              <a:rPr lang="en-US" altLang="zh-CN" sz="2800" dirty="0">
                <a:ea typeface="黑体" pitchFamily="2" charset="-122"/>
                <a:cs typeface="Times New Roman" pitchFamily="18" charset="0"/>
              </a:rPr>
              <a:t>4.</a:t>
            </a:r>
            <a:r>
              <a:rPr lang="zh-CN" altLang="en-US" sz="2800" dirty="0">
                <a:ea typeface="黑体" pitchFamily="2" charset="-122"/>
                <a:cs typeface="Times New Roman" pitchFamily="18" charset="0"/>
              </a:rPr>
              <a:t>以下说法正确的是</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　　</a:t>
            </a:r>
            <a:r>
              <a:rPr lang="en-US" altLang="zh-CN" sz="2800" dirty="0">
                <a:ea typeface="黑体" pitchFamily="2" charset="-122"/>
                <a:cs typeface="Times New Roman" pitchFamily="18" charset="0"/>
              </a:rPr>
              <a:t>)</a:t>
            </a:r>
          </a:p>
          <a:p>
            <a:pPr algn="just">
              <a:lnSpc>
                <a:spcPts val="4300"/>
              </a:lnSpc>
            </a:pPr>
            <a:r>
              <a:rPr lang="en-US" altLang="zh-CN" sz="2800" dirty="0">
                <a:ea typeface="黑体" pitchFamily="2" charset="-122"/>
                <a:cs typeface="Times New Roman" pitchFamily="18" charset="0"/>
              </a:rPr>
              <a:t>A</a:t>
            </a:r>
            <a:r>
              <a:rPr lang="zh-CN" altLang="en-US" sz="2800" dirty="0">
                <a:ea typeface="黑体" pitchFamily="2" charset="-122"/>
                <a:cs typeface="Times New Roman" pitchFamily="18" charset="0"/>
              </a:rPr>
              <a:t>．自由电子定向移动速率就是电子热运动速率</a:t>
            </a:r>
          </a:p>
          <a:p>
            <a:pPr algn="just">
              <a:lnSpc>
                <a:spcPts val="4300"/>
              </a:lnSpc>
            </a:pPr>
            <a:r>
              <a:rPr lang="en-US" altLang="zh-CN" sz="2800" dirty="0">
                <a:ea typeface="黑体" pitchFamily="2" charset="-122"/>
                <a:cs typeface="Times New Roman" pitchFamily="18" charset="0"/>
              </a:rPr>
              <a:t>B</a:t>
            </a:r>
            <a:r>
              <a:rPr lang="zh-CN" altLang="en-US" sz="2800" dirty="0">
                <a:ea typeface="黑体" pitchFamily="2" charset="-122"/>
                <a:cs typeface="Times New Roman" pitchFamily="18" charset="0"/>
              </a:rPr>
              <a:t>．自由电子只不过在速率很大的无规则热运动上附加了一个速率很小的定向移动</a:t>
            </a:r>
          </a:p>
          <a:p>
            <a:pPr algn="just">
              <a:lnSpc>
                <a:spcPts val="4300"/>
              </a:lnSpc>
            </a:pPr>
            <a:r>
              <a:rPr lang="en-US" altLang="zh-CN" sz="2800" dirty="0">
                <a:ea typeface="黑体" pitchFamily="2" charset="-122"/>
                <a:cs typeface="Times New Roman" pitchFamily="18" charset="0"/>
              </a:rPr>
              <a:t>C</a:t>
            </a:r>
            <a:r>
              <a:rPr lang="zh-CN" altLang="en-US" sz="2800" dirty="0">
                <a:ea typeface="黑体" pitchFamily="2" charset="-122"/>
                <a:cs typeface="Times New Roman" pitchFamily="18" charset="0"/>
              </a:rPr>
              <a:t>．电场的传导速率就是导体内自由电子的定向移动速率</a:t>
            </a:r>
          </a:p>
          <a:p>
            <a:pPr algn="just">
              <a:lnSpc>
                <a:spcPts val="4300"/>
              </a:lnSpc>
            </a:pPr>
            <a:r>
              <a:rPr lang="en-US" altLang="zh-CN" sz="2800" dirty="0">
                <a:ea typeface="黑体" pitchFamily="2" charset="-122"/>
                <a:cs typeface="Times New Roman" pitchFamily="18" charset="0"/>
              </a:rPr>
              <a:t>D</a:t>
            </a:r>
            <a:r>
              <a:rPr lang="zh-CN" altLang="en-US" sz="2800" dirty="0">
                <a:ea typeface="黑体" pitchFamily="2" charset="-122"/>
                <a:cs typeface="Times New Roman" pitchFamily="18" charset="0"/>
              </a:rPr>
              <a:t>．在金属导体内当自由电子定向移动时，它们的热运动就消失了</a:t>
            </a:r>
          </a:p>
        </p:txBody>
      </p:sp>
      <p:sp>
        <p:nvSpPr>
          <p:cNvPr id="20484" name="Rectangle 3"/>
          <p:cNvSpPr>
            <a:spLocks noGrp="1" noChangeArrowheads="1"/>
          </p:cNvSpPr>
          <p:nvPr>
            <p:ph idx="4294967295"/>
          </p:nvPr>
        </p:nvSpPr>
        <p:spPr bwMode="auto">
          <a:xfrm>
            <a:off x="288018" y="1365575"/>
            <a:ext cx="5859869" cy="53648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49" tIns="60975" rIns="121949" bIns="60975"/>
          <a:lstStyle/>
          <a:p>
            <a:pPr eaLnBrk="1" hangingPunct="1">
              <a:lnSpc>
                <a:spcPct val="150000"/>
              </a:lnSpc>
              <a:buFontTx/>
              <a:buNone/>
            </a:pPr>
            <a:endParaRPr lang="zh-CN" altLang="en-US" sz="2800" b="1" dirty="0" smtClean="0">
              <a:latin typeface="Times New Roman" pitchFamily="18" charset="0"/>
              <a:ea typeface="华文新魏" pitchFamily="2" charset="-122"/>
              <a:cs typeface="Times New Roman" pitchFamily="18" charset="0"/>
            </a:endParaRPr>
          </a:p>
          <a:p>
            <a:pPr eaLnBrk="1" hangingPunct="1">
              <a:lnSpc>
                <a:spcPct val="150000"/>
              </a:lnSpc>
              <a:buFontTx/>
              <a:buNone/>
            </a:pPr>
            <a:r>
              <a:rPr lang="zh-CN" altLang="en-US" sz="2800" b="1" dirty="0" smtClean="0">
                <a:solidFill>
                  <a:srgbClr val="FF0000"/>
                </a:solidFill>
                <a:latin typeface="Times New Roman" pitchFamily="18" charset="0"/>
                <a:ea typeface="华文新魏" pitchFamily="2" charset="-122"/>
                <a:cs typeface="Times New Roman" pitchFamily="18" charset="0"/>
              </a:rPr>
              <a:t>                              </a:t>
            </a:r>
            <a:endParaRPr lang="en-US" altLang="zh-CN" sz="2800" b="1" dirty="0" smtClean="0">
              <a:solidFill>
                <a:srgbClr val="FF0000"/>
              </a:solidFill>
              <a:latin typeface="Times New Roman" pitchFamily="18" charset="0"/>
              <a:ea typeface="华文新魏" pitchFamily="2" charset="-122"/>
              <a:cs typeface="Times New Roman" pitchFamily="18" charset="0"/>
            </a:endParaRPr>
          </a:p>
        </p:txBody>
      </p:sp>
      <p:sp>
        <p:nvSpPr>
          <p:cNvPr id="7" name="矩形 6"/>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对点训练</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5921931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608565" y="563697"/>
            <a:ext cx="11235070" cy="6331482"/>
          </a:xfrm>
        </p:spPr>
        <p:txBody>
          <a:bodyPr/>
          <a:lstStyle/>
          <a:p>
            <a:pPr algn="just">
              <a:lnSpc>
                <a:spcPct val="150000"/>
              </a:lnSpc>
            </a:pPr>
            <a:endParaRPr lang="en-US" altLang="zh-CN" sz="2800" b="1" dirty="0">
              <a:latin typeface="Times New Roman" pitchFamily="18" charset="0"/>
              <a:cs typeface="Times New Roman" pitchFamily="18" charset="0"/>
            </a:endParaRPr>
          </a:p>
          <a:p>
            <a:pPr marL="0" indent="0" algn="just">
              <a:lnSpc>
                <a:spcPct val="200000"/>
              </a:lnSpc>
              <a:buNone/>
            </a:pPr>
            <a:r>
              <a:rPr lang="en-US" altLang="zh-CN" sz="2800" b="1" dirty="0">
                <a:latin typeface="Times New Roman" pitchFamily="18" charset="0"/>
                <a:cs typeface="Times New Roman" pitchFamily="18" charset="0"/>
              </a:rPr>
              <a:t>1</a:t>
            </a:r>
            <a:r>
              <a:rPr lang="zh-CN" altLang="en-US" sz="2800" b="1" dirty="0">
                <a:latin typeface="Times New Roman" pitchFamily="18" charset="0"/>
                <a:cs typeface="Times New Roman" pitchFamily="18" charset="0"/>
              </a:rPr>
              <a:t>．</a:t>
            </a:r>
            <a:r>
              <a:rPr lang="zh-CN" altLang="en-US" sz="2800" b="1" dirty="0">
                <a:latin typeface="Times New Roman" pitchFamily="18" charset="0"/>
                <a:ea typeface="黑体" pitchFamily="2" charset="-122"/>
                <a:cs typeface="Times New Roman" pitchFamily="18" charset="0"/>
              </a:rPr>
              <a:t>电荷只要移动就一定能形成电流吗？</a:t>
            </a:r>
            <a:endParaRPr lang="zh-CN" altLang="en-US" sz="2800" b="1" dirty="0">
              <a:solidFill>
                <a:srgbClr val="FF0000"/>
              </a:solidFill>
              <a:latin typeface="Times New Roman" pitchFamily="18" charset="0"/>
              <a:ea typeface="黑体" pitchFamily="2" charset="-122"/>
              <a:cs typeface="Times New Roman" pitchFamily="18" charset="0"/>
            </a:endParaRPr>
          </a:p>
          <a:p>
            <a:pPr marL="0" indent="0" algn="just">
              <a:lnSpc>
                <a:spcPct val="200000"/>
              </a:lnSpc>
              <a:buNone/>
            </a:pPr>
            <a:r>
              <a:rPr lang="zh-CN" altLang="en-US" sz="2800" b="1" dirty="0">
                <a:solidFill>
                  <a:srgbClr val="FF0000"/>
                </a:solidFill>
                <a:latin typeface="Times New Roman" pitchFamily="18" charset="0"/>
                <a:ea typeface="黑体" pitchFamily="2" charset="-122"/>
                <a:cs typeface="Times New Roman" pitchFamily="18" charset="0"/>
              </a:rPr>
              <a:t>提示：</a:t>
            </a:r>
            <a:r>
              <a:rPr lang="zh-CN" altLang="en-US" sz="2800" b="1" dirty="0">
                <a:latin typeface="Times New Roman" pitchFamily="18" charset="0"/>
                <a:ea typeface="黑体" pitchFamily="2" charset="-122"/>
                <a:cs typeface="Times New Roman" pitchFamily="18" charset="0"/>
              </a:rPr>
              <a:t>　不一定．只有电荷在电场力的作用下形成的定向移动才能够形成</a:t>
            </a:r>
            <a:r>
              <a:rPr lang="zh-CN" altLang="en-US" sz="2800" b="1" dirty="0" smtClean="0">
                <a:latin typeface="Times New Roman" pitchFamily="18" charset="0"/>
                <a:ea typeface="黑体" pitchFamily="2" charset="-122"/>
                <a:cs typeface="Times New Roman" pitchFamily="18" charset="0"/>
              </a:rPr>
              <a:t>电流</a:t>
            </a:r>
            <a:r>
              <a:rPr lang="en-US" altLang="zh-CN" sz="2800" b="1" dirty="0" smtClean="0">
                <a:latin typeface="Times New Roman" pitchFamily="18" charset="0"/>
                <a:ea typeface="黑体" pitchFamily="2" charset="-122"/>
                <a:cs typeface="Times New Roman" pitchFamily="18" charset="0"/>
              </a:rPr>
              <a:t>.</a:t>
            </a:r>
            <a:r>
              <a:rPr lang="zh-CN" altLang="en-US" sz="2800" b="1" dirty="0" smtClean="0">
                <a:latin typeface="Times New Roman" pitchFamily="18" charset="0"/>
                <a:ea typeface="黑体" pitchFamily="2" charset="-122"/>
                <a:cs typeface="Times New Roman" pitchFamily="18" charset="0"/>
              </a:rPr>
              <a:t>例如</a:t>
            </a:r>
            <a:r>
              <a:rPr lang="zh-CN" altLang="en-US" sz="2800" b="1" dirty="0">
                <a:latin typeface="Times New Roman" pitchFamily="18" charset="0"/>
                <a:ea typeface="黑体" pitchFamily="2" charset="-122"/>
                <a:cs typeface="Times New Roman" pitchFamily="18" charset="0"/>
              </a:rPr>
              <a:t>没有放在电场中的导体其中的自由电荷在做无规则</a:t>
            </a:r>
            <a:r>
              <a:rPr lang="zh-CN" altLang="en-US" sz="2800" b="1" dirty="0" smtClean="0">
                <a:latin typeface="Times New Roman" pitchFamily="18" charset="0"/>
                <a:ea typeface="黑体" pitchFamily="2" charset="-122"/>
                <a:cs typeface="Times New Roman" pitchFamily="18" charset="0"/>
              </a:rPr>
              <a:t>热运动</a:t>
            </a:r>
            <a:r>
              <a:rPr lang="en-US" altLang="zh-CN" sz="2800" b="1" dirty="0" smtClean="0">
                <a:latin typeface="Times New Roman" pitchFamily="18" charset="0"/>
                <a:ea typeface="黑体" pitchFamily="2" charset="-122"/>
                <a:cs typeface="Times New Roman" pitchFamily="18" charset="0"/>
              </a:rPr>
              <a:t>,</a:t>
            </a:r>
            <a:r>
              <a:rPr lang="zh-CN" altLang="en-US" sz="2800" b="1" dirty="0" smtClean="0">
                <a:latin typeface="Times New Roman" pitchFamily="18" charset="0"/>
                <a:ea typeface="黑体" pitchFamily="2" charset="-122"/>
                <a:cs typeface="Times New Roman" pitchFamily="18" charset="0"/>
              </a:rPr>
              <a:t>其</a:t>
            </a:r>
            <a:r>
              <a:rPr lang="zh-CN" altLang="en-US" sz="2800" b="1" dirty="0">
                <a:latin typeface="Times New Roman" pitchFamily="18" charset="0"/>
                <a:ea typeface="黑体" pitchFamily="2" charset="-122"/>
                <a:cs typeface="Times New Roman" pitchFamily="18" charset="0"/>
              </a:rPr>
              <a:t>大量自由电荷向各个方向运动的</a:t>
            </a:r>
            <a:r>
              <a:rPr lang="zh-CN" altLang="en-US" sz="2800" b="1" dirty="0" smtClean="0">
                <a:latin typeface="Times New Roman" pitchFamily="18" charset="0"/>
                <a:ea typeface="黑体" pitchFamily="2" charset="-122"/>
                <a:cs typeface="Times New Roman" pitchFamily="18" charset="0"/>
              </a:rPr>
              <a:t>机会均等</a:t>
            </a:r>
            <a:r>
              <a:rPr lang="en-US" altLang="zh-CN" sz="2800" b="1" dirty="0" smtClean="0">
                <a:latin typeface="Times New Roman" pitchFamily="18" charset="0"/>
                <a:ea typeface="黑体" pitchFamily="2" charset="-122"/>
                <a:cs typeface="Times New Roman" pitchFamily="18" charset="0"/>
              </a:rPr>
              <a:t>,</a:t>
            </a:r>
            <a:r>
              <a:rPr lang="zh-CN" altLang="en-US" sz="2800" b="1" dirty="0" smtClean="0">
                <a:latin typeface="Times New Roman" pitchFamily="18" charset="0"/>
                <a:ea typeface="黑体" pitchFamily="2" charset="-122"/>
                <a:cs typeface="Times New Roman" pitchFamily="18" charset="0"/>
              </a:rPr>
              <a:t>这样</a:t>
            </a:r>
            <a:r>
              <a:rPr lang="zh-CN" altLang="en-US" sz="2800" b="1" dirty="0">
                <a:latin typeface="Times New Roman" pitchFamily="18" charset="0"/>
                <a:ea typeface="黑体" pitchFamily="2" charset="-122"/>
                <a:cs typeface="Times New Roman" pitchFamily="18" charset="0"/>
              </a:rPr>
              <a:t>不能形成电流．</a:t>
            </a:r>
          </a:p>
        </p:txBody>
      </p:sp>
      <p:sp>
        <p:nvSpPr>
          <p:cNvPr id="4" name="矩形 3"/>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问题探究</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7789509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8674">
                                            <p:txEl>
                                              <p:pRg st="2" end="2"/>
                                            </p:txEl>
                                          </p:spTgt>
                                        </p:tgtEl>
                                        <p:attrNameLst>
                                          <p:attrName>style.visibility</p:attrName>
                                        </p:attrNameLst>
                                      </p:cBhvr>
                                      <p:to>
                                        <p:strVal val="visible"/>
                                      </p:to>
                                    </p:set>
                                    <p:animEffect transition="in" filter="box(in)">
                                      <p:cBhvr>
                                        <p:cTn id="7" dur="500"/>
                                        <p:tgtEl>
                                          <p:spTgt spid="2867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624745" y="823260"/>
            <a:ext cx="10948866" cy="5847644"/>
          </a:xfrm>
        </p:spPr>
        <p:txBody>
          <a:bodyPr/>
          <a:lstStyle/>
          <a:p>
            <a:pPr marL="0" indent="0" algn="just">
              <a:lnSpc>
                <a:spcPct val="150000"/>
              </a:lnSpc>
              <a:buNone/>
            </a:pPr>
            <a:r>
              <a:rPr lang="en-US" altLang="zh-CN" sz="2800" b="1" dirty="0">
                <a:latin typeface="Times New Roman" pitchFamily="18" charset="0"/>
                <a:cs typeface="Times New Roman" pitchFamily="18" charset="0"/>
              </a:rPr>
              <a:t>2</a:t>
            </a:r>
            <a:r>
              <a:rPr lang="zh-CN" altLang="en-US" sz="2800" b="1" dirty="0">
                <a:latin typeface="Times New Roman" pitchFamily="18" charset="0"/>
                <a:cs typeface="Times New Roman" pitchFamily="18" charset="0"/>
              </a:rPr>
              <a:t>．</a:t>
            </a:r>
            <a:r>
              <a:rPr lang="zh-CN" altLang="en-US" sz="2800" b="1" dirty="0">
                <a:latin typeface="Times New Roman" pitchFamily="18" charset="0"/>
                <a:ea typeface="黑体" pitchFamily="2" charset="-122"/>
                <a:cs typeface="Times New Roman" pitchFamily="18" charset="0"/>
              </a:rPr>
              <a:t>有电源是否一定会得到持续的电流吗？一个电路要形成持续电流需具备什么条件？</a:t>
            </a:r>
            <a:endParaRPr lang="zh-CN" altLang="en-US" sz="2800" b="1" dirty="0">
              <a:solidFill>
                <a:srgbClr val="FF0000"/>
              </a:solidFill>
              <a:latin typeface="Times New Roman" pitchFamily="18" charset="0"/>
              <a:ea typeface="黑体" pitchFamily="2" charset="-122"/>
              <a:cs typeface="Times New Roman" pitchFamily="18" charset="0"/>
            </a:endParaRPr>
          </a:p>
          <a:p>
            <a:pPr marL="0" indent="0" algn="just">
              <a:lnSpc>
                <a:spcPct val="150000"/>
              </a:lnSpc>
              <a:buNone/>
            </a:pPr>
            <a:r>
              <a:rPr lang="zh-CN" altLang="en-US" sz="2800" b="1" dirty="0">
                <a:solidFill>
                  <a:srgbClr val="FF0000"/>
                </a:solidFill>
                <a:latin typeface="Times New Roman" pitchFamily="18" charset="0"/>
                <a:ea typeface="黑体" pitchFamily="2" charset="-122"/>
                <a:cs typeface="Times New Roman" pitchFamily="18" charset="0"/>
              </a:rPr>
              <a:t>提示：</a:t>
            </a:r>
            <a:r>
              <a:rPr lang="zh-CN" altLang="en-US" sz="2800" b="1" dirty="0">
                <a:latin typeface="Times New Roman" pitchFamily="18" charset="0"/>
                <a:ea typeface="黑体" pitchFamily="2" charset="-122"/>
                <a:cs typeface="Times New Roman" pitchFamily="18" charset="0"/>
              </a:rPr>
              <a:t>有电源不一定得到持续的电流，要得到持续的电流需要同时满足两个条件：</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(1)</a:t>
            </a:r>
            <a:r>
              <a:rPr lang="zh-CN" altLang="en-US" sz="2800" b="1" dirty="0">
                <a:latin typeface="Times New Roman" pitchFamily="18" charset="0"/>
                <a:ea typeface="黑体" pitchFamily="2" charset="-122"/>
                <a:cs typeface="Times New Roman" pitchFamily="18" charset="0"/>
              </a:rPr>
              <a:t>电路中有电源．</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(2)</a:t>
            </a:r>
            <a:r>
              <a:rPr lang="zh-CN" altLang="en-US" sz="2800" b="1" dirty="0">
                <a:latin typeface="Times New Roman" pitchFamily="18" charset="0"/>
                <a:ea typeface="黑体" pitchFamily="2" charset="-122"/>
                <a:cs typeface="Times New Roman" pitchFamily="18" charset="0"/>
              </a:rPr>
              <a:t>电路还必须是闭合</a:t>
            </a:r>
            <a:r>
              <a:rPr lang="zh-CN" altLang="en-US" sz="2800" b="1" dirty="0" smtClean="0">
                <a:latin typeface="Times New Roman" pitchFamily="18" charset="0"/>
                <a:ea typeface="黑体" pitchFamily="2" charset="-122"/>
                <a:cs typeface="Times New Roman" pitchFamily="18" charset="0"/>
              </a:rPr>
              <a:t>的．</a:t>
            </a:r>
            <a:endParaRPr lang="zh-CN" altLang="en-US" sz="2800" b="1" dirty="0">
              <a:latin typeface="Times New Roman" pitchFamily="18" charset="0"/>
              <a:ea typeface="黑体" pitchFamily="2" charset="-122"/>
              <a:cs typeface="Times New Roman" pitchFamily="18" charset="0"/>
            </a:endParaRPr>
          </a:p>
        </p:txBody>
      </p:sp>
      <p:sp>
        <p:nvSpPr>
          <p:cNvPr id="3" name="矩形 2"/>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问题探究</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3566164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9698">
                                            <p:txEl>
                                              <p:pRg st="1" end="1"/>
                                            </p:txEl>
                                          </p:spTgt>
                                        </p:tgtEl>
                                        <p:attrNameLst>
                                          <p:attrName>style.visibility</p:attrName>
                                        </p:attrNameLst>
                                      </p:cBhvr>
                                      <p:to>
                                        <p:strVal val="visible"/>
                                      </p:to>
                                    </p:set>
                                    <p:animEffect transition="in" filter="box(in)">
                                      <p:cBhvr>
                                        <p:cTn id="7" dur="500"/>
                                        <p:tgtEl>
                                          <p:spTgt spid="29698">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29698">
                                            <p:txEl>
                                              <p:pRg st="2" end="2"/>
                                            </p:txEl>
                                          </p:spTgt>
                                        </p:tgtEl>
                                        <p:attrNameLst>
                                          <p:attrName>style.visibility</p:attrName>
                                        </p:attrNameLst>
                                      </p:cBhvr>
                                      <p:to>
                                        <p:strVal val="visible"/>
                                      </p:to>
                                    </p:set>
                                    <p:animEffect transition="in" filter="box(in)">
                                      <p:cBhvr>
                                        <p:cTn id="10" dur="500"/>
                                        <p:tgtEl>
                                          <p:spTgt spid="29698">
                                            <p:txEl>
                                              <p:pRg st="2" end="2"/>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29698">
                                            <p:txEl>
                                              <p:pRg st="3" end="3"/>
                                            </p:txEl>
                                          </p:spTgt>
                                        </p:tgtEl>
                                        <p:attrNameLst>
                                          <p:attrName>style.visibility</p:attrName>
                                        </p:attrNameLst>
                                      </p:cBhvr>
                                      <p:to>
                                        <p:strVal val="visible"/>
                                      </p:to>
                                    </p:set>
                                    <p:animEffect transition="in" filter="box(in)">
                                      <p:cBhvr>
                                        <p:cTn id="13" dur="500"/>
                                        <p:tgtEl>
                                          <p:spTgt spid="2969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22" name="Object 2"/>
          <p:cNvGraphicFramePr>
            <a:graphicFrameLocks noChangeAspect="1"/>
          </p:cNvGraphicFramePr>
          <p:nvPr>
            <p:extLst>
              <p:ext uri="{D42A27DB-BD31-4B8C-83A1-F6EECF244321}">
                <p14:modId xmlns:p14="http://schemas.microsoft.com/office/powerpoint/2010/main" val="2410070318"/>
              </p:ext>
            </p:extLst>
          </p:nvPr>
        </p:nvGraphicFramePr>
        <p:xfrm>
          <a:off x="833590" y="937752"/>
          <a:ext cx="10529548" cy="1043890"/>
        </p:xfrm>
        <a:graphic>
          <a:graphicData uri="http://schemas.openxmlformats.org/presentationml/2006/ole">
            <mc:AlternateContent xmlns:mc="http://schemas.openxmlformats.org/markup-compatibility/2006">
              <mc:Choice xmlns:v="urn:schemas-microsoft-com:vml" Requires="v">
                <p:oleObj spid="_x0000_s17451" name="文档" r:id="rId3" imgW="7892572" imgH="791967" progId="Word.Document.8">
                  <p:embed/>
                </p:oleObj>
              </mc:Choice>
              <mc:Fallback>
                <p:oleObj name="文档" r:id="rId3" imgW="7892572" imgH="791967"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590" y="937752"/>
                        <a:ext cx="10529548" cy="1043890"/>
                      </a:xfrm>
                      <a:prstGeom prst="rect">
                        <a:avLst/>
                      </a:prstGeom>
                      <a:noFill/>
                      <a:ln>
                        <a:noFill/>
                      </a:ln>
                      <a:effectLst/>
                      <a:extLst/>
                    </p:spPr>
                  </p:pic>
                </p:oleObj>
              </mc:Fallback>
            </mc:AlternateContent>
          </a:graphicData>
        </a:graphic>
      </p:graphicFrame>
      <p:sp>
        <p:nvSpPr>
          <p:cNvPr id="2" name="矩形 1"/>
          <p:cNvSpPr/>
          <p:nvPr/>
        </p:nvSpPr>
        <p:spPr>
          <a:xfrm>
            <a:off x="698575" y="1989634"/>
            <a:ext cx="11251250" cy="2677656"/>
          </a:xfrm>
          <a:prstGeom prst="rect">
            <a:avLst/>
          </a:prstGeom>
        </p:spPr>
        <p:txBody>
          <a:bodyPr wrap="square">
            <a:spAutoFit/>
          </a:bodyPr>
          <a:lstStyle/>
          <a:p>
            <a:pPr>
              <a:lnSpc>
                <a:spcPct val="150000"/>
              </a:lnSpc>
            </a:pPr>
            <a:r>
              <a:rPr lang="zh-CN" altLang="zh-CN" sz="2800" dirty="0" smtClean="0">
                <a:solidFill>
                  <a:srgbClr val="FF0000"/>
                </a:solidFill>
                <a:ea typeface="黑体" pitchFamily="2" charset="-122"/>
                <a:cs typeface="Times New Roman" pitchFamily="18" charset="0"/>
              </a:rPr>
              <a:t>提示：</a:t>
            </a:r>
            <a:r>
              <a:rPr lang="zh-CN" altLang="zh-CN" sz="2800" dirty="0" smtClean="0">
                <a:ea typeface="黑体" pitchFamily="2" charset="-122"/>
                <a:cs typeface="Times New Roman" pitchFamily="18" charset="0"/>
              </a:rPr>
              <a:t>　电流与横截面积无关．</a:t>
            </a:r>
          </a:p>
          <a:p>
            <a:pPr>
              <a:lnSpc>
                <a:spcPct val="150000"/>
              </a:lnSpc>
            </a:pPr>
            <a:r>
              <a:rPr lang="zh-CN" altLang="zh-CN" sz="2800" dirty="0">
                <a:ea typeface="黑体" pitchFamily="2" charset="-122"/>
                <a:cs typeface="Times New Roman" pitchFamily="18" charset="0"/>
              </a:rPr>
              <a:t>从公式</a:t>
            </a:r>
            <a:r>
              <a:rPr lang="en-US" altLang="zh-CN" sz="2800" i="1" dirty="0">
                <a:ea typeface="黑体" pitchFamily="2" charset="-122"/>
                <a:cs typeface="Times New Roman" pitchFamily="18" charset="0"/>
              </a:rPr>
              <a:t>I</a:t>
            </a:r>
            <a:r>
              <a:rPr lang="zh-CN" altLang="zh-CN" sz="2800" dirty="0" smtClean="0">
                <a:ea typeface="黑体" pitchFamily="2" charset="-122"/>
                <a:cs typeface="Times New Roman" pitchFamily="18" charset="0"/>
              </a:rPr>
              <a:t>＝</a:t>
            </a:r>
            <a:r>
              <a:rPr lang="en-US" altLang="zh-CN" sz="2800" dirty="0" smtClean="0">
                <a:ea typeface="黑体" pitchFamily="2" charset="-122"/>
                <a:cs typeface="Times New Roman" pitchFamily="18" charset="0"/>
              </a:rPr>
              <a:t>     </a:t>
            </a:r>
            <a:r>
              <a:rPr lang="zh-CN" altLang="zh-CN" sz="2800" dirty="0" smtClean="0">
                <a:ea typeface="黑体" pitchFamily="2" charset="-122"/>
                <a:cs typeface="Times New Roman" pitchFamily="18" charset="0"/>
              </a:rPr>
              <a:t>知</a:t>
            </a:r>
            <a:r>
              <a:rPr lang="zh-CN" altLang="zh-CN" sz="2800" dirty="0">
                <a:ea typeface="黑体" pitchFamily="2" charset="-122"/>
                <a:cs typeface="Times New Roman" pitchFamily="18" charset="0"/>
              </a:rPr>
              <a:t>，</a:t>
            </a:r>
            <a:r>
              <a:rPr lang="en-US" altLang="zh-CN" sz="2800" i="1" dirty="0">
                <a:ea typeface="黑体" pitchFamily="2" charset="-122"/>
                <a:cs typeface="Times New Roman" pitchFamily="18" charset="0"/>
              </a:rPr>
              <a:t>q</a:t>
            </a:r>
            <a:r>
              <a:rPr lang="zh-CN" altLang="zh-CN" sz="2800" dirty="0">
                <a:ea typeface="黑体" pitchFamily="2" charset="-122"/>
                <a:cs typeface="Times New Roman" pitchFamily="18" charset="0"/>
              </a:rPr>
              <a:t>指时间</a:t>
            </a:r>
            <a:r>
              <a:rPr lang="en-US" altLang="zh-CN" sz="2800" i="1" dirty="0">
                <a:ea typeface="黑体" pitchFamily="2" charset="-122"/>
                <a:cs typeface="Times New Roman" pitchFamily="18" charset="0"/>
              </a:rPr>
              <a:t>t</a:t>
            </a:r>
            <a:r>
              <a:rPr lang="zh-CN" altLang="zh-CN" sz="2800" dirty="0">
                <a:ea typeface="黑体" pitchFamily="2" charset="-122"/>
                <a:cs typeface="Times New Roman" pitchFamily="18" charset="0"/>
              </a:rPr>
              <a:t>内通过导体某一横截面的电量，在公式中并没有限定必须是单位面积通过的电量，所以计算电流时，与导体横截面的大小无关，只与电量和通过这些电量所需的时间有关．</a:t>
            </a:r>
          </a:p>
        </p:txBody>
      </p:sp>
      <p:sp>
        <p:nvSpPr>
          <p:cNvPr id="4" name="矩形 3"/>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问题探究</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1010272210"/>
              </p:ext>
            </p:extLst>
          </p:nvPr>
        </p:nvGraphicFramePr>
        <p:xfrm>
          <a:off x="2453770" y="2709714"/>
          <a:ext cx="271462" cy="703263"/>
        </p:xfrm>
        <a:graphic>
          <a:graphicData uri="http://schemas.openxmlformats.org/presentationml/2006/ole">
            <mc:AlternateContent xmlns:mc="http://schemas.openxmlformats.org/markup-compatibility/2006">
              <mc:Choice xmlns:v="urn:schemas-microsoft-com:vml" Requires="v">
                <p:oleObj spid="_x0000_s17452" name="Equation" r:id="rId5" imgW="152280" imgH="393480" progId="Equation.DSMT4">
                  <p:embed/>
                </p:oleObj>
              </mc:Choice>
              <mc:Fallback>
                <p:oleObj name="Equation" r:id="rId5" imgW="152280" imgH="393480" progId="Equation.DSMT4">
                  <p:embed/>
                  <p:pic>
                    <p:nvPicPr>
                      <p:cNvPr id="0" name="对象 1"/>
                      <p:cNvPicPr>
                        <a:picLocks noChangeAspect="1" noChangeArrowheads="1"/>
                      </p:cNvPicPr>
                      <p:nvPr/>
                    </p:nvPicPr>
                    <p:blipFill>
                      <a:blip r:embed="rId6"/>
                      <a:srcRect/>
                      <a:stretch>
                        <a:fillRect/>
                      </a:stretch>
                    </p:blipFill>
                    <p:spPr bwMode="auto">
                      <a:xfrm>
                        <a:off x="2453770" y="2709714"/>
                        <a:ext cx="271462"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8936009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Rectangle 2"/>
          <p:cNvSpPr>
            <a:spLocks noGrp="1" noChangeArrowheads="1"/>
          </p:cNvSpPr>
          <p:nvPr>
            <p:ph type="body" idx="1"/>
          </p:nvPr>
        </p:nvSpPr>
        <p:spPr>
          <a:xfrm>
            <a:off x="95384" y="699455"/>
            <a:ext cx="6424057" cy="5951319"/>
          </a:xfrm>
        </p:spPr>
        <p:txBody>
          <a:bodyPr/>
          <a:lstStyle/>
          <a:p>
            <a:pPr marL="0" indent="0" algn="just">
              <a:lnSpc>
                <a:spcPts val="3900"/>
              </a:lnSpc>
              <a:buNone/>
            </a:pPr>
            <a:r>
              <a:rPr lang="zh-CN" altLang="en-US" sz="2800" b="1" dirty="0">
                <a:latin typeface="Times New Roman" pitchFamily="18" charset="0"/>
                <a:ea typeface="黑体" pitchFamily="2" charset="-122"/>
                <a:cs typeface="Times New Roman" pitchFamily="18" charset="0"/>
              </a:rPr>
              <a:t>例</a:t>
            </a:r>
            <a:r>
              <a:rPr lang="en-US" altLang="zh-CN" sz="2800" b="1" dirty="0">
                <a:latin typeface="Times New Roman" pitchFamily="18" charset="0"/>
                <a:ea typeface="黑体" pitchFamily="2" charset="-122"/>
                <a:cs typeface="Times New Roman" pitchFamily="18" charset="0"/>
              </a:rPr>
              <a:t>1 </a:t>
            </a:r>
            <a:r>
              <a:rPr lang="zh-CN" altLang="en-US" sz="2800" b="1" dirty="0">
                <a:latin typeface="Times New Roman" pitchFamily="18" charset="0"/>
                <a:ea typeface="黑体" pitchFamily="2" charset="-122"/>
                <a:cs typeface="Times New Roman" pitchFamily="18" charset="0"/>
              </a:rPr>
              <a:t>关于电源以下说法正确的是</a:t>
            </a:r>
            <a:r>
              <a:rPr lang="en-US" altLang="zh-CN" sz="2800" b="1" dirty="0">
                <a:latin typeface="Times New Roman" pitchFamily="18" charset="0"/>
                <a:ea typeface="黑体" pitchFamily="2" charset="-122"/>
                <a:cs typeface="Times New Roman" pitchFamily="18" charset="0"/>
              </a:rPr>
              <a:t>(</a:t>
            </a:r>
            <a:r>
              <a:rPr lang="zh-CN" altLang="en-US" sz="2800" b="1" dirty="0">
                <a:latin typeface="Times New Roman" pitchFamily="18" charset="0"/>
                <a:ea typeface="黑体" pitchFamily="2" charset="-122"/>
                <a:cs typeface="Times New Roman" pitchFamily="18" charset="0"/>
              </a:rPr>
              <a:t>　　</a:t>
            </a:r>
            <a:r>
              <a:rPr lang="en-US" altLang="zh-CN" sz="2800" b="1" dirty="0">
                <a:latin typeface="Times New Roman" pitchFamily="18" charset="0"/>
                <a:ea typeface="黑体" pitchFamily="2" charset="-122"/>
                <a:cs typeface="Times New Roman" pitchFamily="18" charset="0"/>
              </a:rPr>
              <a:t>)</a:t>
            </a:r>
          </a:p>
          <a:p>
            <a:pPr marL="0" indent="0" algn="just">
              <a:lnSpc>
                <a:spcPts val="3900"/>
              </a:lnSpc>
              <a:buNone/>
            </a:pPr>
            <a:r>
              <a:rPr lang="en-US" altLang="zh-CN" sz="2800" b="1" dirty="0">
                <a:latin typeface="Times New Roman" pitchFamily="18" charset="0"/>
                <a:ea typeface="黑体" pitchFamily="2" charset="-122"/>
                <a:cs typeface="Times New Roman" pitchFamily="18" charset="0"/>
              </a:rPr>
              <a:t>A</a:t>
            </a:r>
            <a:r>
              <a:rPr lang="zh-CN" altLang="en-US" sz="2800" b="1" dirty="0">
                <a:latin typeface="Times New Roman" pitchFamily="18" charset="0"/>
                <a:ea typeface="黑体" pitchFamily="2" charset="-122"/>
                <a:cs typeface="Times New Roman" pitchFamily="18" charset="0"/>
              </a:rPr>
              <a:t>．电源的作用是在电源内部把电子由负极不断地搬运到正极，从而保持两极之间有稳定的电势差</a:t>
            </a:r>
          </a:p>
          <a:p>
            <a:pPr marL="0" indent="0" algn="just">
              <a:lnSpc>
                <a:spcPts val="3900"/>
              </a:lnSpc>
              <a:buNone/>
            </a:pPr>
            <a:r>
              <a:rPr lang="en-US" altLang="zh-CN" sz="2800" b="1" dirty="0">
                <a:latin typeface="Times New Roman" pitchFamily="18" charset="0"/>
                <a:ea typeface="黑体" pitchFamily="2" charset="-122"/>
                <a:cs typeface="Times New Roman" pitchFamily="18" charset="0"/>
              </a:rPr>
              <a:t>B</a:t>
            </a:r>
            <a:r>
              <a:rPr lang="zh-CN" altLang="en-US" sz="2800" b="1" dirty="0">
                <a:latin typeface="Times New Roman" pitchFamily="18" charset="0"/>
                <a:ea typeface="黑体" pitchFamily="2" charset="-122"/>
                <a:cs typeface="Times New Roman" pitchFamily="18" charset="0"/>
              </a:rPr>
              <a:t>．电源的作用就是将其他形式的能转化为电能</a:t>
            </a:r>
          </a:p>
          <a:p>
            <a:pPr marL="0" indent="0" algn="just">
              <a:lnSpc>
                <a:spcPts val="3900"/>
              </a:lnSpc>
              <a:buNone/>
            </a:pPr>
            <a:r>
              <a:rPr lang="en-US" altLang="zh-CN" sz="2800" b="1" dirty="0">
                <a:latin typeface="Times New Roman" pitchFamily="18" charset="0"/>
                <a:ea typeface="黑体" pitchFamily="2" charset="-122"/>
                <a:cs typeface="Times New Roman" pitchFamily="18" charset="0"/>
              </a:rPr>
              <a:t>C</a:t>
            </a:r>
            <a:r>
              <a:rPr lang="zh-CN" altLang="en-US" sz="2800" b="1" dirty="0">
                <a:latin typeface="Times New Roman" pitchFamily="18" charset="0"/>
                <a:ea typeface="黑体" pitchFamily="2" charset="-122"/>
                <a:cs typeface="Times New Roman" pitchFamily="18" charset="0"/>
              </a:rPr>
              <a:t>．只要电路中有电源，电路中就一定有电流</a:t>
            </a:r>
          </a:p>
          <a:p>
            <a:pPr marL="0" indent="0" algn="just">
              <a:lnSpc>
                <a:spcPts val="3900"/>
              </a:lnSpc>
              <a:buNone/>
            </a:pPr>
            <a:r>
              <a:rPr lang="en-US" altLang="zh-CN" sz="2800" b="1" dirty="0">
                <a:latin typeface="Times New Roman" pitchFamily="18" charset="0"/>
                <a:ea typeface="黑体" pitchFamily="2" charset="-122"/>
                <a:cs typeface="Times New Roman" pitchFamily="18" charset="0"/>
              </a:rPr>
              <a:t>D</a:t>
            </a:r>
            <a:r>
              <a:rPr lang="zh-CN" altLang="en-US" sz="2800" b="1" dirty="0">
                <a:latin typeface="Times New Roman" pitchFamily="18" charset="0"/>
                <a:ea typeface="黑体" pitchFamily="2" charset="-122"/>
                <a:cs typeface="Times New Roman" pitchFamily="18" charset="0"/>
              </a:rPr>
              <a:t>．电源实质上也是一个用电器，也需要外界提供能量</a:t>
            </a:r>
          </a:p>
        </p:txBody>
      </p:sp>
      <p:sp>
        <p:nvSpPr>
          <p:cNvPr id="7" name="矩形 6"/>
          <p:cNvSpPr/>
          <p:nvPr/>
        </p:nvSpPr>
        <p:spPr>
          <a:xfrm>
            <a:off x="6529410" y="622552"/>
            <a:ext cx="5668939" cy="6237037"/>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ctr"/>
          <a:lstStyle/>
          <a:p>
            <a:pPr algn="ctr">
              <a:defRPr/>
            </a:pPr>
            <a:endParaRPr lang="zh-CN" altLang="en-US" dirty="0">
              <a:latin typeface="Times New Roman" pitchFamily="18" charset="0"/>
              <a:cs typeface="Times New Roman" pitchFamily="18" charset="0"/>
            </a:endParaRPr>
          </a:p>
        </p:txBody>
      </p:sp>
      <p:cxnSp>
        <p:nvCxnSpPr>
          <p:cNvPr id="8" name="肘形连接符 7"/>
          <p:cNvCxnSpPr/>
          <p:nvPr/>
        </p:nvCxnSpPr>
        <p:spPr>
          <a:xfrm flipV="1">
            <a:off x="3173850" y="1629178"/>
            <a:ext cx="4066046" cy="630486"/>
          </a:xfrm>
          <a:prstGeom prst="bentConnector3">
            <a:avLst>
              <a:gd name="adj1" fmla="val 23148"/>
            </a:avLst>
          </a:prstGeom>
          <a:ln>
            <a:tailEnd type="arrow"/>
          </a:ln>
        </p:spPr>
        <p:style>
          <a:lnRef idx="3">
            <a:schemeClr val="accent2"/>
          </a:lnRef>
          <a:fillRef idx="0">
            <a:schemeClr val="accent2"/>
          </a:fillRef>
          <a:effectRef idx="2">
            <a:schemeClr val="accent2"/>
          </a:effectRef>
          <a:fontRef idx="minor">
            <a:schemeClr val="tx1"/>
          </a:fontRef>
        </p:style>
      </p:cxnSp>
      <p:sp>
        <p:nvSpPr>
          <p:cNvPr id="6" name="Rectangle 2"/>
          <p:cNvSpPr txBox="1">
            <a:spLocks noChangeArrowheads="1"/>
          </p:cNvSpPr>
          <p:nvPr/>
        </p:nvSpPr>
        <p:spPr>
          <a:xfrm>
            <a:off x="7314310" y="2402764"/>
            <a:ext cx="4644065" cy="2062145"/>
          </a:xfrm>
          <a:prstGeom prst="rect">
            <a:avLst/>
          </a:prstGeom>
          <a:noFill/>
        </p:spPr>
        <p:txBody>
          <a:bodyPr wrap="square" lIns="121963" tIns="60981" rIns="121963" bIns="60981" rtlCol="0">
            <a:spAutoFit/>
          </a:bodyPr>
          <a:lstStyle>
            <a:defPPr>
              <a:defRPr lang="en-US"/>
            </a:defPPr>
            <a:lvl1pPr>
              <a:defRPr sz="2000">
                <a:latin typeface="黑体" pitchFamily="2" charset="-122"/>
                <a:ea typeface="黑体" pitchFamily="2" charset="-122"/>
                <a:cs typeface="Times New Roman" pitchFamily="18" charset="0"/>
              </a:defRPr>
            </a:lvl1pPr>
          </a:lstStyle>
          <a:p>
            <a:pPr>
              <a:lnSpc>
                <a:spcPct val="150000"/>
              </a:lnSpc>
            </a:pPr>
            <a:r>
              <a:rPr lang="zh-CN" altLang="en-US" sz="2800" dirty="0">
                <a:latin typeface="Times New Roman" pitchFamily="18" charset="0"/>
              </a:rPr>
              <a:t>电源在搬运电荷的过程中，需要克服电场力做功，将其他形式的能转化为电能．</a:t>
            </a:r>
          </a:p>
        </p:txBody>
      </p:sp>
      <p:sp>
        <p:nvSpPr>
          <p:cNvPr id="9" name="TextBox 8"/>
          <p:cNvSpPr txBox="1"/>
          <p:nvPr/>
        </p:nvSpPr>
        <p:spPr>
          <a:xfrm>
            <a:off x="7239895" y="1157144"/>
            <a:ext cx="4758381" cy="1369648"/>
          </a:xfrm>
          <a:prstGeom prst="rect">
            <a:avLst/>
          </a:prstGeom>
          <a:noFill/>
        </p:spPr>
        <p:txBody>
          <a:bodyPr wrap="square" lIns="121963" tIns="60981" rIns="121963" bIns="60981" rtlCol="0">
            <a:spAutoFit/>
          </a:bodyPr>
          <a:lstStyle/>
          <a:p>
            <a:pPr>
              <a:lnSpc>
                <a:spcPct val="150000"/>
              </a:lnSpc>
            </a:pPr>
            <a:r>
              <a:rPr lang="zh-CN" altLang="en-US" sz="2700" dirty="0">
                <a:ea typeface="黑体" pitchFamily="2" charset="-122"/>
                <a:cs typeface="Times New Roman" pitchFamily="18" charset="0"/>
              </a:rPr>
              <a:t>在电源内部，将正极上的电子搬运到负极，维持电势差不变</a:t>
            </a:r>
            <a:endParaRPr lang="zh-CN" altLang="en-US" dirty="0">
              <a:ea typeface="黑体" pitchFamily="2" charset="-122"/>
              <a:cs typeface="Times New Roman" pitchFamily="18" charset="0"/>
            </a:endParaRPr>
          </a:p>
        </p:txBody>
      </p:sp>
      <p:cxnSp>
        <p:nvCxnSpPr>
          <p:cNvPr id="13" name="肘形连接符 12"/>
          <p:cNvCxnSpPr/>
          <p:nvPr/>
        </p:nvCxnSpPr>
        <p:spPr>
          <a:xfrm flipV="1">
            <a:off x="4028945" y="2649529"/>
            <a:ext cx="3345335" cy="645250"/>
          </a:xfrm>
          <a:prstGeom prst="bentConnector3">
            <a:avLst>
              <a:gd name="adj1" fmla="val 60607"/>
            </a:avLst>
          </a:prstGeom>
          <a:ln>
            <a:tailEnd type="arrow"/>
          </a:ln>
        </p:spPr>
        <p:style>
          <a:lnRef idx="3">
            <a:schemeClr val="accent2"/>
          </a:lnRef>
          <a:fillRef idx="0">
            <a:schemeClr val="accent2"/>
          </a:fillRef>
          <a:effectRef idx="2">
            <a:schemeClr val="accent2"/>
          </a:effectRef>
          <a:fontRef idx="minor">
            <a:schemeClr val="tx1"/>
          </a:fontRef>
        </p:style>
      </p:cxnSp>
      <p:sp>
        <p:nvSpPr>
          <p:cNvPr id="11" name="TextBox 10"/>
          <p:cNvSpPr txBox="1"/>
          <p:nvPr/>
        </p:nvSpPr>
        <p:spPr>
          <a:xfrm>
            <a:off x="7583556" y="4853097"/>
            <a:ext cx="4420480" cy="554040"/>
          </a:xfrm>
          <a:prstGeom prst="rect">
            <a:avLst/>
          </a:prstGeom>
          <a:noFill/>
        </p:spPr>
        <p:txBody>
          <a:bodyPr wrap="square" lIns="121963" tIns="60981" rIns="121963" bIns="60981" rtlCol="0">
            <a:spAutoFit/>
          </a:bodyPr>
          <a:lstStyle>
            <a:defPPr>
              <a:defRPr lang="en-US"/>
            </a:defPPr>
            <a:lvl1pPr>
              <a:defRPr sz="2000">
                <a:latin typeface="黑体" pitchFamily="2" charset="-122"/>
                <a:ea typeface="黑体" pitchFamily="2" charset="-122"/>
                <a:cs typeface="Times New Roman" pitchFamily="18" charset="0"/>
              </a:defRPr>
            </a:lvl1pPr>
          </a:lstStyle>
          <a:p>
            <a:r>
              <a:rPr lang="zh-CN" altLang="en-US" sz="2800" dirty="0">
                <a:latin typeface="Times New Roman" pitchFamily="18" charset="0"/>
              </a:rPr>
              <a:t>电路是否闭合？</a:t>
            </a:r>
          </a:p>
        </p:txBody>
      </p:sp>
      <p:sp>
        <p:nvSpPr>
          <p:cNvPr id="12" name="TextBox 11"/>
          <p:cNvSpPr txBox="1"/>
          <p:nvPr/>
        </p:nvSpPr>
        <p:spPr>
          <a:xfrm>
            <a:off x="6819630" y="5830616"/>
            <a:ext cx="5378720" cy="984927"/>
          </a:xfrm>
          <a:prstGeom prst="rect">
            <a:avLst/>
          </a:prstGeom>
          <a:noFill/>
        </p:spPr>
        <p:txBody>
          <a:bodyPr wrap="square" lIns="121963" tIns="60981" rIns="121963" bIns="60981" rtlCol="0">
            <a:spAutoFit/>
          </a:bodyPr>
          <a:lstStyle>
            <a:defPPr>
              <a:defRPr lang="en-US"/>
            </a:defPPr>
            <a:lvl1pPr>
              <a:defRPr sz="2000">
                <a:latin typeface="黑体" pitchFamily="2" charset="-122"/>
                <a:ea typeface="黑体" pitchFamily="2" charset="-122"/>
                <a:cs typeface="Times New Roman" pitchFamily="18" charset="0"/>
              </a:defRPr>
            </a:lvl1pPr>
          </a:lstStyle>
          <a:p>
            <a:r>
              <a:rPr lang="zh-CN" altLang="en-US" sz="2800" dirty="0">
                <a:latin typeface="Times New Roman" pitchFamily="18" charset="0"/>
              </a:rPr>
              <a:t>电源是对电路提供能量的装置，</a:t>
            </a:r>
          </a:p>
          <a:p>
            <a:endParaRPr lang="zh-CN" altLang="en-US" sz="2800" dirty="0">
              <a:latin typeface="Times New Roman" pitchFamily="18" charset="0"/>
            </a:endParaRPr>
          </a:p>
        </p:txBody>
      </p:sp>
      <p:cxnSp>
        <p:nvCxnSpPr>
          <p:cNvPr id="22" name="肘形连接符 21"/>
          <p:cNvCxnSpPr/>
          <p:nvPr/>
        </p:nvCxnSpPr>
        <p:spPr>
          <a:xfrm>
            <a:off x="420194" y="5995079"/>
            <a:ext cx="6399436" cy="195661"/>
          </a:xfrm>
          <a:prstGeom prst="bentConnector3">
            <a:avLst>
              <a:gd name="adj1" fmla="val 3635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5" name="肘形连接符 24"/>
          <p:cNvCxnSpPr/>
          <p:nvPr/>
        </p:nvCxnSpPr>
        <p:spPr>
          <a:xfrm>
            <a:off x="1418654" y="4655825"/>
            <a:ext cx="6164901" cy="474291"/>
          </a:xfrm>
          <a:prstGeom prst="bentConnector3">
            <a:avLst>
              <a:gd name="adj1" fmla="val 82764"/>
            </a:avLst>
          </a:prstGeom>
          <a:ln>
            <a:tailEnd type="arrow"/>
          </a:ln>
        </p:spPr>
        <p:style>
          <a:lnRef idx="3">
            <a:schemeClr val="accent2"/>
          </a:lnRef>
          <a:fillRef idx="0">
            <a:schemeClr val="accent2"/>
          </a:fillRef>
          <a:effectRef idx="2">
            <a:schemeClr val="accent2"/>
          </a:effectRef>
          <a:fontRef idx="minor">
            <a:schemeClr val="tx1"/>
          </a:fontRef>
        </p:style>
      </p:cxnSp>
      <p:pic>
        <p:nvPicPr>
          <p:cNvPr id="27" name="Picture 95" descr="20090204_845682aa92221a984601cPafxQxIgo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92" y="2972154"/>
            <a:ext cx="679805" cy="508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典例精析</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18414514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left)">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矩形 6"/>
          <p:cNvSpPr/>
          <p:nvPr/>
        </p:nvSpPr>
        <p:spPr>
          <a:xfrm>
            <a:off x="5738948" y="622552"/>
            <a:ext cx="6459401" cy="6237037"/>
          </a:xfrm>
          <a:prstGeom prst="rect">
            <a:avLst/>
          </a:prstGeom>
          <a:ln/>
        </p:spPr>
        <p:style>
          <a:lnRef idx="1">
            <a:schemeClr val="accent5"/>
          </a:lnRef>
          <a:fillRef idx="2">
            <a:schemeClr val="accent5"/>
          </a:fillRef>
          <a:effectRef idx="1">
            <a:schemeClr val="accent5"/>
          </a:effectRef>
          <a:fontRef idx="minor">
            <a:schemeClr val="dk1"/>
          </a:fontRef>
        </p:style>
        <p:txBody>
          <a:bodyPr lIns="121963" tIns="60981" rIns="121963" bIns="60981" anchor="ctr"/>
          <a:lstStyle/>
          <a:p>
            <a:pPr algn="ctr">
              <a:defRPr/>
            </a:pPr>
            <a:endParaRPr lang="zh-CN" altLang="en-US" dirty="0">
              <a:latin typeface="Times New Roman" pitchFamily="18" charset="0"/>
              <a:cs typeface="Times New Roman" pitchFamily="18" charset="0"/>
            </a:endParaRPr>
          </a:p>
        </p:txBody>
      </p:sp>
      <p:sp>
        <p:nvSpPr>
          <p:cNvPr id="36866" name="Rectangle 2"/>
          <p:cNvSpPr>
            <a:spLocks noGrp="1" noChangeArrowheads="1"/>
          </p:cNvSpPr>
          <p:nvPr>
            <p:ph type="body" idx="1"/>
          </p:nvPr>
        </p:nvSpPr>
        <p:spPr>
          <a:xfrm>
            <a:off x="-21505" y="729494"/>
            <a:ext cx="5913782" cy="5911295"/>
          </a:xfrm>
        </p:spPr>
        <p:txBody>
          <a:bodyPr anchor="t"/>
          <a:lstStyle/>
          <a:p>
            <a:pPr marL="0" indent="0">
              <a:lnSpc>
                <a:spcPct val="200000"/>
              </a:lnSpc>
              <a:buNone/>
            </a:pPr>
            <a:r>
              <a:rPr lang="zh-CN" altLang="en-US" sz="2800" b="1" dirty="0">
                <a:latin typeface="Times New Roman" pitchFamily="18" charset="0"/>
                <a:ea typeface="黑体" pitchFamily="2" charset="-122"/>
                <a:cs typeface="Times New Roman" pitchFamily="18" charset="0"/>
              </a:rPr>
              <a:t>例</a:t>
            </a:r>
            <a:r>
              <a:rPr lang="en-US" altLang="zh-CN" sz="2800" b="1" dirty="0">
                <a:latin typeface="Times New Roman" pitchFamily="18" charset="0"/>
                <a:ea typeface="黑体" pitchFamily="2" charset="-122"/>
                <a:cs typeface="Times New Roman" pitchFamily="18" charset="0"/>
              </a:rPr>
              <a:t>2  </a:t>
            </a:r>
            <a:r>
              <a:rPr lang="zh-CN" altLang="en-US" sz="2800" b="1" dirty="0">
                <a:latin typeface="Times New Roman" pitchFamily="18" charset="0"/>
                <a:ea typeface="黑体" pitchFamily="2" charset="-122"/>
                <a:cs typeface="Times New Roman" pitchFamily="18" charset="0"/>
              </a:rPr>
              <a:t>已知电子的电荷量为</a:t>
            </a:r>
            <a:r>
              <a:rPr lang="en-US" altLang="zh-CN" sz="2800" b="1" i="1" dirty="0" smtClean="0">
                <a:latin typeface="Times New Roman" pitchFamily="18" charset="0"/>
                <a:ea typeface="黑体" pitchFamily="2" charset="-122"/>
                <a:cs typeface="Times New Roman" pitchFamily="18" charset="0"/>
              </a:rPr>
              <a:t>e</a:t>
            </a:r>
            <a:r>
              <a:rPr lang="en-US" altLang="zh-CN" sz="2800" b="1" dirty="0" smtClean="0">
                <a:latin typeface="Times New Roman" pitchFamily="18" charset="0"/>
                <a:ea typeface="黑体" pitchFamily="2" charset="-122"/>
                <a:cs typeface="Times New Roman" pitchFamily="18" charset="0"/>
              </a:rPr>
              <a:t>,</a:t>
            </a:r>
            <a:r>
              <a:rPr lang="zh-CN" altLang="en-US" sz="2800" b="1" dirty="0" smtClean="0">
                <a:latin typeface="Times New Roman" pitchFamily="18" charset="0"/>
                <a:ea typeface="黑体" pitchFamily="2" charset="-122"/>
                <a:cs typeface="Times New Roman" pitchFamily="18" charset="0"/>
              </a:rPr>
              <a:t>质量</a:t>
            </a:r>
            <a:r>
              <a:rPr lang="zh-CN" altLang="en-US" sz="2800" b="1" dirty="0">
                <a:latin typeface="Times New Roman" pitchFamily="18" charset="0"/>
                <a:ea typeface="黑体" pitchFamily="2" charset="-122"/>
                <a:cs typeface="Times New Roman" pitchFamily="18" charset="0"/>
              </a:rPr>
              <a:t>为</a:t>
            </a:r>
            <a:r>
              <a:rPr lang="en-US" altLang="zh-CN" sz="2800" b="1" i="1" dirty="0">
                <a:latin typeface="Times New Roman" pitchFamily="18" charset="0"/>
                <a:ea typeface="黑体" pitchFamily="2" charset="-122"/>
                <a:cs typeface="Times New Roman" pitchFamily="18" charset="0"/>
              </a:rPr>
              <a:t>m</a:t>
            </a:r>
            <a:r>
              <a:rPr lang="en-US" altLang="zh-CN" sz="2800" b="1" dirty="0">
                <a:latin typeface="Times New Roman" pitchFamily="18" charset="0"/>
                <a:ea typeface="黑体" pitchFamily="2" charset="-122"/>
                <a:cs typeface="Times New Roman" pitchFamily="18" charset="0"/>
              </a:rPr>
              <a:t>.</a:t>
            </a:r>
            <a:r>
              <a:rPr lang="zh-CN" altLang="en-US" sz="2800" b="1" dirty="0">
                <a:latin typeface="Times New Roman" pitchFamily="18" charset="0"/>
                <a:ea typeface="黑体" pitchFamily="2" charset="-122"/>
                <a:cs typeface="Times New Roman" pitchFamily="18" charset="0"/>
              </a:rPr>
              <a:t>氢原子的电子在核的静电力吸引下做半径为</a:t>
            </a:r>
            <a:r>
              <a:rPr lang="en-US" altLang="zh-CN" sz="2800" b="1" i="1" dirty="0">
                <a:latin typeface="Times New Roman" pitchFamily="18" charset="0"/>
                <a:ea typeface="黑体" pitchFamily="2" charset="-122"/>
                <a:cs typeface="Times New Roman" pitchFamily="18" charset="0"/>
              </a:rPr>
              <a:t>r</a:t>
            </a:r>
            <a:r>
              <a:rPr lang="zh-CN" altLang="en-US" sz="2800" b="1" dirty="0">
                <a:latin typeface="Times New Roman" pitchFamily="18" charset="0"/>
                <a:ea typeface="黑体" pitchFamily="2" charset="-122"/>
                <a:cs typeface="Times New Roman" pitchFamily="18" charset="0"/>
              </a:rPr>
              <a:t>的</a:t>
            </a:r>
            <a:r>
              <a:rPr lang="zh-CN" altLang="en-US" sz="2800" b="1" dirty="0" smtClean="0">
                <a:latin typeface="Times New Roman" pitchFamily="18" charset="0"/>
                <a:ea typeface="黑体" pitchFamily="2" charset="-122"/>
                <a:cs typeface="Times New Roman" pitchFamily="18" charset="0"/>
              </a:rPr>
              <a:t>匀速圆周运动</a:t>
            </a:r>
            <a:r>
              <a:rPr lang="en-US" altLang="zh-CN" sz="2800" b="1" dirty="0" smtClean="0">
                <a:latin typeface="Times New Roman" pitchFamily="18" charset="0"/>
                <a:ea typeface="黑体" pitchFamily="2" charset="-122"/>
                <a:cs typeface="Times New Roman" pitchFamily="18" charset="0"/>
              </a:rPr>
              <a:t>,</a:t>
            </a:r>
            <a:r>
              <a:rPr lang="zh-CN" altLang="en-US" sz="2800" b="1" dirty="0" smtClean="0">
                <a:latin typeface="Times New Roman" pitchFamily="18" charset="0"/>
                <a:ea typeface="黑体" pitchFamily="2" charset="-122"/>
                <a:cs typeface="Times New Roman" pitchFamily="18" charset="0"/>
              </a:rPr>
              <a:t>则</a:t>
            </a:r>
            <a:r>
              <a:rPr lang="zh-CN" altLang="en-US" sz="2800" b="1" dirty="0">
                <a:latin typeface="Times New Roman" pitchFamily="18" charset="0"/>
                <a:ea typeface="黑体" pitchFamily="2" charset="-122"/>
                <a:cs typeface="Times New Roman" pitchFamily="18" charset="0"/>
              </a:rPr>
              <a:t>电子运动形成的等效电流大小为多少？</a:t>
            </a:r>
          </a:p>
        </p:txBody>
      </p:sp>
      <p:graphicFrame>
        <p:nvGraphicFramePr>
          <p:cNvPr id="2" name="对象 1"/>
          <p:cNvGraphicFramePr>
            <a:graphicFrameLocks noChangeAspect="1"/>
          </p:cNvGraphicFramePr>
          <p:nvPr>
            <p:extLst>
              <p:ext uri="{D42A27DB-BD31-4B8C-83A1-F6EECF244321}">
                <p14:modId xmlns:p14="http://schemas.microsoft.com/office/powerpoint/2010/main" val="669092802"/>
              </p:ext>
            </p:extLst>
          </p:nvPr>
        </p:nvGraphicFramePr>
        <p:xfrm>
          <a:off x="5784140" y="819504"/>
          <a:ext cx="6251575" cy="4559300"/>
        </p:xfrm>
        <a:graphic>
          <a:graphicData uri="http://schemas.openxmlformats.org/presentationml/2006/ole">
            <mc:AlternateContent xmlns:mc="http://schemas.openxmlformats.org/markup-compatibility/2006">
              <mc:Choice xmlns:v="urn:schemas-microsoft-com:vml" Requires="v">
                <p:oleObj spid="_x0000_s19506" name="Document" r:id="rId3" imgW="7718118" imgH="5668321" progId="Word.Document.8">
                  <p:embed/>
                </p:oleObj>
              </mc:Choice>
              <mc:Fallback>
                <p:oleObj name="Document" r:id="rId3" imgW="7718118" imgH="5668321" progId="Word.Document.8">
                  <p:embed/>
                  <p:pic>
                    <p:nvPicPr>
                      <p:cNvPr id="0" name=""/>
                      <p:cNvPicPr>
                        <a:picLocks noChangeAspect="1" noChangeArrowheads="1"/>
                      </p:cNvPicPr>
                      <p:nvPr/>
                    </p:nvPicPr>
                    <p:blipFill>
                      <a:blip r:embed="rId4"/>
                      <a:srcRect/>
                      <a:stretch>
                        <a:fillRect/>
                      </a:stretch>
                    </p:blipFill>
                    <p:spPr bwMode="auto">
                      <a:xfrm>
                        <a:off x="5784140" y="819504"/>
                        <a:ext cx="6251575" cy="4559300"/>
                      </a:xfrm>
                      <a:prstGeom prst="rect">
                        <a:avLst/>
                      </a:prstGeom>
                      <a:noFill/>
                      <a:ln>
                        <a:noFill/>
                      </a:ln>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3581065308"/>
              </p:ext>
            </p:extLst>
          </p:nvPr>
        </p:nvGraphicFramePr>
        <p:xfrm>
          <a:off x="6279195" y="4997850"/>
          <a:ext cx="4536261" cy="1087239"/>
        </p:xfrm>
        <a:graphic>
          <a:graphicData uri="http://schemas.openxmlformats.org/presentationml/2006/ole">
            <mc:AlternateContent xmlns:mc="http://schemas.openxmlformats.org/markup-compatibility/2006">
              <mc:Choice xmlns:v="urn:schemas-microsoft-com:vml" Requires="v">
                <p:oleObj spid="_x0000_s19507" name="Document" r:id="rId5" imgW="3403141" imgH="913658" progId="Word.Document.8">
                  <p:embed/>
                </p:oleObj>
              </mc:Choice>
              <mc:Fallback>
                <p:oleObj name="Document" r:id="rId5" imgW="3403141" imgH="913658" progId="Word.Document.8">
                  <p:embed/>
                  <p:pic>
                    <p:nvPicPr>
                      <p:cNvPr id="0" name=""/>
                      <p:cNvPicPr>
                        <a:picLocks noChangeAspect="1" noChangeArrowheads="1"/>
                      </p:cNvPicPr>
                      <p:nvPr/>
                    </p:nvPicPr>
                    <p:blipFill>
                      <a:blip r:embed="rId6"/>
                      <a:srcRect/>
                      <a:stretch>
                        <a:fillRect/>
                      </a:stretch>
                    </p:blipFill>
                    <p:spPr bwMode="auto">
                      <a:xfrm>
                        <a:off x="6279195" y="4997850"/>
                        <a:ext cx="4536261" cy="1087239"/>
                      </a:xfrm>
                      <a:prstGeom prst="rect">
                        <a:avLst/>
                      </a:prstGeom>
                      <a:noFill/>
                      <a:ln>
                        <a:noFill/>
                      </a:ln>
                      <a:effectLst/>
                      <a:extLst/>
                    </p:spPr>
                  </p:pic>
                </p:oleObj>
              </mc:Fallback>
            </mc:AlternateContent>
          </a:graphicData>
        </a:graphic>
      </p:graphicFrame>
      <p:sp>
        <p:nvSpPr>
          <p:cNvPr id="8" name="矩形 7"/>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典例精析</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10797734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p:cNvSpPr>
            <a:spLocks noGrp="1" noChangeArrowheads="1"/>
          </p:cNvSpPr>
          <p:nvPr>
            <p:ph type="body" idx="1"/>
          </p:nvPr>
        </p:nvSpPr>
        <p:spPr>
          <a:xfrm>
            <a:off x="515649" y="735604"/>
            <a:ext cx="11344166" cy="6595527"/>
          </a:xfrm>
        </p:spPr>
        <p:txBody>
          <a:bodyPr/>
          <a:lstStyle/>
          <a:p>
            <a:pPr marL="0" indent="0" algn="just">
              <a:lnSpc>
                <a:spcPct val="150000"/>
              </a:lnSpc>
              <a:buNone/>
            </a:pPr>
            <a:r>
              <a:rPr lang="en-US" altLang="zh-CN" sz="2800" b="1" dirty="0">
                <a:latin typeface="Times New Roman" pitchFamily="18" charset="0"/>
                <a:ea typeface="黑体" pitchFamily="2" charset="-122"/>
                <a:cs typeface="Times New Roman" pitchFamily="18" charset="0"/>
              </a:rPr>
              <a:t>1</a:t>
            </a:r>
            <a:r>
              <a:rPr lang="zh-CN" altLang="en-US" sz="2800" b="1" dirty="0">
                <a:latin typeface="Times New Roman" pitchFamily="18" charset="0"/>
                <a:ea typeface="黑体" pitchFamily="2" charset="-122"/>
                <a:cs typeface="Times New Roman" pitchFamily="18" charset="0"/>
              </a:rPr>
              <a:t>．关于电流的概念，下列说法中正确的有</a:t>
            </a:r>
            <a:r>
              <a:rPr lang="en-US" altLang="zh-CN" sz="2800" b="1" dirty="0">
                <a:latin typeface="Times New Roman" pitchFamily="18" charset="0"/>
                <a:ea typeface="黑体" pitchFamily="2" charset="-122"/>
                <a:cs typeface="Times New Roman" pitchFamily="18" charset="0"/>
              </a:rPr>
              <a:t>(</a:t>
            </a:r>
            <a:r>
              <a:rPr lang="zh-CN" altLang="en-US" sz="2800" b="1" dirty="0">
                <a:latin typeface="Times New Roman" pitchFamily="18" charset="0"/>
                <a:ea typeface="黑体" pitchFamily="2" charset="-122"/>
                <a:cs typeface="Times New Roman" pitchFamily="18" charset="0"/>
              </a:rPr>
              <a:t>　　</a:t>
            </a:r>
            <a:r>
              <a:rPr lang="en-US" altLang="zh-CN" sz="2800" b="1" dirty="0">
                <a:latin typeface="Times New Roman" pitchFamily="18" charset="0"/>
                <a:ea typeface="黑体" pitchFamily="2" charset="-122"/>
                <a:cs typeface="Times New Roman" pitchFamily="18" charset="0"/>
              </a:rPr>
              <a:t>)</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A</a:t>
            </a:r>
            <a:r>
              <a:rPr lang="zh-CN" altLang="en-US" sz="2800" b="1" dirty="0">
                <a:latin typeface="Times New Roman" pitchFamily="18" charset="0"/>
                <a:ea typeface="黑体" pitchFamily="2" charset="-122"/>
                <a:cs typeface="Times New Roman" pitchFamily="18" charset="0"/>
              </a:rPr>
              <a:t>．导体中有电荷运动就形成</a:t>
            </a:r>
            <a:r>
              <a:rPr lang="zh-CN" altLang="en-US" sz="2800" b="1" dirty="0" smtClean="0">
                <a:latin typeface="Times New Roman" pitchFamily="18" charset="0"/>
                <a:ea typeface="黑体" pitchFamily="2" charset="-122"/>
                <a:cs typeface="Times New Roman" pitchFamily="18" charset="0"/>
              </a:rPr>
              <a:t>电流</a:t>
            </a:r>
            <a:endParaRPr lang="zh-CN" altLang="en-US" sz="2800" b="1" dirty="0">
              <a:latin typeface="Times New Roman" pitchFamily="18" charset="0"/>
              <a:ea typeface="黑体" pitchFamily="2" charset="-122"/>
              <a:cs typeface="Times New Roman" pitchFamily="18" charset="0"/>
            </a:endParaRP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B</a:t>
            </a:r>
            <a:r>
              <a:rPr lang="zh-CN" altLang="en-US" sz="2800" b="1" dirty="0">
                <a:latin typeface="Times New Roman" pitchFamily="18" charset="0"/>
                <a:ea typeface="黑体" pitchFamily="2" charset="-122"/>
                <a:cs typeface="Times New Roman" pitchFamily="18" charset="0"/>
              </a:rPr>
              <a:t>．电流是一个矢量，其方向就是正电荷定向运动的方向</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C</a:t>
            </a:r>
            <a:r>
              <a:rPr lang="zh-CN" altLang="en-US" sz="2800" b="1" dirty="0">
                <a:latin typeface="Times New Roman" pitchFamily="18" charset="0"/>
                <a:ea typeface="黑体" pitchFamily="2" charset="-122"/>
                <a:cs typeface="Times New Roman" pitchFamily="18" charset="0"/>
              </a:rPr>
              <a:t>．在国际单位制中，电流是一个基本物理量，其单位安培是基本单位</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D</a:t>
            </a:r>
            <a:r>
              <a:rPr lang="zh-CN" altLang="en-US" sz="2800" b="1" dirty="0">
                <a:latin typeface="Times New Roman" pitchFamily="18" charset="0"/>
                <a:ea typeface="黑体" pitchFamily="2" charset="-122"/>
                <a:cs typeface="Times New Roman" pitchFamily="18" charset="0"/>
              </a:rPr>
              <a:t>．对于导体，只要其两端电势差为零，电流也必为零</a:t>
            </a:r>
          </a:p>
        </p:txBody>
      </p:sp>
      <p:sp>
        <p:nvSpPr>
          <p:cNvPr id="3" name="矩形 2"/>
          <p:cNvSpPr/>
          <p:nvPr/>
        </p:nvSpPr>
        <p:spPr>
          <a:xfrm>
            <a:off x="7403724" y="729494"/>
            <a:ext cx="765681" cy="769484"/>
          </a:xfrm>
          <a:prstGeom prst="rect">
            <a:avLst/>
          </a:prstGeom>
        </p:spPr>
        <p:txBody>
          <a:bodyPr wrap="none" lIns="121963" tIns="60981" rIns="121963" bIns="60981">
            <a:spAutoFit/>
          </a:bodyPr>
          <a:lstStyle/>
          <a:p>
            <a:pPr lvl="0" algn="just" eaLnBrk="0" hangingPunct="0">
              <a:lnSpc>
                <a:spcPct val="150000"/>
              </a:lnSpc>
              <a:spcBef>
                <a:spcPct val="20000"/>
              </a:spcBef>
            </a:pPr>
            <a:r>
              <a:rPr lang="en-US" altLang="zh-CN" sz="2800" kern="0" dirty="0">
                <a:solidFill>
                  <a:srgbClr val="FF0000"/>
                </a:solidFill>
                <a:ea typeface="宋体"/>
                <a:cs typeface="Times New Roman" pitchFamily="18" charset="0"/>
              </a:rPr>
              <a:t>CD</a:t>
            </a:r>
          </a:p>
        </p:txBody>
      </p:sp>
      <p:sp>
        <p:nvSpPr>
          <p:cNvPr id="5" name="矩形 4"/>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719754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608565" y="1269554"/>
            <a:ext cx="11116235" cy="4616648"/>
          </a:xfrm>
          <a:prstGeom prst="rect">
            <a:avLst/>
          </a:prstGeom>
        </p:spPr>
        <p:txBody>
          <a:bodyPr wrap="square">
            <a:spAutoFit/>
          </a:bodyPr>
          <a:lstStyle/>
          <a:p>
            <a:pPr>
              <a:lnSpc>
                <a:spcPct val="150000"/>
              </a:lnSpc>
            </a:pPr>
            <a:r>
              <a:rPr lang="en-US" altLang="zh-CN" sz="2800" dirty="0" smtClean="0">
                <a:ea typeface="黑体" pitchFamily="2" charset="-122"/>
                <a:cs typeface="Times New Roman" pitchFamily="18" charset="0"/>
              </a:rPr>
              <a:t>2</a:t>
            </a:r>
            <a:r>
              <a:rPr lang="zh-CN" altLang="zh-CN" sz="2800" dirty="0">
                <a:ea typeface="黑体" pitchFamily="2" charset="-122"/>
                <a:cs typeface="Times New Roman" pitchFamily="18" charset="0"/>
              </a:rPr>
              <a:t>．一段粗细均匀的金属导体的横截面积是</a:t>
            </a:r>
            <a:r>
              <a:rPr lang="en-US" altLang="zh-CN" sz="2800" i="1" dirty="0">
                <a:ea typeface="黑体" pitchFamily="2" charset="-122"/>
                <a:cs typeface="Times New Roman" pitchFamily="18" charset="0"/>
              </a:rPr>
              <a:t>S</a:t>
            </a:r>
            <a:r>
              <a:rPr lang="zh-CN" altLang="zh-CN" sz="2800" dirty="0">
                <a:ea typeface="黑体" pitchFamily="2" charset="-122"/>
                <a:cs typeface="Times New Roman" pitchFamily="18" charset="0"/>
              </a:rPr>
              <a:t>，导体单位长度内的自由电子数为</a:t>
            </a:r>
            <a:r>
              <a:rPr lang="en-US" altLang="zh-CN" sz="2800" i="1" dirty="0">
                <a:ea typeface="黑体" pitchFamily="2" charset="-122"/>
                <a:cs typeface="Times New Roman" pitchFamily="18" charset="0"/>
              </a:rPr>
              <a:t>n</a:t>
            </a:r>
            <a:r>
              <a:rPr lang="zh-CN" altLang="zh-CN" sz="2800" dirty="0">
                <a:ea typeface="黑体" pitchFamily="2" charset="-122"/>
                <a:cs typeface="Times New Roman" pitchFamily="18" charset="0"/>
              </a:rPr>
              <a:t>，金属内的自由电子的电荷量为</a:t>
            </a:r>
            <a:r>
              <a:rPr lang="en-US" altLang="zh-CN" sz="2800" i="1" dirty="0">
                <a:ea typeface="黑体" pitchFamily="2" charset="-122"/>
                <a:cs typeface="Times New Roman" pitchFamily="18" charset="0"/>
              </a:rPr>
              <a:t>e</a:t>
            </a:r>
            <a:r>
              <a:rPr lang="zh-CN" altLang="zh-CN" sz="2800" dirty="0">
                <a:ea typeface="黑体" pitchFamily="2" charset="-122"/>
                <a:cs typeface="Times New Roman" pitchFamily="18" charset="0"/>
              </a:rPr>
              <a:t>，自由电子做无规则热运动的速率为</a:t>
            </a:r>
            <a:r>
              <a:rPr lang="en-US" altLang="zh-CN" sz="2800" i="1" dirty="0">
                <a:latin typeface="Book Antiqua" pitchFamily="18" charset="0"/>
                <a:ea typeface="黑体" pitchFamily="2" charset="-122"/>
                <a:cs typeface="Times New Roman" pitchFamily="18" charset="0"/>
              </a:rPr>
              <a:t>v</a:t>
            </a:r>
            <a:r>
              <a:rPr lang="en-US" altLang="zh-CN" sz="2800" baseline="-25000" dirty="0">
                <a:ea typeface="黑体" pitchFamily="2" charset="-122"/>
                <a:cs typeface="Times New Roman" pitchFamily="18" charset="0"/>
              </a:rPr>
              <a:t>0</a:t>
            </a:r>
            <a:r>
              <a:rPr lang="zh-CN" altLang="zh-CN" sz="2800" dirty="0">
                <a:ea typeface="黑体" pitchFamily="2" charset="-122"/>
                <a:cs typeface="Times New Roman" pitchFamily="18" charset="0"/>
              </a:rPr>
              <a:t>，导体中通过的电流为</a:t>
            </a:r>
            <a:r>
              <a:rPr lang="en-US" altLang="zh-CN" sz="2800" i="1" dirty="0">
                <a:ea typeface="黑体" pitchFamily="2" charset="-122"/>
                <a:cs typeface="Times New Roman" pitchFamily="18" charset="0"/>
              </a:rPr>
              <a:t>I</a:t>
            </a:r>
            <a:r>
              <a:rPr lang="en-US" altLang="zh-CN" sz="2800" dirty="0">
                <a:ea typeface="黑体" pitchFamily="2" charset="-122"/>
                <a:cs typeface="Times New Roman" pitchFamily="18" charset="0"/>
              </a:rPr>
              <a:t>.</a:t>
            </a:r>
            <a:r>
              <a:rPr lang="zh-CN" altLang="zh-CN" sz="2800" dirty="0">
                <a:ea typeface="黑体" pitchFamily="2" charset="-122"/>
                <a:cs typeface="Times New Roman" pitchFamily="18" charset="0"/>
              </a:rPr>
              <a:t>则下列说法中正确的有</a:t>
            </a:r>
            <a:r>
              <a:rPr lang="en-US" altLang="zh-CN" sz="2800" dirty="0">
                <a:ea typeface="黑体" pitchFamily="2" charset="-122"/>
                <a:cs typeface="Times New Roman" pitchFamily="18" charset="0"/>
              </a:rPr>
              <a:t>(</a:t>
            </a:r>
            <a:r>
              <a:rPr lang="zh-CN" altLang="zh-CN" sz="2800" dirty="0">
                <a:ea typeface="黑体" pitchFamily="2" charset="-122"/>
                <a:cs typeface="Times New Roman" pitchFamily="18" charset="0"/>
              </a:rPr>
              <a:t>　　</a:t>
            </a:r>
            <a:r>
              <a:rPr lang="en-US" altLang="zh-CN" sz="2800" dirty="0">
                <a:ea typeface="黑体" pitchFamily="2" charset="-122"/>
                <a:cs typeface="Times New Roman" pitchFamily="18" charset="0"/>
              </a:rPr>
              <a:t>)</a:t>
            </a:r>
            <a:endParaRPr lang="zh-CN" altLang="zh-CN" sz="2800" dirty="0">
              <a:ea typeface="黑体" pitchFamily="2" charset="-122"/>
              <a:cs typeface="Times New Roman" pitchFamily="18" charset="0"/>
            </a:endParaRPr>
          </a:p>
          <a:p>
            <a:pPr>
              <a:lnSpc>
                <a:spcPct val="150000"/>
              </a:lnSpc>
            </a:pPr>
            <a:r>
              <a:rPr lang="en-US" altLang="zh-CN" sz="2800" dirty="0">
                <a:ea typeface="黑体" pitchFamily="2" charset="-122"/>
                <a:cs typeface="Times New Roman" pitchFamily="18" charset="0"/>
              </a:rPr>
              <a:t>A</a:t>
            </a:r>
            <a:r>
              <a:rPr lang="zh-CN" altLang="zh-CN" sz="2800" dirty="0">
                <a:ea typeface="黑体" pitchFamily="2" charset="-122"/>
                <a:cs typeface="Times New Roman" pitchFamily="18" charset="0"/>
              </a:rPr>
              <a:t>．自由电子定向移动的速率为</a:t>
            </a:r>
            <a:r>
              <a:rPr lang="en-US" altLang="zh-CN" sz="2800" i="1" dirty="0">
                <a:latin typeface="Book Antiqua" pitchFamily="18" charset="0"/>
                <a:ea typeface="黑体" pitchFamily="2" charset="-122"/>
                <a:cs typeface="Times New Roman" pitchFamily="18" charset="0"/>
              </a:rPr>
              <a:t>v</a:t>
            </a:r>
            <a:r>
              <a:rPr lang="en-US" altLang="zh-CN" sz="2800" baseline="-25000" dirty="0">
                <a:ea typeface="黑体" pitchFamily="2" charset="-122"/>
                <a:cs typeface="Times New Roman" pitchFamily="18" charset="0"/>
              </a:rPr>
              <a:t>0</a:t>
            </a:r>
            <a:endParaRPr lang="zh-CN" altLang="zh-CN" sz="2800" dirty="0">
              <a:ea typeface="黑体" pitchFamily="2" charset="-122"/>
              <a:cs typeface="Times New Roman" pitchFamily="18" charset="0"/>
            </a:endParaRPr>
          </a:p>
          <a:p>
            <a:pPr>
              <a:lnSpc>
                <a:spcPct val="150000"/>
              </a:lnSpc>
            </a:pPr>
            <a:r>
              <a:rPr lang="en-US" altLang="zh-CN" sz="2800" dirty="0">
                <a:ea typeface="黑体" pitchFamily="2" charset="-122"/>
                <a:cs typeface="Times New Roman" pitchFamily="18" charset="0"/>
              </a:rPr>
              <a:t>B</a:t>
            </a:r>
            <a:r>
              <a:rPr lang="zh-CN" altLang="zh-CN" sz="2800" dirty="0">
                <a:ea typeface="黑体" pitchFamily="2" charset="-122"/>
                <a:cs typeface="Times New Roman" pitchFamily="18" charset="0"/>
              </a:rPr>
              <a:t>．自由电子定向移动的速率为</a:t>
            </a:r>
            <a:r>
              <a:rPr lang="en-US" altLang="zh-CN" sz="2800" i="1" dirty="0">
                <a:latin typeface="Book Antiqua" pitchFamily="18" charset="0"/>
                <a:ea typeface="黑体" pitchFamily="2" charset="-122"/>
                <a:cs typeface="Times New Roman" pitchFamily="18" charset="0"/>
              </a:rPr>
              <a:t>v</a:t>
            </a:r>
            <a:r>
              <a:rPr lang="zh-CN" altLang="zh-CN" sz="2800" dirty="0" smtClean="0">
                <a:ea typeface="黑体" pitchFamily="2" charset="-122"/>
                <a:cs typeface="Times New Roman" pitchFamily="18" charset="0"/>
              </a:rPr>
              <a:t>＝</a:t>
            </a:r>
            <a:endParaRPr lang="zh-CN" altLang="zh-CN" sz="2800" dirty="0">
              <a:ea typeface="黑体" pitchFamily="2" charset="-122"/>
              <a:cs typeface="Times New Roman" pitchFamily="18" charset="0"/>
            </a:endParaRPr>
          </a:p>
          <a:p>
            <a:pPr>
              <a:lnSpc>
                <a:spcPct val="150000"/>
              </a:lnSpc>
            </a:pPr>
            <a:r>
              <a:rPr lang="en-US" altLang="zh-CN" sz="2800" dirty="0">
                <a:ea typeface="黑体" pitchFamily="2" charset="-122"/>
                <a:cs typeface="Times New Roman" pitchFamily="18" charset="0"/>
              </a:rPr>
              <a:t>C</a:t>
            </a:r>
            <a:r>
              <a:rPr lang="zh-CN" altLang="zh-CN" sz="2800" dirty="0">
                <a:ea typeface="黑体" pitchFamily="2" charset="-122"/>
                <a:cs typeface="Times New Roman" pitchFamily="18" charset="0"/>
              </a:rPr>
              <a:t>．自由电子定向移动的速率为真空中的光速</a:t>
            </a:r>
            <a:r>
              <a:rPr lang="en-US" altLang="zh-CN" sz="2800" i="1" dirty="0">
                <a:ea typeface="黑体" pitchFamily="2" charset="-122"/>
                <a:cs typeface="Times New Roman" pitchFamily="18" charset="0"/>
              </a:rPr>
              <a:t>c</a:t>
            </a:r>
            <a:endParaRPr lang="zh-CN" altLang="zh-CN" sz="2800" dirty="0">
              <a:ea typeface="黑体" pitchFamily="2" charset="-122"/>
              <a:cs typeface="Times New Roman" pitchFamily="18" charset="0"/>
            </a:endParaRPr>
          </a:p>
          <a:p>
            <a:pPr>
              <a:lnSpc>
                <a:spcPct val="150000"/>
              </a:lnSpc>
            </a:pPr>
            <a:r>
              <a:rPr lang="en-US" altLang="zh-CN" sz="2800" dirty="0">
                <a:ea typeface="黑体" pitchFamily="2" charset="-122"/>
                <a:cs typeface="Times New Roman" pitchFamily="18" charset="0"/>
              </a:rPr>
              <a:t>D</a:t>
            </a:r>
            <a:r>
              <a:rPr lang="zh-CN" altLang="zh-CN" sz="2800" dirty="0">
                <a:ea typeface="黑体" pitchFamily="2" charset="-122"/>
                <a:cs typeface="Times New Roman" pitchFamily="18" charset="0"/>
              </a:rPr>
              <a:t>．自由电子定向移动的速率为</a:t>
            </a:r>
            <a:r>
              <a:rPr lang="en-US" altLang="zh-CN" sz="2800" i="1" dirty="0">
                <a:latin typeface="Book Antiqua" pitchFamily="18" charset="0"/>
                <a:ea typeface="黑体" pitchFamily="2" charset="-122"/>
                <a:cs typeface="Times New Roman" pitchFamily="18" charset="0"/>
              </a:rPr>
              <a:t>v</a:t>
            </a:r>
            <a:r>
              <a:rPr lang="zh-CN" altLang="zh-CN" sz="2800" dirty="0" smtClean="0">
                <a:ea typeface="黑体" pitchFamily="2" charset="-122"/>
                <a:cs typeface="Times New Roman" pitchFamily="18" charset="0"/>
              </a:rPr>
              <a:t>＝</a:t>
            </a:r>
            <a:endParaRPr lang="zh-CN" altLang="zh-CN" sz="2800" dirty="0">
              <a:ea typeface="黑体" pitchFamily="2" charset="-122"/>
              <a:cs typeface="Times New Roman" pitchFamily="18" charset="0"/>
            </a:endParaRPr>
          </a:p>
        </p:txBody>
      </p:sp>
      <p:sp>
        <p:nvSpPr>
          <p:cNvPr id="3" name="矩形 2"/>
          <p:cNvSpPr/>
          <p:nvPr/>
        </p:nvSpPr>
        <p:spPr>
          <a:xfrm>
            <a:off x="10453721" y="2570300"/>
            <a:ext cx="505995" cy="769484"/>
          </a:xfrm>
          <a:prstGeom prst="rect">
            <a:avLst/>
          </a:prstGeom>
        </p:spPr>
        <p:txBody>
          <a:bodyPr wrap="none" lIns="121963" tIns="60981" rIns="121963" bIns="60981">
            <a:spAutoFit/>
          </a:bodyPr>
          <a:lstStyle/>
          <a:p>
            <a:pPr lvl="0" algn="just" eaLnBrk="0" hangingPunct="0">
              <a:lnSpc>
                <a:spcPct val="150000"/>
              </a:lnSpc>
              <a:spcBef>
                <a:spcPct val="20000"/>
              </a:spcBef>
            </a:pPr>
            <a:r>
              <a:rPr lang="en-US" altLang="zh-CN" sz="2800" kern="0" dirty="0">
                <a:solidFill>
                  <a:srgbClr val="FF0000"/>
                </a:solidFill>
                <a:ea typeface="宋体"/>
                <a:cs typeface="Times New Roman" pitchFamily="18" charset="0"/>
              </a:rPr>
              <a:t>D</a:t>
            </a:r>
          </a:p>
        </p:txBody>
      </p:sp>
      <p:sp>
        <p:nvSpPr>
          <p:cNvPr id="5" name="矩形 4"/>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graphicFrame>
        <p:nvGraphicFramePr>
          <p:cNvPr id="4" name="对象 3"/>
          <p:cNvGraphicFramePr>
            <a:graphicFrameLocks noChangeAspect="1"/>
          </p:cNvGraphicFramePr>
          <p:nvPr>
            <p:extLst>
              <p:ext uri="{D42A27DB-BD31-4B8C-83A1-F6EECF244321}">
                <p14:modId xmlns:p14="http://schemas.microsoft.com/office/powerpoint/2010/main" val="282723996"/>
              </p:ext>
            </p:extLst>
          </p:nvPr>
        </p:nvGraphicFramePr>
        <p:xfrm>
          <a:off x="6191511" y="3564809"/>
          <a:ext cx="546100" cy="703262"/>
        </p:xfrm>
        <a:graphic>
          <a:graphicData uri="http://schemas.openxmlformats.org/presentationml/2006/ole">
            <mc:AlternateContent xmlns:mc="http://schemas.openxmlformats.org/markup-compatibility/2006">
              <mc:Choice xmlns:v="urn:schemas-microsoft-com:vml" Requires="v">
                <p:oleObj spid="_x0000_s23582" name="Equation" r:id="rId3" imgW="304560" imgH="393480" progId="Equation.DSMT4">
                  <p:embed/>
                </p:oleObj>
              </mc:Choice>
              <mc:Fallback>
                <p:oleObj name="Equation" r:id="rId3" imgW="304560" imgH="393480" progId="Equation.DSMT4">
                  <p:embed/>
                  <p:pic>
                    <p:nvPicPr>
                      <p:cNvPr id="0" name="对象 1"/>
                      <p:cNvPicPr>
                        <a:picLocks noChangeAspect="1" noChangeArrowheads="1"/>
                      </p:cNvPicPr>
                      <p:nvPr/>
                    </p:nvPicPr>
                    <p:blipFill>
                      <a:blip r:embed="rId4"/>
                      <a:srcRect/>
                      <a:stretch>
                        <a:fillRect/>
                      </a:stretch>
                    </p:blipFill>
                    <p:spPr bwMode="auto">
                      <a:xfrm>
                        <a:off x="6191511" y="3564809"/>
                        <a:ext cx="546100" cy="703262"/>
                      </a:xfrm>
                      <a:prstGeom prst="rect">
                        <a:avLst/>
                      </a:prstGeom>
                      <a:noFill/>
                      <a:ln>
                        <a:noFill/>
                      </a:ln>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3780350121"/>
              </p:ext>
            </p:extLst>
          </p:nvPr>
        </p:nvGraphicFramePr>
        <p:xfrm>
          <a:off x="6211686" y="4871231"/>
          <a:ext cx="385763" cy="703263"/>
        </p:xfrm>
        <a:graphic>
          <a:graphicData uri="http://schemas.openxmlformats.org/presentationml/2006/ole">
            <mc:AlternateContent xmlns:mc="http://schemas.openxmlformats.org/markup-compatibility/2006">
              <mc:Choice xmlns:v="urn:schemas-microsoft-com:vml" Requires="v">
                <p:oleObj spid="_x0000_s23583" name="Equation" r:id="rId5" imgW="215640" imgH="393480" progId="Equation.DSMT4">
                  <p:embed/>
                </p:oleObj>
              </mc:Choice>
              <mc:Fallback>
                <p:oleObj name="Equation" r:id="rId5" imgW="215640" imgH="393480" progId="Equation.DSMT4">
                  <p:embed/>
                  <p:pic>
                    <p:nvPicPr>
                      <p:cNvPr id="0" name="对象 3"/>
                      <p:cNvPicPr>
                        <a:picLocks noChangeAspect="1" noChangeArrowheads="1"/>
                      </p:cNvPicPr>
                      <p:nvPr/>
                    </p:nvPicPr>
                    <p:blipFill>
                      <a:blip r:embed="rId6"/>
                      <a:srcRect/>
                      <a:stretch>
                        <a:fillRect/>
                      </a:stretch>
                    </p:blipFill>
                    <p:spPr bwMode="auto">
                      <a:xfrm>
                        <a:off x="6211686" y="4871231"/>
                        <a:ext cx="385763"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5427539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2"/>
          <p:cNvSpPr>
            <a:spLocks noGrp="1" noChangeArrowheads="1"/>
          </p:cNvSpPr>
          <p:nvPr>
            <p:ph type="body" idx="1"/>
          </p:nvPr>
        </p:nvSpPr>
        <p:spPr>
          <a:xfrm>
            <a:off x="495056" y="1044529"/>
            <a:ext cx="11454769" cy="5801892"/>
          </a:xfrm>
        </p:spPr>
        <p:txBody>
          <a:bodyPr/>
          <a:lstStyle/>
          <a:p>
            <a:pPr marL="0" indent="0" algn="just">
              <a:lnSpc>
                <a:spcPct val="150000"/>
              </a:lnSpc>
              <a:buNone/>
            </a:pPr>
            <a:r>
              <a:rPr lang="en-US" altLang="zh-CN" sz="2800" b="1" dirty="0">
                <a:latin typeface="Times New Roman" pitchFamily="18" charset="0"/>
                <a:cs typeface="Times New Roman" pitchFamily="18" charset="0"/>
              </a:rPr>
              <a:t>3</a:t>
            </a:r>
            <a:r>
              <a:rPr lang="zh-CN" altLang="en-US" sz="2800" b="1" dirty="0">
                <a:latin typeface="Times New Roman" pitchFamily="18" charset="0"/>
                <a:cs typeface="Times New Roman" pitchFamily="18" charset="0"/>
              </a:rPr>
              <a:t>．</a:t>
            </a:r>
            <a:r>
              <a:rPr lang="zh-CN" altLang="en-US" sz="2800" b="1" dirty="0">
                <a:latin typeface="Times New Roman" pitchFamily="18" charset="0"/>
                <a:ea typeface="黑体" pitchFamily="2" charset="-122"/>
                <a:cs typeface="Times New Roman" pitchFamily="18" charset="0"/>
              </a:rPr>
              <a:t>将左边的铜导线和右边的铝导线连接起来，已知截面积</a:t>
            </a:r>
            <a:r>
              <a:rPr lang="en-US" altLang="zh-CN" sz="2800" b="1" i="1" dirty="0">
                <a:latin typeface="Times New Roman" pitchFamily="18" charset="0"/>
                <a:ea typeface="黑体" pitchFamily="2" charset="-122"/>
                <a:cs typeface="Times New Roman" pitchFamily="18" charset="0"/>
              </a:rPr>
              <a:t>S</a:t>
            </a:r>
            <a:r>
              <a:rPr lang="zh-CN" altLang="en-US" sz="2800" b="1" baseline="-30000" dirty="0">
                <a:latin typeface="Times New Roman" pitchFamily="18" charset="0"/>
                <a:ea typeface="黑体" pitchFamily="2" charset="-122"/>
                <a:cs typeface="Times New Roman" pitchFamily="18" charset="0"/>
              </a:rPr>
              <a:t>铝</a:t>
            </a:r>
            <a:r>
              <a:rPr lang="zh-CN" altLang="en-US" sz="2800" b="1" dirty="0">
                <a:latin typeface="Times New Roman" pitchFamily="18" charset="0"/>
                <a:ea typeface="黑体" pitchFamily="2" charset="-122"/>
                <a:cs typeface="Times New Roman" pitchFamily="18" charset="0"/>
              </a:rPr>
              <a:t>＝</a:t>
            </a:r>
            <a:r>
              <a:rPr lang="en-US" altLang="zh-CN" sz="2800" b="1" dirty="0">
                <a:latin typeface="Times New Roman" pitchFamily="18" charset="0"/>
                <a:ea typeface="黑体" pitchFamily="2" charset="-122"/>
                <a:cs typeface="Times New Roman" pitchFamily="18" charset="0"/>
              </a:rPr>
              <a:t>2</a:t>
            </a:r>
            <a:r>
              <a:rPr lang="en-US" altLang="zh-CN" sz="2800" b="1" i="1" dirty="0">
                <a:latin typeface="Times New Roman" pitchFamily="18" charset="0"/>
                <a:ea typeface="黑体" pitchFamily="2" charset="-122"/>
                <a:cs typeface="Times New Roman" pitchFamily="18" charset="0"/>
              </a:rPr>
              <a:t>S</a:t>
            </a:r>
            <a:r>
              <a:rPr lang="zh-CN" altLang="en-US" sz="2800" b="1" baseline="-30000" dirty="0">
                <a:latin typeface="Times New Roman" pitchFamily="18" charset="0"/>
                <a:ea typeface="黑体" pitchFamily="2" charset="-122"/>
                <a:cs typeface="Times New Roman" pitchFamily="18" charset="0"/>
              </a:rPr>
              <a:t>铜．</a:t>
            </a:r>
            <a:r>
              <a:rPr lang="zh-CN" altLang="en-US" sz="2800" b="1" dirty="0">
                <a:latin typeface="Times New Roman" pitchFamily="18" charset="0"/>
                <a:ea typeface="黑体" pitchFamily="2" charset="-122"/>
                <a:cs typeface="Times New Roman" pitchFamily="18" charset="0"/>
              </a:rPr>
              <a:t>在铜导线上取一截面</a:t>
            </a:r>
            <a:r>
              <a:rPr lang="en-US" altLang="zh-CN" sz="2800" b="1" i="1" dirty="0">
                <a:latin typeface="Times New Roman" pitchFamily="18" charset="0"/>
                <a:ea typeface="黑体" pitchFamily="2" charset="-122"/>
                <a:cs typeface="Times New Roman" pitchFamily="18" charset="0"/>
              </a:rPr>
              <a:t>A</a:t>
            </a:r>
            <a:r>
              <a:rPr lang="zh-CN" altLang="en-US" sz="2800" b="1" dirty="0">
                <a:latin typeface="Times New Roman" pitchFamily="18" charset="0"/>
                <a:ea typeface="黑体" pitchFamily="2" charset="-122"/>
                <a:cs typeface="Times New Roman" pitchFamily="18" charset="0"/>
              </a:rPr>
              <a:t>，在铝导线上取一截面</a:t>
            </a:r>
            <a:r>
              <a:rPr lang="en-US" altLang="zh-CN" sz="2800" b="1" i="1" dirty="0">
                <a:latin typeface="Times New Roman" pitchFamily="18" charset="0"/>
                <a:ea typeface="黑体" pitchFamily="2" charset="-122"/>
                <a:cs typeface="Times New Roman" pitchFamily="18" charset="0"/>
              </a:rPr>
              <a:t>B</a:t>
            </a:r>
            <a:r>
              <a:rPr lang="zh-CN" altLang="en-US" sz="2800" b="1" dirty="0">
                <a:latin typeface="Times New Roman" pitchFamily="18" charset="0"/>
                <a:ea typeface="黑体" pitchFamily="2" charset="-122"/>
                <a:cs typeface="Times New Roman" pitchFamily="18" charset="0"/>
              </a:rPr>
              <a:t>，若在</a:t>
            </a:r>
            <a:r>
              <a:rPr lang="en-US" altLang="zh-CN" sz="2800" b="1" dirty="0" smtClean="0">
                <a:latin typeface="Times New Roman" pitchFamily="18" charset="0"/>
                <a:ea typeface="黑体" pitchFamily="2" charset="-122"/>
                <a:cs typeface="Times New Roman" pitchFamily="18" charset="0"/>
              </a:rPr>
              <a:t>1s</a:t>
            </a:r>
            <a:r>
              <a:rPr lang="zh-CN" altLang="en-US" sz="2800" b="1" dirty="0">
                <a:latin typeface="Times New Roman" pitchFamily="18" charset="0"/>
                <a:ea typeface="黑体" pitchFamily="2" charset="-122"/>
                <a:cs typeface="Times New Roman" pitchFamily="18" charset="0"/>
              </a:rPr>
              <a:t>内垂直地通过它们的电子数相等，那么，通过这两截面的电流的大小关系</a:t>
            </a:r>
            <a:r>
              <a:rPr lang="zh-CN" altLang="en-US" sz="2800" b="1" dirty="0" smtClean="0">
                <a:latin typeface="Times New Roman" pitchFamily="18" charset="0"/>
                <a:ea typeface="黑体" pitchFamily="2" charset="-122"/>
                <a:cs typeface="Times New Roman" pitchFamily="18" charset="0"/>
              </a:rPr>
              <a:t>是</a:t>
            </a:r>
            <a:r>
              <a:rPr lang="en-US" altLang="zh-CN" sz="2800" b="1" dirty="0" smtClean="0">
                <a:latin typeface="Times New Roman" pitchFamily="18" charset="0"/>
                <a:ea typeface="黑体" pitchFamily="2" charset="-122"/>
                <a:cs typeface="Times New Roman" pitchFamily="18" charset="0"/>
              </a:rPr>
              <a:t>(</a:t>
            </a:r>
            <a:r>
              <a:rPr lang="zh-CN" altLang="en-US" sz="2800" b="1" dirty="0">
                <a:latin typeface="Times New Roman" pitchFamily="18" charset="0"/>
                <a:ea typeface="黑体" pitchFamily="2" charset="-122"/>
                <a:cs typeface="Times New Roman" pitchFamily="18" charset="0"/>
              </a:rPr>
              <a:t>　　</a:t>
            </a:r>
            <a:r>
              <a:rPr lang="en-US" altLang="zh-CN" sz="2800" b="1" dirty="0">
                <a:latin typeface="Times New Roman" pitchFamily="18" charset="0"/>
                <a:ea typeface="黑体" pitchFamily="2" charset="-122"/>
                <a:cs typeface="Times New Roman" pitchFamily="18" charset="0"/>
              </a:rPr>
              <a:t>)</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A</a:t>
            </a:r>
            <a:r>
              <a:rPr lang="zh-CN" altLang="en-US" sz="2800" b="1" dirty="0">
                <a:latin typeface="Times New Roman" pitchFamily="18" charset="0"/>
                <a:ea typeface="黑体" pitchFamily="2" charset="-122"/>
                <a:cs typeface="Times New Roman" pitchFamily="18" charset="0"/>
              </a:rPr>
              <a:t>．</a:t>
            </a:r>
            <a:r>
              <a:rPr lang="en-US" altLang="zh-CN" sz="2800" b="1" i="1" dirty="0">
                <a:latin typeface="Times New Roman" pitchFamily="18" charset="0"/>
                <a:ea typeface="黑体" pitchFamily="2" charset="-122"/>
                <a:cs typeface="Times New Roman" pitchFamily="18" charset="0"/>
              </a:rPr>
              <a:t>I</a:t>
            </a:r>
            <a:r>
              <a:rPr lang="en-US" altLang="zh-CN" sz="2800" b="1" baseline="-30000" dirty="0">
                <a:latin typeface="Times New Roman" pitchFamily="18" charset="0"/>
                <a:ea typeface="黑体" pitchFamily="2" charset="-122"/>
                <a:cs typeface="Times New Roman" pitchFamily="18" charset="0"/>
              </a:rPr>
              <a:t>A</a:t>
            </a:r>
            <a:r>
              <a:rPr lang="zh-CN" altLang="en-US" sz="2800" b="1" dirty="0">
                <a:latin typeface="Times New Roman" pitchFamily="18" charset="0"/>
                <a:ea typeface="黑体" pitchFamily="2" charset="-122"/>
                <a:cs typeface="Times New Roman" pitchFamily="18" charset="0"/>
              </a:rPr>
              <a:t>＝</a:t>
            </a:r>
            <a:r>
              <a:rPr lang="en-US" altLang="zh-CN" sz="2800" b="1" i="1" dirty="0">
                <a:latin typeface="Times New Roman" pitchFamily="18" charset="0"/>
                <a:ea typeface="黑体" pitchFamily="2" charset="-122"/>
                <a:cs typeface="Times New Roman" pitchFamily="18" charset="0"/>
              </a:rPr>
              <a:t>I</a:t>
            </a:r>
            <a:r>
              <a:rPr lang="en-US" altLang="zh-CN" sz="2800" b="1" i="1" baseline="-30000" dirty="0">
                <a:latin typeface="Times New Roman" pitchFamily="18" charset="0"/>
                <a:ea typeface="黑体" pitchFamily="2" charset="-122"/>
                <a:cs typeface="Times New Roman" pitchFamily="18" charset="0"/>
              </a:rPr>
              <a:t>B</a:t>
            </a:r>
            <a:r>
              <a:rPr lang="zh-CN" altLang="en-US" sz="2800" b="1" dirty="0">
                <a:latin typeface="Times New Roman" pitchFamily="18" charset="0"/>
                <a:ea typeface="黑体" pitchFamily="2" charset="-122"/>
                <a:cs typeface="Times New Roman" pitchFamily="18" charset="0"/>
              </a:rPr>
              <a:t>　　　　　　　</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B</a:t>
            </a:r>
            <a:r>
              <a:rPr lang="zh-CN" altLang="en-US" sz="2800" b="1" dirty="0">
                <a:latin typeface="Times New Roman" pitchFamily="18" charset="0"/>
                <a:ea typeface="黑体" pitchFamily="2" charset="-122"/>
                <a:cs typeface="Times New Roman" pitchFamily="18" charset="0"/>
              </a:rPr>
              <a:t>．</a:t>
            </a:r>
            <a:r>
              <a:rPr lang="en-US" altLang="zh-CN" sz="2800" b="1" i="1" dirty="0">
                <a:latin typeface="Times New Roman" pitchFamily="18" charset="0"/>
                <a:ea typeface="黑体" pitchFamily="2" charset="-122"/>
                <a:cs typeface="Times New Roman" pitchFamily="18" charset="0"/>
              </a:rPr>
              <a:t>I</a:t>
            </a:r>
            <a:r>
              <a:rPr lang="en-US" altLang="zh-CN" sz="2800" b="1" i="1" baseline="-30000" dirty="0">
                <a:latin typeface="Times New Roman" pitchFamily="18" charset="0"/>
                <a:ea typeface="黑体" pitchFamily="2" charset="-122"/>
                <a:cs typeface="Times New Roman" pitchFamily="18" charset="0"/>
              </a:rPr>
              <a:t>A</a:t>
            </a:r>
            <a:r>
              <a:rPr lang="zh-CN" altLang="en-US" sz="2800" b="1" dirty="0">
                <a:latin typeface="Times New Roman" pitchFamily="18" charset="0"/>
                <a:ea typeface="黑体" pitchFamily="2" charset="-122"/>
                <a:cs typeface="Times New Roman" pitchFamily="18" charset="0"/>
              </a:rPr>
              <a:t>＝</a:t>
            </a:r>
            <a:r>
              <a:rPr lang="en-US" altLang="zh-CN" sz="2800" b="1" dirty="0">
                <a:latin typeface="Times New Roman" pitchFamily="18" charset="0"/>
                <a:ea typeface="黑体" pitchFamily="2" charset="-122"/>
                <a:cs typeface="Times New Roman" pitchFamily="18" charset="0"/>
              </a:rPr>
              <a:t>2</a:t>
            </a:r>
            <a:r>
              <a:rPr lang="en-US" altLang="zh-CN" sz="2800" b="1" i="1" dirty="0">
                <a:latin typeface="Times New Roman" pitchFamily="18" charset="0"/>
                <a:ea typeface="黑体" pitchFamily="2" charset="-122"/>
                <a:cs typeface="Times New Roman" pitchFamily="18" charset="0"/>
              </a:rPr>
              <a:t>I</a:t>
            </a:r>
            <a:r>
              <a:rPr lang="en-US" altLang="zh-CN" sz="2800" b="1" i="1" baseline="-30000" dirty="0">
                <a:latin typeface="Times New Roman" pitchFamily="18" charset="0"/>
                <a:ea typeface="黑体" pitchFamily="2" charset="-122"/>
                <a:cs typeface="Times New Roman" pitchFamily="18" charset="0"/>
              </a:rPr>
              <a:t>B</a:t>
            </a:r>
            <a:endParaRPr lang="en-US" altLang="zh-CN" sz="2800" b="1" dirty="0">
              <a:latin typeface="Times New Roman" pitchFamily="18" charset="0"/>
              <a:ea typeface="黑体" pitchFamily="2" charset="-122"/>
              <a:cs typeface="Times New Roman" pitchFamily="18" charset="0"/>
            </a:endParaRP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C</a:t>
            </a:r>
            <a:r>
              <a:rPr lang="zh-CN" altLang="en-US" sz="2800" b="1" dirty="0">
                <a:latin typeface="Times New Roman" pitchFamily="18" charset="0"/>
                <a:ea typeface="黑体" pitchFamily="2" charset="-122"/>
                <a:cs typeface="Times New Roman" pitchFamily="18" charset="0"/>
              </a:rPr>
              <a:t>．</a:t>
            </a:r>
            <a:r>
              <a:rPr lang="en-US" altLang="zh-CN" sz="2800" b="1" i="1" dirty="0">
                <a:latin typeface="Times New Roman" pitchFamily="18" charset="0"/>
                <a:ea typeface="黑体" pitchFamily="2" charset="-122"/>
                <a:cs typeface="Times New Roman" pitchFamily="18" charset="0"/>
              </a:rPr>
              <a:t>I</a:t>
            </a:r>
            <a:r>
              <a:rPr lang="en-US" altLang="zh-CN" sz="2800" b="1" i="1" baseline="-30000" dirty="0">
                <a:latin typeface="Times New Roman" pitchFamily="18" charset="0"/>
                <a:ea typeface="黑体" pitchFamily="2" charset="-122"/>
                <a:cs typeface="Times New Roman" pitchFamily="18" charset="0"/>
              </a:rPr>
              <a:t>B</a:t>
            </a:r>
            <a:r>
              <a:rPr lang="zh-CN" altLang="en-US" sz="2800" b="1" dirty="0">
                <a:latin typeface="Times New Roman" pitchFamily="18" charset="0"/>
                <a:ea typeface="黑体" pitchFamily="2" charset="-122"/>
                <a:cs typeface="Times New Roman" pitchFamily="18" charset="0"/>
              </a:rPr>
              <a:t>＝</a:t>
            </a:r>
            <a:r>
              <a:rPr lang="en-US" altLang="zh-CN" sz="2800" b="1" dirty="0">
                <a:latin typeface="Times New Roman" pitchFamily="18" charset="0"/>
                <a:ea typeface="黑体" pitchFamily="2" charset="-122"/>
                <a:cs typeface="Times New Roman" pitchFamily="18" charset="0"/>
              </a:rPr>
              <a:t>2</a:t>
            </a:r>
            <a:r>
              <a:rPr lang="en-US" altLang="zh-CN" sz="2800" b="1" i="1" dirty="0">
                <a:latin typeface="Times New Roman" pitchFamily="18" charset="0"/>
                <a:ea typeface="黑体" pitchFamily="2" charset="-122"/>
                <a:cs typeface="Times New Roman" pitchFamily="18" charset="0"/>
              </a:rPr>
              <a:t>I</a:t>
            </a:r>
            <a:r>
              <a:rPr lang="en-US" altLang="zh-CN" sz="2800" b="1" i="1" baseline="-30000" dirty="0">
                <a:latin typeface="Times New Roman" pitchFamily="18" charset="0"/>
                <a:ea typeface="黑体" pitchFamily="2" charset="-122"/>
                <a:cs typeface="Times New Roman" pitchFamily="18" charset="0"/>
              </a:rPr>
              <a:t>A</a:t>
            </a:r>
            <a:r>
              <a:rPr lang="en-US" altLang="zh-CN" sz="2800" b="1" dirty="0">
                <a:latin typeface="Times New Roman" pitchFamily="18" charset="0"/>
                <a:ea typeface="黑体" pitchFamily="2" charset="-122"/>
                <a:cs typeface="Times New Roman" pitchFamily="18" charset="0"/>
              </a:rPr>
              <a:t>  </a:t>
            </a:r>
          </a:p>
          <a:p>
            <a:pPr marL="0" indent="0" algn="just">
              <a:lnSpc>
                <a:spcPct val="150000"/>
              </a:lnSpc>
              <a:buNone/>
            </a:pPr>
            <a:r>
              <a:rPr lang="en-US" altLang="zh-CN" sz="2800" b="1" dirty="0">
                <a:latin typeface="Times New Roman" pitchFamily="18" charset="0"/>
                <a:ea typeface="黑体" pitchFamily="2" charset="-122"/>
                <a:cs typeface="Times New Roman" pitchFamily="18" charset="0"/>
              </a:rPr>
              <a:t>D</a:t>
            </a:r>
            <a:r>
              <a:rPr lang="zh-CN" altLang="en-US" sz="2800" b="1" dirty="0">
                <a:latin typeface="Times New Roman" pitchFamily="18" charset="0"/>
                <a:ea typeface="黑体" pitchFamily="2" charset="-122"/>
                <a:cs typeface="Times New Roman" pitchFamily="18" charset="0"/>
              </a:rPr>
              <a:t>．不能确定</a:t>
            </a:r>
          </a:p>
        </p:txBody>
      </p:sp>
      <p:pic>
        <p:nvPicPr>
          <p:cNvPr id="47107" name="Picture 3" descr="2-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25726" y="3574293"/>
            <a:ext cx="3714567" cy="98924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9806649" y="2304669"/>
            <a:ext cx="703016" cy="769484"/>
          </a:xfrm>
          <a:prstGeom prst="rect">
            <a:avLst/>
          </a:prstGeom>
        </p:spPr>
        <p:txBody>
          <a:bodyPr wrap="square" lIns="121963" tIns="60981" rIns="121963" bIns="60981">
            <a:spAutoFit/>
          </a:bodyPr>
          <a:lstStyle/>
          <a:p>
            <a:pPr lvl="0" algn="just" eaLnBrk="0" hangingPunct="0">
              <a:lnSpc>
                <a:spcPct val="150000"/>
              </a:lnSpc>
              <a:spcBef>
                <a:spcPct val="20000"/>
              </a:spcBef>
            </a:pPr>
            <a:r>
              <a:rPr lang="en-US" altLang="zh-CN" sz="2800" kern="0" dirty="0">
                <a:solidFill>
                  <a:srgbClr val="FF0000"/>
                </a:solidFill>
                <a:ea typeface="宋体"/>
                <a:cs typeface="Times New Roman" pitchFamily="18" charset="0"/>
              </a:rPr>
              <a:t>A</a:t>
            </a:r>
          </a:p>
        </p:txBody>
      </p:sp>
      <p:sp>
        <p:nvSpPr>
          <p:cNvPr id="6" name="矩形 5"/>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740914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1204" name="Object 4"/>
          <p:cNvGraphicFramePr>
            <a:graphicFrameLocks noChangeAspect="1"/>
          </p:cNvGraphicFramePr>
          <p:nvPr>
            <p:extLst>
              <p:ext uri="{D42A27DB-BD31-4B8C-83A1-F6EECF244321}">
                <p14:modId xmlns:p14="http://schemas.microsoft.com/office/powerpoint/2010/main" val="4149945623"/>
              </p:ext>
            </p:extLst>
          </p:nvPr>
        </p:nvGraphicFramePr>
        <p:xfrm>
          <a:off x="338535" y="3699824"/>
          <a:ext cx="11306175" cy="2941637"/>
        </p:xfrm>
        <a:graphic>
          <a:graphicData uri="http://schemas.openxmlformats.org/presentationml/2006/ole">
            <mc:AlternateContent xmlns:mc="http://schemas.openxmlformats.org/markup-compatibility/2006">
              <mc:Choice xmlns:v="urn:schemas-microsoft-com:vml" Requires="v">
                <p:oleObj spid="_x0000_s22553" name="Document" r:id="rId3" imgW="9986966" imgH="2605210" progId="Word.Document.8">
                  <p:embed/>
                </p:oleObj>
              </mc:Choice>
              <mc:Fallback>
                <p:oleObj name="Document" r:id="rId3" imgW="9986966" imgH="2605210" progId="Word.Document.8">
                  <p:embed/>
                  <p:pic>
                    <p:nvPicPr>
                      <p:cNvPr id="0" name=""/>
                      <p:cNvPicPr>
                        <a:picLocks noChangeAspect="1" noChangeArrowheads="1"/>
                      </p:cNvPicPr>
                      <p:nvPr/>
                    </p:nvPicPr>
                    <p:blipFill>
                      <a:blip r:embed="rId4"/>
                      <a:srcRect/>
                      <a:stretch>
                        <a:fillRect/>
                      </a:stretch>
                    </p:blipFill>
                    <p:spPr bwMode="auto">
                      <a:xfrm>
                        <a:off x="338535" y="3699824"/>
                        <a:ext cx="11306175" cy="2941637"/>
                      </a:xfrm>
                      <a:prstGeom prst="rect">
                        <a:avLst/>
                      </a:prstGeom>
                      <a:noFill/>
                      <a:ln>
                        <a:noFill/>
                      </a:ln>
                      <a:effectLst/>
                      <a:extLst/>
                    </p:spPr>
                  </p:pic>
                </p:oleObj>
              </mc:Fallback>
            </mc:AlternateContent>
          </a:graphicData>
        </a:graphic>
      </p:graphicFrame>
      <p:sp>
        <p:nvSpPr>
          <p:cNvPr id="51202" name="Rectangle 2"/>
          <p:cNvSpPr>
            <a:spLocks noGrp="1" noChangeArrowheads="1"/>
          </p:cNvSpPr>
          <p:nvPr>
            <p:ph type="body" idx="1"/>
          </p:nvPr>
        </p:nvSpPr>
        <p:spPr>
          <a:xfrm>
            <a:off x="201234" y="688734"/>
            <a:ext cx="11573605" cy="6081531"/>
          </a:xfrm>
        </p:spPr>
        <p:txBody>
          <a:bodyPr/>
          <a:lstStyle/>
          <a:p>
            <a:pPr marL="0" indent="0" algn="just">
              <a:lnSpc>
                <a:spcPct val="150000"/>
              </a:lnSpc>
              <a:buNone/>
            </a:pPr>
            <a:r>
              <a:rPr lang="en-US" altLang="zh-CN" sz="2800" b="1" dirty="0" smtClean="0">
                <a:latin typeface="Times New Roman" pitchFamily="18" charset="0"/>
                <a:ea typeface="黑体" pitchFamily="2" charset="-122"/>
                <a:cs typeface="Times New Roman" pitchFamily="18" charset="0"/>
              </a:rPr>
              <a:t>4.</a:t>
            </a:r>
            <a:r>
              <a:rPr lang="zh-CN" altLang="en-US" sz="2800" b="1" dirty="0">
                <a:latin typeface="Times New Roman" pitchFamily="18" charset="0"/>
                <a:ea typeface="黑体" pitchFamily="2" charset="-122"/>
                <a:cs typeface="Times New Roman" pitchFamily="18" charset="0"/>
              </a:rPr>
              <a:t>如图所示，有一个电子射线管</a:t>
            </a:r>
            <a:r>
              <a:rPr lang="en-US" altLang="zh-CN" sz="2800" b="1" dirty="0">
                <a:latin typeface="Times New Roman" pitchFamily="18" charset="0"/>
                <a:ea typeface="黑体" pitchFamily="2" charset="-122"/>
                <a:cs typeface="Times New Roman" pitchFamily="18" charset="0"/>
              </a:rPr>
              <a:t>(</a:t>
            </a:r>
            <a:r>
              <a:rPr lang="zh-CN" altLang="en-US" sz="2800" b="1" dirty="0">
                <a:latin typeface="Times New Roman" pitchFamily="18" charset="0"/>
                <a:ea typeface="黑体" pitchFamily="2" charset="-122"/>
                <a:cs typeface="Times New Roman" pitchFamily="18" charset="0"/>
              </a:rPr>
              <a:t>阴极射线管</a:t>
            </a:r>
            <a:r>
              <a:rPr lang="en-US" altLang="zh-CN" sz="2800" b="1" dirty="0">
                <a:latin typeface="Times New Roman" pitchFamily="18" charset="0"/>
                <a:ea typeface="黑体" pitchFamily="2" charset="-122"/>
                <a:cs typeface="Times New Roman" pitchFamily="18" charset="0"/>
              </a:rPr>
              <a:t>)</a:t>
            </a:r>
            <a:r>
              <a:rPr lang="zh-CN" altLang="en-US" sz="2800" b="1" dirty="0">
                <a:latin typeface="Times New Roman" pitchFamily="18" charset="0"/>
                <a:ea typeface="黑体" pitchFamily="2" charset="-122"/>
                <a:cs typeface="Times New Roman" pitchFamily="18" charset="0"/>
              </a:rPr>
              <a:t>，当从阴极射出的电子，形成的电流为</a:t>
            </a:r>
            <a:r>
              <a:rPr lang="en-US" altLang="zh-CN" sz="2800" b="1" dirty="0" smtClean="0">
                <a:latin typeface="Times New Roman" pitchFamily="18" charset="0"/>
                <a:ea typeface="黑体" pitchFamily="2" charset="-122"/>
                <a:cs typeface="Times New Roman" pitchFamily="18" charset="0"/>
              </a:rPr>
              <a:t>5.6 </a:t>
            </a:r>
            <a:r>
              <a:rPr lang="en-US" altLang="zh-CN" sz="2800" b="1" dirty="0" err="1" smtClean="0">
                <a:latin typeface="Times New Roman" pitchFamily="18" charset="0"/>
                <a:ea typeface="黑体" pitchFamily="2" charset="-122"/>
                <a:cs typeface="Times New Roman" pitchFamily="18" charset="0"/>
              </a:rPr>
              <a:t>μA</a:t>
            </a:r>
            <a:r>
              <a:rPr lang="zh-CN" altLang="en-US" sz="2800" b="1" dirty="0">
                <a:latin typeface="Times New Roman" pitchFamily="18" charset="0"/>
                <a:ea typeface="黑体" pitchFamily="2" charset="-122"/>
                <a:cs typeface="Times New Roman" pitchFamily="18" charset="0"/>
              </a:rPr>
              <a:t>时，每秒钟从阴极发射出的电子数目为多少？</a:t>
            </a:r>
            <a:r>
              <a:rPr lang="en-US" altLang="zh-CN" sz="2800" b="1" dirty="0">
                <a:latin typeface="Times New Roman" pitchFamily="18" charset="0"/>
                <a:ea typeface="黑体" pitchFamily="2" charset="-122"/>
                <a:cs typeface="Times New Roman" pitchFamily="18" charset="0"/>
              </a:rPr>
              <a:t>(</a:t>
            </a:r>
            <a:r>
              <a:rPr lang="zh-CN" altLang="en-US" sz="2800" b="1" dirty="0">
                <a:latin typeface="Times New Roman" pitchFamily="18" charset="0"/>
                <a:ea typeface="黑体" pitchFamily="2" charset="-122"/>
                <a:cs typeface="Times New Roman" pitchFamily="18" charset="0"/>
              </a:rPr>
              <a:t>已知</a:t>
            </a:r>
            <a:r>
              <a:rPr lang="en-US" altLang="zh-CN" sz="2800" b="1" i="1" dirty="0">
                <a:latin typeface="Times New Roman" pitchFamily="18" charset="0"/>
                <a:ea typeface="黑体" pitchFamily="2" charset="-122"/>
                <a:cs typeface="Times New Roman" pitchFamily="18" charset="0"/>
              </a:rPr>
              <a:t>e</a:t>
            </a:r>
            <a:r>
              <a:rPr lang="zh-CN" altLang="en-US" sz="2800" b="1" dirty="0">
                <a:latin typeface="Times New Roman" pitchFamily="18" charset="0"/>
                <a:ea typeface="黑体" pitchFamily="2" charset="-122"/>
                <a:cs typeface="Times New Roman" pitchFamily="18" charset="0"/>
              </a:rPr>
              <a:t>＝</a:t>
            </a:r>
            <a:r>
              <a:rPr lang="en-US" altLang="zh-CN" sz="2800" b="1" dirty="0">
                <a:latin typeface="Times New Roman" pitchFamily="18" charset="0"/>
                <a:ea typeface="黑体" pitchFamily="2" charset="-122"/>
                <a:cs typeface="Times New Roman" pitchFamily="18" charset="0"/>
              </a:rPr>
              <a:t>1.60×10</a:t>
            </a:r>
            <a:r>
              <a:rPr lang="zh-CN" altLang="en-US" sz="2800" b="1" baseline="30000" dirty="0">
                <a:latin typeface="Times New Roman" pitchFamily="18" charset="0"/>
                <a:ea typeface="黑体" pitchFamily="2" charset="-122"/>
                <a:cs typeface="Times New Roman" pitchFamily="18" charset="0"/>
              </a:rPr>
              <a:t>－</a:t>
            </a:r>
            <a:r>
              <a:rPr lang="en-US" altLang="zh-CN" sz="2800" b="1" baseline="30000" dirty="0">
                <a:latin typeface="Times New Roman" pitchFamily="18" charset="0"/>
                <a:ea typeface="黑体" pitchFamily="2" charset="-122"/>
                <a:cs typeface="Times New Roman" pitchFamily="18" charset="0"/>
              </a:rPr>
              <a:t>19</a:t>
            </a:r>
            <a:r>
              <a:rPr lang="en-US" altLang="zh-CN" sz="2800" b="1" dirty="0">
                <a:latin typeface="Times New Roman" pitchFamily="18" charset="0"/>
                <a:ea typeface="黑体" pitchFamily="2" charset="-122"/>
                <a:cs typeface="Times New Roman" pitchFamily="18" charset="0"/>
              </a:rPr>
              <a:t> C)</a:t>
            </a:r>
          </a:p>
          <a:p>
            <a:pPr algn="just">
              <a:lnSpc>
                <a:spcPct val="150000"/>
              </a:lnSpc>
            </a:pPr>
            <a:endParaRPr lang="en-US" altLang="zh-CN" sz="2800" b="1" dirty="0">
              <a:latin typeface="Times New Roman" pitchFamily="18" charset="0"/>
              <a:cs typeface="Times New Roman" pitchFamily="18" charset="0"/>
            </a:endParaRPr>
          </a:p>
          <a:p>
            <a:pPr algn="just">
              <a:lnSpc>
                <a:spcPct val="150000"/>
              </a:lnSpc>
            </a:pPr>
            <a:endParaRPr lang="en-US" altLang="zh-CN" sz="2800" dirty="0">
              <a:latin typeface="Times New Roman" pitchFamily="18" charset="0"/>
              <a:cs typeface="Times New Roman" pitchFamily="18" charset="0"/>
            </a:endParaRPr>
          </a:p>
          <a:p>
            <a:pPr algn="just">
              <a:lnSpc>
                <a:spcPct val="150000"/>
              </a:lnSpc>
            </a:pPr>
            <a:endParaRPr lang="en-US" altLang="zh-CN" sz="2800" dirty="0">
              <a:latin typeface="Times New Roman" pitchFamily="18" charset="0"/>
              <a:cs typeface="Times New Roman" pitchFamily="18" charset="0"/>
            </a:endParaRPr>
          </a:p>
          <a:p>
            <a:pPr algn="just">
              <a:lnSpc>
                <a:spcPct val="150000"/>
              </a:lnSpc>
            </a:pPr>
            <a:endParaRPr lang="en-US" altLang="zh-CN" sz="2800" dirty="0">
              <a:latin typeface="Times New Roman" pitchFamily="18" charset="0"/>
              <a:cs typeface="Times New Roman" pitchFamily="18" charset="0"/>
            </a:endParaRPr>
          </a:p>
        </p:txBody>
      </p:sp>
      <p:pic>
        <p:nvPicPr>
          <p:cNvPr id="51203" name="Picture 3" descr="2-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88885" y="2529694"/>
            <a:ext cx="3538953" cy="815446"/>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10421" y="5410014"/>
            <a:ext cx="3548494" cy="554040"/>
          </a:xfrm>
          <a:prstGeom prst="rect">
            <a:avLst/>
          </a:prstGeom>
        </p:spPr>
        <p:txBody>
          <a:bodyPr wrap="none" lIns="121963" tIns="60981" rIns="121963" bIns="60981">
            <a:spAutoFit/>
          </a:bodyPr>
          <a:lstStyle/>
          <a:p>
            <a:pPr algn="just"/>
            <a:r>
              <a:rPr lang="zh-CN" altLang="en-US" sz="2800" dirty="0">
                <a:solidFill>
                  <a:srgbClr val="FF0000"/>
                </a:solidFill>
                <a:ea typeface="黑体" pitchFamily="2" charset="-122"/>
                <a:cs typeface="Times New Roman" pitchFamily="18" charset="0"/>
              </a:rPr>
              <a:t>答案：　</a:t>
            </a:r>
            <a:r>
              <a:rPr lang="en-US" altLang="zh-CN" sz="2800" dirty="0">
                <a:solidFill>
                  <a:srgbClr val="FF0000"/>
                </a:solidFill>
                <a:ea typeface="黑体" pitchFamily="2" charset="-122"/>
                <a:cs typeface="Times New Roman" pitchFamily="18" charset="0"/>
              </a:rPr>
              <a:t>3.5×10</a:t>
            </a:r>
            <a:r>
              <a:rPr lang="en-US" altLang="zh-CN" sz="2800" baseline="30000" dirty="0">
                <a:solidFill>
                  <a:srgbClr val="FF0000"/>
                </a:solidFill>
                <a:ea typeface="黑体" pitchFamily="2" charset="-122"/>
                <a:cs typeface="Times New Roman" pitchFamily="18" charset="0"/>
              </a:rPr>
              <a:t>13</a:t>
            </a:r>
            <a:r>
              <a:rPr lang="zh-CN" altLang="en-US" sz="2800" dirty="0">
                <a:solidFill>
                  <a:srgbClr val="FF0000"/>
                </a:solidFill>
                <a:ea typeface="黑体" pitchFamily="2" charset="-122"/>
                <a:cs typeface="Times New Roman" pitchFamily="18" charset="0"/>
              </a:rPr>
              <a:t>个 </a:t>
            </a:r>
          </a:p>
        </p:txBody>
      </p:sp>
      <p:sp>
        <p:nvSpPr>
          <p:cNvPr id="7" name="矩形 6"/>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25330724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1204"/>
                                        </p:tgtEl>
                                        <p:attrNameLst>
                                          <p:attrName>style.visibility</p:attrName>
                                        </p:attrNameLst>
                                      </p:cBhvr>
                                      <p:to>
                                        <p:strVal val="visible"/>
                                      </p:to>
                                    </p:set>
                                    <p:animEffect transition="in" filter="box(in)">
                                      <p:cBhvr>
                                        <p:cTn id="7" dur="500"/>
                                        <p:tgtEl>
                                          <p:spTgt spid="512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图片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600" y="-152400"/>
            <a:ext cx="12299950" cy="701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183740" y="1899624"/>
            <a:ext cx="7695855" cy="1938992"/>
          </a:xfrm>
          <a:prstGeom prst="rect">
            <a:avLst/>
          </a:prstGeom>
          <a:noFill/>
        </p:spPr>
        <p:txBody>
          <a:bodyPr>
            <a:spAutoFit/>
            <a:scene3d>
              <a:camera prst="orthographicFront">
                <a:rot lat="1800000" lon="0" rev="600000"/>
              </a:camera>
              <a:lightRig rig="glow" dir="t"/>
            </a:scene3d>
            <a:sp3d prstMaterial="matte"/>
          </a:bodyPr>
          <a:lstStyle/>
          <a:p>
            <a:pPr algn="ctr">
              <a:defRPr/>
            </a:pPr>
            <a:r>
              <a:rPr lang="zh-CN" altLang="en-US" sz="12000" dirty="0">
                <a:ln w="31550" cmpd="sng">
                  <a:solidFill>
                    <a:srgbClr val="99CC00"/>
                  </a:solidFill>
                  <a:prstDash val="solid"/>
                  <a:bevel/>
                </a:ln>
                <a:solidFill>
                  <a:srgbClr val="FFFFFF"/>
                </a:solidFill>
                <a:effectLst>
                  <a:outerShdw blurRad="41275" dir="12000000" algn="tl" rotWithShape="0">
                    <a:srgbClr val="000000">
                      <a:alpha val="90000"/>
                    </a:srgbClr>
                  </a:outerShdw>
                  <a:reflection endPos="20000" dir="5400000" sy="-100000" algn="bl" rotWithShape="0"/>
                </a:effectLst>
                <a:ea typeface="黑体" pitchFamily="49" charset="-122"/>
              </a:rPr>
              <a:t>谢谢观看</a:t>
            </a:r>
            <a:r>
              <a:rPr lang="en-US" altLang="zh-CN" sz="12000" dirty="0">
                <a:ln w="31550" cmpd="sng">
                  <a:solidFill>
                    <a:srgbClr val="99CC00"/>
                  </a:solidFill>
                  <a:prstDash val="solid"/>
                  <a:bevel/>
                </a:ln>
                <a:solidFill>
                  <a:srgbClr val="FFFFFF"/>
                </a:solidFill>
                <a:effectLst>
                  <a:outerShdw blurRad="41275" dir="12000000" algn="tl" rotWithShape="0">
                    <a:srgbClr val="000000">
                      <a:alpha val="90000"/>
                    </a:srgbClr>
                  </a:outerShdw>
                  <a:reflection endPos="20000" dir="5400000" sy="-100000" algn="bl" rotWithShape="0"/>
                </a:effectLst>
                <a:ea typeface="黑体" pitchFamily="49" charset="-122"/>
              </a:rPr>
              <a:t>!</a:t>
            </a:r>
            <a:endParaRPr lang="zh-CN" altLang="en-US" sz="12000" dirty="0">
              <a:ln w="31550" cmpd="sng">
                <a:solidFill>
                  <a:srgbClr val="99CC00"/>
                </a:solidFill>
                <a:prstDash val="solid"/>
                <a:bevel/>
              </a:ln>
              <a:solidFill>
                <a:srgbClr val="FFFFFF"/>
              </a:solidFill>
              <a:effectLst>
                <a:outerShdw blurRad="41275" dir="12000000" algn="tl" rotWithShape="0">
                  <a:srgbClr val="000000">
                    <a:alpha val="90000"/>
                  </a:srgbClr>
                </a:outerShdw>
                <a:reflection endPos="20000" dir="5400000" sy="-100000" algn="bl" rotWithShape="0"/>
              </a:effectLst>
              <a:ea typeface="黑体" pitchFamily="49" charset="-122"/>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6344" y="5968543"/>
            <a:ext cx="1591756" cy="840093"/>
          </a:xfrm>
          <a:prstGeom prst="rect">
            <a:avLst/>
          </a:prstGeom>
        </p:spPr>
      </p:pic>
    </p:spTree>
    <p:extLst>
      <p:ext uri="{BB962C8B-B14F-4D97-AF65-F5344CB8AC3E}">
        <p14:creationId xmlns:p14="http://schemas.microsoft.com/office/powerpoint/2010/main" val="16604501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3_Default Design">
  <a:themeElements>
    <a:clrScheme name="3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3_Default Design">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3_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3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8_Default Design">
  <a:themeElements>
    <a:clrScheme name="8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8_Default Design">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8_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8_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8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6_Default Design">
  <a:themeElements>
    <a:clrScheme name="6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6_Default Design">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6_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6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20565</TotalTime>
  <Words>1513</Words>
  <Application>Microsoft Office PowerPoint</Application>
  <PresentationFormat>自定义</PresentationFormat>
  <Paragraphs>264</Paragraphs>
  <Slides>31</Slides>
  <Notes>0</Notes>
  <HiddenSlides>1</HiddenSlides>
  <MMClips>0</MMClips>
  <ScaleCrop>false</ScaleCrop>
  <HeadingPairs>
    <vt:vector size="6" baseType="variant">
      <vt:variant>
        <vt:lpstr>主题</vt:lpstr>
      </vt:variant>
      <vt:variant>
        <vt:i4>3</vt:i4>
      </vt:variant>
      <vt:variant>
        <vt:lpstr>嵌入 OLE 服务器</vt:lpstr>
      </vt:variant>
      <vt:variant>
        <vt:i4>3</vt:i4>
      </vt:variant>
      <vt:variant>
        <vt:lpstr>幻灯片标题</vt:lpstr>
      </vt:variant>
      <vt:variant>
        <vt:i4>31</vt:i4>
      </vt:variant>
    </vt:vector>
  </HeadingPairs>
  <TitlesOfParts>
    <vt:vector size="37" baseType="lpstr">
      <vt:lpstr>3_Default Design</vt:lpstr>
      <vt:lpstr>8_Default Design</vt:lpstr>
      <vt:lpstr>6_Default Design</vt:lpstr>
      <vt:lpstr>Document</vt:lpstr>
      <vt:lpstr>Equation</vt:lpstr>
      <vt:lpstr>文档</vt:lpstr>
      <vt:lpstr>PowerPoint 演示文稿</vt:lpstr>
      <vt:lpstr>PowerPoint 演示文稿</vt:lpstr>
      <vt:lpstr>一、电源</vt:lpstr>
      <vt:lpstr>PowerPoint 演示文稿</vt:lpstr>
      <vt:lpstr>PowerPoint 演示文稿</vt:lpstr>
      <vt:lpstr>PowerPoint 演示文稿</vt:lpstr>
      <vt:lpstr> 3.形成电流的条件 </vt:lpstr>
      <vt:lpstr>PowerPoint 演示文稿</vt:lpstr>
      <vt:lpstr>二、恒定电流 </vt:lpstr>
      <vt:lpstr>PowerPoint 演示文稿</vt:lpstr>
      <vt:lpstr>PowerPoint 演示文稿</vt:lpstr>
      <vt:lpstr>PowerPoint 演示文稿</vt:lpstr>
      <vt:lpstr>三、电流的微观表达式</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Guild Design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www.themegallery.com</dc:creator>
  <cp:lastModifiedBy>辰昊</cp:lastModifiedBy>
  <cp:revision>1264</cp:revision>
  <dcterms:created xsi:type="dcterms:W3CDTF">2007-02-20T07:59:33Z</dcterms:created>
  <dcterms:modified xsi:type="dcterms:W3CDTF">2017-10-17T10:32:06Z</dcterms:modified>
</cp:coreProperties>
</file>