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mp3" ContentType="audio/mp3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8" r:id="rId3"/>
    <p:sldId id="380" r:id="rId5"/>
    <p:sldId id="272" r:id="rId6"/>
    <p:sldId id="404" r:id="rId7"/>
    <p:sldId id="268" r:id="rId8"/>
    <p:sldId id="277" r:id="rId9"/>
    <p:sldId id="415" r:id="rId10"/>
    <p:sldId id="424" r:id="rId11"/>
    <p:sldId id="426" r:id="rId12"/>
    <p:sldId id="377" r:id="rId13"/>
    <p:sldId id="378" r:id="rId14"/>
    <p:sldId id="274" r:id="rId15"/>
  </p:sldIdLst>
  <p:sldSz cx="12192000" cy="6858000"/>
  <p:notesSz cx="7103745" cy="10234295"/>
  <p:custDataLst>
    <p:tags r:id="rId2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4" userDrawn="1">
          <p15:clr>
            <a:srgbClr val="A4A3A4"/>
          </p15:clr>
        </p15:guide>
        <p15:guide id="2" pos="3844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未知用户2" initials="未" lastIdx="0" clrIdx="0"/>
  <p:cmAuthor id="2" name="Lenovo User" initials="L" lastIdx="1" clrIdx="0"/>
  <p:cmAuthor id="3" name="新课标第一网" initials="新" lastIdx="1" clrIdx="0"/>
  <p:cmAuthor id="4" name="HP" initials="H" lastIdx="0" clrIdx="0"/>
  <p:cmAuthor id="5" name="xkb1.com" initials="x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951F"/>
    <a:srgbClr val="FA9E32"/>
    <a:srgbClr val="FD6E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576" y="108"/>
      </p:cViewPr>
      <p:guideLst>
        <p:guide orient="horz" pos="2144"/>
        <p:guide pos="384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0" Type="http://schemas.openxmlformats.org/officeDocument/2006/relationships/tags" Target="tags/tag24.xml"/><Relationship Id="rId2" Type="http://schemas.openxmlformats.org/officeDocument/2006/relationships/theme" Target="theme/theme1.xml"/><Relationship Id="rId19" Type="http://schemas.openxmlformats.org/officeDocument/2006/relationships/commentAuthors" Target="commentAuthors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679CE-112D-4491-9455-5070F91609C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2A6EA-494D-4A2D-85A4-52EAB07446F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C44472-9A4D-4218-AA48-F26393FCA15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C44472-9A4D-4218-AA48-F26393FCA15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"/>
          <p:cNvSpPr>
            <a:spLocks noGrp="1" noChangeArrowheads="1"/>
          </p:cNvSpPr>
          <p:nvPr>
            <p:ph type="sldNum"/>
          </p:nvPr>
        </p:nvSpPr>
        <p:spPr/>
        <p:txBody>
          <a:bodyPr/>
          <a:lstStyle/>
          <a:p>
            <a:fld id="{61AFB81E-0ABA-0F4A-8269-19306F649C40}" type="slidenum">
              <a:rPr lang="en-US"/>
            </a:fld>
            <a:endParaRPr lang="en-US"/>
          </a:p>
        </p:txBody>
      </p:sp>
      <p:sp>
        <p:nvSpPr>
          <p:cNvPr id="8193" name="Text Box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93738"/>
            <a:ext cx="6086475" cy="342423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8194" name="Text Box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6360" y="4342535"/>
            <a:ext cx="5481078" cy="4108738"/>
          </a:xfrm>
          <a:prstGeom prst="rect">
            <a:avLst/>
          </a:prstGeom>
          <a:noFill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幻灯片图像占位符 57036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18434" name="文本占位符 570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marL="228600" lvl="0" indent="-228600">
              <a:buChar char="•"/>
            </a:pPr>
            <a:r>
              <a:rPr lang="zh-CN" altLang="zh-CN" dirty="0">
                <a:solidFill>
                  <a:srgbClr val="CC0000"/>
                </a:solidFill>
              </a:rPr>
              <a:t>单击</a:t>
            </a:r>
            <a:r>
              <a:rPr lang="en-US" altLang="zh-CN" dirty="0">
                <a:solidFill>
                  <a:srgbClr val="CC0000"/>
                </a:solidFill>
              </a:rPr>
              <a:t>“</a:t>
            </a:r>
            <a:r>
              <a:rPr lang="zh-CN" altLang="en-US" dirty="0">
                <a:solidFill>
                  <a:srgbClr val="CC0000"/>
                </a:solidFill>
              </a:rPr>
              <a:t>同步练习题</a:t>
            </a:r>
            <a:r>
              <a:rPr lang="en-US" altLang="zh-CN" dirty="0">
                <a:solidFill>
                  <a:srgbClr val="CC0000"/>
                </a:solidFill>
              </a:rPr>
              <a:t>”</a:t>
            </a:r>
            <a:r>
              <a:rPr lang="zh-CN" altLang="en-US" dirty="0">
                <a:solidFill>
                  <a:srgbClr val="CC0000"/>
                </a:solidFill>
              </a:rPr>
              <a:t>字样，即可打开本课时同步练习题的</a:t>
            </a:r>
            <a:r>
              <a:rPr lang="en-US" altLang="zh-CN" dirty="0">
                <a:solidFill>
                  <a:srgbClr val="CC0000"/>
                </a:solidFill>
              </a:rPr>
              <a:t>Word</a:t>
            </a:r>
            <a:r>
              <a:rPr lang="zh-CN" altLang="en-US" dirty="0">
                <a:solidFill>
                  <a:srgbClr val="CC0000"/>
                </a:solidFill>
              </a:rPr>
              <a:t>文档。</a:t>
            </a:r>
            <a:endParaRPr lang="zh-CN" altLang="en-US" dirty="0">
              <a:solidFill>
                <a:srgbClr val="CC0000"/>
              </a:solidFill>
            </a:endParaRPr>
          </a:p>
        </p:txBody>
      </p:sp>
      <p:sp>
        <p:nvSpPr>
          <p:cNvPr id="18435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幻灯片图像占位符 57036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18434" name="文本占位符 570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marL="228600" lvl="0" indent="-228600">
              <a:buChar char="•"/>
            </a:pPr>
            <a:r>
              <a:rPr lang="zh-CN" altLang="zh-CN" dirty="0">
                <a:solidFill>
                  <a:srgbClr val="CC0000"/>
                </a:solidFill>
              </a:rPr>
              <a:t>单击</a:t>
            </a:r>
            <a:r>
              <a:rPr lang="en-US" altLang="zh-CN" dirty="0">
                <a:solidFill>
                  <a:srgbClr val="CC0000"/>
                </a:solidFill>
              </a:rPr>
              <a:t>“</a:t>
            </a:r>
            <a:r>
              <a:rPr lang="zh-CN" altLang="en-US" dirty="0">
                <a:solidFill>
                  <a:srgbClr val="CC0000"/>
                </a:solidFill>
              </a:rPr>
              <a:t>同步练习题</a:t>
            </a:r>
            <a:r>
              <a:rPr lang="en-US" altLang="zh-CN" dirty="0">
                <a:solidFill>
                  <a:srgbClr val="CC0000"/>
                </a:solidFill>
              </a:rPr>
              <a:t>”</a:t>
            </a:r>
            <a:r>
              <a:rPr lang="zh-CN" altLang="en-US" dirty="0">
                <a:solidFill>
                  <a:srgbClr val="CC0000"/>
                </a:solidFill>
              </a:rPr>
              <a:t>字样，即可打开本课时同步练习题的</a:t>
            </a:r>
            <a:r>
              <a:rPr lang="en-US" altLang="zh-CN" dirty="0">
                <a:solidFill>
                  <a:srgbClr val="CC0000"/>
                </a:solidFill>
              </a:rPr>
              <a:t>Word</a:t>
            </a:r>
            <a:r>
              <a:rPr lang="zh-CN" altLang="en-US" dirty="0">
                <a:solidFill>
                  <a:srgbClr val="CC0000"/>
                </a:solidFill>
              </a:rPr>
              <a:t>文档。</a:t>
            </a:r>
            <a:endParaRPr lang="zh-CN" altLang="en-US" dirty="0">
              <a:solidFill>
                <a:srgbClr val="CC0000"/>
              </a:solidFill>
            </a:endParaRPr>
          </a:p>
        </p:txBody>
      </p:sp>
      <p:sp>
        <p:nvSpPr>
          <p:cNvPr id="18435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7BE60-E585-4484-ACEC-5E25732CAE8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87"/>
          <p:cNvSpPr/>
          <p:nvPr/>
        </p:nvSpPr>
        <p:spPr>
          <a:xfrm>
            <a:off x="0" y="3429000"/>
            <a:ext cx="12192000" cy="3429000"/>
          </a:xfrm>
          <a:custGeom>
            <a:avLst/>
            <a:gdLst>
              <a:gd name="connsiteX0" fmla="*/ 9151911 w 9158714"/>
              <a:gd name="connsiteY0" fmla="*/ 0 h 3140154"/>
              <a:gd name="connsiteX1" fmla="*/ 9158714 w 9158714"/>
              <a:gd name="connsiteY1" fmla="*/ 78119 h 3140154"/>
              <a:gd name="connsiteX2" fmla="*/ 9158714 w 9158714"/>
              <a:gd name="connsiteY2" fmla="*/ 3140154 h 3140154"/>
              <a:gd name="connsiteX3" fmla="*/ 14714 w 9158714"/>
              <a:gd name="connsiteY3" fmla="*/ 3140154 h 3140154"/>
              <a:gd name="connsiteX4" fmla="*/ 654 w 9158714"/>
              <a:gd name="connsiteY4" fmla="*/ 1337760 h 3140154"/>
              <a:gd name="connsiteX5" fmla="*/ 643365 w 9158714"/>
              <a:gd name="connsiteY5" fmla="*/ 1273256 h 3140154"/>
              <a:gd name="connsiteX6" fmla="*/ 1323189 w 9158714"/>
              <a:gd name="connsiteY6" fmla="*/ 895047 h 3140154"/>
              <a:gd name="connsiteX7" fmla="*/ 2205465 w 9158714"/>
              <a:gd name="connsiteY7" fmla="*/ 1178006 h 3140154"/>
              <a:gd name="connsiteX8" fmla="*/ 3379388 w 9158714"/>
              <a:gd name="connsiteY8" fmla="*/ 813009 h 3140154"/>
              <a:gd name="connsiteX9" fmla="*/ 4751387 w 9158714"/>
              <a:gd name="connsiteY9" fmla="*/ 775126 h 3140154"/>
              <a:gd name="connsiteX10" fmla="*/ 5631655 w 9158714"/>
              <a:gd name="connsiteY10" fmla="*/ 379661 h 3140154"/>
              <a:gd name="connsiteX11" fmla="*/ 6316662 w 9158714"/>
              <a:gd name="connsiteY11" fmla="*/ 734226 h 3140154"/>
              <a:gd name="connsiteX12" fmla="*/ 7127799 w 9158714"/>
              <a:gd name="connsiteY12" fmla="*/ 755468 h 3140154"/>
              <a:gd name="connsiteX13" fmla="*/ 7872218 w 9158714"/>
              <a:gd name="connsiteY13" fmla="*/ 234518 h 3140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9158714" h="3140154">
                <a:moveTo>
                  <a:pt x="9151911" y="0"/>
                </a:moveTo>
                <a:lnTo>
                  <a:pt x="9158714" y="78119"/>
                </a:lnTo>
                <a:lnTo>
                  <a:pt x="9158714" y="3140154"/>
                </a:lnTo>
                <a:lnTo>
                  <a:pt x="14714" y="3140154"/>
                </a:lnTo>
                <a:cubicBezTo>
                  <a:pt x="19552" y="2542531"/>
                  <a:pt x="-4183" y="1935383"/>
                  <a:pt x="654" y="1337760"/>
                </a:cubicBezTo>
                <a:lnTo>
                  <a:pt x="643365" y="1273256"/>
                </a:lnTo>
                <a:lnTo>
                  <a:pt x="1323189" y="895047"/>
                </a:lnTo>
                <a:lnTo>
                  <a:pt x="2205465" y="1178006"/>
                </a:lnTo>
                <a:cubicBezTo>
                  <a:pt x="2475140" y="1159571"/>
                  <a:pt x="2937605" y="919844"/>
                  <a:pt x="3379388" y="813009"/>
                </a:cubicBezTo>
                <a:lnTo>
                  <a:pt x="4751387" y="775126"/>
                </a:lnTo>
                <a:lnTo>
                  <a:pt x="5631655" y="379661"/>
                </a:lnTo>
                <a:lnTo>
                  <a:pt x="6316662" y="734226"/>
                </a:lnTo>
                <a:lnTo>
                  <a:pt x="7127799" y="755468"/>
                </a:lnTo>
                <a:lnTo>
                  <a:pt x="7872218" y="23451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8" name="任意多边形: 形状 85"/>
          <p:cNvSpPr/>
          <p:nvPr/>
        </p:nvSpPr>
        <p:spPr>
          <a:xfrm>
            <a:off x="0" y="3853277"/>
            <a:ext cx="12192000" cy="3004723"/>
          </a:xfrm>
          <a:custGeom>
            <a:avLst/>
            <a:gdLst>
              <a:gd name="connsiteX0" fmla="*/ 8285660 w 9158513"/>
              <a:gd name="connsiteY0" fmla="*/ 0 h 2806698"/>
              <a:gd name="connsiteX1" fmla="*/ 9158513 w 9158513"/>
              <a:gd name="connsiteY1" fmla="*/ 40889 h 2806698"/>
              <a:gd name="connsiteX2" fmla="*/ 9158513 w 9158513"/>
              <a:gd name="connsiteY2" fmla="*/ 2806698 h 2806698"/>
              <a:gd name="connsiteX3" fmla="*/ 14513 w 9158513"/>
              <a:gd name="connsiteY3" fmla="*/ 2806698 h 2806698"/>
              <a:gd name="connsiteX4" fmla="*/ 0 w 9158513"/>
              <a:gd name="connsiteY4" fmla="*/ 1578194 h 2806698"/>
              <a:gd name="connsiteX5" fmla="*/ 1322989 w 9158513"/>
              <a:gd name="connsiteY5" fmla="*/ 877958 h 2806698"/>
              <a:gd name="connsiteX6" fmla="*/ 2883886 w 9158513"/>
              <a:gd name="connsiteY6" fmla="*/ 1077512 h 2806698"/>
              <a:gd name="connsiteX7" fmla="*/ 4494011 w 9158513"/>
              <a:gd name="connsiteY7" fmla="*/ 1175892 h 2806698"/>
              <a:gd name="connsiteX8" fmla="*/ 5108939 w 9158513"/>
              <a:gd name="connsiteY8" fmla="*/ 310507 h 2806698"/>
              <a:gd name="connsiteX9" fmla="*/ 6203520 w 9158513"/>
              <a:gd name="connsiteY9" fmla="*/ 759282 h 2806698"/>
              <a:gd name="connsiteX10" fmla="*/ 7313109 w 9158513"/>
              <a:gd name="connsiteY10" fmla="*/ 576079 h 2806698"/>
              <a:gd name="connsiteX11" fmla="*/ 7872017 w 9158513"/>
              <a:gd name="connsiteY11" fmla="*/ 310507 h 2806698"/>
              <a:gd name="connsiteX0-1" fmla="*/ 8285660 w 9158513"/>
              <a:gd name="connsiteY0-2" fmla="*/ 0 h 2806698"/>
              <a:gd name="connsiteX1-3" fmla="*/ 9158513 w 9158513"/>
              <a:gd name="connsiteY1-4" fmla="*/ 40889 h 2806698"/>
              <a:gd name="connsiteX2-5" fmla="*/ 9158513 w 9158513"/>
              <a:gd name="connsiteY2-6" fmla="*/ 2806698 h 2806698"/>
              <a:gd name="connsiteX3-7" fmla="*/ 14513 w 9158513"/>
              <a:gd name="connsiteY3-8" fmla="*/ 2806698 h 2806698"/>
              <a:gd name="connsiteX4-9" fmla="*/ 0 w 9158513"/>
              <a:gd name="connsiteY4-10" fmla="*/ 1578194 h 2806698"/>
              <a:gd name="connsiteX5-11" fmla="*/ 1322989 w 9158513"/>
              <a:gd name="connsiteY5-12" fmla="*/ 877958 h 2806698"/>
              <a:gd name="connsiteX6-13" fmla="*/ 2883886 w 9158513"/>
              <a:gd name="connsiteY6-14" fmla="*/ 1077512 h 2806698"/>
              <a:gd name="connsiteX7-15" fmla="*/ 4494011 w 9158513"/>
              <a:gd name="connsiteY7-16" fmla="*/ 1175892 h 2806698"/>
              <a:gd name="connsiteX8-17" fmla="*/ 5540739 w 9158513"/>
              <a:gd name="connsiteY8-18" fmla="*/ 484498 h 2806698"/>
              <a:gd name="connsiteX9-19" fmla="*/ 6203520 w 9158513"/>
              <a:gd name="connsiteY9-20" fmla="*/ 759282 h 2806698"/>
              <a:gd name="connsiteX10-21" fmla="*/ 7313109 w 9158513"/>
              <a:gd name="connsiteY10-22" fmla="*/ 576079 h 2806698"/>
              <a:gd name="connsiteX11-23" fmla="*/ 7872017 w 9158513"/>
              <a:gd name="connsiteY11-24" fmla="*/ 310507 h 2806698"/>
              <a:gd name="connsiteX12" fmla="*/ 8285660 w 9158513"/>
              <a:gd name="connsiteY12" fmla="*/ 0 h 2806698"/>
              <a:gd name="connsiteX0-25" fmla="*/ 8285660 w 9158513"/>
              <a:gd name="connsiteY0-26" fmla="*/ 0 h 2806698"/>
              <a:gd name="connsiteX1-27" fmla="*/ 9158513 w 9158513"/>
              <a:gd name="connsiteY1-28" fmla="*/ 40889 h 2806698"/>
              <a:gd name="connsiteX2-29" fmla="*/ 9158513 w 9158513"/>
              <a:gd name="connsiteY2-30" fmla="*/ 2806698 h 2806698"/>
              <a:gd name="connsiteX3-31" fmla="*/ 14513 w 9158513"/>
              <a:gd name="connsiteY3-32" fmla="*/ 2806698 h 2806698"/>
              <a:gd name="connsiteX4-33" fmla="*/ 0 w 9158513"/>
              <a:gd name="connsiteY4-34" fmla="*/ 1578194 h 2806698"/>
              <a:gd name="connsiteX5-35" fmla="*/ 1322989 w 9158513"/>
              <a:gd name="connsiteY5-36" fmla="*/ 877958 h 2806698"/>
              <a:gd name="connsiteX6-37" fmla="*/ 2883886 w 9158513"/>
              <a:gd name="connsiteY6-38" fmla="*/ 1077512 h 2806698"/>
              <a:gd name="connsiteX7-39" fmla="*/ 4494011 w 9158513"/>
              <a:gd name="connsiteY7-40" fmla="*/ 1175892 h 2806698"/>
              <a:gd name="connsiteX8-41" fmla="*/ 4956539 w 9158513"/>
              <a:gd name="connsiteY8-42" fmla="*/ 674306 h 2806698"/>
              <a:gd name="connsiteX9-43" fmla="*/ 6203520 w 9158513"/>
              <a:gd name="connsiteY9-44" fmla="*/ 759282 h 2806698"/>
              <a:gd name="connsiteX10-45" fmla="*/ 7313109 w 9158513"/>
              <a:gd name="connsiteY10-46" fmla="*/ 576079 h 2806698"/>
              <a:gd name="connsiteX11-47" fmla="*/ 7872017 w 9158513"/>
              <a:gd name="connsiteY11-48" fmla="*/ 310507 h 2806698"/>
              <a:gd name="connsiteX12-49" fmla="*/ 8285660 w 9158513"/>
              <a:gd name="connsiteY12-50" fmla="*/ 0 h 280669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49" y="connsiteY12-50"/>
              </a:cxn>
            </a:cxnLst>
            <a:rect l="l" t="t" r="r" b="b"/>
            <a:pathLst>
              <a:path w="9158513" h="2806698">
                <a:moveTo>
                  <a:pt x="8285660" y="0"/>
                </a:moveTo>
                <a:lnTo>
                  <a:pt x="9158513" y="40889"/>
                </a:lnTo>
                <a:lnTo>
                  <a:pt x="9158513" y="2806698"/>
                </a:lnTo>
                <a:lnTo>
                  <a:pt x="14513" y="2806698"/>
                </a:lnTo>
                <a:lnTo>
                  <a:pt x="0" y="1578194"/>
                </a:lnTo>
                <a:lnTo>
                  <a:pt x="1322989" y="877958"/>
                </a:lnTo>
                <a:cubicBezTo>
                  <a:pt x="1817081" y="910911"/>
                  <a:pt x="2389794" y="1044559"/>
                  <a:pt x="2883886" y="1077512"/>
                </a:cubicBezTo>
                <a:lnTo>
                  <a:pt x="4494011" y="1175892"/>
                </a:lnTo>
                <a:lnTo>
                  <a:pt x="4956539" y="674306"/>
                </a:lnTo>
                <a:lnTo>
                  <a:pt x="6203520" y="759282"/>
                </a:lnTo>
                <a:lnTo>
                  <a:pt x="7313109" y="576079"/>
                </a:lnTo>
                <a:lnTo>
                  <a:pt x="7872017" y="310507"/>
                </a:lnTo>
                <a:lnTo>
                  <a:pt x="828566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9" name="任意多边形: 形状 83"/>
          <p:cNvSpPr/>
          <p:nvPr/>
        </p:nvSpPr>
        <p:spPr>
          <a:xfrm>
            <a:off x="0" y="4743929"/>
            <a:ext cx="12192000" cy="2114071"/>
          </a:xfrm>
          <a:custGeom>
            <a:avLst/>
            <a:gdLst>
              <a:gd name="connsiteX0" fmla="*/ 8706575 w 9163050"/>
              <a:gd name="connsiteY0" fmla="*/ 0 h 2219325"/>
              <a:gd name="connsiteX1" fmla="*/ 9163050 w 9163050"/>
              <a:gd name="connsiteY1" fmla="*/ 92963 h 2219325"/>
              <a:gd name="connsiteX2" fmla="*/ 9163050 w 9163050"/>
              <a:gd name="connsiteY2" fmla="*/ 2219325 h 2219325"/>
              <a:gd name="connsiteX3" fmla="*/ 0 w 9163050"/>
              <a:gd name="connsiteY3" fmla="*/ 2219325 h 2219325"/>
              <a:gd name="connsiteX4" fmla="*/ 0 w 9163050"/>
              <a:gd name="connsiteY4" fmla="*/ 914400 h 2219325"/>
              <a:gd name="connsiteX5" fmla="*/ 1439103 w 9163050"/>
              <a:gd name="connsiteY5" fmla="*/ 609600 h 2219325"/>
              <a:gd name="connsiteX6" fmla="*/ 2532822 w 9163050"/>
              <a:gd name="connsiteY6" fmla="*/ 685800 h 2219325"/>
              <a:gd name="connsiteX7" fmla="*/ 3555572 w 9163050"/>
              <a:gd name="connsiteY7" fmla="*/ 148318 h 2219325"/>
              <a:gd name="connsiteX8" fmla="*/ 5094426 w 9163050"/>
              <a:gd name="connsiteY8" fmla="*/ 295275 h 2219325"/>
              <a:gd name="connsiteX9" fmla="*/ 6087407 w 9163050"/>
              <a:gd name="connsiteY9" fmla="*/ 428625 h 2219325"/>
              <a:gd name="connsiteX10" fmla="*/ 7022824 w 9163050"/>
              <a:gd name="connsiteY10" fmla="*/ 276225 h 2219325"/>
              <a:gd name="connsiteX11" fmla="*/ 7857504 w 9163050"/>
              <a:gd name="connsiteY11" fmla="*/ 295275 h 2219325"/>
              <a:gd name="connsiteX0-1" fmla="*/ 8706575 w 9163050"/>
              <a:gd name="connsiteY0-2" fmla="*/ 124549 h 2343874"/>
              <a:gd name="connsiteX1-3" fmla="*/ 9163050 w 9163050"/>
              <a:gd name="connsiteY1-4" fmla="*/ 217512 h 2343874"/>
              <a:gd name="connsiteX2-5" fmla="*/ 9163050 w 9163050"/>
              <a:gd name="connsiteY2-6" fmla="*/ 2343874 h 2343874"/>
              <a:gd name="connsiteX3-7" fmla="*/ 0 w 9163050"/>
              <a:gd name="connsiteY3-8" fmla="*/ 2343874 h 2343874"/>
              <a:gd name="connsiteX4-9" fmla="*/ 0 w 9163050"/>
              <a:gd name="connsiteY4-10" fmla="*/ 1038949 h 2343874"/>
              <a:gd name="connsiteX5-11" fmla="*/ 1439103 w 9163050"/>
              <a:gd name="connsiteY5-12" fmla="*/ 734149 h 2343874"/>
              <a:gd name="connsiteX6-13" fmla="*/ 2532822 w 9163050"/>
              <a:gd name="connsiteY6-14" fmla="*/ 810349 h 2343874"/>
              <a:gd name="connsiteX7-15" fmla="*/ 3580972 w 9163050"/>
              <a:gd name="connsiteY7-16" fmla="*/ 0 h 2343874"/>
              <a:gd name="connsiteX8-17" fmla="*/ 5094426 w 9163050"/>
              <a:gd name="connsiteY8-18" fmla="*/ 419824 h 2343874"/>
              <a:gd name="connsiteX9-19" fmla="*/ 6087407 w 9163050"/>
              <a:gd name="connsiteY9-20" fmla="*/ 553174 h 2343874"/>
              <a:gd name="connsiteX10-21" fmla="*/ 7022824 w 9163050"/>
              <a:gd name="connsiteY10-22" fmla="*/ 400774 h 2343874"/>
              <a:gd name="connsiteX11-23" fmla="*/ 7857504 w 9163050"/>
              <a:gd name="connsiteY11-24" fmla="*/ 419824 h 2343874"/>
              <a:gd name="connsiteX12" fmla="*/ 8706575 w 9163050"/>
              <a:gd name="connsiteY12" fmla="*/ 124549 h 2343874"/>
              <a:gd name="connsiteX0-25" fmla="*/ 8706575 w 9163050"/>
              <a:gd name="connsiteY0-26" fmla="*/ 124549 h 2343874"/>
              <a:gd name="connsiteX1-27" fmla="*/ 9163050 w 9163050"/>
              <a:gd name="connsiteY1-28" fmla="*/ 217512 h 2343874"/>
              <a:gd name="connsiteX2-29" fmla="*/ 9163050 w 9163050"/>
              <a:gd name="connsiteY2-30" fmla="*/ 2343874 h 2343874"/>
              <a:gd name="connsiteX3-31" fmla="*/ 0 w 9163050"/>
              <a:gd name="connsiteY3-32" fmla="*/ 2343874 h 2343874"/>
              <a:gd name="connsiteX4-33" fmla="*/ 0 w 9163050"/>
              <a:gd name="connsiteY4-34" fmla="*/ 1038949 h 2343874"/>
              <a:gd name="connsiteX5-35" fmla="*/ 1439103 w 9163050"/>
              <a:gd name="connsiteY5-36" fmla="*/ 734149 h 2343874"/>
              <a:gd name="connsiteX6-37" fmla="*/ 2532822 w 9163050"/>
              <a:gd name="connsiteY6-38" fmla="*/ 810349 h 2343874"/>
              <a:gd name="connsiteX7-39" fmla="*/ 3580972 w 9163050"/>
              <a:gd name="connsiteY7-40" fmla="*/ 0 h 2343874"/>
              <a:gd name="connsiteX8-41" fmla="*/ 4751526 w 9163050"/>
              <a:gd name="connsiteY8-42" fmla="*/ 547162 h 2343874"/>
              <a:gd name="connsiteX9-43" fmla="*/ 6087407 w 9163050"/>
              <a:gd name="connsiteY9-44" fmla="*/ 553174 h 2343874"/>
              <a:gd name="connsiteX10-45" fmla="*/ 7022824 w 9163050"/>
              <a:gd name="connsiteY10-46" fmla="*/ 400774 h 2343874"/>
              <a:gd name="connsiteX11-47" fmla="*/ 7857504 w 9163050"/>
              <a:gd name="connsiteY11-48" fmla="*/ 419824 h 2343874"/>
              <a:gd name="connsiteX12-49" fmla="*/ 8706575 w 9163050"/>
              <a:gd name="connsiteY12-50" fmla="*/ 124549 h 2343874"/>
              <a:gd name="connsiteX0-51" fmla="*/ 8706575 w 9163050"/>
              <a:gd name="connsiteY0-52" fmla="*/ 51784 h 2271109"/>
              <a:gd name="connsiteX1-53" fmla="*/ 9163050 w 9163050"/>
              <a:gd name="connsiteY1-54" fmla="*/ 144747 h 2271109"/>
              <a:gd name="connsiteX2-55" fmla="*/ 9163050 w 9163050"/>
              <a:gd name="connsiteY2-56" fmla="*/ 2271109 h 2271109"/>
              <a:gd name="connsiteX3-57" fmla="*/ 0 w 9163050"/>
              <a:gd name="connsiteY3-58" fmla="*/ 2271109 h 2271109"/>
              <a:gd name="connsiteX4-59" fmla="*/ 0 w 9163050"/>
              <a:gd name="connsiteY4-60" fmla="*/ 966184 h 2271109"/>
              <a:gd name="connsiteX5-61" fmla="*/ 1439103 w 9163050"/>
              <a:gd name="connsiteY5-62" fmla="*/ 661384 h 2271109"/>
              <a:gd name="connsiteX6-63" fmla="*/ 2532822 w 9163050"/>
              <a:gd name="connsiteY6-64" fmla="*/ 737584 h 2271109"/>
              <a:gd name="connsiteX7-65" fmla="*/ 3428572 w 9163050"/>
              <a:gd name="connsiteY7-66" fmla="*/ 0 h 2271109"/>
              <a:gd name="connsiteX8-67" fmla="*/ 4751526 w 9163050"/>
              <a:gd name="connsiteY8-68" fmla="*/ 474397 h 2271109"/>
              <a:gd name="connsiteX9-69" fmla="*/ 6087407 w 9163050"/>
              <a:gd name="connsiteY9-70" fmla="*/ 480409 h 2271109"/>
              <a:gd name="connsiteX10-71" fmla="*/ 7022824 w 9163050"/>
              <a:gd name="connsiteY10-72" fmla="*/ 328009 h 2271109"/>
              <a:gd name="connsiteX11-73" fmla="*/ 7857504 w 9163050"/>
              <a:gd name="connsiteY11-74" fmla="*/ 347059 h 2271109"/>
              <a:gd name="connsiteX12-75" fmla="*/ 8706575 w 9163050"/>
              <a:gd name="connsiteY12-76" fmla="*/ 51784 h 227110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49" y="connsiteY12-50"/>
              </a:cxn>
            </a:cxnLst>
            <a:rect l="l" t="t" r="r" b="b"/>
            <a:pathLst>
              <a:path w="9163050" h="2271109">
                <a:moveTo>
                  <a:pt x="8706575" y="51784"/>
                </a:moveTo>
                <a:lnTo>
                  <a:pt x="9163050" y="144747"/>
                </a:lnTo>
                <a:lnTo>
                  <a:pt x="9163050" y="2271109"/>
                </a:lnTo>
                <a:lnTo>
                  <a:pt x="0" y="2271109"/>
                </a:lnTo>
                <a:lnTo>
                  <a:pt x="0" y="966184"/>
                </a:lnTo>
                <a:lnTo>
                  <a:pt x="1439103" y="661384"/>
                </a:lnTo>
                <a:cubicBezTo>
                  <a:pt x="1933196" y="686784"/>
                  <a:pt x="2038730" y="712184"/>
                  <a:pt x="2532822" y="737584"/>
                </a:cubicBezTo>
                <a:lnTo>
                  <a:pt x="3428572" y="0"/>
                </a:lnTo>
                <a:lnTo>
                  <a:pt x="4751526" y="474397"/>
                </a:lnTo>
                <a:lnTo>
                  <a:pt x="6087407" y="480409"/>
                </a:lnTo>
                <a:lnTo>
                  <a:pt x="7022824" y="328009"/>
                </a:lnTo>
                <a:lnTo>
                  <a:pt x="7857504" y="347059"/>
                </a:lnTo>
                <a:lnTo>
                  <a:pt x="8706575" y="5178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grpSp>
        <p:nvGrpSpPr>
          <p:cNvPr id="10" name="组合 9"/>
          <p:cNvGrpSpPr/>
          <p:nvPr/>
        </p:nvGrpSpPr>
        <p:grpSpPr>
          <a:xfrm>
            <a:off x="901198" y="1648684"/>
            <a:ext cx="1094581" cy="129381"/>
            <a:chOff x="4109462" y="757442"/>
            <a:chExt cx="820936" cy="97036"/>
          </a:xfrm>
        </p:grpSpPr>
        <p:sp>
          <p:nvSpPr>
            <p:cNvPr id="11" name="Oval 49"/>
            <p:cNvSpPr/>
            <p:nvPr/>
          </p:nvSpPr>
          <p:spPr bwMode="auto">
            <a:xfrm>
              <a:off x="4109462" y="757442"/>
              <a:ext cx="97036" cy="9703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2" name="Oval 50"/>
            <p:cNvSpPr/>
            <p:nvPr/>
          </p:nvSpPr>
          <p:spPr bwMode="auto">
            <a:xfrm>
              <a:off x="4290953" y="757442"/>
              <a:ext cx="96520" cy="970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3" name="Oval 51"/>
            <p:cNvSpPr/>
            <p:nvPr/>
          </p:nvSpPr>
          <p:spPr bwMode="auto">
            <a:xfrm>
              <a:off x="4471928" y="757442"/>
              <a:ext cx="96520" cy="9703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4" name="Oval 52"/>
            <p:cNvSpPr/>
            <p:nvPr/>
          </p:nvSpPr>
          <p:spPr bwMode="auto">
            <a:xfrm>
              <a:off x="4652903" y="757442"/>
              <a:ext cx="96520" cy="9703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5" name="Oval 53"/>
            <p:cNvSpPr/>
            <p:nvPr/>
          </p:nvSpPr>
          <p:spPr bwMode="auto">
            <a:xfrm>
              <a:off x="4833878" y="757442"/>
              <a:ext cx="96520" cy="9703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09969" y="1796097"/>
            <a:ext cx="8593699" cy="1200329"/>
          </a:xfrm>
        </p:spPr>
        <p:txBody>
          <a:bodyPr anchor="b">
            <a:normAutofit/>
          </a:bodyPr>
          <a:lstStyle>
            <a:lvl1pPr algn="l">
              <a:defRPr sz="6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9969" y="3005951"/>
            <a:ext cx="8593699" cy="683264"/>
          </a:xfrm>
        </p:spPr>
        <p:txBody>
          <a:bodyPr>
            <a:normAutofit/>
          </a:bodyPr>
          <a:lstStyle>
            <a:lvl1pPr marL="0" indent="0" algn="l">
              <a:buNone/>
              <a:defRPr sz="3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144063" y="2313218"/>
            <a:ext cx="3949799" cy="2308324"/>
          </a:xfrm>
        </p:spPr>
        <p:txBody>
          <a:bodyPr anchor="ctr">
            <a:norm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60350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7163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7163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896276" y="1947333"/>
            <a:ext cx="1659467" cy="491066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7" name="矩形 6"/>
          <p:cNvSpPr/>
          <p:nvPr/>
        </p:nvSpPr>
        <p:spPr>
          <a:xfrm>
            <a:off x="1438143" y="2760133"/>
            <a:ext cx="1659467" cy="40978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8" name="矩形 7"/>
          <p:cNvSpPr/>
          <p:nvPr/>
        </p:nvSpPr>
        <p:spPr>
          <a:xfrm>
            <a:off x="2047743" y="1100667"/>
            <a:ext cx="1659467" cy="575733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9" name="矩形 8"/>
          <p:cNvSpPr/>
          <p:nvPr/>
        </p:nvSpPr>
        <p:spPr>
          <a:xfrm>
            <a:off x="2657343" y="2760133"/>
            <a:ext cx="1659467" cy="40978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10" name="矩形 9"/>
          <p:cNvSpPr/>
          <p:nvPr/>
        </p:nvSpPr>
        <p:spPr>
          <a:xfrm>
            <a:off x="3266943" y="4402667"/>
            <a:ext cx="1659467" cy="245533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grpSp>
        <p:nvGrpSpPr>
          <p:cNvPr id="11" name="组合 10"/>
          <p:cNvGrpSpPr/>
          <p:nvPr/>
        </p:nvGrpSpPr>
        <p:grpSpPr>
          <a:xfrm>
            <a:off x="6361510" y="3914643"/>
            <a:ext cx="1094581" cy="129381"/>
            <a:chOff x="4109462" y="757442"/>
            <a:chExt cx="820936" cy="97036"/>
          </a:xfrm>
        </p:grpSpPr>
        <p:sp>
          <p:nvSpPr>
            <p:cNvPr id="12" name="Oval 49"/>
            <p:cNvSpPr/>
            <p:nvPr/>
          </p:nvSpPr>
          <p:spPr bwMode="auto">
            <a:xfrm>
              <a:off x="4109462" y="757442"/>
              <a:ext cx="97036" cy="9703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3" name="Oval 50"/>
            <p:cNvSpPr/>
            <p:nvPr/>
          </p:nvSpPr>
          <p:spPr bwMode="auto">
            <a:xfrm>
              <a:off x="4290953" y="757442"/>
              <a:ext cx="96520" cy="970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4" name="Oval 51"/>
            <p:cNvSpPr/>
            <p:nvPr/>
          </p:nvSpPr>
          <p:spPr bwMode="auto">
            <a:xfrm>
              <a:off x="4471928" y="757442"/>
              <a:ext cx="96520" cy="9703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5" name="Oval 52"/>
            <p:cNvSpPr/>
            <p:nvPr/>
          </p:nvSpPr>
          <p:spPr bwMode="auto">
            <a:xfrm>
              <a:off x="4652903" y="757442"/>
              <a:ext cx="96520" cy="9703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6" name="Oval 53"/>
            <p:cNvSpPr/>
            <p:nvPr/>
          </p:nvSpPr>
          <p:spPr bwMode="auto">
            <a:xfrm>
              <a:off x="4833878" y="757442"/>
              <a:ext cx="96520" cy="9703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97602" y="2241026"/>
            <a:ext cx="4565482" cy="1569660"/>
          </a:xfrm>
        </p:spPr>
        <p:txBody>
          <a:bodyPr anchor="b">
            <a:normAutofit/>
          </a:bodyPr>
          <a:lstStyle>
            <a:lvl1pPr>
              <a:defRPr sz="8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457200"/>
            <a:ext cx="4165200" cy="1600200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457200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057400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458450" y="365125"/>
            <a:ext cx="895350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55357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tags" Target="../tags/tag3.xml"/><Relationship Id="rId13" Type="http://schemas.openxmlformats.org/officeDocument/2006/relationships/tags" Target="../tags/tag2.xml"/><Relationship Id="rId12" Type="http://schemas.openxmlformats.org/officeDocument/2006/relationships/tags" Target="../tags/tag1.xml"/><Relationship Id="rId11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C52DA8-EEFF-4584-A164-2F47C8A159E6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lnSpc>
                <a:spcPct val="120000"/>
              </a:lnSpc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hemeOverride" Target="../theme/themeOverride1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13.xml"/><Relationship Id="rId8" Type="http://schemas.openxmlformats.org/officeDocument/2006/relationships/tags" Target="../tags/tag12.xml"/><Relationship Id="rId7" Type="http://schemas.openxmlformats.org/officeDocument/2006/relationships/tags" Target="../tags/tag11.xml"/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3" Type="http://schemas.openxmlformats.org/officeDocument/2006/relationships/notesSlide" Target="../notesSlides/notesSlide2.xml"/><Relationship Id="rId12" Type="http://schemas.openxmlformats.org/officeDocument/2006/relationships/slideLayout" Target="../slideLayouts/slideLayout7.xml"/><Relationship Id="rId11" Type="http://schemas.openxmlformats.org/officeDocument/2006/relationships/tags" Target="../tags/tag15.xml"/><Relationship Id="rId10" Type="http://schemas.openxmlformats.org/officeDocument/2006/relationships/tags" Target="../tags/tag14.xml"/><Relationship Id="rId1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16.xml"/><Relationship Id="rId3" Type="http://schemas.openxmlformats.org/officeDocument/2006/relationships/image" Target="../media/image2.png"/><Relationship Id="rId2" Type="http://schemas.microsoft.com/office/2007/relationships/media" Target="../media/media1.mp3"/><Relationship Id="rId1" Type="http://schemas.openxmlformats.org/officeDocument/2006/relationships/audio" Target="../media/media1.mp3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7.xml"/><Relationship Id="rId2" Type="http://schemas.openxmlformats.org/officeDocument/2006/relationships/tags" Target="../tags/tag17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7.xml"/><Relationship Id="rId2" Type="http://schemas.openxmlformats.org/officeDocument/2006/relationships/themeOverride" Target="../theme/themeOverride2.xml"/><Relationship Id="rId1" Type="http://schemas.openxmlformats.org/officeDocument/2006/relationships/tags" Target="../tags/tag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6.x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0.png"/><Relationship Id="rId3" Type="http://schemas.openxmlformats.org/officeDocument/2006/relationships/tags" Target="../tags/tag21.xml"/><Relationship Id="rId2" Type="http://schemas.openxmlformats.org/officeDocument/2006/relationships/tags" Target="../tags/tag20.xml"/><Relationship Id="rId1" Type="http://schemas.openxmlformats.org/officeDocument/2006/relationships/tags" Target="../tags/tag19.xml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6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91490" y="141605"/>
            <a:ext cx="4253230" cy="583565"/>
          </a:xfrm>
          <a:prstGeom prst="rect">
            <a:avLst/>
          </a:prstGeom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charset="0"/>
                <a:ea typeface="华文楷体" panose="02010600040101010101" charset="-122"/>
              </a:rPr>
              <a:t>牛津广州版七年级下册</a:t>
            </a:r>
            <a:endParaRPr lang="zh-CN" altLang="en-US" sz="3200" b="1" dirty="0">
              <a:solidFill>
                <a:schemeClr val="tx1"/>
              </a:solidFill>
              <a:latin typeface="Times New Roman" panose="02020603050405020304" charset="0"/>
              <a:ea typeface="华文楷体" panose="02010600040101010101" charset="-122"/>
            </a:endParaRPr>
          </a:p>
        </p:txBody>
      </p:sp>
      <p:sp>
        <p:nvSpPr>
          <p:cNvPr id="7" name="标题 1"/>
          <p:cNvSpPr>
            <a:spLocks noGrp="1"/>
          </p:cNvSpPr>
          <p:nvPr>
            <p:ph type="ctrTitle" idx="4294967295"/>
          </p:nvPr>
        </p:nvSpPr>
        <p:spPr>
          <a:xfrm>
            <a:off x="2602230" y="1290320"/>
            <a:ext cx="5922645" cy="1335405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altLang="zh-CN" sz="5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Unit 6 Electricity</a:t>
            </a:r>
            <a:r>
              <a:rPr lang="en-US" altLang="zh-CN" sz="5400" b="1" dirty="0">
                <a:solidFill>
                  <a:schemeClr val="tx2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</a:t>
            </a:r>
            <a:endParaRPr lang="en-US" altLang="zh-CN" sz="5400" b="1" dirty="0">
              <a:solidFill>
                <a:schemeClr val="tx2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549140" y="3054350"/>
            <a:ext cx="645604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Words and expressions </a:t>
            </a:r>
            <a:endParaRPr lang="en-US" altLang="zh-CN" sz="4800" b="1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  <p:bldLst>
      <p:bldP spid="7" grpId="1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文本框 17"/>
          <p:cNvSpPr txBox="1"/>
          <p:nvPr>
            <p:custDataLst>
              <p:tags r:id="rId1"/>
            </p:custDataLst>
          </p:nvPr>
        </p:nvSpPr>
        <p:spPr>
          <a:xfrm>
            <a:off x="4261485" y="161290"/>
            <a:ext cx="3231515" cy="1156335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US" altLang="zh-CN" sz="6000" b="1" dirty="0">
                <a:latin typeface="Times New Roman" panose="02020603050405020304" charset="0"/>
                <a:ea typeface="+mj-ea"/>
                <a:cs typeface="Times New Roman" panose="02020603050405020304" charset="0"/>
              </a:rPr>
              <a:t>Content</a:t>
            </a:r>
            <a:endParaRPr lang="en-US" altLang="zh-CN" sz="6000" b="1" dirty="0">
              <a:latin typeface="Times New Roman" panose="02020603050405020304" charset="0"/>
              <a:ea typeface="+mj-ea"/>
              <a:cs typeface="Times New Roman" panose="02020603050405020304" charset="0"/>
            </a:endParaRPr>
          </a:p>
        </p:txBody>
      </p:sp>
      <p:grpSp>
        <p:nvGrpSpPr>
          <p:cNvPr id="19" name="组合 18"/>
          <p:cNvGrpSpPr/>
          <p:nvPr>
            <p:custDataLst>
              <p:tags r:id="rId2"/>
            </p:custDataLst>
          </p:nvPr>
        </p:nvGrpSpPr>
        <p:grpSpPr>
          <a:xfrm>
            <a:off x="1206519" y="1305220"/>
            <a:ext cx="5444902" cy="1638898"/>
            <a:chOff x="1297286" y="3808540"/>
            <a:chExt cx="4100223" cy="1234154"/>
          </a:xfrm>
        </p:grpSpPr>
        <p:sp>
          <p:nvSpPr>
            <p:cNvPr id="20" name="任意多边形 19"/>
            <p:cNvSpPr/>
            <p:nvPr>
              <p:custDataLst>
                <p:tags r:id="rId3"/>
              </p:custDataLst>
            </p:nvPr>
          </p:nvSpPr>
          <p:spPr>
            <a:xfrm>
              <a:off x="1297286" y="4191595"/>
              <a:ext cx="3943795" cy="512627"/>
            </a:xfrm>
            <a:custGeom>
              <a:avLst/>
              <a:gdLst>
                <a:gd name="connsiteX0" fmla="*/ 0 w 3988348"/>
                <a:gd name="connsiteY0" fmla="*/ 0 h 513027"/>
                <a:gd name="connsiteX1" fmla="*/ 3988348 w 3988348"/>
                <a:gd name="connsiteY1" fmla="*/ 0 h 513027"/>
                <a:gd name="connsiteX2" fmla="*/ 3988348 w 3988348"/>
                <a:gd name="connsiteY2" fmla="*/ 513027 h 513027"/>
                <a:gd name="connsiteX3" fmla="*/ 0 w 3988348"/>
                <a:gd name="connsiteY3" fmla="*/ 513027 h 513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88348" h="513027">
                  <a:moveTo>
                    <a:pt x="0" y="0"/>
                  </a:moveTo>
                  <a:lnTo>
                    <a:pt x="3988348" y="0"/>
                  </a:lnTo>
                  <a:lnTo>
                    <a:pt x="3988348" y="513027"/>
                  </a:lnTo>
                  <a:lnTo>
                    <a:pt x="0" y="513027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94400" rtlCol="0" anchor="ctr">
              <a:noAutofit/>
              <a:flatTx/>
            </a:bodyPr>
            <a:lstStyle/>
            <a:p>
              <a:pPr algn="l"/>
              <a:r>
                <a:rPr lang="en-US" altLang="zh-CN" sz="4000" dirty="0">
                  <a:solidFill>
                    <a:schemeClr val="tx1"/>
                  </a:solidFill>
                  <a:latin typeface="Times New Roman" panose="02020603050405020304" charset="0"/>
                  <a:ea typeface="+mj-ea"/>
                  <a:cs typeface="Times New Roman" panose="02020603050405020304" charset="0"/>
                  <a:sym typeface="+mn-ea"/>
                </a:rPr>
                <a:t>Words &amp; expressions </a:t>
              </a:r>
              <a:endParaRPr lang="en-US" altLang="zh-CN" sz="4000" dirty="0">
                <a:solidFill>
                  <a:schemeClr val="tx1"/>
                </a:solidFill>
                <a:latin typeface="Times New Roman" panose="02020603050405020304" charset="0"/>
                <a:ea typeface="+mj-ea"/>
                <a:cs typeface="Times New Roman" panose="02020603050405020304" charset="0"/>
                <a:sym typeface="+mn-ea"/>
              </a:endParaRPr>
            </a:p>
          </p:txBody>
        </p:sp>
        <p:sp>
          <p:nvSpPr>
            <p:cNvPr id="23" name="任意多边形 22"/>
            <p:cNvSpPr/>
            <p:nvPr>
              <p:custDataLst>
                <p:tags r:id="rId4"/>
              </p:custDataLst>
            </p:nvPr>
          </p:nvSpPr>
          <p:spPr>
            <a:xfrm rot="19469008" flipH="1">
              <a:off x="4818503" y="3808540"/>
              <a:ext cx="579006" cy="1234154"/>
            </a:xfrm>
            <a:custGeom>
              <a:avLst/>
              <a:gdLst>
                <a:gd name="connsiteX0" fmla="*/ 110889 w 505166"/>
                <a:gd name="connsiteY0" fmla="*/ 0 h 1076763"/>
                <a:gd name="connsiteX1" fmla="*/ 0 w 505166"/>
                <a:gd name="connsiteY1" fmla="*/ 1076763 h 1076763"/>
                <a:gd name="connsiteX2" fmla="*/ 425557 w 505166"/>
                <a:gd name="connsiteY2" fmla="*/ 773031 h 1076763"/>
                <a:gd name="connsiteX3" fmla="*/ 505166 w 505166"/>
                <a:gd name="connsiteY3" fmla="*/ 0 h 1076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05166" h="1076763">
                  <a:moveTo>
                    <a:pt x="110889" y="0"/>
                  </a:moveTo>
                  <a:lnTo>
                    <a:pt x="0" y="1076763"/>
                  </a:lnTo>
                  <a:lnTo>
                    <a:pt x="425557" y="773031"/>
                  </a:lnTo>
                  <a:lnTo>
                    <a:pt x="505166" y="0"/>
                  </a:lnTo>
                  <a:close/>
                </a:path>
              </a:pathLst>
            </a:custGeom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/>
              <a:flatTx/>
            </a:bodyPr>
            <a:lstStyle/>
            <a:p>
              <a:pPr algn="ctr"/>
              <a:r>
                <a:rPr lang="en-US" altLang="zh-CN" sz="4000" dirty="0">
                  <a:solidFill>
                    <a:srgbClr val="FEFFFF"/>
                  </a:solidFill>
                  <a:latin typeface="Times New Roman" panose="02020603050405020304" charset="0"/>
                  <a:cs typeface="Times New Roman" panose="02020603050405020304" charset="0"/>
                </a:rPr>
                <a:t>A</a:t>
              </a:r>
              <a:endParaRPr lang="en-US" altLang="zh-CN" sz="4000" dirty="0">
                <a:solidFill>
                  <a:srgbClr val="FEFFFF"/>
                </a:solidFill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</p:grpSp>
      <p:grpSp>
        <p:nvGrpSpPr>
          <p:cNvPr id="24" name="组合 23"/>
          <p:cNvGrpSpPr/>
          <p:nvPr>
            <p:custDataLst>
              <p:tags r:id="rId5"/>
            </p:custDataLst>
          </p:nvPr>
        </p:nvGrpSpPr>
        <p:grpSpPr>
          <a:xfrm>
            <a:off x="4061590" y="2840770"/>
            <a:ext cx="4477159" cy="1638898"/>
            <a:chOff x="1213394" y="3728275"/>
            <a:chExt cx="3371475" cy="1234154"/>
          </a:xfrm>
        </p:grpSpPr>
        <p:sp>
          <p:nvSpPr>
            <p:cNvPr id="25" name="任意多边形 24"/>
            <p:cNvSpPr/>
            <p:nvPr>
              <p:custDataLst>
                <p:tags r:id="rId6"/>
              </p:custDataLst>
            </p:nvPr>
          </p:nvSpPr>
          <p:spPr>
            <a:xfrm>
              <a:off x="1213394" y="4169142"/>
              <a:ext cx="3371475" cy="513027"/>
            </a:xfrm>
            <a:custGeom>
              <a:avLst/>
              <a:gdLst>
                <a:gd name="connsiteX0" fmla="*/ 0 w 3988348"/>
                <a:gd name="connsiteY0" fmla="*/ 0 h 513027"/>
                <a:gd name="connsiteX1" fmla="*/ 3988348 w 3988348"/>
                <a:gd name="connsiteY1" fmla="*/ 0 h 513027"/>
                <a:gd name="connsiteX2" fmla="*/ 3988348 w 3988348"/>
                <a:gd name="connsiteY2" fmla="*/ 513027 h 513027"/>
                <a:gd name="connsiteX3" fmla="*/ 0 w 3988348"/>
                <a:gd name="connsiteY3" fmla="*/ 513027 h 513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88348" h="513027">
                  <a:moveTo>
                    <a:pt x="0" y="0"/>
                  </a:moveTo>
                  <a:lnTo>
                    <a:pt x="3988348" y="0"/>
                  </a:lnTo>
                  <a:lnTo>
                    <a:pt x="3988348" y="513027"/>
                  </a:lnTo>
                  <a:lnTo>
                    <a:pt x="0" y="513027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94400" rtlCol="0" anchor="ctr">
              <a:noAutofit/>
            </a:bodyPr>
            <a:lstStyle/>
            <a:p>
              <a:pPr algn="l"/>
              <a:r>
                <a:rPr lang="en-US" altLang="zh-CN" sz="4000" dirty="0">
                  <a:solidFill>
                    <a:schemeClr val="tx1"/>
                  </a:solidFill>
                  <a:latin typeface="Times New Roman" panose="02020603050405020304" charset="0"/>
                  <a:ea typeface="+mj-ea"/>
                  <a:cs typeface="Times New Roman" panose="02020603050405020304" charset="0"/>
                  <a:sym typeface="+mn-ea"/>
                </a:rPr>
                <a:t>Exercise time</a:t>
              </a:r>
              <a:endParaRPr lang="en-US" altLang="zh-CN" sz="4000" dirty="0">
                <a:solidFill>
                  <a:schemeClr val="tx1"/>
                </a:solidFill>
                <a:latin typeface="Times New Roman" panose="02020603050405020304" charset="0"/>
                <a:ea typeface="+mj-ea"/>
                <a:cs typeface="Times New Roman" panose="02020603050405020304" charset="0"/>
                <a:sym typeface="+mn-ea"/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3344980" y="3728275"/>
              <a:ext cx="935171" cy="1234154"/>
              <a:chOff x="2220367" y="3386925"/>
              <a:chExt cx="815909" cy="1076763"/>
            </a:xfrm>
          </p:grpSpPr>
          <p:sp>
            <p:nvSpPr>
              <p:cNvPr id="27" name="等腰三角形 11"/>
              <p:cNvSpPr/>
              <p:nvPr>
                <p:custDataLst>
                  <p:tags r:id="rId7"/>
                </p:custDataLst>
              </p:nvPr>
            </p:nvSpPr>
            <p:spPr>
              <a:xfrm>
                <a:off x="2220367" y="3636384"/>
                <a:ext cx="157532" cy="135259"/>
              </a:xfrm>
              <a:custGeom>
                <a:avLst/>
                <a:gdLst>
                  <a:gd name="connsiteX0" fmla="*/ 0 w 224170"/>
                  <a:gd name="connsiteY0" fmla="*/ 131957 h 131957"/>
                  <a:gd name="connsiteX1" fmla="*/ 112085 w 224170"/>
                  <a:gd name="connsiteY1" fmla="*/ 0 h 131957"/>
                  <a:gd name="connsiteX2" fmla="*/ 224170 w 224170"/>
                  <a:gd name="connsiteY2" fmla="*/ 131957 h 131957"/>
                  <a:gd name="connsiteX3" fmla="*/ 0 w 224170"/>
                  <a:gd name="connsiteY3" fmla="*/ 131957 h 131957"/>
                  <a:gd name="connsiteX0-1" fmla="*/ 0 w 157495"/>
                  <a:gd name="connsiteY0-2" fmla="*/ 135132 h 135132"/>
                  <a:gd name="connsiteX1-3" fmla="*/ 45410 w 157495"/>
                  <a:gd name="connsiteY1-4" fmla="*/ 0 h 135132"/>
                  <a:gd name="connsiteX2-5" fmla="*/ 157495 w 157495"/>
                  <a:gd name="connsiteY2-6" fmla="*/ 131957 h 135132"/>
                  <a:gd name="connsiteX3-7" fmla="*/ 0 w 157495"/>
                  <a:gd name="connsiteY3-8" fmla="*/ 135132 h 13513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57495" h="135132">
                    <a:moveTo>
                      <a:pt x="0" y="135132"/>
                    </a:moveTo>
                    <a:lnTo>
                      <a:pt x="45410" y="0"/>
                    </a:lnTo>
                    <a:lnTo>
                      <a:pt x="157495" y="131957"/>
                    </a:lnTo>
                    <a:lnTo>
                      <a:pt x="0" y="135132"/>
                    </a:ln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4000">
                  <a:latin typeface="Times New Roman" panose="02020603050405020304" charset="0"/>
                  <a:cs typeface="Times New Roman" panose="02020603050405020304" charset="0"/>
                </a:endParaRPr>
              </a:p>
            </p:txBody>
          </p:sp>
          <p:sp>
            <p:nvSpPr>
              <p:cNvPr id="28" name="任意多边形 27"/>
              <p:cNvSpPr/>
              <p:nvPr>
                <p:custDataLst>
                  <p:tags r:id="rId8"/>
                </p:custDataLst>
              </p:nvPr>
            </p:nvSpPr>
            <p:spPr>
              <a:xfrm rot="19469008" flipH="1">
                <a:off x="2531110" y="3386925"/>
                <a:ext cx="505166" cy="1076763"/>
              </a:xfrm>
              <a:custGeom>
                <a:avLst/>
                <a:gdLst>
                  <a:gd name="connsiteX0" fmla="*/ 110889 w 505166"/>
                  <a:gd name="connsiteY0" fmla="*/ 0 h 1076763"/>
                  <a:gd name="connsiteX1" fmla="*/ 0 w 505166"/>
                  <a:gd name="connsiteY1" fmla="*/ 1076763 h 1076763"/>
                  <a:gd name="connsiteX2" fmla="*/ 425557 w 505166"/>
                  <a:gd name="connsiteY2" fmla="*/ 773031 h 1076763"/>
                  <a:gd name="connsiteX3" fmla="*/ 505166 w 505166"/>
                  <a:gd name="connsiteY3" fmla="*/ 0 h 10767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05166" h="1076763">
                    <a:moveTo>
                      <a:pt x="110889" y="0"/>
                    </a:moveTo>
                    <a:lnTo>
                      <a:pt x="0" y="1076763"/>
                    </a:lnTo>
                    <a:lnTo>
                      <a:pt x="425557" y="773031"/>
                    </a:lnTo>
                    <a:lnTo>
                      <a:pt x="505166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rmAutofit/>
              </a:bodyPr>
              <a:lstStyle/>
              <a:p>
                <a:pPr algn="ctr"/>
                <a:r>
                  <a:rPr lang="en-US" altLang="zh-CN" sz="4000" dirty="0">
                    <a:solidFill>
                      <a:srgbClr val="FEFFFF"/>
                    </a:solidFill>
                    <a:latin typeface="Times New Roman" panose="02020603050405020304" charset="0"/>
                    <a:cs typeface="Times New Roman" panose="02020603050405020304" charset="0"/>
                  </a:rPr>
                  <a:t>B</a:t>
                </a:r>
                <a:endParaRPr lang="en-US" altLang="zh-CN" sz="4000" dirty="0">
                  <a:solidFill>
                    <a:srgbClr val="FEFFFF"/>
                  </a:solidFill>
                  <a:latin typeface="Times New Roman" panose="02020603050405020304" charset="0"/>
                  <a:cs typeface="Times New Roman" panose="02020603050405020304" charset="0"/>
                </a:endParaRPr>
              </a:p>
            </p:txBody>
          </p:sp>
        </p:grpSp>
      </p:grpSp>
      <p:sp>
        <p:nvSpPr>
          <p:cNvPr id="31" name="任意多边形 29"/>
          <p:cNvSpPr/>
          <p:nvPr>
            <p:custDataLst>
              <p:tags r:id="rId9"/>
            </p:custDataLst>
          </p:nvPr>
        </p:nvSpPr>
        <p:spPr>
          <a:xfrm>
            <a:off x="5504131" y="5092823"/>
            <a:ext cx="4612393" cy="701854"/>
          </a:xfrm>
          <a:custGeom>
            <a:avLst/>
            <a:gdLst>
              <a:gd name="connsiteX0" fmla="*/ 0 w 3988348"/>
              <a:gd name="connsiteY0" fmla="*/ 0 h 513027"/>
              <a:gd name="connsiteX1" fmla="*/ 3988348 w 3988348"/>
              <a:gd name="connsiteY1" fmla="*/ 0 h 513027"/>
              <a:gd name="connsiteX2" fmla="*/ 3988348 w 3988348"/>
              <a:gd name="connsiteY2" fmla="*/ 513027 h 513027"/>
              <a:gd name="connsiteX3" fmla="*/ 0 w 3988348"/>
              <a:gd name="connsiteY3" fmla="*/ 513027 h 513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88348" h="513027">
                <a:moveTo>
                  <a:pt x="0" y="0"/>
                </a:moveTo>
                <a:lnTo>
                  <a:pt x="3988348" y="0"/>
                </a:lnTo>
                <a:lnTo>
                  <a:pt x="3988348" y="513027"/>
                </a:lnTo>
                <a:lnTo>
                  <a:pt x="0" y="513027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94400" rtlCol="0" anchor="ctr">
            <a:normAutofit/>
          </a:bodyPr>
          <a:lstStyle/>
          <a:p>
            <a:pPr algn="l"/>
            <a:r>
              <a:rPr lang="en-US" altLang="zh-CN" sz="4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Homework</a:t>
            </a:r>
            <a:endParaRPr lang="en-US" altLang="zh-CN" sz="4000" dirty="0">
              <a:solidFill>
                <a:schemeClr val="accent1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2" name="任意多边形 35"/>
          <p:cNvSpPr/>
          <p:nvPr>
            <p:custDataLst>
              <p:tags r:id="rId10"/>
            </p:custDataLst>
          </p:nvPr>
        </p:nvSpPr>
        <p:spPr>
          <a:xfrm rot="19469008" flipH="1">
            <a:off x="8908120" y="4476353"/>
            <a:ext cx="792118" cy="1688401"/>
          </a:xfrm>
          <a:custGeom>
            <a:avLst/>
            <a:gdLst>
              <a:gd name="connsiteX0" fmla="*/ 110889 w 505166"/>
              <a:gd name="connsiteY0" fmla="*/ 0 h 1076763"/>
              <a:gd name="connsiteX1" fmla="*/ 0 w 505166"/>
              <a:gd name="connsiteY1" fmla="*/ 1076763 h 1076763"/>
              <a:gd name="connsiteX2" fmla="*/ 425557 w 505166"/>
              <a:gd name="connsiteY2" fmla="*/ 773031 h 1076763"/>
              <a:gd name="connsiteX3" fmla="*/ 505166 w 505166"/>
              <a:gd name="connsiteY3" fmla="*/ 0 h 1076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5166" h="1076763">
                <a:moveTo>
                  <a:pt x="110889" y="0"/>
                </a:moveTo>
                <a:lnTo>
                  <a:pt x="0" y="1076763"/>
                </a:lnTo>
                <a:lnTo>
                  <a:pt x="425557" y="773031"/>
                </a:lnTo>
                <a:lnTo>
                  <a:pt x="505166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r>
              <a:rPr lang="en-US" altLang="zh-CN" sz="4000" dirty="0">
                <a:solidFill>
                  <a:srgbClr val="FEFFFF"/>
                </a:solidFill>
                <a:latin typeface="Times New Roman" panose="02020603050405020304" charset="0"/>
                <a:cs typeface="Times New Roman" panose="02020603050405020304" charset="0"/>
              </a:rPr>
              <a:t>C</a:t>
            </a:r>
            <a:endParaRPr lang="en-US" altLang="zh-CN" sz="4000" dirty="0">
              <a:solidFill>
                <a:srgbClr val="FEFFFF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  <p:custDataLst>
      <p:tags r:id="rId1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32" grpId="0" animBg="1"/>
      <p:bldP spid="32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862965" y="168275"/>
            <a:ext cx="97389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9951F"/>
                </a:solidFill>
                <a:latin typeface="Times New Roman" panose="02020603050405020304" charset="0"/>
                <a:cs typeface="Times New Roman" panose="02020603050405020304" charset="0"/>
              </a:rPr>
              <a:t>Read the words loudly and say their Chinese meanings.</a:t>
            </a:r>
            <a:endParaRPr lang="en-US" altLang="zh-CN" sz="3200" b="1" dirty="0">
              <a:solidFill>
                <a:srgbClr val="F9951F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1246505" y="744855"/>
            <a:ext cx="3293745" cy="546354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</a:rPr>
              <a:t>electricity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</a:rPr>
              <a:t>conversation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</a:rPr>
              <a:t>*identify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</a:rPr>
              <a:t>rule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</a:rPr>
              <a:t>anyone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</a:rPr>
              <a:t>reply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</a:rPr>
              <a:t>foolish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</a:rPr>
              <a:t>wire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</a:rPr>
              <a:t>connect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05000"/>
              </a:lnSpc>
            </a:pP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5340350" y="760095"/>
            <a:ext cx="6308725" cy="5492115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n.</a:t>
            </a:r>
            <a:r>
              <a:rPr sz="36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电</a:t>
            </a:r>
            <a:endParaRPr sz="36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n.</a:t>
            </a:r>
            <a:r>
              <a:rPr sz="36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谈话</a:t>
            </a:r>
            <a:endParaRPr sz="36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v.</a:t>
            </a:r>
            <a:r>
              <a:rPr sz="36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确认；认出</a:t>
            </a:r>
            <a:endParaRPr sz="36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n.</a:t>
            </a:r>
            <a:r>
              <a:rPr sz="36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规则</a:t>
            </a:r>
            <a:endParaRPr sz="36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pron.</a:t>
            </a:r>
            <a:r>
              <a:rPr sz="36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任何人</a:t>
            </a:r>
            <a:endParaRPr sz="36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v.</a:t>
            </a:r>
            <a:r>
              <a:rPr sz="36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回答</a:t>
            </a:r>
            <a:endParaRPr sz="36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adj.</a:t>
            </a:r>
            <a:r>
              <a:rPr sz="36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愚蠢的</a:t>
            </a:r>
            <a:endParaRPr sz="36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n.</a:t>
            </a:r>
            <a:r>
              <a:rPr sz="36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电线</a:t>
            </a:r>
            <a:endParaRPr sz="36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v.</a:t>
            </a:r>
            <a:r>
              <a:rPr sz="36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（使）连接</a:t>
            </a:r>
            <a:endParaRPr sz="36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pic>
        <p:nvPicPr>
          <p:cNvPr id="3" name="Unit 6 Words and expressions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8081645" y="667385"/>
            <a:ext cx="619125" cy="61912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67000" numSld="3">
                <p:cTn id="63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2475" y="1235075"/>
            <a:ext cx="2458085" cy="684530"/>
          </a:xfrm>
          <a:prstGeom prst="rect">
            <a:avLst/>
          </a:prstGeom>
        </p:spPr>
      </p:pic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1391285" y="368935"/>
            <a:ext cx="3571240" cy="598678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*cable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  <a:p>
            <a:pPr algn="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moment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  <a:p>
            <a:pPr algn="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battery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  <a:p>
            <a:pPr algn="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cooker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  <a:p>
            <a:pPr algn="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fridge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  <a:p>
            <a:pPr algn="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*bulb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  <a:p>
            <a:pPr algn="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lock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  <a:p>
            <a:pPr algn="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test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  <a:p>
            <a:pPr algn="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tidy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  <a:p>
            <a:pPr algn="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touch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5783580" y="368935"/>
            <a:ext cx="6029960" cy="5854065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n.</a:t>
            </a:r>
            <a:r>
              <a:rPr sz="36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电缆</a:t>
            </a:r>
            <a:endParaRPr sz="36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  <a:sym typeface="+mn-ea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n.</a:t>
            </a:r>
            <a:r>
              <a:rPr sz="36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瞬间；片刻</a:t>
            </a:r>
            <a:endParaRPr sz="36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  <a:sym typeface="+mn-ea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n.</a:t>
            </a:r>
            <a:r>
              <a:rPr sz="36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电池</a:t>
            </a:r>
            <a:endParaRPr sz="36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  <a:sym typeface="+mn-ea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n.</a:t>
            </a:r>
            <a:r>
              <a:rPr sz="36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厨灶；炉具</a:t>
            </a:r>
            <a:endParaRPr sz="36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  <a:sym typeface="+mn-ea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n.</a:t>
            </a:r>
            <a:r>
              <a:rPr sz="36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冰箱</a:t>
            </a:r>
            <a:endParaRPr sz="36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  <a:sym typeface="+mn-ea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n.</a:t>
            </a:r>
            <a:r>
              <a:rPr sz="36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电灯泡</a:t>
            </a:r>
            <a:endParaRPr sz="36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  <a:sym typeface="+mn-ea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v.</a:t>
            </a:r>
            <a:r>
              <a:rPr sz="36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（用锁）锁上</a:t>
            </a:r>
            <a:endParaRPr sz="36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  <a:sym typeface="+mn-ea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v.</a:t>
            </a:r>
            <a:r>
              <a:rPr sz="36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测试</a:t>
            </a:r>
            <a:endParaRPr sz="36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  <a:sym typeface="+mn-ea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v.</a:t>
            </a:r>
            <a:r>
              <a:rPr sz="36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使整洁；使整齐</a:t>
            </a:r>
            <a:endParaRPr sz="36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  <a:sym typeface="+mn-ea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v.</a:t>
            </a:r>
            <a:r>
              <a:rPr sz="36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触摸；碰</a:t>
            </a:r>
            <a:endParaRPr sz="36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文本框 400"/>
          <p:cNvSpPr txBox="1"/>
          <p:nvPr/>
        </p:nvSpPr>
        <p:spPr>
          <a:xfrm>
            <a:off x="1538911" y="302895"/>
            <a:ext cx="835914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>
                <a:solidFill>
                  <a:srgbClr val="F9951F"/>
                </a:solidFill>
                <a:latin typeface="Times New Roman" panose="02020603050405020304" charset="0"/>
                <a:cs typeface="Times New Roman" panose="02020603050405020304" charset="0"/>
              </a:rPr>
              <a:t>Match the phrases with their Chinese meaning.</a:t>
            </a:r>
            <a:endParaRPr lang="en-US" altLang="zh-CN" sz="3200" b="1">
              <a:solidFill>
                <a:srgbClr val="F9951F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02" name="文本框 401"/>
          <p:cNvSpPr txBox="1">
            <a:spLocks noChangeArrowheads="1"/>
          </p:cNvSpPr>
          <p:nvPr/>
        </p:nvSpPr>
        <p:spPr bwMode="auto">
          <a:xfrm>
            <a:off x="724535" y="854075"/>
            <a:ext cx="4009390" cy="487426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>
              <a:lnSpc>
                <a:spcPct val="120000"/>
              </a:lnSpc>
            </a:pPr>
            <a:r>
              <a:rPr sz="3600" b="1" dirty="0">
                <a:solidFill>
                  <a:srgbClr val="000000"/>
                </a:solidFill>
                <a:latin typeface="Times New Roman" panose="02020603050405020304" charset="0"/>
              </a:rPr>
              <a:t>a packet of</a:t>
            </a:r>
            <a:endParaRPr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20000"/>
              </a:lnSpc>
            </a:pPr>
            <a:r>
              <a:rPr sz="3600" b="1" dirty="0">
                <a:solidFill>
                  <a:srgbClr val="000000"/>
                </a:solidFill>
                <a:latin typeface="Times New Roman" panose="02020603050405020304" charset="0"/>
              </a:rPr>
              <a:t>in a way</a:t>
            </a:r>
            <a:endParaRPr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20000"/>
              </a:lnSpc>
            </a:pPr>
            <a:r>
              <a:rPr sz="3600" b="1" dirty="0">
                <a:solidFill>
                  <a:srgbClr val="000000"/>
                </a:solidFill>
                <a:latin typeface="Times New Roman" panose="02020603050405020304" charset="0"/>
              </a:rPr>
              <a:t>(be) connected to</a:t>
            </a:r>
            <a:endParaRPr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20000"/>
              </a:lnSpc>
            </a:pPr>
            <a:r>
              <a:rPr sz="3600" b="1" dirty="0">
                <a:solidFill>
                  <a:srgbClr val="000000"/>
                </a:solidFill>
                <a:latin typeface="Times New Roman" panose="02020603050405020304" charset="0"/>
              </a:rPr>
              <a:t>power station</a:t>
            </a:r>
            <a:endParaRPr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20000"/>
              </a:lnSpc>
            </a:pPr>
            <a:r>
              <a:rPr sz="3600" b="1" dirty="0">
                <a:solidFill>
                  <a:srgbClr val="000000"/>
                </a:solidFill>
                <a:latin typeface="Times New Roman" panose="02020603050405020304" charset="0"/>
              </a:rPr>
              <a:t>washing machine</a:t>
            </a:r>
            <a:endParaRPr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20000"/>
              </a:lnSpc>
            </a:pPr>
            <a:r>
              <a:rPr sz="3600" b="1" dirty="0">
                <a:solidFill>
                  <a:srgbClr val="000000"/>
                </a:solidFill>
                <a:latin typeface="Times New Roman" panose="02020603050405020304" charset="0"/>
              </a:rPr>
              <a:t>switch off</a:t>
            </a:r>
            <a:endParaRPr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20000"/>
              </a:lnSpc>
            </a:pPr>
            <a:r>
              <a:rPr sz="3600" b="1" dirty="0">
                <a:solidFill>
                  <a:srgbClr val="000000"/>
                </a:solidFill>
                <a:latin typeface="Times New Roman" panose="02020603050405020304" charset="0"/>
              </a:rPr>
              <a:t>tidy up</a:t>
            </a:r>
            <a:endParaRPr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20000"/>
              </a:lnSpc>
            </a:pPr>
            <a:r>
              <a:rPr sz="3600" b="1" dirty="0">
                <a:solidFill>
                  <a:srgbClr val="000000"/>
                </a:solidFill>
                <a:latin typeface="Times New Roman" panose="02020603050405020304" charset="0"/>
              </a:rPr>
              <a:t>air conditioner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</p:txBody>
      </p:sp>
      <p:sp>
        <p:nvSpPr>
          <p:cNvPr id="403" name="文本框 402"/>
          <p:cNvSpPr txBox="1">
            <a:spLocks noChangeArrowheads="1"/>
          </p:cNvSpPr>
          <p:nvPr/>
        </p:nvSpPr>
        <p:spPr bwMode="auto">
          <a:xfrm>
            <a:off x="6420485" y="886460"/>
            <a:ext cx="4751070" cy="4679315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3600" dirty="0">
                <a:latin typeface="华文楷体" panose="02010600040101010101" charset="-122"/>
                <a:ea typeface="华文楷体" panose="02010600040101010101" charset="-122"/>
                <a:sym typeface="+mn-ea"/>
              </a:rPr>
              <a:t>连接到</a:t>
            </a:r>
            <a:endParaRPr lang="zh-CN" altLang="en-US" sz="3600" dirty="0">
              <a:latin typeface="华文楷体" panose="02010600040101010101" charset="-122"/>
              <a:ea typeface="华文楷体" panose="02010600040101010101" charset="-122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3600" dirty="0">
                <a:latin typeface="华文楷体" panose="02010600040101010101" charset="-122"/>
                <a:ea typeface="华文楷体" panose="02010600040101010101" charset="-122"/>
              </a:rPr>
              <a:t>一袋</a:t>
            </a:r>
            <a:endParaRPr lang="zh-CN" altLang="en-US" sz="3600" dirty="0">
              <a:latin typeface="华文楷体" panose="02010600040101010101" charset="-122"/>
              <a:ea typeface="华文楷体" panose="0201060004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600" dirty="0">
                <a:latin typeface="华文楷体" panose="02010600040101010101" charset="-122"/>
                <a:ea typeface="华文楷体" panose="02010600040101010101" charset="-122"/>
                <a:sym typeface="+mn-ea"/>
              </a:rPr>
              <a:t>关（点灯、机器等）</a:t>
            </a:r>
            <a:endParaRPr lang="zh-CN" altLang="en-US" sz="3600" dirty="0">
              <a:latin typeface="华文楷体" panose="02010600040101010101" charset="-122"/>
              <a:ea typeface="华文楷体" panose="02010600040101010101" charset="-122"/>
              <a:sym typeface="+mn-ea"/>
            </a:endParaRPr>
          </a:p>
          <a:p>
            <a:pPr>
              <a:lnSpc>
                <a:spcPct val="120000"/>
              </a:lnSpc>
            </a:pPr>
            <a:r>
              <a:rPr sz="3600" dirty="0">
                <a:latin typeface="华文楷体" panose="02010600040101010101" charset="-122"/>
                <a:ea typeface="华文楷体" panose="02010600040101010101" charset="-122"/>
                <a:sym typeface="+mn-ea"/>
              </a:rPr>
              <a:t>在某种程度上</a:t>
            </a:r>
            <a:endParaRPr sz="3600" dirty="0">
              <a:latin typeface="华文楷体" panose="02010600040101010101" charset="-122"/>
              <a:ea typeface="华文楷体" panose="02010600040101010101" charset="-122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3600" dirty="0">
                <a:latin typeface="华文楷体" panose="02010600040101010101" charset="-122"/>
                <a:ea typeface="华文楷体" panose="02010600040101010101" charset="-122"/>
              </a:rPr>
              <a:t>收拾妥；整理好</a:t>
            </a:r>
            <a:endParaRPr lang="zh-CN" altLang="en-US" sz="3600" dirty="0">
              <a:latin typeface="华文楷体" panose="02010600040101010101" charset="-122"/>
              <a:ea typeface="华文楷体" panose="02010600040101010101" charset="-122"/>
            </a:endParaRPr>
          </a:p>
          <a:p>
            <a:pPr>
              <a:lnSpc>
                <a:spcPct val="120000"/>
              </a:lnSpc>
            </a:pPr>
            <a:r>
              <a:rPr sz="3600" dirty="0">
                <a:latin typeface="华文楷体" panose="02010600040101010101" charset="-122"/>
                <a:ea typeface="华文楷体" panose="02010600040101010101" charset="-122"/>
                <a:sym typeface="+mn-ea"/>
              </a:rPr>
              <a:t>空调</a:t>
            </a:r>
            <a:endParaRPr sz="3600" dirty="0">
              <a:latin typeface="华文楷体" panose="02010600040101010101" charset="-122"/>
              <a:ea typeface="华文楷体" panose="02010600040101010101" charset="-122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3600" dirty="0">
                <a:latin typeface="华文楷体" panose="02010600040101010101" charset="-122"/>
                <a:ea typeface="华文楷体" panose="02010600040101010101" charset="-122"/>
                <a:sym typeface="+mn-ea"/>
              </a:rPr>
              <a:t>发电站</a:t>
            </a:r>
            <a:endParaRPr lang="zh-CN" altLang="en-US" sz="3600" dirty="0">
              <a:latin typeface="华文楷体" panose="02010600040101010101" charset="-122"/>
              <a:ea typeface="华文楷体" panose="02010600040101010101" charset="-122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3600" dirty="0">
                <a:latin typeface="华文楷体" panose="02010600040101010101" charset="-122"/>
                <a:ea typeface="华文楷体" panose="02010600040101010101" charset="-122"/>
                <a:sym typeface="+mn-ea"/>
              </a:rPr>
              <a:t>洗衣机</a:t>
            </a:r>
            <a:endParaRPr lang="zh-CN" altLang="en-US" sz="3600" dirty="0">
              <a:latin typeface="华文楷体" panose="02010600040101010101" charset="-122"/>
              <a:ea typeface="华文楷体" panose="02010600040101010101" charset="-122"/>
              <a:sym typeface="+mn-ea"/>
            </a:endParaRPr>
          </a:p>
        </p:txBody>
      </p:sp>
      <p:sp>
        <p:nvSpPr>
          <p:cNvPr id="10" name="直接连接符 273419"/>
          <p:cNvSpPr>
            <a:spLocks noChangeShapeType="1"/>
          </p:cNvSpPr>
          <p:nvPr/>
        </p:nvSpPr>
        <p:spPr bwMode="auto">
          <a:xfrm>
            <a:off x="4648835" y="1318260"/>
            <a:ext cx="1871345" cy="61341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p>
            <a:endParaRPr lang="zh-CN" altLang="en-US"/>
          </a:p>
        </p:txBody>
      </p:sp>
      <p:sp>
        <p:nvSpPr>
          <p:cNvPr id="11" name="直接连接符 273419"/>
          <p:cNvSpPr>
            <a:spLocks noChangeShapeType="1"/>
          </p:cNvSpPr>
          <p:nvPr/>
        </p:nvSpPr>
        <p:spPr bwMode="auto">
          <a:xfrm>
            <a:off x="4592955" y="1994535"/>
            <a:ext cx="1965325" cy="128778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p>
            <a:endParaRPr lang="zh-CN" altLang="en-US"/>
          </a:p>
        </p:txBody>
      </p:sp>
      <p:sp>
        <p:nvSpPr>
          <p:cNvPr id="12" name="直接连接符 273419"/>
          <p:cNvSpPr>
            <a:spLocks noChangeShapeType="1"/>
          </p:cNvSpPr>
          <p:nvPr/>
        </p:nvSpPr>
        <p:spPr bwMode="auto">
          <a:xfrm flipV="1">
            <a:off x="4622800" y="1297305"/>
            <a:ext cx="1883410" cy="129413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p>
            <a:endParaRPr lang="zh-CN" altLang="en-US"/>
          </a:p>
        </p:txBody>
      </p:sp>
      <p:sp>
        <p:nvSpPr>
          <p:cNvPr id="13" name="直接连接符 273419"/>
          <p:cNvSpPr>
            <a:spLocks noChangeShapeType="1"/>
          </p:cNvSpPr>
          <p:nvPr/>
        </p:nvSpPr>
        <p:spPr bwMode="auto">
          <a:xfrm>
            <a:off x="4617085" y="3299460"/>
            <a:ext cx="1976755" cy="183134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p>
            <a:endParaRPr lang="zh-CN" altLang="en-US"/>
          </a:p>
        </p:txBody>
      </p:sp>
      <p:sp>
        <p:nvSpPr>
          <p:cNvPr id="14" name="直接连接符 273419"/>
          <p:cNvSpPr>
            <a:spLocks noChangeShapeType="1"/>
          </p:cNvSpPr>
          <p:nvPr/>
        </p:nvSpPr>
        <p:spPr bwMode="auto">
          <a:xfrm>
            <a:off x="4659630" y="3914775"/>
            <a:ext cx="1936750" cy="195072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p>
            <a:endParaRPr lang="zh-CN" altLang="en-US"/>
          </a:p>
        </p:txBody>
      </p:sp>
      <p:sp>
        <p:nvSpPr>
          <p:cNvPr id="15" name="直接连接符 273419"/>
          <p:cNvSpPr>
            <a:spLocks noChangeShapeType="1"/>
          </p:cNvSpPr>
          <p:nvPr/>
        </p:nvSpPr>
        <p:spPr bwMode="auto">
          <a:xfrm flipV="1">
            <a:off x="4646930" y="2641600"/>
            <a:ext cx="1955800" cy="193421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p>
            <a:endParaRPr lang="zh-CN" altLang="en-US"/>
          </a:p>
        </p:txBody>
      </p:sp>
      <p:sp>
        <p:nvSpPr>
          <p:cNvPr id="16" name="直接连接符 273419"/>
          <p:cNvSpPr>
            <a:spLocks noChangeShapeType="1"/>
          </p:cNvSpPr>
          <p:nvPr/>
        </p:nvSpPr>
        <p:spPr bwMode="auto">
          <a:xfrm flipV="1">
            <a:off x="4632325" y="3930015"/>
            <a:ext cx="1934845" cy="132524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p>
            <a:endParaRPr lang="zh-CN" altLang="en-US"/>
          </a:p>
        </p:txBody>
      </p:sp>
      <p:sp>
        <p:nvSpPr>
          <p:cNvPr id="2" name="直接连接符 273419"/>
          <p:cNvSpPr>
            <a:spLocks noChangeShapeType="1"/>
          </p:cNvSpPr>
          <p:nvPr/>
        </p:nvSpPr>
        <p:spPr bwMode="auto">
          <a:xfrm flipV="1">
            <a:off x="4592955" y="4624705"/>
            <a:ext cx="1971040" cy="128143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2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10515" y="673735"/>
            <a:ext cx="4864100" cy="5048885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solar/water/wind power</a:t>
            </a:r>
            <a:endParaRPr lang="en-US" sz="3600" b="1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  <a:p>
            <a:pPr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</a:rPr>
              <a:t>a  moment later 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</a:rPr>
              <a:t>rice cooker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</a:rPr>
              <a:t>safety tips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</a:rPr>
              <a:t>electrical appliance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</a:rPr>
              <a:t>switch on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</a:rPr>
              <a:t>start a fire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</a:rPr>
              <a:t>make sure 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</a:rPr>
              <a:t> 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6823710" y="636905"/>
            <a:ext cx="4900930" cy="5324475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6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电器</a:t>
            </a:r>
            <a:endParaRPr lang="zh-CN" altLang="en-US" sz="3600" dirty="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36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电饭煲</a:t>
            </a:r>
            <a:r>
              <a:rPr sz="36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 </a:t>
            </a:r>
            <a:endParaRPr sz="3600" dirty="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6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太阳能</a:t>
            </a:r>
            <a:r>
              <a:rPr lang="en-US" altLang="zh-CN" sz="36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/</a:t>
            </a:r>
            <a:r>
              <a:rPr lang="zh-CN" altLang="en-US" sz="36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水能</a:t>
            </a:r>
            <a:r>
              <a:rPr lang="en-US" altLang="zh-CN" sz="36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/</a:t>
            </a:r>
            <a:r>
              <a:rPr lang="zh-CN" altLang="en-US" sz="36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风能</a:t>
            </a:r>
            <a:endParaRPr lang="zh-CN" altLang="en-US" sz="3600" dirty="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6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确保</a:t>
            </a:r>
            <a:endParaRPr lang="zh-CN" altLang="en-US" sz="3600" dirty="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36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过了一会</a:t>
            </a:r>
            <a:endParaRPr lang="zh-CN" sz="3600" dirty="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6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安全提示</a:t>
            </a:r>
            <a:endParaRPr lang="zh-CN" altLang="en-US" sz="3600" dirty="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6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开（电灯，机器等）</a:t>
            </a:r>
            <a:endParaRPr lang="zh-CN" altLang="en-US" sz="3600" dirty="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6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引起火灾</a:t>
            </a:r>
            <a:endParaRPr lang="zh-CN" altLang="en-US" sz="3600" dirty="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</p:txBody>
      </p:sp>
      <p:sp>
        <p:nvSpPr>
          <p:cNvPr id="7" name="直接连接符 4"/>
          <p:cNvSpPr>
            <a:spLocks noChangeShapeType="1"/>
          </p:cNvSpPr>
          <p:nvPr/>
        </p:nvSpPr>
        <p:spPr bwMode="auto">
          <a:xfrm>
            <a:off x="5003800" y="1136650"/>
            <a:ext cx="2020570" cy="128968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" name="直接连接符 7"/>
          <p:cNvSpPr>
            <a:spLocks noChangeShapeType="1"/>
          </p:cNvSpPr>
          <p:nvPr/>
        </p:nvSpPr>
        <p:spPr bwMode="auto">
          <a:xfrm flipH="1" flipV="1">
            <a:off x="5033010" y="1784985"/>
            <a:ext cx="1931035" cy="185610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" name="直接连接符 4"/>
          <p:cNvSpPr>
            <a:spLocks noChangeShapeType="1"/>
          </p:cNvSpPr>
          <p:nvPr/>
        </p:nvSpPr>
        <p:spPr bwMode="auto">
          <a:xfrm flipH="1">
            <a:off x="5018405" y="1724660"/>
            <a:ext cx="2006600" cy="7461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p>
            <a:endParaRPr lang="zh-CN" altLang="en-US"/>
          </a:p>
        </p:txBody>
      </p:sp>
      <p:sp>
        <p:nvSpPr>
          <p:cNvPr id="16" name="直接连接符 4"/>
          <p:cNvSpPr>
            <a:spLocks noChangeShapeType="1"/>
          </p:cNvSpPr>
          <p:nvPr/>
        </p:nvSpPr>
        <p:spPr bwMode="auto">
          <a:xfrm>
            <a:off x="5058410" y="3111500"/>
            <a:ext cx="1907540" cy="124968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p>
            <a:endParaRPr lang="zh-CN" altLang="en-US"/>
          </a:p>
        </p:txBody>
      </p:sp>
      <p:sp>
        <p:nvSpPr>
          <p:cNvPr id="17" name="直接连接符 4"/>
          <p:cNvSpPr>
            <a:spLocks noChangeShapeType="1"/>
          </p:cNvSpPr>
          <p:nvPr/>
        </p:nvSpPr>
        <p:spPr bwMode="auto">
          <a:xfrm flipV="1">
            <a:off x="5066665" y="1077595"/>
            <a:ext cx="1951990" cy="271272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" name="直接连接符 4"/>
          <p:cNvSpPr>
            <a:spLocks noChangeShapeType="1"/>
          </p:cNvSpPr>
          <p:nvPr/>
        </p:nvSpPr>
        <p:spPr bwMode="auto">
          <a:xfrm>
            <a:off x="5069840" y="4448175"/>
            <a:ext cx="1858010" cy="51498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" name="直接连接符 4"/>
          <p:cNvSpPr>
            <a:spLocks noChangeShapeType="1"/>
          </p:cNvSpPr>
          <p:nvPr/>
        </p:nvSpPr>
        <p:spPr bwMode="auto">
          <a:xfrm>
            <a:off x="5047615" y="5074285"/>
            <a:ext cx="1955800" cy="52832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p>
            <a:endParaRPr lang="zh-CN" altLang="en-US"/>
          </a:p>
        </p:txBody>
      </p:sp>
      <p:sp>
        <p:nvSpPr>
          <p:cNvPr id="2" name="直接连接符 4"/>
          <p:cNvSpPr>
            <a:spLocks noChangeShapeType="1"/>
          </p:cNvSpPr>
          <p:nvPr/>
        </p:nvSpPr>
        <p:spPr bwMode="auto">
          <a:xfrm flipV="1">
            <a:off x="5078095" y="3060065"/>
            <a:ext cx="1878330" cy="26638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9" grpId="0" bldLvl="0" animBg="1"/>
      <p:bldP spid="15" grpId="0" bldLvl="0" animBg="1"/>
      <p:bldP spid="16" grpId="0" bldLvl="0" animBg="1"/>
      <p:bldP spid="17" grpId="0" bldLvl="0" animBg="1"/>
      <p:bldP spid="18" grpId="0" bldLvl="0" animBg="1"/>
      <p:bldP spid="3" grpId="0" bldLvl="0" animBg="1"/>
      <p:bldP spid="2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92405" y="0"/>
            <a:ext cx="303149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CN" sz="3600" b="1" dirty="0">
                <a:solidFill>
                  <a:srgbClr val="F9951F"/>
                </a:solidFill>
                <a:latin typeface="Times New Roman" panose="02020603050405020304" charset="0"/>
                <a:cs typeface="Times New Roman" panose="02020603050405020304" charset="0"/>
              </a:rPr>
              <a:t>Exercise time. </a:t>
            </a:r>
            <a:endParaRPr lang="en-US" altLang="zh-CN" sz="3600" b="1" dirty="0">
              <a:solidFill>
                <a:srgbClr val="F9951F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19550" y="89535"/>
            <a:ext cx="2225675" cy="539750"/>
          </a:xfrm>
          <a:prstGeom prst="rect">
            <a:avLst/>
          </a:prstGeom>
          <a:solidFill>
            <a:srgbClr val="F9951F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wrap="square" rtlCol="0">
            <a:noAutofit/>
          </a:bodyPr>
          <a:lstStyle/>
          <a:p>
            <a:pPr>
              <a:lnSpc>
                <a:spcPct val="100000"/>
              </a:lnSpc>
            </a:pPr>
            <a:r>
              <a:rPr kumimoji="1" lang="en-US" altLang="zh-CN" sz="32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 </a:t>
            </a:r>
            <a:r>
              <a:rPr kumimoji="1" lang="zh-CN" altLang="en-US" sz="32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语篇填词</a:t>
            </a:r>
            <a:r>
              <a:rPr kumimoji="1" lang="en-US" altLang="zh-CN" sz="32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     </a:t>
            </a:r>
            <a:endParaRPr kumimoji="1" lang="zh-CN" altLang="en-US" sz="3200" dirty="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558165" y="534670"/>
            <a:ext cx="10887075" cy="5680075"/>
          </a:xfrm>
          <a:prstGeom prst="rect">
            <a:avLst/>
          </a:prstGeom>
          <a:noFill/>
          <a:ln w="28575" cmpd="thickThin">
            <a:noFill/>
            <a:prstDash val="sysDot"/>
          </a:ln>
        </p:spPr>
        <p:txBody>
          <a:bodyPr wrap="square">
            <a:noAutofit/>
          </a:bodyPr>
          <a:p>
            <a:pPr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What is the most important invention in our life? I think electricity maybe the most important in a way. Can (1) a______ in modem society </a:t>
            </a:r>
            <a:r>
              <a:rPr lang="en-US" sz="3200">
                <a:latin typeface="Times New Roman" panose="02020603050405020304" charset="0"/>
                <a:cs typeface="Times New Roman" panose="02020603050405020304" charset="0"/>
              </a:rPr>
              <a:t>live without electricity? Surely not! When the electricity goes off, almost everything stops. Electrical appliances can’t work; food in the (2) f</a:t>
            </a:r>
            <a:r>
              <a:rPr lang="en-US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______ </a:t>
            </a:r>
            <a:r>
              <a:rPr lang="en-US" sz="3200">
                <a:latin typeface="Times New Roman" panose="02020603050405020304" charset="0"/>
                <a:cs typeface="Times New Roman" panose="02020603050405020304" charset="0"/>
              </a:rPr>
              <a:t>goes bad; traffic lights are dead; many workers have to (3) s</a:t>
            </a:r>
            <a:r>
              <a:rPr lang="en-US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______ </a:t>
            </a:r>
            <a:r>
              <a:rPr lang="en-US" sz="3200">
                <a:latin typeface="Times New Roman" panose="02020603050405020304" charset="0"/>
                <a:cs typeface="Times New Roman" panose="02020603050405020304" charset="0"/>
              </a:rPr>
              <a:t>working. Electricity is so important, but still some people are wasting it. So we must make (4) r</a:t>
            </a:r>
            <a:r>
              <a:rPr lang="en-US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______ </a:t>
            </a:r>
            <a:r>
              <a:rPr lang="en-US" sz="3200">
                <a:latin typeface="Times New Roman" panose="02020603050405020304" charset="0"/>
                <a:cs typeface="Times New Roman" panose="02020603050405020304" charset="0"/>
              </a:rPr>
              <a:t>to save electricity. For example, we can increase (</a:t>
            </a:r>
            <a:r>
              <a:rPr lang="en-US" sz="3200">
                <a:latin typeface="华文楷体" panose="02010600040101010101" charset="-122"/>
                <a:ea typeface="华文楷体" panose="02010600040101010101" charset="-122"/>
                <a:cs typeface="Times New Roman" panose="02020603050405020304" charset="0"/>
              </a:rPr>
              <a:t>提高</a:t>
            </a:r>
            <a:r>
              <a:rPr lang="en-US" sz="3200">
                <a:latin typeface="Times New Roman" panose="02020603050405020304" charset="0"/>
                <a:cs typeface="Times New Roman" panose="02020603050405020304" charset="0"/>
              </a:rPr>
              <a:t>) the price of electricity when someone uses too much electricity in a month. We should also call on people to </a:t>
            </a:r>
            <a:r>
              <a:rPr lang="en-US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(5) </a:t>
            </a:r>
            <a:r>
              <a:rPr lang="en-US" sz="3200">
                <a:latin typeface="Times New Roman" panose="02020603050405020304" charset="0"/>
                <a:cs typeface="Times New Roman" panose="02020603050405020304" charset="0"/>
              </a:rPr>
              <a:t>s</a:t>
            </a:r>
            <a:r>
              <a:rPr lang="en-US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______ </a:t>
            </a:r>
            <a:r>
              <a:rPr lang="en-US" sz="3200">
                <a:latin typeface="Times New Roman" panose="02020603050405020304" charset="0"/>
                <a:cs typeface="Times New Roman" panose="02020603050405020304" charset="0"/>
              </a:rPr>
              <a:t>off lights and other electrical appliances when they don’t use </a:t>
            </a:r>
            <a:r>
              <a:rPr lang="en-US" sz="3200">
                <a:latin typeface="Times New Roman" panose="02020603050405020304" charset="0"/>
                <a:cs typeface="Times New Roman" panose="02020603050405020304" charset="0"/>
              </a:rPr>
              <a:t>them.</a:t>
            </a:r>
            <a:endParaRPr lang="en-US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683750" y="1014095"/>
            <a:ext cx="1282065" cy="63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noAutofit/>
          </a:bodyPr>
          <a:p>
            <a:pPr>
              <a:lnSpc>
                <a:spcPct val="10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nyone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075555" y="2515870"/>
            <a:ext cx="151003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spAutoFit/>
          </a:bodyPr>
          <a:p>
            <a:pPr>
              <a:lnSpc>
                <a:spcPct val="10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ridge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014720" y="2964180"/>
            <a:ext cx="967105" cy="596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noAutofit/>
          </a:bodyPr>
          <a:p>
            <a:pPr>
              <a:lnSpc>
                <a:spcPct val="10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top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239645" y="3947795"/>
            <a:ext cx="1583055" cy="570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noAutofit/>
          </a:bodyPr>
          <a:p>
            <a:pPr>
              <a:lnSpc>
                <a:spcPct val="10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ules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60400" y="5409565"/>
            <a:ext cx="1435735" cy="52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noAutofit/>
          </a:bodyPr>
          <a:p>
            <a:pPr>
              <a:lnSpc>
                <a:spcPct val="10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witch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  <p:bldP spid="13" grpId="1"/>
      <p:bldP spid="18" grpId="0" bldLvl="0" animBg="1"/>
      <p:bldP spid="18" grpId="1"/>
      <p:bldP spid="19" grpId="0" bldLvl="0" animBg="1"/>
      <p:bldP spid="19" grpId="1"/>
      <p:bldP spid="20" grpId="0" bldLvl="0" animBg="1"/>
      <p:bldP spid="20" grpId="1"/>
      <p:bldP spid="21" grpId="0" bldLvl="0" animBg="1"/>
      <p:bldP spid="21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7" name="Rectangle 3"/>
          <p:cNvSpPr/>
          <p:nvPr/>
        </p:nvSpPr>
        <p:spPr>
          <a:xfrm>
            <a:off x="393065" y="536575"/>
            <a:ext cx="11404600" cy="57404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indent="-342900">
              <a:lnSpc>
                <a:spcPct val="110000"/>
              </a:lnSpc>
              <a:spcBef>
                <a:spcPts val="2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1.在某种程度上，我认为我们都赢了。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>
              <a:lnSpc>
                <a:spcPct val="110000"/>
              </a:lnSpc>
              <a:spcBef>
                <a:spcPts val="2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_____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_____ _____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, I think we both won.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>
              <a:lnSpc>
                <a:spcPct val="110000"/>
              </a:lnSpc>
              <a:spcBef>
                <a:spcPts val="2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2.妈妈，你能给我买一袋炸薯片吗？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>
              <a:lnSpc>
                <a:spcPct val="110000"/>
              </a:lnSpc>
              <a:spcBef>
                <a:spcPts val="2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Mom, can you buy me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_____ _____ _____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potato chips?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>
              <a:lnSpc>
                <a:spcPct val="110000"/>
              </a:lnSpc>
              <a:spcBef>
                <a:spcPts val="2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3.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Peter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把自己的脏衣服都塞进了洗衣机里。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>
              <a:lnSpc>
                <a:spcPct val="110000"/>
              </a:lnSpc>
              <a:spcBef>
                <a:spcPts val="2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Peter stuffed his dirty clothes into the _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_______ ________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.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>
              <a:lnSpc>
                <a:spcPct val="110000"/>
              </a:lnSpc>
              <a:spcBef>
                <a:spcPts val="2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4.是时候整理你的房间了，它太乱了。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>
              <a:lnSpc>
                <a:spcPct val="110000"/>
              </a:lnSpc>
              <a:spcBef>
                <a:spcPts val="2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It’s time to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_____ _____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your room. It’s too messy.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>
              <a:lnSpc>
                <a:spcPct val="110000"/>
              </a:lnSpc>
              <a:spcBef>
                <a:spcPts val="2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5.天快黑了，汤姆打开灯，拉上了窗帘。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>
              <a:lnSpc>
                <a:spcPct val="110000"/>
              </a:lnSpc>
              <a:spcBef>
                <a:spcPts val="2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It was getting dark so Tom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_______ _____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the light and drew the curtains.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38916" name="Text Box 4"/>
          <p:cNvSpPr txBox="1"/>
          <p:nvPr/>
        </p:nvSpPr>
        <p:spPr>
          <a:xfrm>
            <a:off x="869315" y="1137920"/>
            <a:ext cx="3212465" cy="5543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noAutofit/>
          </a:bodyPr>
          <a:p>
            <a:pPr>
              <a:buFont typeface="Arial" panose="020B0604020202020204" pitchFamily="34" charset="0"/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In      a       way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38918" name="Text Box 6"/>
          <p:cNvSpPr txBox="1"/>
          <p:nvPr/>
        </p:nvSpPr>
        <p:spPr>
          <a:xfrm>
            <a:off x="4667250" y="2251075"/>
            <a:ext cx="3441065" cy="5251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noAutofit/>
          </a:bodyPr>
          <a:p>
            <a:pPr>
              <a:buFont typeface="Arial" panose="020B0604020202020204" pitchFamily="34" charset="0"/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a   packet   of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484383" name="Text Box 3"/>
          <p:cNvSpPr txBox="1"/>
          <p:nvPr/>
        </p:nvSpPr>
        <p:spPr>
          <a:xfrm>
            <a:off x="6600190" y="3227070"/>
            <a:ext cx="3526790" cy="6572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15000"/>
              </a:lnSpc>
              <a:buFont typeface="Arial" panose="020B0604020202020204" pitchFamily="34" charset="0"/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washing   machine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91465" y="29210"/>
            <a:ext cx="2293620" cy="554355"/>
          </a:xfrm>
          <a:prstGeom prst="rect">
            <a:avLst/>
          </a:prstGeom>
          <a:solidFill>
            <a:srgbClr val="F9951F"/>
          </a:solidFill>
        </p:spPr>
        <p:txBody>
          <a:bodyPr wrap="square" rtlCol="0">
            <a:noAutofit/>
          </a:bodyPr>
          <a:p>
            <a:pPr algn="ctr">
              <a:lnSpc>
                <a:spcPct val="100000"/>
              </a:lnSpc>
            </a:pPr>
            <a:r>
              <a:rPr kumimoji="1" lang="zh-CN" altLang="en-US" sz="32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完成句子</a:t>
            </a:r>
            <a:r>
              <a:rPr kumimoji="1" lang="en-US" altLang="zh-CN" sz="32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    </a:t>
            </a:r>
            <a:endParaRPr kumimoji="1" lang="zh-CN" altLang="en-US" sz="32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2" name="Text Box 3"/>
          <p:cNvSpPr txBox="1"/>
          <p:nvPr/>
        </p:nvSpPr>
        <p:spPr>
          <a:xfrm>
            <a:off x="2372360" y="4325620"/>
            <a:ext cx="2239645" cy="6013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noAutofit/>
          </a:bodyPr>
          <a:p>
            <a:pPr>
              <a:lnSpc>
                <a:spcPct val="115000"/>
              </a:lnSpc>
              <a:buFont typeface="Arial" panose="020B0604020202020204" pitchFamily="34" charset="0"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tidy     up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4" name="Text Box 3"/>
          <p:cNvSpPr txBox="1"/>
          <p:nvPr/>
        </p:nvSpPr>
        <p:spPr>
          <a:xfrm>
            <a:off x="4777740" y="5402580"/>
            <a:ext cx="2997835" cy="6572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15000"/>
              </a:lnSpc>
              <a:buFont typeface="Arial" panose="020B0604020202020204" pitchFamily="34" charset="0"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switched   on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83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84383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  <p:bldP spid="389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7" name="Rectangle 3"/>
          <p:cNvSpPr/>
          <p:nvPr/>
        </p:nvSpPr>
        <p:spPr>
          <a:xfrm>
            <a:off x="755015" y="372110"/>
            <a:ext cx="10955655" cy="575564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indent="-3429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6.确保你能在午夜前回到家。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_____ _____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you can be home by midnight.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7.这座小镇明年将有一个新的发电站。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There will be a new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______ ______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in this small town next year.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8.这里有一些关于本次旅行的安全提示。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Here are some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_____ _____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for this trip.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9.你必须小心使用取暖器，否则将可能引起火灾。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You must be careful with the heater, or it might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_____ ____ _____.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  <a:sym typeface="+mn-ea"/>
            </a:endParaRPr>
          </a:p>
          <a:p>
            <a:pPr marL="342900" indent="-3429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10.这款玩具汽车使用太阳能驱动，而不是电池。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This toy car runs on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_____ _____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instead of batteries.	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38916" name="Text Box 4"/>
          <p:cNvSpPr txBox="1"/>
          <p:nvPr/>
        </p:nvSpPr>
        <p:spPr>
          <a:xfrm>
            <a:off x="695960" y="1073785"/>
            <a:ext cx="23437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Make  sure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38917" name="Text Box 5"/>
          <p:cNvSpPr txBox="1"/>
          <p:nvPr/>
        </p:nvSpPr>
        <p:spPr>
          <a:xfrm>
            <a:off x="4110355" y="2231390"/>
            <a:ext cx="33559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power   station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38918" name="Text Box 6"/>
          <p:cNvSpPr txBox="1"/>
          <p:nvPr/>
        </p:nvSpPr>
        <p:spPr>
          <a:xfrm>
            <a:off x="3255010" y="3401060"/>
            <a:ext cx="25057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>
              <a:buFont typeface="Arial" panose="020B0604020202020204" pitchFamily="34" charset="0"/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safety   tips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484383" name="Text Box 3"/>
          <p:cNvSpPr txBox="1"/>
          <p:nvPr/>
        </p:nvSpPr>
        <p:spPr>
          <a:xfrm>
            <a:off x="8489950" y="4531995"/>
            <a:ext cx="3589655" cy="6572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15000"/>
              </a:lnSpc>
              <a:buFont typeface="Arial" panose="020B0604020202020204" pitchFamily="34" charset="0"/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start    a     fire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2" name="Text Box 3"/>
          <p:cNvSpPr txBox="1"/>
          <p:nvPr/>
        </p:nvSpPr>
        <p:spPr>
          <a:xfrm>
            <a:off x="4125595" y="5682615"/>
            <a:ext cx="2475230" cy="6572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15000"/>
              </a:lnSpc>
              <a:buFont typeface="Arial" panose="020B0604020202020204" pitchFamily="34" charset="0"/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solar   power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83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84383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  <p:bldP spid="38917" grpId="0"/>
      <p:bldP spid="389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408057" y="740797"/>
            <a:ext cx="91194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“双减”背景下，作业如何合理分层</a:t>
            </a:r>
            <a:endParaRPr lang="zh-CN" altLang="en-US" sz="4000" b="1" dirty="0">
              <a:ln w="0"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0085" y="116632"/>
            <a:ext cx="1154854" cy="153760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484" y="4176447"/>
            <a:ext cx="3612410" cy="2172168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209098"/>
            <a:ext cx="3458789" cy="2161742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15687" y="2017248"/>
            <a:ext cx="6403175" cy="2299534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687" y="1412164"/>
            <a:ext cx="2388266" cy="1509985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160" y="2331680"/>
            <a:ext cx="1536474" cy="8353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84533" y="916273"/>
            <a:ext cx="380021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Times New Roman" panose="02020603050405020304" charset="0"/>
                <a:ea typeface="华文楷体" panose="02010600040101010101" charset="-122"/>
              </a:rPr>
              <a:t>⭐</a:t>
            </a:r>
            <a:r>
              <a:rPr lang="zh-CN" altLang="en-US" sz="2400" dirty="0">
                <a:latin typeface="Times New Roman" panose="02020603050405020304" charset="0"/>
                <a:ea typeface="华文楷体" panose="02010600040101010101" charset="-122"/>
              </a:rPr>
              <a:t>可参考作业布置如下：</a:t>
            </a:r>
            <a:endParaRPr lang="zh-CN" altLang="en-US" sz="2400" dirty="0">
              <a:latin typeface="Times New Roman" panose="02020603050405020304" charset="0"/>
              <a:ea typeface="华文楷体" panose="0201060004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44550" y="2344420"/>
            <a:ext cx="17976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Samples:</a:t>
            </a:r>
            <a:endParaRPr lang="en-US" altLang="zh-CN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graphicFrame>
        <p:nvGraphicFramePr>
          <p:cNvPr id="6" name="表格 13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784225" y="2957195"/>
          <a:ext cx="10570210" cy="30111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83505"/>
                <a:gridCol w="5386705"/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华文楷体" panose="02010600040101010101" charset="-122"/>
                        </a:rPr>
                        <a:t>基础作业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charset="0"/>
                        <a:ea typeface="华文楷体" panose="02010600040101010101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>
                        <a:alpha val="5882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华文楷体" panose="02010600040101010101" charset="-122"/>
                        </a:rPr>
                        <a:t>拓展作业</a:t>
                      </a:r>
                      <a:endParaRPr lang="zh-CN" altLang="en-US" sz="2800" b="1" dirty="0">
                        <a:solidFill>
                          <a:schemeClr val="bg1"/>
                        </a:solidFill>
                        <a:latin typeface="Times New Roman" panose="02020603050405020304" charset="0"/>
                        <a:ea typeface="华文楷体" panose="02010600040101010101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1.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完成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双语报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》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单元配套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N3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版配套第一课时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Ⅰ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、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Ⅱ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练习；</a:t>
                      </a:r>
                      <a:endParaRPr lang="zh-CN" altLang="en-US" sz="24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>
                        <a:alpha val="5882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1.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完成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双语报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》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单元配套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N3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版第一课时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Ⅲ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、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Ⅳ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练习；</a:t>
                      </a:r>
                      <a:endParaRPr lang="zh-CN" altLang="en-US" sz="24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2.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抄写并背默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阳光学业评价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》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高频词和高频词组各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6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个；</a:t>
                      </a:r>
                      <a:endParaRPr lang="zh-CN" altLang="en-US" sz="24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>
                        <a:alpha val="5882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2.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抄写并背默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阳光学业评价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》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高频词和高频词组；</a:t>
                      </a:r>
                      <a:endParaRPr lang="zh-CN" altLang="en-US" sz="24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908050">
                <a:tc>
                  <a:txBody>
                    <a:bodyPr/>
                    <a:lstStyle/>
                    <a:p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3.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跟录音读单词两遍，注意单词发音和重读音节。</a:t>
                      </a:r>
                      <a:endParaRPr lang="en-US" altLang="zh-CN" sz="24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>
                        <a:alpha val="5882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2.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使用以下所给单词或词组造句。</a:t>
                      </a:r>
                      <a:endParaRPr lang="en-US" altLang="zh-CN" sz="24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  <a:p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anyone, moment, lock, in a way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，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  <a:sym typeface="+mn-ea"/>
                        </a:rPr>
                        <a:t>tidy up</a:t>
                      </a:r>
                      <a:endParaRPr lang="en-US" altLang="zh-CN" sz="24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  <a:sym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9" name="文本框 9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017273" y="1376391"/>
            <a:ext cx="4157452" cy="957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9pPr>
          </a:lstStyle>
          <a:p>
            <a:pPr marL="0" marR="0" lvl="0" indent="0" defTabSz="91440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1" i="0" u="none" strike="noStrike" kern="0" cap="none" spc="0" normalizeH="0" noProof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Homework</a:t>
            </a:r>
            <a:endParaRPr kumimoji="0" lang="en-US" altLang="zh-CN" sz="5400" b="1" i="0" u="none" strike="noStrike" kern="0" cap="none" spc="0" normalizeH="0" noProof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8417264" y="980923"/>
            <a:ext cx="1782652" cy="17487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drap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 altLang="zh-CN"/>
              <a:t>THANKS</a:t>
            </a:r>
            <a:endParaRPr lang="en-US" altLang="zh-CN"/>
          </a:p>
        </p:txBody>
      </p:sp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">
        <p:fade/>
      </p:transition>
    </mc:Choice>
    <mc:Fallback>
      <p:transition spd="med" advClick="0" advTm="2000">
        <p:fade/>
      </p:transition>
    </mc:Fallback>
  </mc:AlternateContent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3099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3099"/>
</p:tagLst>
</file>

<file path=ppt/tags/tag3.xml><?xml version="1.0" encoding="utf-8"?>
<p:tagLst xmlns:p="http://schemas.openxmlformats.org/presentationml/2006/main">
  <p:tag name="KSO_WM_TAG_VERSION" val="1.0"/>
  <p:tag name="KSO_WM_BEAUTIFY_FLAG" val="#wm#"/>
  <p:tag name="KSO_WM_COMBINE_RELATE_SLIDE_ID" val="background20181868_1"/>
  <p:tag name="KSO_WM_TEMPLATE_CATEGORY" val="custom"/>
  <p:tag name="KSO_WM_TEMPLATE_INDEX" val="20183099"/>
  <p:tag name="KSO_WM_TEMPLATE_SUBCATEGORY" val="combine"/>
  <p:tag name="KSO_WM_TEMPLATE_THUMBS_INDEX" val="1、5、8、26、27、28、29、33、34、36、39"/>
</p:tagLst>
</file>

<file path=ppt/tags/tag4.xml><?xml version="1.0" encoding="utf-8"?>
<p:tagLst xmlns:p="http://schemas.openxmlformats.org/presentationml/2006/main">
  <p:tag name="KSO_WM_TAG_VERSION" val="1.0"/>
  <p:tag name="KSO_WM_SLIDE_ITEM_CNT" val="2"/>
  <p:tag name="KSO_WM_SLIDE_LAYOUT" val="a_b"/>
  <p:tag name="KSO_WM_SLIDE_LAYOUT_CNT" val="1_1"/>
  <p:tag name="KSO_WM_SLIDE_TYPE" val="title"/>
  <p:tag name="KSO_WM_BEAUTIFY_FLAG" val="#wm#"/>
  <p:tag name="KSO_WM_COMBINE_RELATE_SLIDE_ID" val="background20181868_1"/>
  <p:tag name="KSO_WM_TEMPLATE_CATEGORY" val="custom"/>
  <p:tag name="KSO_WM_TEMPLATE_INDEX" val="20183099"/>
  <p:tag name="KSO_WM_SLIDE_ID" val="custom20183099_1"/>
  <p:tag name="KSO_WM_SLIDE_INDEX" val="1"/>
  <p:tag name="KSO_WM_TEMPLATE_SUBCATEGORY" val="combine"/>
  <p:tag name="KSO_WM_TEMPLATE_THUMBS_INDEX" val="1、5、8、26、27、28、29、33、34、36、39、"/>
</p:tagLst>
</file>

<file path=ppt/tags/tag5.xml><?xml version="1.0" encoding="utf-8"?>
<p:tagLst xmlns:p="http://schemas.openxmlformats.org/presentationml/2006/main">
  <p:tag name="KSO_WM_TEMPLATE_CATEGORY" val="custom"/>
  <p:tag name="KSO_WM_TEMPLATE_INDEX" val="20183099"/>
  <p:tag name="KSO_WM_TAG_VERSION" val="1.0"/>
  <p:tag name="KSO_WM_BEAUTIFY_FLAG" val="#wm#"/>
  <p:tag name="KSO_WM_UNIT_TYPE" val="a"/>
  <p:tag name="KSO_WM_UNIT_INDEX" val="1"/>
  <p:tag name="KSO_WM_UNIT_CLEAR" val="1"/>
  <p:tag name="KSO_WM_UNIT_LAYERLEVEL" val="1"/>
  <p:tag name="KSO_WM_UNIT_ISCONTENTSTITLE" val="1"/>
  <p:tag name="KSO_WM_UNIT_VALUE" val="4"/>
  <p:tag name="KSO_WM_UNIT_HIGHLIGHT" val="0"/>
  <p:tag name="KSO_WM_UNIT_COMPATIBLE" val="0"/>
  <p:tag name="KSO_WM_DIAGRAM_GROUP_CODE" val="l1_1"/>
  <p:tag name="KSO_WM_UNIT_ID" val="custom20183099_4*a*1"/>
  <p:tag name="KSO_WM_UNIT_PRESET_TEXT" val="目录"/>
  <p:tag name="KSO_WM_UNIT_TEXT_FILL_FORE_SCHEMECOLOR_INDEX" val="13"/>
  <p:tag name="KSO_WM_UNIT_TEXT_FILL_TYPE" val="1"/>
  <p:tag name="KSO_WM_UNIT_USESOURCEFORMAT_APPLY" val="1"/>
</p:tagLst>
</file>

<file path=ppt/tags/tag6.xml><?xml version="1.0" encoding="utf-8"?>
<p:tagLst xmlns:p="http://schemas.openxmlformats.org/presentationml/2006/main">
  <p:tag name="KSO_WM_DIAGRAM_GROUP_CODE" val="l1_1"/>
  <p:tag name="KSO_WM_TAG_VERSION" val="1.0"/>
  <p:tag name="KSO_WM_UNIT_ID" val="custom20183099_4*i*1"/>
  <p:tag name="KSO_WM_TEMPLATE_CATEGORY" val="custom"/>
  <p:tag name="KSO_WM_TEMPLATE_INDEX" val="20183099"/>
  <p:tag name="KSO_WM_UNIT_USESOURCEFORMAT_APPLY" val="1"/>
</p:tagLst>
</file>

<file path=ppt/tags/tag7.xml><?xml version="1.0" encoding="utf-8"?>
<p:tagLst xmlns:p="http://schemas.openxmlformats.org/presentationml/2006/main">
  <p:tag name="KSO_WM_TEMPLATE_CATEGORY" val="custom"/>
  <p:tag name="KSO_WM_TEMPLATE_INDEX" val="20183099"/>
  <p:tag name="KSO_WM_TAG_VERSION" val="1.0"/>
  <p:tag name="KSO_WM_BEAUTIFY_FLAG" val="#wm#"/>
  <p:tag name="KSO_WM_UNIT_TYPE" val="l_h_f"/>
  <p:tag name="KSO_WM_UNIT_INDEX" val="1_1_1"/>
  <p:tag name="KSO_WM_UNIT_CLEAR" val="1"/>
  <p:tag name="KSO_WM_UNIT_LAYERLEVEL" val="1_1_1"/>
  <p:tag name="KSO_WM_UNIT_VALUE" val="13"/>
  <p:tag name="KSO_WM_UNIT_HIGHLIGHT" val="0"/>
  <p:tag name="KSO_WM_UNIT_COMPATIBLE" val="0"/>
  <p:tag name="KSO_WM_UNIT_PRESET_TEXT_INDEX" val="3"/>
  <p:tag name="KSO_WM_UNIT_PRESET_TEXT_LEN" val="17"/>
  <p:tag name="KSO_WM_DIAGRAM_GROUP_CODE" val="l1-1"/>
  <p:tag name="KSO_WM_UNIT_ID" val="custom20183099_4*l_h_f*1_1_1"/>
  <p:tag name="KSO_WM_UNIT_FILL_FORE_SCHEMECOLOR_INDEX" val="5"/>
  <p:tag name="KSO_WM_UNIT_FILL_TYPE" val="1"/>
  <p:tag name="KSO_WM_UNIT_TEXT_FILL_FORE_SCHEMECOLOR_INDEX" val="5"/>
  <p:tag name="KSO_WM_UNIT_TEXT_FILL_TYPE" val="1"/>
  <p:tag name="KSO_WM_UNIT_USESOURCEFORMAT_APPLY" val="1"/>
</p:tagLst>
</file>

<file path=ppt/tags/tag8.xml><?xml version="1.0" encoding="utf-8"?>
<p:tagLst xmlns:p="http://schemas.openxmlformats.org/presentationml/2006/main">
  <p:tag name="KSO_WM_TEMPLATE_CATEGORY" val="custom"/>
  <p:tag name="KSO_WM_TEMPLATE_INDEX" val="20183099"/>
  <p:tag name="KSO_WM_TAG_VERSION" val="1.0"/>
  <p:tag name="KSO_WM_BEAUTIFY_FLAG" val="#wm#"/>
  <p:tag name="KSO_WM_UNIT_TYPE" val="l_i"/>
  <p:tag name="KSO_WM_UNIT_INDEX" val="1_2"/>
  <p:tag name="KSO_WM_UNIT_CLEAR" val="1"/>
  <p:tag name="KSO_WM_UNIT_LAYERLEVEL" val="1_1"/>
  <p:tag name="KSO_WM_DIAGRAM_GROUP_CODE" val="l1-1"/>
  <p:tag name="KSO_WM_UNIT_ID" val="custom20183099_4*l_i*1_2"/>
  <p:tag name="KSO_WM_UNIT_FILL_FORE_SCHEMECOLOR_INDEX" val="5"/>
  <p:tag name="KSO_WM_UNIT_FILL_TYPE" val="1"/>
  <p:tag name="KSO_WM_UNIT_USESOURCEFORMAT_APPLY" val="1"/>
</p:tagLst>
</file>

<file path=ppt/tags/tag9.xml><?xml version="1.0" encoding="utf-8"?>
<p:tagLst xmlns:p="http://schemas.openxmlformats.org/presentationml/2006/main">
  <p:tag name="KSO_WM_DIAGRAM_GROUP_CODE" val="l1_1"/>
  <p:tag name="KSO_WM_TAG_VERSION" val="1.0"/>
  <p:tag name="KSO_WM_UNIT_ID" val="custom20183099_4*i*8"/>
  <p:tag name="KSO_WM_TEMPLATE_CATEGORY" val="custom"/>
  <p:tag name="KSO_WM_TEMPLATE_INDEX" val="20183099"/>
  <p:tag name="KSO_WM_UNIT_USESOURCEFORMAT_APPLY" val="1"/>
</p:tagLst>
</file>

<file path=ppt/tags/tag10.xml><?xml version="1.0" encoding="utf-8"?>
<p:tagLst xmlns:p="http://schemas.openxmlformats.org/presentationml/2006/main">
  <p:tag name="KSO_WM_TEMPLATE_CATEGORY" val="custom"/>
  <p:tag name="KSO_WM_TEMPLATE_INDEX" val="20183099"/>
  <p:tag name="KSO_WM_TAG_VERSION" val="1.0"/>
  <p:tag name="KSO_WM_BEAUTIFY_FLAG" val="#wm#"/>
  <p:tag name="KSO_WM_UNIT_TYPE" val="l_h_f"/>
  <p:tag name="KSO_WM_UNIT_INDEX" val="1_2_1"/>
  <p:tag name="KSO_WM_UNIT_CLEAR" val="1"/>
  <p:tag name="KSO_WM_UNIT_LAYERLEVEL" val="1_1_1"/>
  <p:tag name="KSO_WM_UNIT_VALUE" val="13"/>
  <p:tag name="KSO_WM_UNIT_HIGHLIGHT" val="0"/>
  <p:tag name="KSO_WM_UNIT_COMPATIBLE" val="0"/>
  <p:tag name="KSO_WM_UNIT_PRESET_TEXT_INDEX" val="3"/>
  <p:tag name="KSO_WM_UNIT_PRESET_TEXT_LEN" val="17"/>
  <p:tag name="KSO_WM_DIAGRAM_GROUP_CODE" val="l1-1"/>
  <p:tag name="KSO_WM_UNIT_ID" val="custom20183099_4*l_h_f*1_2_1"/>
  <p:tag name="KSO_WM_UNIT_FILL_FORE_SCHEMECOLOR_INDEX" val="8"/>
  <p:tag name="KSO_WM_UNIT_FILL_TYPE" val="1"/>
  <p:tag name="KSO_WM_UNIT_TEXT_FILL_FORE_SCHEMECOLOR_INDEX" val="5"/>
  <p:tag name="KSO_WM_UNIT_TEXT_FILL_TYPE" val="1"/>
  <p:tag name="KSO_WM_UNIT_USESOURCEFORMAT_APPLY" val="1"/>
</p:tagLst>
</file>

<file path=ppt/tags/tag11.xml><?xml version="1.0" encoding="utf-8"?>
<p:tagLst xmlns:p="http://schemas.openxmlformats.org/presentationml/2006/main">
  <p:tag name="KSO_WM_TEMPLATE_CATEGORY" val="custom"/>
  <p:tag name="KSO_WM_TEMPLATE_INDEX" val="20183099"/>
  <p:tag name="KSO_WM_TAG_VERSION" val="1.0"/>
  <p:tag name="KSO_WM_BEAUTIFY_FLAG" val="#wm#"/>
  <p:tag name="KSO_WM_UNIT_TYPE" val="l_i"/>
  <p:tag name="KSO_WM_UNIT_INDEX" val="1_3"/>
  <p:tag name="KSO_WM_UNIT_CLEAR" val="1"/>
  <p:tag name="KSO_WM_UNIT_LAYERLEVEL" val="1_1"/>
  <p:tag name="KSO_WM_DIAGRAM_GROUP_CODE" val="l1-1"/>
  <p:tag name="KSO_WM_UNIT_ID" val="custom20183099_4*l_i*1_3"/>
  <p:tag name="KSO_WM_UNIT_FILL_FORE_SCHEMECOLOR_INDEX" val="8"/>
  <p:tag name="KSO_WM_UNIT_FILL_TYPE" val="1"/>
  <p:tag name="KSO_WM_UNIT_TEXT_FILL_FORE_SCHEMECOLOR_INDEX" val="2"/>
  <p:tag name="KSO_WM_UNIT_TEXT_FILL_TYPE" val="1"/>
  <p:tag name="KSO_WM_UNIT_USESOURCEFORMAT_APPLY" val="1"/>
</p:tagLst>
</file>

<file path=ppt/tags/tag12.xml><?xml version="1.0" encoding="utf-8"?>
<p:tagLst xmlns:p="http://schemas.openxmlformats.org/presentationml/2006/main">
  <p:tag name="KSO_WM_TEMPLATE_CATEGORY" val="custom"/>
  <p:tag name="KSO_WM_TEMPLATE_INDEX" val="20183099"/>
  <p:tag name="KSO_WM_TAG_VERSION" val="1.0"/>
  <p:tag name="KSO_WM_BEAUTIFY_FLAG" val="#wm#"/>
  <p:tag name="KSO_WM_UNIT_TYPE" val="l_i"/>
  <p:tag name="KSO_WM_UNIT_INDEX" val="1_4"/>
  <p:tag name="KSO_WM_UNIT_CLEAR" val="1"/>
  <p:tag name="KSO_WM_UNIT_LAYERLEVEL" val="1_1"/>
  <p:tag name="KSO_WM_DIAGRAM_GROUP_CODE" val="l1-1"/>
  <p:tag name="KSO_WM_UNIT_ID" val="custom20183099_4*l_i*1_4"/>
  <p:tag name="KSO_WM_UNIT_FILL_FORE_SCHEMECOLOR_INDEX" val="8"/>
  <p:tag name="KSO_WM_UNIT_FILL_TYPE" val="1"/>
  <p:tag name="KSO_WM_UNIT_USESOURCEFORMAT_APPLY" val="1"/>
</p:tagLst>
</file>

<file path=ppt/tags/tag13.xml><?xml version="1.0" encoding="utf-8"?>
<p:tagLst xmlns:p="http://schemas.openxmlformats.org/presentationml/2006/main">
  <p:tag name="KSO_WM_TEMPLATE_CATEGORY" val="custom"/>
  <p:tag name="KSO_WM_TEMPLATE_INDEX" val="20183099"/>
  <p:tag name="KSO_WM_TAG_VERSION" val="1.0"/>
  <p:tag name="KSO_WM_UNIT_CLEAR" val="1"/>
  <p:tag name="KSO_WM_UNIT_LAYERLEVEL" val="1_1_1"/>
  <p:tag name="KSO_WM_UNIT_VALUE" val="13"/>
  <p:tag name="KSO_WM_UNIT_HIGHLIGHT" val="0"/>
  <p:tag name="KSO_WM_UNIT_COMPATIBLE" val="0"/>
  <p:tag name="KSO_WM_UNIT_PRESET_TEXT_INDEX" val="3"/>
  <p:tag name="KSO_WM_UNIT_PRESET_TEXT_LEN" val="17"/>
  <p:tag name="KSO_WM_DIAGRAM_GROUP_CODE" val="l1-1"/>
  <p:tag name="KSO_WM_UNIT_ID" val="custom20183099_4*l_h_f*1_3_1"/>
  <p:tag name="KSO_WM_UNIT_FILL_FORE_SCHEMECOLOR_INDEX" val="10"/>
  <p:tag name="KSO_WM_UNIT_FILL_TYPE" val="1"/>
  <p:tag name="KSO_WM_UNIT_TEXT_FILL_FORE_SCHEMECOLOR_INDEX" val="5"/>
  <p:tag name="KSO_WM_UNIT_TEXT_FILL_TYPE" val="1"/>
  <p:tag name="KSO_WM_UNIT_USESOURCEFORMAT_APPLY" val="1"/>
</p:tagLst>
</file>

<file path=ppt/tags/tag14.xml><?xml version="1.0" encoding="utf-8"?>
<p:tagLst xmlns:p="http://schemas.openxmlformats.org/presentationml/2006/main">
  <p:tag name="KSO_WM_TEMPLATE_CATEGORY" val="custom"/>
  <p:tag name="KSO_WM_TEMPLATE_INDEX" val="20183099"/>
  <p:tag name="KSO_WM_TAG_VERSION" val="1.0"/>
  <p:tag name="KSO_WM_UNIT_CLEAR" val="1"/>
  <p:tag name="KSO_WM_UNIT_LAYERLEVEL" val="1_1"/>
  <p:tag name="KSO_WM_DIAGRAM_GROUP_CODE" val="l1-1"/>
  <p:tag name="KSO_WM_UNIT_ID" val="custom20183099_4*l_i*1_6"/>
  <p:tag name="KSO_WM_UNIT_FILL_FORE_SCHEMECOLOR_INDEX" val="10"/>
  <p:tag name="KSO_WM_UNIT_FILL_TYPE" val="1"/>
  <p:tag name="KSO_WM_UNIT_USESOURCEFORMAT_APPLY" val="1"/>
</p:tagLst>
</file>

<file path=ppt/tags/tag15.xml><?xml version="1.0" encoding="utf-8"?>
<p:tagLst xmlns:p="http://schemas.openxmlformats.org/presentationml/2006/main">
  <p:tag name="MH" val="20150923171813"/>
  <p:tag name="MH_LIBRARY" val="GRAPHIC"/>
  <p:tag name="KSO_WM_TAG_VERSION" val="1.0"/>
  <p:tag name="KSO_WM_SLIDE_ITEM_CNT" val="3"/>
  <p:tag name="KSO_WM_SLIDE_LAYOUT" val="a_l"/>
  <p:tag name="KSO_WM_SLIDE_LAYOUT_CNT" val="1_1"/>
  <p:tag name="KSO_WM_SLIDE_TYPE" val="contents"/>
  <p:tag name="KSO_WM_BEAUTIFY_FLAG" val="#wm#"/>
  <p:tag name="KSO_WM_COMBINE_RELATE_SLIDE_ID" val="custom20182108_8"/>
  <p:tag name="KSO_WM_TEMPLATE_CATEGORY" val="custom"/>
  <p:tag name="KSO_WM_TEMPLATE_INDEX" val="20183099"/>
  <p:tag name="KSO_WM_SLIDE_ID" val="custom20183099_4"/>
  <p:tag name="KSO_WM_SLIDE_INDEX" val="4"/>
  <p:tag name="KSO_WM_DIAGRAM_GROUP_CODE" val="l1-1"/>
  <p:tag name="KSO_WM_TEMPLATE_SUBCATEGORY" val="combine"/>
</p:tagLst>
</file>

<file path=ppt/tags/tag16.xml><?xml version="1.0" encoding="utf-8"?>
<p:tagLst xmlns:p="http://schemas.openxmlformats.org/presentationml/2006/main">
  <p:tag name="KSO_WM_TAG_VERSION" val="1.0"/>
  <p:tag name="KSO_WM_SLIDE_ITEM_CNT" val="1"/>
  <p:tag name="KSO_WM_SLIDE_LAYOUT" val="a_b_l"/>
  <p:tag name="KSO_WM_SLIDE_LAYOUT_CNT" val="1_1_1"/>
  <p:tag name="KSO_WM_SLIDE_TYPE" val="text"/>
  <p:tag name="KSO_WM_BEAUTIFY_FLAG" val="#wm#"/>
  <p:tag name="KSO_WM_SLIDE_POSITION" val="99*59"/>
  <p:tag name="KSO_WM_SLIDE_SIZE" val="514*337"/>
  <p:tag name="KSO_WM_COMBINE_RELATE_SLIDE_ID" val="diagram20168493_1"/>
  <p:tag name="KSO_WM_TEMPLATE_CATEGORY" val="custom"/>
  <p:tag name="KSO_WM_TEMPLATE_INDEX" val="20184298"/>
  <p:tag name="KSO_WM_SLIDE_ID" val="20184298_34"/>
  <p:tag name="KSO_WM_SLIDE_INDEX" val="34"/>
  <p:tag name="KSO_WM_DIAGRAM_GROUP_CODE" val="l1-1"/>
  <p:tag name="KSO_WM_TEMPLATE_RELATED_ID" val="20183099"/>
  <p:tag name="KSO_WM_TEMPLATE_SUBCATEGORY" val="subcombine"/>
</p:tagLst>
</file>

<file path=ppt/tags/tag17.xml><?xml version="1.0" encoding="utf-8"?>
<p:tagLst xmlns:p="http://schemas.openxmlformats.org/presentationml/2006/main">
  <p:tag name="KSO_WM_TAG_VERSION" val="1.0"/>
  <p:tag name="KSO_WM_SLIDE_ITEM_CNT" val="1"/>
  <p:tag name="KSO_WM_SLIDE_LAYOUT" val="a_b_l"/>
  <p:tag name="KSO_WM_SLIDE_LAYOUT_CNT" val="1_1_1"/>
  <p:tag name="KSO_WM_SLIDE_TYPE" val="text"/>
  <p:tag name="KSO_WM_BEAUTIFY_FLAG" val="#wm#"/>
  <p:tag name="KSO_WM_SLIDE_POSITION" val="99*59"/>
  <p:tag name="KSO_WM_SLIDE_SIZE" val="514*337"/>
  <p:tag name="KSO_WM_COMBINE_RELATE_SLIDE_ID" val="diagram20168493_1"/>
  <p:tag name="KSO_WM_TEMPLATE_CATEGORY" val="custom"/>
  <p:tag name="KSO_WM_TEMPLATE_INDEX" val="20184298"/>
  <p:tag name="KSO_WM_SLIDE_ID" val="20184298_34"/>
  <p:tag name="KSO_WM_SLIDE_INDEX" val="34"/>
  <p:tag name="KSO_WM_DIAGRAM_GROUP_CODE" val="l1-1"/>
  <p:tag name="KSO_WM_TEMPLATE_RELATED_ID" val="20183099"/>
  <p:tag name="KSO_WM_TEMPLATE_SUBCATEGORY" val="subcombine"/>
</p:tagLst>
</file>

<file path=ppt/tags/tag18.xml><?xml version="1.0" encoding="utf-8"?>
<p:tagLst xmlns:p="http://schemas.openxmlformats.org/presentationml/2006/main">
  <p:tag name="KSO_WM_TAG_VERSION" val="1.0"/>
  <p:tag name="KSO_WM_SLIDE_ITEM_CNT" val="1"/>
  <p:tag name="KSO_WM_SLIDE_LAYOUT" val="a_m"/>
  <p:tag name="KSO_WM_SLIDE_LAYOUT_CNT" val="1_1"/>
  <p:tag name="KSO_WM_SLIDE_TYPE" val="text"/>
  <p:tag name="KSO_WM_BEAUTIFY_FLAG" val="#wm#"/>
  <p:tag name="KSO_WM_SLIDE_POSITION" val="137*112"/>
  <p:tag name="KSO_WM_SLIDE_SIZE" val="684*416"/>
  <p:tag name="KSO_WM_COMBINE_RELATE_SLIDE_ID" val="background20181868_10"/>
  <p:tag name="KSO_WM_TEMPLATE_CATEGORY" val="custom"/>
  <p:tag name="KSO_WM_TEMPLATE_INDEX" val="20183099"/>
  <p:tag name="KSO_WM_SLIDE_ID" val="custom20183099_29"/>
  <p:tag name="KSO_WM_SLIDE_INDEX" val="29"/>
  <p:tag name="KSO_WM_DIAGRAM_GROUP_CODE" val="m1-1"/>
  <p:tag name="KSO_WM_TEMPLATE_SUBCATEGORY" val="combine"/>
</p:tagLst>
</file>

<file path=ppt/tags/tag19.xml><?xml version="1.0" encoding="utf-8"?>
<p:tagLst xmlns:p="http://schemas.openxmlformats.org/presentationml/2006/main">
  <p:tag name="KSO_WM_UNIT_TABLE_BEAUTIFY" val="smartTable{00a808f8-997f-4ba4-a59e-103aba60a617}"/>
  <p:tag name="TABLE_ENDDRAG_ORIGIN_RECT" val="832*207"/>
  <p:tag name="TABLE_ENDDRAG_RECT" val="61*232*832*207"/>
</p:tagLst>
</file>

<file path=ppt/tags/tag20.xml><?xml version="1.0" encoding="utf-8"?>
<p:tagLst xmlns:p="http://schemas.openxmlformats.org/presentationml/2006/main">
  <p:tag name="KSO_WM_TAG_VERSION" val="1.0"/>
  <p:tag name="KSO_WM_BEAUTIFY_FLAG" val="#wm#"/>
  <p:tag name="KSO_WM_UNIT_TYPE" val="l_h_a"/>
  <p:tag name="KSO_WM_UNIT_INDEX" val="1_1_1"/>
  <p:tag name="KSO_WM_UNIT_LAYERLEVEL" val="1_1_1"/>
  <p:tag name="KSO_WM_UNIT_VALUE" val="11"/>
  <p:tag name="KSO_WM_UNIT_HIGHLIGHT" val="0"/>
  <p:tag name="KSO_WM_UNIT_COMPATIBLE" val="0"/>
  <p:tag name="KSO_WM_UNIT_CLEAR" val="0"/>
  <p:tag name="KSO_WM_UNIT_PRESET_TEXT_INDEX" val="3"/>
  <p:tag name="KSO_WM_UNIT_PRESET_TEXT_LEN" val="12"/>
  <p:tag name="KSO_WM_TEMPLATE_CATEGORY" val="custom"/>
  <p:tag name="KSO_WM_TEMPLATE_INDEX" val="20184298"/>
  <p:tag name="KSO_WM_DIAGRAM_GROUP_CODE" val="l1-1"/>
  <p:tag name="KSO_WM_UNIT_ID" val="20184298_34*l_h_a*1_1_1"/>
  <p:tag name="KSO_WM_UNIT_TEXT_FILL_FORE_SCHEMECOLOR_INDEX" val="15"/>
  <p:tag name="KSO_WM_UNIT_TEXT_FILL_TYPE" val="1"/>
  <p:tag name="KSO_WM_UNIT_USESOURCEFORMAT_APPLY" val="1"/>
</p:tagLst>
</file>

<file path=ppt/tags/tag21.xml><?xml version="1.0" encoding="utf-8"?>
<p:tagLst xmlns:p="http://schemas.openxmlformats.org/presentationml/2006/main">
  <p:tag name="AS_UNIQUEID" val="320"/>
</p:tagLst>
</file>

<file path=ppt/tags/tag22.xml><?xml version="1.0" encoding="utf-8"?>
<p:tagLst xmlns:p="http://schemas.openxmlformats.org/presentationml/2006/main">
  <p:tag name="KSO_WM_TAG_VERSION" val="1.0"/>
  <p:tag name="KSO_WM_BEAUTIFY_FLAG" val="#wm#"/>
  <p:tag name="KSO_WM_UNIT_TYPE" val="a"/>
  <p:tag name="KSO_WM_UNIT_INDEX" val="1"/>
  <p:tag name="KSO_WM_UNIT_LAYERLEVEL" val="1"/>
  <p:tag name="KSO_WM_UNIT_VALUE" val="5"/>
  <p:tag name="KSO_WM_UNIT_ISCONTENTSTITLE" val="0"/>
  <p:tag name="KSO_WM_UNIT_HIGHLIGHT" val="0"/>
  <p:tag name="KSO_WM_UNIT_COMPATIBLE" val="0"/>
  <p:tag name="KSO_WM_UNIT_CLEAR" val="0"/>
  <p:tag name="KSO_WM_UNIT_PRESET_TEXT" val="THANKS"/>
  <p:tag name="KSO_WM_TEMPLATE_CATEGORY" val="custom"/>
  <p:tag name="KSO_WM_TEMPLATE_INDEX" val="20184298"/>
  <p:tag name="KSO_WM_UNIT_ID" val="20184298_163*a*1"/>
</p:tagLst>
</file>

<file path=ppt/tags/tag23.xml><?xml version="1.0" encoding="utf-8"?>
<p:tagLst xmlns:p="http://schemas.openxmlformats.org/presentationml/2006/main">
  <p:tag name="KSO_WM_TAG_VERSION" val="1.0"/>
  <p:tag name="KSO_WM_SLIDE_ITEM_CNT" val="1"/>
  <p:tag name="KSO_WM_SLIDE_LAYOUT" val="a"/>
  <p:tag name="KSO_WM_SLIDE_LAYOUT_CNT" val="1"/>
  <p:tag name="KSO_WM_SLIDE_TYPE" val="endPage"/>
  <p:tag name="KSO_WM_BEAUTIFY_FLAG" val="#wm#"/>
  <p:tag name="KSO_WM_COMBINE_RELATE_SLIDE_ID" val="custom20181622_20"/>
  <p:tag name="KSO_WM_TEMPLATE_CATEGORY" val="custom"/>
  <p:tag name="KSO_WM_TEMPLATE_INDEX" val="20184298"/>
  <p:tag name="KSO_WM_SLIDE_ID" val="20184298_163"/>
  <p:tag name="KSO_WM_SLIDE_INDEX" val="163"/>
  <p:tag name="KSO_WM_TEMPLATE_RELATED_ID" val="20183099"/>
  <p:tag name="KSO_WM_TEMPLATE_SUBCATEGORY" val="subcombine"/>
</p:tagLst>
</file>

<file path=ppt/tags/tag24.xml><?xml version="1.0" encoding="utf-8"?>
<p:tagLst xmlns:p="http://schemas.openxmlformats.org/presentationml/2006/main">
  <p:tag name="COMMONDATA" val="eyJoZGlkIjoiOTdkMzE0YzY2MWY3NzU1NGRmZDdlZmNhMDdiODhmYjAifQ=="/>
  <p:tag name="KSO_WPP_MARK_KEY" val="6c5d98de-bcf8-47e5-b6db-c396ac982b6e"/>
</p:tagLst>
</file>

<file path=ppt/theme/theme1.xml><?xml version="1.0" encoding="utf-8"?>
<a:theme xmlns:a="http://schemas.openxmlformats.org/drawingml/2006/main" name="Office 主题​​">
  <a:themeElements>
    <a:clrScheme name="Office 主题">
      <a:dk1>
        <a:srgbClr val="000000"/>
      </a:dk1>
      <a:lt1>
        <a:srgbClr val="FFFFFF"/>
      </a:lt1>
      <a:dk2>
        <a:srgbClr val="F8D259"/>
      </a:dk2>
      <a:lt2>
        <a:srgbClr val="E7E6E6"/>
      </a:lt2>
      <a:accent1>
        <a:srgbClr val="1767A1"/>
      </a:accent1>
      <a:accent2>
        <a:srgbClr val="F47264"/>
      </a:accent2>
      <a:accent3>
        <a:srgbClr val="FFFFFF"/>
      </a:accent3>
      <a:accent4>
        <a:srgbClr val="F8D259"/>
      </a:accent4>
      <a:accent5>
        <a:srgbClr val="8B8BBD"/>
      </a:accent5>
      <a:accent6>
        <a:srgbClr val="3FD5BA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主题">
    <a:dk1>
      <a:srgbClr val="000000"/>
    </a:dk1>
    <a:lt1>
      <a:srgbClr val="FFFFFF"/>
    </a:lt1>
    <a:dk2>
      <a:srgbClr val="F8D259"/>
    </a:dk2>
    <a:lt2>
      <a:srgbClr val="E7E6E6"/>
    </a:lt2>
    <a:accent1>
      <a:srgbClr val="1767A1"/>
    </a:accent1>
    <a:accent2>
      <a:srgbClr val="F47264"/>
    </a:accent2>
    <a:accent3>
      <a:srgbClr val="FFFFFF"/>
    </a:accent3>
    <a:accent4>
      <a:srgbClr val="F8D259"/>
    </a:accent4>
    <a:accent5>
      <a:srgbClr val="8B8BBD"/>
    </a:accent5>
    <a:accent6>
      <a:srgbClr val="3FD5BA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 主题">
    <a:dk1>
      <a:srgbClr val="000000"/>
    </a:dk1>
    <a:lt1>
      <a:srgbClr val="FFFFFF"/>
    </a:lt1>
    <a:dk2>
      <a:srgbClr val="F8D259"/>
    </a:dk2>
    <a:lt2>
      <a:srgbClr val="E7E6E6"/>
    </a:lt2>
    <a:accent1>
      <a:srgbClr val="1767A1"/>
    </a:accent1>
    <a:accent2>
      <a:srgbClr val="F47264"/>
    </a:accent2>
    <a:accent3>
      <a:srgbClr val="FFFFFF"/>
    </a:accent3>
    <a:accent4>
      <a:srgbClr val="F8D259"/>
    </a:accent4>
    <a:accent5>
      <a:srgbClr val="8B8BBD"/>
    </a:accent5>
    <a:accent6>
      <a:srgbClr val="3FD5BA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2583</Words>
  <Application>WPS 演示</Application>
  <PresentationFormat>宽屏</PresentationFormat>
  <Paragraphs>191</Paragraphs>
  <Slides>12</Slides>
  <Notes>8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4" baseType="lpstr">
      <vt:lpstr>Arial</vt:lpstr>
      <vt:lpstr>宋体</vt:lpstr>
      <vt:lpstr>Wingdings</vt:lpstr>
      <vt:lpstr>Calibri Light</vt:lpstr>
      <vt:lpstr>黑体</vt:lpstr>
      <vt:lpstr>Times New Roman</vt:lpstr>
      <vt:lpstr>华文细黑</vt:lpstr>
      <vt:lpstr>微软雅黑</vt:lpstr>
      <vt:lpstr>Arial Unicode MS</vt:lpstr>
      <vt:lpstr>Calibri</vt:lpstr>
      <vt:lpstr>华文楷体</vt:lpstr>
      <vt:lpstr>Office 主题​​</vt:lpstr>
      <vt:lpstr>Unit 6 Electricity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THANKS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翼课网</dc:creator>
  <cp:lastModifiedBy>-.Bobbi.daisy</cp:lastModifiedBy>
  <cp:revision>73</cp:revision>
  <dcterms:created xsi:type="dcterms:W3CDTF">2020-12-02T14:39:00Z</dcterms:created>
  <dcterms:modified xsi:type="dcterms:W3CDTF">2024-03-18T11:51:15Z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2052-12.1.0.16388</vt:lpwstr>
  </property>
  <property fmtid="{D5CDD505-2E9C-101B-9397-08002B2CF9AE}" pid="3" name="ICV">
    <vt:lpwstr>A46BE47C5E0C44BE8BDB4412868725FE</vt:lpwstr>
  </property>
</Properties>
</file>