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89" r:id="rId2"/>
    <p:sldMasterId id="2147483724" r:id="rId3"/>
    <p:sldMasterId id="2147483736" r:id="rId4"/>
    <p:sldMasterId id="2147483750" r:id="rId5"/>
    <p:sldMasterId id="2147483763" r:id="rId6"/>
  </p:sldMasterIdLst>
  <p:notesMasterIdLst>
    <p:notesMasterId r:id="rId23"/>
  </p:notesMasterIdLst>
  <p:sldIdLst>
    <p:sldId id="472" r:id="rId7"/>
    <p:sldId id="653" r:id="rId8"/>
    <p:sldId id="654" r:id="rId9"/>
    <p:sldId id="504" r:id="rId10"/>
    <p:sldId id="652" r:id="rId11"/>
    <p:sldId id="655" r:id="rId12"/>
    <p:sldId id="492" r:id="rId13"/>
    <p:sldId id="494" r:id="rId14"/>
    <p:sldId id="495" r:id="rId15"/>
    <p:sldId id="486" r:id="rId16"/>
    <p:sldId id="487" r:id="rId17"/>
    <p:sldId id="489" r:id="rId18"/>
    <p:sldId id="490" r:id="rId19"/>
    <p:sldId id="496" r:id="rId20"/>
    <p:sldId id="497" r:id="rId21"/>
    <p:sldId id="657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A3C8BD"/>
    <a:srgbClr val="FEF19F"/>
    <a:srgbClr val="937F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89" autoAdjust="0"/>
    <p:restoredTop sz="94650"/>
  </p:normalViewPr>
  <p:slideViewPr>
    <p:cSldViewPr snapToGrid="0">
      <p:cViewPr varScale="1">
        <p:scale>
          <a:sx n="59" d="100"/>
          <a:sy n="59" d="100"/>
        </p:scale>
        <p:origin x="2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E7066-B972-4FCC-8DD5-896438D26C5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23C29A-DBB4-444B-9F6A-6570514051F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559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434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9693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3819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1" name="矩形: 圆角 10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标题 4"/>
          <p:cNvSpPr txBox="1"/>
          <p:nvPr userDrawn="1"/>
        </p:nvSpPr>
        <p:spPr>
          <a:xfrm>
            <a:off x="4448196" y="540363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图片 7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9" name="矩形: 圆角 8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标题 4"/>
          <p:cNvSpPr txBox="1"/>
          <p:nvPr userDrawn="1"/>
        </p:nvSpPr>
        <p:spPr>
          <a:xfrm>
            <a:off x="4377858" y="5402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6" name="图片 5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7" name="矩形: 圆角 6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4"/>
          <p:cNvSpPr txBox="1"/>
          <p:nvPr userDrawn="1"/>
        </p:nvSpPr>
        <p:spPr>
          <a:xfrm>
            <a:off x="4377858" y="5529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2" name="图片 11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3" name="矩形: 圆角 12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4"/>
          <p:cNvSpPr txBox="1"/>
          <p:nvPr userDrawn="1"/>
        </p:nvSpPr>
        <p:spPr>
          <a:xfrm>
            <a:off x="4377858" y="5275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538125F-B77C-4358-8A75-1E5A0F15A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C54311B-BC39-498B-A476-061FAC31D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3E35401-523D-45AE-BC49-1DEBFE84E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09942-6B0D-43AA-BEA6-7478F34298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557732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ACEF5A2-339E-4B8D-812E-FD45B24F1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B0C6F66-0E84-4167-A2F3-FA9EDAE6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5D04A16-4CE9-49C4-BA53-356E5061F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31689-1813-4252-8B4B-E6B9D2002DD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42477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0DA192F-484C-42AA-B69C-3D808E39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D31BB80-193E-4529-95E2-47057F5AA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DDFB7E8-A10A-4BBA-ABFA-26F514531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A1995-FBD1-47D0-88F7-11773619F4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66255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EC256F04-5F1B-4883-80DB-F32593A0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25F5F82B-2813-4B77-ABB9-3464C32F3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1844031-488C-402F-B7E6-64FDB2B33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67579D-E614-4C72-BBC2-1783CCECB53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55960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41B3A867-C858-4005-855E-44CC01997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DC9CCE4-3699-4534-AC9C-E8A53863E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72937580-1220-4351-A5BC-0BABB891D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356FD-ACA8-4568-8742-DE275E648E9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819285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EC69427B-D326-4D3C-BBEB-A00180638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4BC522C6-FF36-4AC4-98B9-35EE2E2F0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CDF5B534-96B4-4047-B192-D94057DB4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B00E6-64D5-4280-8FBA-63DE682E92C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1165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F024500-7A84-4790-9400-D90D57564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696C0AD-1969-4EA7-9FFC-B39DEB800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1D04605-0B0F-43F3-87F8-F8F8125A5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8B4AF-4BFD-4908-8DDD-12FD8A521CF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244999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301C642-CCE4-4876-8AFE-57A323F17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7E772189-89EA-42A1-B62A-C6CC83616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161E191A-FDA8-48BB-AB59-AA349A4BF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34169-513A-4880-800A-4D0D7691D63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29480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7709008C-A416-436F-8911-9F7B08B80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E9EF9193-1D7D-4804-84E0-435209940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217CE8D-A042-4BF0-AA3D-4FD0D5997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ACE4F-7E7A-4A6B-B7B0-E0EDCA76F1F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123552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3AC33C7-7648-4AE9-9B95-2322D1AE6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0814415-8253-4FF2-868C-F63AB78C4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701CC56-14A6-4DA8-A973-5F2E70D2D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42F42F-6302-4AB2-88B9-C8497D1D4A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231560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B5967A9-5515-4C5F-87B3-08E84FE89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19F9502-6161-438D-9457-E8C804536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24A6E11-6549-4CE6-B652-92C509918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48F36-0B7D-44D5-8D07-E8BE74BF86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56244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935163"/>
            <a:ext cx="10972800" cy="492443"/>
          </a:xfrm>
        </p:spPr>
        <p:txBody>
          <a:bodyPr/>
          <a:lstStyle/>
          <a:p>
            <a:pPr lvl="0"/>
            <a:endParaRPr lang="zh-CN" altLang="en-US" noProof="1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593754-EDC6-43AE-A88B-AEC97E0E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083CEB7-ED34-418E-8B42-89E1EE081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ACC90F-FA8A-4C59-93E9-E6B43CDB8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AD0AD-6787-4061-89A4-8F8F2654ED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609159"/>
      </p:ext>
    </p:extLst>
  </p:cSld>
  <p:clrMapOvr>
    <a:masterClrMapping/>
  </p:clrMapOvr>
  <p:transition spd="med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5D3595F-CFDC-4AB2-A988-23B95014E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E914A2E-1048-4B1E-BF3A-8C782F69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684C05E-6732-4404-A600-580863ECF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98066-8CFA-4722-B798-CB954BAE03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66433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4BEA5FC-B2D9-4EE8-9D0D-B699D5997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B5E2A51-88FF-437A-A2DE-D4BE3EB31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F2BF7F7-66C4-446B-9D5C-4C334AB3F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CE800F-9186-4847-A29B-BFF8F65ECD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833836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F56B3D5-4FE9-42A5-B4F8-8B5D63D3C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9F619AA-92C7-4A24-B147-2D81855C5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91221B5-3E82-48CA-88F5-D44B1A144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835F09-6C6F-42E1-9906-F6FD1B738B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866005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55024E18-AD72-4A7B-9A29-F996E8A18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4F5E1F93-C1FE-4E59-BF4E-4B18E49A1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BB8B69F-1198-4FEF-AAE4-8BBBCCF3C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5F21C-C5A8-4FF5-B500-2220A67BB85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48761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ABE955E9-67D9-47C1-A34F-FBD732D25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AA7F7B14-0DDD-4A8E-9581-C966DAA6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E4A1BD07-E983-4834-B5F2-F9B792BB8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864CF-E0D1-48B3-B083-F9E089DE11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93538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4BE2B4E4-9691-4979-B476-05F4BFA44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5B5EB736-BC82-442A-BC9B-08D4D3B0C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7B618804-9140-48E1-AC91-8907C7B68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568DB-70E1-498A-9C0C-E1640510A8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84776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4551FEF-79C9-4573-89B1-3C8F8F41C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3D773C3-8CA8-4969-8881-CF6FF1DF4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092D3C8-A990-4B68-B9A4-8F86A1C03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0D419-D3F4-4E62-9BCC-B91FD7114A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2918491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AC6FBB5-215E-4467-82B8-47C263EB4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5F90952-B913-4E7D-96C2-81EFBBABC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760C29FB-E883-4043-8B7E-DCFBB3B67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B55F8B-CBC5-401D-B7ED-2FEC7F62BE6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487848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BF03DACC-A894-485D-80EF-0513F7B81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3F2BE621-3ED2-4876-8569-8EEA24E64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6FC08FB-E212-4601-9795-CAEC2719B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CC46A-5886-490C-B625-064A0A824B1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9010520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7A3F9BB-C9C6-43A9-A0DB-B6887C6BE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F0E4C05-4D2F-4BCE-9C4D-DDBF3FC5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215AF14-46AD-47C5-8487-76FF4DCDD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B50F29-B683-4A80-ABD4-CFC02F0D3C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091165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AE679E2-3C7B-4215-8F23-EE693B15E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DA4794F-1C08-40A8-931A-B14EDE9ED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AA2804D-8CDB-4139-8429-142549056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34FA4-F3DB-4310-9A0A-96A1E9CF9DE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744858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15BBDD60-C906-4B8A-A106-71EB97AA2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6E03B94A-7249-40F5-91FA-69E15D417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11491C9F-489F-4BC3-A2D2-B192B61C6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6D277B-4676-480B-9D42-6E204B7B2D8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0695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258A2CC-BBAA-4B57-A90B-E1D23A58B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8C9B300-2802-4AF5-97FC-27A9F039A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4B1AB32-8639-474F-8935-18CDE911D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62EDC-7FD1-4F8F-925D-4C79B377C87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086610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7845879-A30B-4274-846D-A430D795C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D9B90E1-B4B4-4035-91AC-EFFDE014E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DFDE773-D305-470D-81EB-C60219CF0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78B814-D2A1-4909-B6F2-82AA4044991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77418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6EA80E9-14B8-4CB6-9428-E312BC81C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0412BEB-4132-4EFC-9279-5476FC3BC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C807C69-FCC5-4F5C-AB1E-A9C43EA05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8455F-A94A-45B8-BF88-E29DF89C73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2209318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BE6D4F72-6BF0-4C7C-8537-E7C74BB1F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5134540-DBD1-4D4F-93B7-19BF74F33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3BE749FF-04E0-4BE1-93A3-600C395B1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47CFDA-DAEE-45E5-B932-A28DCA014E4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94441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4C1E509A-B8B5-4035-B80C-CE9065CE2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BB424BD5-D36D-4DC2-8AF2-24C190372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507449B5-BC24-4993-8C7F-75CB99657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70F654-C06A-44F3-970C-4BB9F729E7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56857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A6137E4E-C890-4B07-ACEF-0D6E3D9DB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278984AE-1B98-4C52-8956-9320A9353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17B2D392-6A2E-4A1A-BD63-D4CB8CDFB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C2B43-3FC4-4AC6-84E0-4AADC65534C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929526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F31F8A0-FBE9-447E-A100-375266BD3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2DBA1E8-603D-40C0-AE1A-5E6534C6F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AD4F9B-E80D-4F91-B734-70B6093A8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4FA73-5A12-4B6D-B58C-1D336B46FE9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447912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FF67CAD0-B2AD-4F0A-BAE5-60DAD72DC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BCCBD0D-0606-4DC6-AAFF-786455C66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DBEC0EA-239A-4E57-BD77-F2F8A053D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43CDF9-C410-4BB7-AEA5-5DB1BF498E0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225451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210F59F-1746-4766-B9D1-E2DD900F2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6FE66429-6392-4D0C-9D53-D73684DA0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10C2173-8A78-499D-9FDE-BBD36D1E2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5E9B4E-E077-4CC5-A379-FAE30C64D2F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604292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702FE79-51D1-44DC-B0CC-A961AE44E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85CD0A7-78DF-4280-8D6D-9D8E4B47B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5D42F7F-2DAD-43DC-A4BA-DB88B238E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82EE1C-191D-4D60-8597-017EB516585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526022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704850"/>
            <a:ext cx="80264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80A07CB-10E6-47A8-82A2-122DE1F2B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F69552D-4BDF-438D-8567-4B693BA77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5F1DD81-BFBC-4AE8-96A1-279AC4EF9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56BF8-5D8B-4AF4-A508-A2F6983373A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126474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79500" y="609600"/>
            <a:ext cx="10610851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C60DD782-A43F-40F6-BCC6-074EEDADF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A2859690-5C12-45F6-8FA7-952ECE48D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431D8F2C-FB60-4FF3-B0A3-63F5BECFD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6106F2-B88E-4C88-B6DF-F3852157E1F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576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image" Target="../media/image3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image" Target="../media/image3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662BC-BFCE-4273-955A-28B15CD19EDC}" type="datetimeFigureOut">
              <a:rPr lang="zh-CN" altLang="en-US" smtClean="0"/>
              <a:t>2022/4/23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9BDF94F4-D2D3-4293-8F4C-76DB5B2306BB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143E2CDA-7579-4ACF-85CE-1162BF611CBD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3D7A3C0D-AAFF-413F-8550-2B652D251E7D}"/>
              </a:ext>
            </a:extLst>
          </p:cNvPr>
          <p:cNvGrpSpPr/>
          <p:nvPr/>
        </p:nvGrpSpPr>
        <p:grpSpPr>
          <a:xfrm>
            <a:off x="-25404" y="203200"/>
            <a:ext cx="12240688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ECC02317-DD23-4DDA-BA16-A54ED462B713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F26823F9-67C9-4165-80E3-8DF3909EE94E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9AA8F76D-9B04-4017-B343-42A664F8E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042DD67D-D037-4D3B-9F56-76F77CE9C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5 Reading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C9B5D7AA-A6A8-4CB4-B7D0-A36EAB1AB83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E0F45412-0112-403D-B655-E845DEE2A81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F9DF9DDF-B43B-4901-BF05-77EFDB0517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1CBA8603-3196-473B-AD52-8FE7FA964D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B1EA9CB7-208A-4AEF-9F43-E989381222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F1C3FF83-F8A7-4BD9-987B-42604BE884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9530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9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D8F3B0FD-1E66-415E-A711-6B5042C9C30D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2E2BA40A-B85E-4DBE-BE24-A838E0158B53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220EB315-8AF8-480D-AC06-26C83E43145F}"/>
              </a:ext>
            </a:extLst>
          </p:cNvPr>
          <p:cNvGrpSpPr/>
          <p:nvPr/>
        </p:nvGrpSpPr>
        <p:grpSpPr>
          <a:xfrm>
            <a:off x="-25404" y="203200"/>
            <a:ext cx="12240688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B95A5BEC-63A3-441D-ADF8-DD2A99F08618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9D4FBB27-FD94-4B0A-B414-F9D35EA2CF9A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DA0E10A4-DB47-4A69-8BD8-4A45F121B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5847FF20-3F5A-4FAE-AE21-CB629E3C46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1552" y="188913"/>
            <a:ext cx="3498849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5 Vocabulary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024A38A0-2C9E-4EE5-9BA1-CDB137D1AE4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447901E5-5877-414A-BB9F-33C89A0A3A2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69871097-EB11-4CE2-942D-8530F0F82D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FAC6AC35-CA33-4F04-8257-3A4D79A149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0F026D7C-B21C-4906-B7D4-ECAD55ABEF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C1792127-CDE4-47E9-9A58-EA664CEA72F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7750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5B1B2FA1-CF46-4FDF-8AEA-6FC1A977EBCD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78FA1AB1-9639-4797-A6D9-08235E154FA8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B2E91A50-962B-4C29-ADC9-8304396C6EA5}"/>
              </a:ext>
            </a:extLst>
          </p:cNvPr>
          <p:cNvGrpSpPr/>
          <p:nvPr/>
        </p:nvGrpSpPr>
        <p:grpSpPr>
          <a:xfrm>
            <a:off x="-25404" y="203200"/>
            <a:ext cx="12240688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1C85C20F-2150-4F5A-BEC3-10E41DBB0B4C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0D825754-D946-4AF1-8A38-D187BA2BF7FF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203533A8-9622-440E-92DD-048D460F1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465203D7-074D-41B0-B93A-878CFED27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5 Listening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7D82C097-7E4F-4391-B9C0-A7A2ACF9C39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FF08CF42-AF39-4B0A-B647-F9FEC1D85E2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4"/>
            <a:ext cx="109728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BD53DE03-C60C-41B7-9980-E16866B50E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F73D09F1-02F1-42C8-BB38-C43F3B5667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538C8AD5-6CD4-49F8-9BBA-8BB5F95412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16B42E13-FD30-4876-BD36-9E88A78DF0C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2157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1.jpg"/><Relationship Id="rId11" Type="http://schemas.openxmlformats.org/officeDocument/2006/relationships/image" Target="../media/image16.jpeg"/><Relationship Id="rId5" Type="http://schemas.openxmlformats.org/officeDocument/2006/relationships/image" Target="../media/image10.jpg"/><Relationship Id="rId10" Type="http://schemas.openxmlformats.org/officeDocument/2006/relationships/image" Target="../media/image15.jp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0001.&#21716;&#21737;&#21716;&#21737;-10&#22823;&#22240;&#20154;&#31867;&#29454;&#26432;&#28781;&#32477;&#30340;&#21160;&#29289;%5b&#39640;&#28165;&#29256;%5d.flv" TargetMode="External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7" Type="http://schemas.openxmlformats.org/officeDocument/2006/relationships/image" Target="../media/image1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4979" flipH="1">
            <a:off x="-964150" y="1074874"/>
            <a:ext cx="5033008" cy="5480671"/>
          </a:xfrm>
          <a:prstGeom prst="rect">
            <a:avLst/>
          </a:prstGeom>
        </p:spPr>
      </p:pic>
      <p:sp>
        <p:nvSpPr>
          <p:cNvPr id="22" name="图文框 21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Freeform 5"/>
          <p:cNvSpPr/>
          <p:nvPr/>
        </p:nvSpPr>
        <p:spPr bwMode="auto">
          <a:xfrm rot="16200000" flipH="1">
            <a:off x="3659059" y="4352889"/>
            <a:ext cx="344409" cy="318991"/>
          </a:xfrm>
          <a:custGeom>
            <a:avLst/>
            <a:gdLst>
              <a:gd name="T0" fmla="*/ 181 w 331"/>
              <a:gd name="T1" fmla="*/ 164 h 307"/>
              <a:gd name="T2" fmla="*/ 181 w 331"/>
              <a:gd name="T3" fmla="*/ 163 h 307"/>
              <a:gd name="T4" fmla="*/ 176 w 331"/>
              <a:gd name="T5" fmla="*/ 113 h 307"/>
              <a:gd name="T6" fmla="*/ 175 w 331"/>
              <a:gd name="T7" fmla="*/ 99 h 307"/>
              <a:gd name="T8" fmla="*/ 174 w 331"/>
              <a:gd name="T9" fmla="*/ 98 h 307"/>
              <a:gd name="T10" fmla="*/ 178 w 331"/>
              <a:gd name="T11" fmla="*/ 130 h 307"/>
              <a:gd name="T12" fmla="*/ 181 w 331"/>
              <a:gd name="T13" fmla="*/ 164 h 307"/>
              <a:gd name="T14" fmla="*/ 175 w 331"/>
              <a:gd name="T15" fmla="*/ 165 h 307"/>
              <a:gd name="T16" fmla="*/ 174 w 331"/>
              <a:gd name="T17" fmla="*/ 165 h 307"/>
              <a:gd name="T18" fmla="*/ 163 w 331"/>
              <a:gd name="T19" fmla="*/ 157 h 307"/>
              <a:gd name="T20" fmla="*/ 137 w 331"/>
              <a:gd name="T21" fmla="*/ 133 h 307"/>
              <a:gd name="T22" fmla="*/ 141 w 331"/>
              <a:gd name="T23" fmla="*/ 138 h 307"/>
              <a:gd name="T24" fmla="*/ 173 w 331"/>
              <a:gd name="T25" fmla="*/ 164 h 307"/>
              <a:gd name="T26" fmla="*/ 174 w 331"/>
              <a:gd name="T27" fmla="*/ 165 h 307"/>
              <a:gd name="T28" fmla="*/ 175 w 331"/>
              <a:gd name="T29" fmla="*/ 169 h 307"/>
              <a:gd name="T30" fmla="*/ 168 w 331"/>
              <a:gd name="T31" fmla="*/ 173 h 307"/>
              <a:gd name="T32" fmla="*/ 58 w 331"/>
              <a:gd name="T33" fmla="*/ 135 h 307"/>
              <a:gd name="T34" fmla="*/ 0 w 331"/>
              <a:gd name="T35" fmla="*/ 159 h 307"/>
              <a:gd name="T36" fmla="*/ 14 w 331"/>
              <a:gd name="T37" fmla="*/ 185 h 307"/>
              <a:gd name="T38" fmla="*/ 35 w 331"/>
              <a:gd name="T39" fmla="*/ 203 h 307"/>
              <a:gd name="T40" fmla="*/ 49 w 331"/>
              <a:gd name="T41" fmla="*/ 218 h 307"/>
              <a:gd name="T42" fmla="*/ 77 w 331"/>
              <a:gd name="T43" fmla="*/ 235 h 307"/>
              <a:gd name="T44" fmla="*/ 119 w 331"/>
              <a:gd name="T45" fmla="*/ 215 h 307"/>
              <a:gd name="T46" fmla="*/ 86 w 331"/>
              <a:gd name="T47" fmla="*/ 273 h 307"/>
              <a:gd name="T48" fmla="*/ 98 w 331"/>
              <a:gd name="T49" fmla="*/ 289 h 307"/>
              <a:gd name="T50" fmla="*/ 111 w 331"/>
              <a:gd name="T51" fmla="*/ 297 h 307"/>
              <a:gd name="T52" fmla="*/ 136 w 331"/>
              <a:gd name="T53" fmla="*/ 305 h 307"/>
              <a:gd name="T54" fmla="*/ 161 w 331"/>
              <a:gd name="T55" fmla="*/ 304 h 307"/>
              <a:gd name="T56" fmla="*/ 181 w 331"/>
              <a:gd name="T57" fmla="*/ 292 h 307"/>
              <a:gd name="T58" fmla="*/ 191 w 331"/>
              <a:gd name="T59" fmla="*/ 277 h 307"/>
              <a:gd name="T60" fmla="*/ 197 w 331"/>
              <a:gd name="T61" fmla="*/ 213 h 307"/>
              <a:gd name="T62" fmla="*/ 218 w 331"/>
              <a:gd name="T63" fmla="*/ 257 h 307"/>
              <a:gd name="T64" fmla="*/ 223 w 331"/>
              <a:gd name="T65" fmla="*/ 258 h 307"/>
              <a:gd name="T66" fmla="*/ 204 w 331"/>
              <a:gd name="T67" fmla="*/ 218 h 307"/>
              <a:gd name="T68" fmla="*/ 209 w 331"/>
              <a:gd name="T69" fmla="*/ 210 h 307"/>
              <a:gd name="T70" fmla="*/ 261 w 331"/>
              <a:gd name="T71" fmla="*/ 239 h 307"/>
              <a:gd name="T72" fmla="*/ 289 w 331"/>
              <a:gd name="T73" fmla="*/ 240 h 307"/>
              <a:gd name="T74" fmla="*/ 305 w 331"/>
              <a:gd name="T75" fmla="*/ 229 h 307"/>
              <a:gd name="T76" fmla="*/ 318 w 331"/>
              <a:gd name="T77" fmla="*/ 212 h 307"/>
              <a:gd name="T78" fmla="*/ 327 w 331"/>
              <a:gd name="T79" fmla="*/ 190 h 307"/>
              <a:gd name="T80" fmla="*/ 327 w 331"/>
              <a:gd name="T81" fmla="*/ 178 h 307"/>
              <a:gd name="T82" fmla="*/ 321 w 331"/>
              <a:gd name="T83" fmla="*/ 153 h 307"/>
              <a:gd name="T84" fmla="*/ 313 w 331"/>
              <a:gd name="T85" fmla="*/ 145 h 307"/>
              <a:gd name="T86" fmla="*/ 255 w 331"/>
              <a:gd name="T87" fmla="*/ 146 h 307"/>
              <a:gd name="T88" fmla="*/ 289 w 331"/>
              <a:gd name="T89" fmla="*/ 128 h 307"/>
              <a:gd name="T90" fmla="*/ 295 w 331"/>
              <a:gd name="T91" fmla="*/ 93 h 307"/>
              <a:gd name="T92" fmla="*/ 292 w 331"/>
              <a:gd name="T93" fmla="*/ 83 h 307"/>
              <a:gd name="T94" fmla="*/ 288 w 331"/>
              <a:gd name="T95" fmla="*/ 60 h 307"/>
              <a:gd name="T96" fmla="*/ 288 w 331"/>
              <a:gd name="T97" fmla="*/ 41 h 307"/>
              <a:gd name="T98" fmla="*/ 276 w 331"/>
              <a:gd name="T99" fmla="*/ 17 h 307"/>
              <a:gd name="T100" fmla="*/ 224 w 331"/>
              <a:gd name="T101" fmla="*/ 42 h 307"/>
              <a:gd name="T102" fmla="*/ 189 w 331"/>
              <a:gd name="T103" fmla="*/ 145 h 307"/>
              <a:gd name="T104" fmla="*/ 186 w 331"/>
              <a:gd name="T105" fmla="*/ 167 h 307"/>
              <a:gd name="T106" fmla="*/ 182 w 331"/>
              <a:gd name="T107" fmla="*/ 165 h 307"/>
              <a:gd name="T108" fmla="*/ 181 w 331"/>
              <a:gd name="T109" fmla="*/ 164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31" h="307">
                <a:moveTo>
                  <a:pt x="181" y="164"/>
                </a:moveTo>
                <a:cubicBezTo>
                  <a:pt x="181" y="164"/>
                  <a:pt x="181" y="163"/>
                  <a:pt x="181" y="163"/>
                </a:cubicBezTo>
                <a:cubicBezTo>
                  <a:pt x="180" y="146"/>
                  <a:pt x="179" y="130"/>
                  <a:pt x="176" y="113"/>
                </a:cubicBezTo>
                <a:cubicBezTo>
                  <a:pt x="176" y="108"/>
                  <a:pt x="176" y="103"/>
                  <a:pt x="175" y="99"/>
                </a:cubicBezTo>
                <a:cubicBezTo>
                  <a:pt x="176" y="96"/>
                  <a:pt x="176" y="93"/>
                  <a:pt x="174" y="98"/>
                </a:cubicBezTo>
                <a:cubicBezTo>
                  <a:pt x="173" y="109"/>
                  <a:pt x="177" y="119"/>
                  <a:pt x="178" y="130"/>
                </a:cubicBezTo>
                <a:cubicBezTo>
                  <a:pt x="179" y="141"/>
                  <a:pt x="179" y="152"/>
                  <a:pt x="181" y="164"/>
                </a:cubicBezTo>
                <a:cubicBezTo>
                  <a:pt x="178" y="160"/>
                  <a:pt x="179" y="169"/>
                  <a:pt x="175" y="165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1" y="162"/>
                  <a:pt x="166" y="158"/>
                  <a:pt x="163" y="157"/>
                </a:cubicBezTo>
                <a:cubicBezTo>
                  <a:pt x="154" y="149"/>
                  <a:pt x="144" y="142"/>
                  <a:pt x="137" y="133"/>
                </a:cubicBezTo>
                <a:cubicBezTo>
                  <a:pt x="135" y="133"/>
                  <a:pt x="140" y="138"/>
                  <a:pt x="141" y="138"/>
                </a:cubicBezTo>
                <a:cubicBezTo>
                  <a:pt x="150" y="148"/>
                  <a:pt x="162" y="156"/>
                  <a:pt x="173" y="164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4" y="166"/>
                  <a:pt x="175" y="168"/>
                  <a:pt x="175" y="169"/>
                </a:cubicBezTo>
                <a:cubicBezTo>
                  <a:pt x="171" y="175"/>
                  <a:pt x="186" y="185"/>
                  <a:pt x="168" y="173"/>
                </a:cubicBezTo>
                <a:cubicBezTo>
                  <a:pt x="138" y="154"/>
                  <a:pt x="94" y="141"/>
                  <a:pt x="58" y="135"/>
                </a:cubicBezTo>
                <a:cubicBezTo>
                  <a:pt x="43" y="134"/>
                  <a:pt x="0" y="136"/>
                  <a:pt x="0" y="159"/>
                </a:cubicBezTo>
                <a:cubicBezTo>
                  <a:pt x="1" y="168"/>
                  <a:pt x="7" y="180"/>
                  <a:pt x="14" y="185"/>
                </a:cubicBezTo>
                <a:cubicBezTo>
                  <a:pt x="18" y="186"/>
                  <a:pt x="33" y="199"/>
                  <a:pt x="35" y="203"/>
                </a:cubicBezTo>
                <a:cubicBezTo>
                  <a:pt x="37" y="210"/>
                  <a:pt x="45" y="212"/>
                  <a:pt x="49" y="218"/>
                </a:cubicBezTo>
                <a:cubicBezTo>
                  <a:pt x="50" y="225"/>
                  <a:pt x="69" y="234"/>
                  <a:pt x="77" y="235"/>
                </a:cubicBezTo>
                <a:cubicBezTo>
                  <a:pt x="86" y="234"/>
                  <a:pt x="120" y="214"/>
                  <a:pt x="119" y="215"/>
                </a:cubicBezTo>
                <a:cubicBezTo>
                  <a:pt x="105" y="227"/>
                  <a:pt x="75" y="251"/>
                  <a:pt x="86" y="273"/>
                </a:cubicBezTo>
                <a:cubicBezTo>
                  <a:pt x="93" y="278"/>
                  <a:pt x="94" y="281"/>
                  <a:pt x="98" y="289"/>
                </a:cubicBezTo>
                <a:cubicBezTo>
                  <a:pt x="102" y="292"/>
                  <a:pt x="107" y="293"/>
                  <a:pt x="111" y="297"/>
                </a:cubicBezTo>
                <a:cubicBezTo>
                  <a:pt x="117" y="306"/>
                  <a:pt x="127" y="299"/>
                  <a:pt x="136" y="305"/>
                </a:cubicBezTo>
                <a:cubicBezTo>
                  <a:pt x="143" y="307"/>
                  <a:pt x="155" y="305"/>
                  <a:pt x="161" y="304"/>
                </a:cubicBezTo>
                <a:cubicBezTo>
                  <a:pt x="168" y="298"/>
                  <a:pt x="176" y="297"/>
                  <a:pt x="181" y="292"/>
                </a:cubicBezTo>
                <a:cubicBezTo>
                  <a:pt x="186" y="287"/>
                  <a:pt x="189" y="283"/>
                  <a:pt x="191" y="277"/>
                </a:cubicBezTo>
                <a:cubicBezTo>
                  <a:pt x="191" y="274"/>
                  <a:pt x="196" y="212"/>
                  <a:pt x="197" y="213"/>
                </a:cubicBezTo>
                <a:cubicBezTo>
                  <a:pt x="203" y="225"/>
                  <a:pt x="207" y="250"/>
                  <a:pt x="218" y="257"/>
                </a:cubicBezTo>
                <a:cubicBezTo>
                  <a:pt x="219" y="259"/>
                  <a:pt x="221" y="261"/>
                  <a:pt x="223" y="258"/>
                </a:cubicBezTo>
                <a:cubicBezTo>
                  <a:pt x="226" y="245"/>
                  <a:pt x="209" y="229"/>
                  <a:pt x="204" y="218"/>
                </a:cubicBezTo>
                <a:cubicBezTo>
                  <a:pt x="199" y="202"/>
                  <a:pt x="200" y="206"/>
                  <a:pt x="209" y="210"/>
                </a:cubicBezTo>
                <a:cubicBezTo>
                  <a:pt x="226" y="221"/>
                  <a:pt x="244" y="228"/>
                  <a:pt x="261" y="239"/>
                </a:cubicBezTo>
                <a:cubicBezTo>
                  <a:pt x="270" y="243"/>
                  <a:pt x="280" y="243"/>
                  <a:pt x="289" y="240"/>
                </a:cubicBezTo>
                <a:cubicBezTo>
                  <a:pt x="293" y="234"/>
                  <a:pt x="303" y="234"/>
                  <a:pt x="305" y="229"/>
                </a:cubicBezTo>
                <a:cubicBezTo>
                  <a:pt x="307" y="222"/>
                  <a:pt x="318" y="219"/>
                  <a:pt x="318" y="212"/>
                </a:cubicBezTo>
                <a:cubicBezTo>
                  <a:pt x="320" y="204"/>
                  <a:pt x="328" y="198"/>
                  <a:pt x="327" y="190"/>
                </a:cubicBezTo>
                <a:cubicBezTo>
                  <a:pt x="326" y="187"/>
                  <a:pt x="326" y="181"/>
                  <a:pt x="327" y="178"/>
                </a:cubicBezTo>
                <a:cubicBezTo>
                  <a:pt x="331" y="171"/>
                  <a:pt x="319" y="162"/>
                  <a:pt x="321" y="153"/>
                </a:cubicBezTo>
                <a:cubicBezTo>
                  <a:pt x="321" y="149"/>
                  <a:pt x="316" y="147"/>
                  <a:pt x="313" y="145"/>
                </a:cubicBezTo>
                <a:cubicBezTo>
                  <a:pt x="294" y="133"/>
                  <a:pt x="274" y="141"/>
                  <a:pt x="255" y="146"/>
                </a:cubicBezTo>
                <a:cubicBezTo>
                  <a:pt x="253" y="146"/>
                  <a:pt x="284" y="132"/>
                  <a:pt x="289" y="128"/>
                </a:cubicBezTo>
                <a:cubicBezTo>
                  <a:pt x="297" y="120"/>
                  <a:pt x="297" y="103"/>
                  <a:pt x="295" y="93"/>
                </a:cubicBezTo>
                <a:cubicBezTo>
                  <a:pt x="293" y="91"/>
                  <a:pt x="292" y="86"/>
                  <a:pt x="292" y="83"/>
                </a:cubicBezTo>
                <a:cubicBezTo>
                  <a:pt x="295" y="75"/>
                  <a:pt x="285" y="68"/>
                  <a:pt x="288" y="60"/>
                </a:cubicBezTo>
                <a:cubicBezTo>
                  <a:pt x="288" y="52"/>
                  <a:pt x="286" y="49"/>
                  <a:pt x="288" y="41"/>
                </a:cubicBezTo>
                <a:cubicBezTo>
                  <a:pt x="288" y="35"/>
                  <a:pt x="281" y="21"/>
                  <a:pt x="276" y="17"/>
                </a:cubicBezTo>
                <a:cubicBezTo>
                  <a:pt x="260" y="0"/>
                  <a:pt x="233" y="30"/>
                  <a:pt x="224" y="42"/>
                </a:cubicBezTo>
                <a:cubicBezTo>
                  <a:pt x="206" y="72"/>
                  <a:pt x="194" y="111"/>
                  <a:pt x="189" y="145"/>
                </a:cubicBezTo>
                <a:cubicBezTo>
                  <a:pt x="188" y="146"/>
                  <a:pt x="187" y="167"/>
                  <a:pt x="186" y="167"/>
                </a:cubicBezTo>
                <a:cubicBezTo>
                  <a:pt x="185" y="166"/>
                  <a:pt x="183" y="166"/>
                  <a:pt x="182" y="165"/>
                </a:cubicBezTo>
                <a:cubicBezTo>
                  <a:pt x="181" y="165"/>
                  <a:pt x="181" y="165"/>
                  <a:pt x="181" y="164"/>
                </a:cubicBez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Freeform 7"/>
          <p:cNvSpPr/>
          <p:nvPr/>
        </p:nvSpPr>
        <p:spPr bwMode="auto">
          <a:xfrm rot="16200000" flipH="1">
            <a:off x="3602505" y="3687583"/>
            <a:ext cx="244009" cy="227488"/>
          </a:xfrm>
          <a:custGeom>
            <a:avLst/>
            <a:gdLst>
              <a:gd name="T0" fmla="*/ 108 w 234"/>
              <a:gd name="T1" fmla="*/ 118 h 219"/>
              <a:gd name="T2" fmla="*/ 108 w 234"/>
              <a:gd name="T3" fmla="*/ 117 h 219"/>
              <a:gd name="T4" fmla="*/ 136 w 234"/>
              <a:gd name="T5" fmla="*/ 96 h 219"/>
              <a:gd name="T6" fmla="*/ 144 w 234"/>
              <a:gd name="T7" fmla="*/ 90 h 219"/>
              <a:gd name="T8" fmla="*/ 144 w 234"/>
              <a:gd name="T9" fmla="*/ 89 h 219"/>
              <a:gd name="T10" fmla="*/ 127 w 234"/>
              <a:gd name="T11" fmla="*/ 104 h 219"/>
              <a:gd name="T12" fmla="*/ 108 w 234"/>
              <a:gd name="T13" fmla="*/ 117 h 219"/>
              <a:gd name="T14" fmla="*/ 105 w 234"/>
              <a:gd name="T15" fmla="*/ 114 h 219"/>
              <a:gd name="T16" fmla="*/ 105 w 234"/>
              <a:gd name="T17" fmla="*/ 114 h 219"/>
              <a:gd name="T18" fmla="*/ 106 w 234"/>
              <a:gd name="T19" fmla="*/ 104 h 219"/>
              <a:gd name="T20" fmla="*/ 110 w 234"/>
              <a:gd name="T21" fmla="*/ 80 h 219"/>
              <a:gd name="T22" fmla="*/ 108 w 234"/>
              <a:gd name="T23" fmla="*/ 84 h 219"/>
              <a:gd name="T24" fmla="*/ 105 w 234"/>
              <a:gd name="T25" fmla="*/ 113 h 219"/>
              <a:gd name="T26" fmla="*/ 104 w 234"/>
              <a:gd name="T27" fmla="*/ 114 h 219"/>
              <a:gd name="T28" fmla="*/ 103 w 234"/>
              <a:gd name="T29" fmla="*/ 116 h 219"/>
              <a:gd name="T30" fmla="*/ 98 w 234"/>
              <a:gd name="T31" fmla="*/ 113 h 219"/>
              <a:gd name="T32" fmla="*/ 80 w 234"/>
              <a:gd name="T33" fmla="*/ 35 h 219"/>
              <a:gd name="T34" fmla="*/ 45 w 234"/>
              <a:gd name="T35" fmla="*/ 9 h 219"/>
              <a:gd name="T36" fmla="*/ 34 w 234"/>
              <a:gd name="T37" fmla="*/ 27 h 219"/>
              <a:gd name="T38" fmla="*/ 31 w 234"/>
              <a:gd name="T39" fmla="*/ 46 h 219"/>
              <a:gd name="T40" fmla="*/ 27 w 234"/>
              <a:gd name="T41" fmla="*/ 59 h 219"/>
              <a:gd name="T42" fmla="*/ 28 w 234"/>
              <a:gd name="T43" fmla="*/ 82 h 219"/>
              <a:gd name="T44" fmla="*/ 55 w 234"/>
              <a:gd name="T45" fmla="*/ 100 h 219"/>
              <a:gd name="T46" fmla="*/ 9 w 234"/>
              <a:gd name="T47" fmla="*/ 101 h 219"/>
              <a:gd name="T48" fmla="*/ 4 w 234"/>
              <a:gd name="T49" fmla="*/ 114 h 219"/>
              <a:gd name="T50" fmla="*/ 4 w 234"/>
              <a:gd name="T51" fmla="*/ 125 h 219"/>
              <a:gd name="T52" fmla="*/ 8 w 234"/>
              <a:gd name="T53" fmla="*/ 142 h 219"/>
              <a:gd name="T54" fmla="*/ 18 w 234"/>
              <a:gd name="T55" fmla="*/ 157 h 219"/>
              <a:gd name="T56" fmla="*/ 32 w 234"/>
              <a:gd name="T57" fmla="*/ 165 h 219"/>
              <a:gd name="T58" fmla="*/ 44 w 234"/>
              <a:gd name="T59" fmla="*/ 165 h 219"/>
              <a:gd name="T60" fmla="*/ 84 w 234"/>
              <a:gd name="T61" fmla="*/ 145 h 219"/>
              <a:gd name="T62" fmla="*/ 67 w 234"/>
              <a:gd name="T63" fmla="*/ 174 h 219"/>
              <a:gd name="T64" fmla="*/ 67 w 234"/>
              <a:gd name="T65" fmla="*/ 177 h 219"/>
              <a:gd name="T66" fmla="*/ 84 w 234"/>
              <a:gd name="T67" fmla="*/ 151 h 219"/>
              <a:gd name="T68" fmla="*/ 91 w 234"/>
              <a:gd name="T69" fmla="*/ 151 h 219"/>
              <a:gd name="T70" fmla="*/ 93 w 234"/>
              <a:gd name="T71" fmla="*/ 192 h 219"/>
              <a:gd name="T72" fmla="*/ 102 w 234"/>
              <a:gd name="T73" fmla="*/ 209 h 219"/>
              <a:gd name="T74" fmla="*/ 115 w 234"/>
              <a:gd name="T75" fmla="*/ 215 h 219"/>
              <a:gd name="T76" fmla="*/ 130 w 234"/>
              <a:gd name="T77" fmla="*/ 216 h 219"/>
              <a:gd name="T78" fmla="*/ 146 w 234"/>
              <a:gd name="T79" fmla="*/ 213 h 219"/>
              <a:gd name="T80" fmla="*/ 153 w 234"/>
              <a:gd name="T81" fmla="*/ 209 h 219"/>
              <a:gd name="T82" fmla="*/ 166 w 234"/>
              <a:gd name="T83" fmla="*/ 197 h 219"/>
              <a:gd name="T84" fmla="*/ 167 w 234"/>
              <a:gd name="T85" fmla="*/ 189 h 219"/>
              <a:gd name="T86" fmla="*/ 145 w 234"/>
              <a:gd name="T87" fmla="*/ 154 h 219"/>
              <a:gd name="T88" fmla="*/ 169 w 234"/>
              <a:gd name="T89" fmla="*/ 168 h 219"/>
              <a:gd name="T90" fmla="*/ 191 w 234"/>
              <a:gd name="T91" fmla="*/ 159 h 219"/>
              <a:gd name="T92" fmla="*/ 196 w 234"/>
              <a:gd name="T93" fmla="*/ 154 h 219"/>
              <a:gd name="T94" fmla="*/ 209 w 234"/>
              <a:gd name="T95" fmla="*/ 143 h 219"/>
              <a:gd name="T96" fmla="*/ 220 w 234"/>
              <a:gd name="T97" fmla="*/ 136 h 219"/>
              <a:gd name="T98" fmla="*/ 229 w 234"/>
              <a:gd name="T99" fmla="*/ 120 h 219"/>
              <a:gd name="T100" fmla="*/ 196 w 234"/>
              <a:gd name="T101" fmla="*/ 99 h 219"/>
              <a:gd name="T102" fmla="*/ 122 w 234"/>
              <a:gd name="T103" fmla="*/ 115 h 219"/>
              <a:gd name="T104" fmla="*/ 108 w 234"/>
              <a:gd name="T105" fmla="*/ 122 h 219"/>
              <a:gd name="T106" fmla="*/ 107 w 234"/>
              <a:gd name="T107" fmla="*/ 119 h 219"/>
              <a:gd name="T108" fmla="*/ 108 w 234"/>
              <a:gd name="T109" fmla="*/ 11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4" h="219">
                <a:moveTo>
                  <a:pt x="108" y="118"/>
                </a:moveTo>
                <a:cubicBezTo>
                  <a:pt x="108" y="117"/>
                  <a:pt x="108" y="117"/>
                  <a:pt x="108" y="117"/>
                </a:cubicBezTo>
                <a:cubicBezTo>
                  <a:pt x="118" y="110"/>
                  <a:pt x="127" y="104"/>
                  <a:pt x="136" y="96"/>
                </a:cubicBezTo>
                <a:cubicBezTo>
                  <a:pt x="139" y="94"/>
                  <a:pt x="142" y="92"/>
                  <a:pt x="144" y="90"/>
                </a:cubicBezTo>
                <a:cubicBezTo>
                  <a:pt x="146" y="90"/>
                  <a:pt x="147" y="89"/>
                  <a:pt x="144" y="89"/>
                </a:cubicBezTo>
                <a:cubicBezTo>
                  <a:pt x="138" y="93"/>
                  <a:pt x="133" y="99"/>
                  <a:pt x="127" y="104"/>
                </a:cubicBezTo>
                <a:cubicBezTo>
                  <a:pt x="121" y="108"/>
                  <a:pt x="114" y="112"/>
                  <a:pt x="108" y="117"/>
                </a:cubicBezTo>
                <a:cubicBezTo>
                  <a:pt x="109" y="114"/>
                  <a:pt x="104" y="118"/>
                  <a:pt x="105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6" y="111"/>
                  <a:pt x="105" y="106"/>
                  <a:pt x="106" y="104"/>
                </a:cubicBezTo>
                <a:cubicBezTo>
                  <a:pt x="107" y="96"/>
                  <a:pt x="107" y="88"/>
                  <a:pt x="110" y="80"/>
                </a:cubicBezTo>
                <a:cubicBezTo>
                  <a:pt x="109" y="79"/>
                  <a:pt x="108" y="84"/>
                  <a:pt x="108" y="84"/>
                </a:cubicBezTo>
                <a:cubicBezTo>
                  <a:pt x="106" y="94"/>
                  <a:pt x="106" y="104"/>
                  <a:pt x="105" y="113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4" y="114"/>
                  <a:pt x="103" y="116"/>
                  <a:pt x="103" y="116"/>
                </a:cubicBezTo>
                <a:cubicBezTo>
                  <a:pt x="97" y="116"/>
                  <a:pt x="97" y="128"/>
                  <a:pt x="98" y="113"/>
                </a:cubicBezTo>
                <a:cubicBezTo>
                  <a:pt x="98" y="88"/>
                  <a:pt x="89" y="57"/>
                  <a:pt x="80" y="35"/>
                </a:cubicBezTo>
                <a:cubicBezTo>
                  <a:pt x="75" y="25"/>
                  <a:pt x="58" y="0"/>
                  <a:pt x="45" y="9"/>
                </a:cubicBezTo>
                <a:cubicBezTo>
                  <a:pt x="40" y="12"/>
                  <a:pt x="35" y="20"/>
                  <a:pt x="34" y="27"/>
                </a:cubicBezTo>
                <a:cubicBezTo>
                  <a:pt x="35" y="30"/>
                  <a:pt x="33" y="43"/>
                  <a:pt x="31" y="46"/>
                </a:cubicBezTo>
                <a:cubicBezTo>
                  <a:pt x="28" y="49"/>
                  <a:pt x="30" y="55"/>
                  <a:pt x="27" y="59"/>
                </a:cubicBezTo>
                <a:cubicBezTo>
                  <a:pt x="24" y="63"/>
                  <a:pt x="25" y="77"/>
                  <a:pt x="28" y="82"/>
                </a:cubicBezTo>
                <a:cubicBezTo>
                  <a:pt x="32" y="87"/>
                  <a:pt x="56" y="100"/>
                  <a:pt x="55" y="100"/>
                </a:cubicBezTo>
                <a:cubicBezTo>
                  <a:pt x="43" y="96"/>
                  <a:pt x="17" y="86"/>
                  <a:pt x="9" y="101"/>
                </a:cubicBezTo>
                <a:cubicBezTo>
                  <a:pt x="8" y="108"/>
                  <a:pt x="7" y="109"/>
                  <a:pt x="4" y="114"/>
                </a:cubicBezTo>
                <a:cubicBezTo>
                  <a:pt x="3" y="118"/>
                  <a:pt x="4" y="121"/>
                  <a:pt x="4" y="125"/>
                </a:cubicBezTo>
                <a:cubicBezTo>
                  <a:pt x="0" y="132"/>
                  <a:pt x="8" y="135"/>
                  <a:pt x="8" y="142"/>
                </a:cubicBezTo>
                <a:cubicBezTo>
                  <a:pt x="9" y="147"/>
                  <a:pt x="15" y="154"/>
                  <a:pt x="18" y="157"/>
                </a:cubicBezTo>
                <a:cubicBezTo>
                  <a:pt x="23" y="159"/>
                  <a:pt x="27" y="163"/>
                  <a:pt x="32" y="165"/>
                </a:cubicBezTo>
                <a:cubicBezTo>
                  <a:pt x="37" y="166"/>
                  <a:pt x="40" y="166"/>
                  <a:pt x="44" y="165"/>
                </a:cubicBezTo>
                <a:cubicBezTo>
                  <a:pt x="46" y="164"/>
                  <a:pt x="84" y="144"/>
                  <a:pt x="84" y="145"/>
                </a:cubicBezTo>
                <a:cubicBezTo>
                  <a:pt x="80" y="153"/>
                  <a:pt x="67" y="164"/>
                  <a:pt x="67" y="174"/>
                </a:cubicBezTo>
                <a:cubicBezTo>
                  <a:pt x="66" y="175"/>
                  <a:pt x="65" y="177"/>
                  <a:pt x="67" y="177"/>
                </a:cubicBezTo>
                <a:cubicBezTo>
                  <a:pt x="76" y="174"/>
                  <a:pt x="79" y="158"/>
                  <a:pt x="84" y="151"/>
                </a:cubicBezTo>
                <a:cubicBezTo>
                  <a:pt x="92" y="142"/>
                  <a:pt x="90" y="144"/>
                  <a:pt x="91" y="151"/>
                </a:cubicBezTo>
                <a:cubicBezTo>
                  <a:pt x="90" y="165"/>
                  <a:pt x="93" y="178"/>
                  <a:pt x="93" y="192"/>
                </a:cubicBezTo>
                <a:cubicBezTo>
                  <a:pt x="93" y="199"/>
                  <a:pt x="97" y="205"/>
                  <a:pt x="102" y="209"/>
                </a:cubicBezTo>
                <a:cubicBezTo>
                  <a:pt x="107" y="209"/>
                  <a:pt x="111" y="215"/>
                  <a:pt x="115" y="215"/>
                </a:cubicBezTo>
                <a:cubicBezTo>
                  <a:pt x="119" y="213"/>
                  <a:pt x="125" y="219"/>
                  <a:pt x="130" y="216"/>
                </a:cubicBezTo>
                <a:cubicBezTo>
                  <a:pt x="135" y="214"/>
                  <a:pt x="142" y="217"/>
                  <a:pt x="146" y="213"/>
                </a:cubicBezTo>
                <a:cubicBezTo>
                  <a:pt x="147" y="212"/>
                  <a:pt x="151" y="209"/>
                  <a:pt x="153" y="209"/>
                </a:cubicBezTo>
                <a:cubicBezTo>
                  <a:pt x="159" y="209"/>
                  <a:pt x="159" y="199"/>
                  <a:pt x="166" y="197"/>
                </a:cubicBezTo>
                <a:cubicBezTo>
                  <a:pt x="168" y="195"/>
                  <a:pt x="167" y="191"/>
                  <a:pt x="167" y="189"/>
                </a:cubicBezTo>
                <a:cubicBezTo>
                  <a:pt x="167" y="173"/>
                  <a:pt x="155" y="164"/>
                  <a:pt x="145" y="154"/>
                </a:cubicBezTo>
                <a:cubicBezTo>
                  <a:pt x="145" y="154"/>
                  <a:pt x="165" y="167"/>
                  <a:pt x="169" y="168"/>
                </a:cubicBezTo>
                <a:cubicBezTo>
                  <a:pt x="176" y="170"/>
                  <a:pt x="186" y="164"/>
                  <a:pt x="191" y="159"/>
                </a:cubicBezTo>
                <a:cubicBezTo>
                  <a:pt x="192" y="157"/>
                  <a:pt x="194" y="155"/>
                  <a:pt x="196" y="154"/>
                </a:cubicBezTo>
                <a:cubicBezTo>
                  <a:pt x="202" y="152"/>
                  <a:pt x="203" y="144"/>
                  <a:pt x="209" y="143"/>
                </a:cubicBezTo>
                <a:cubicBezTo>
                  <a:pt x="213" y="140"/>
                  <a:pt x="214" y="137"/>
                  <a:pt x="220" y="136"/>
                </a:cubicBezTo>
                <a:cubicBezTo>
                  <a:pt x="223" y="133"/>
                  <a:pt x="229" y="124"/>
                  <a:pt x="229" y="120"/>
                </a:cubicBezTo>
                <a:cubicBezTo>
                  <a:pt x="234" y="104"/>
                  <a:pt x="206" y="99"/>
                  <a:pt x="196" y="99"/>
                </a:cubicBezTo>
                <a:cubicBezTo>
                  <a:pt x="171" y="99"/>
                  <a:pt x="144" y="106"/>
                  <a:pt x="122" y="115"/>
                </a:cubicBezTo>
                <a:cubicBezTo>
                  <a:pt x="121" y="116"/>
                  <a:pt x="108" y="122"/>
                  <a:pt x="108" y="122"/>
                </a:cubicBezTo>
                <a:cubicBezTo>
                  <a:pt x="108" y="120"/>
                  <a:pt x="107" y="120"/>
                  <a:pt x="107" y="119"/>
                </a:cubicBezTo>
                <a:lnTo>
                  <a:pt x="108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Freeform 8"/>
          <p:cNvSpPr/>
          <p:nvPr/>
        </p:nvSpPr>
        <p:spPr bwMode="auto">
          <a:xfrm rot="16200000" flipH="1">
            <a:off x="7765774" y="4440580"/>
            <a:ext cx="227488" cy="202070"/>
          </a:xfrm>
          <a:custGeom>
            <a:avLst/>
            <a:gdLst>
              <a:gd name="T0" fmla="*/ 119 w 218"/>
              <a:gd name="T1" fmla="*/ 103 h 194"/>
              <a:gd name="T2" fmla="*/ 119 w 218"/>
              <a:gd name="T3" fmla="*/ 102 h 194"/>
              <a:gd name="T4" fmla="*/ 120 w 218"/>
              <a:gd name="T5" fmla="*/ 69 h 194"/>
              <a:gd name="T6" fmla="*/ 121 w 218"/>
              <a:gd name="T7" fmla="*/ 59 h 194"/>
              <a:gd name="T8" fmla="*/ 120 w 218"/>
              <a:gd name="T9" fmla="*/ 58 h 194"/>
              <a:gd name="T10" fmla="*/ 120 w 218"/>
              <a:gd name="T11" fmla="*/ 80 h 194"/>
              <a:gd name="T12" fmla="*/ 119 w 218"/>
              <a:gd name="T13" fmla="*/ 102 h 194"/>
              <a:gd name="T14" fmla="*/ 115 w 218"/>
              <a:gd name="T15" fmla="*/ 103 h 194"/>
              <a:gd name="T16" fmla="*/ 115 w 218"/>
              <a:gd name="T17" fmla="*/ 103 h 194"/>
              <a:gd name="T18" fmla="*/ 108 w 218"/>
              <a:gd name="T19" fmla="*/ 96 h 194"/>
              <a:gd name="T20" fmla="*/ 93 w 218"/>
              <a:gd name="T21" fmla="*/ 79 h 194"/>
              <a:gd name="T22" fmla="*/ 95 w 218"/>
              <a:gd name="T23" fmla="*/ 82 h 194"/>
              <a:gd name="T24" fmla="*/ 114 w 218"/>
              <a:gd name="T25" fmla="*/ 102 h 194"/>
              <a:gd name="T26" fmla="*/ 115 w 218"/>
              <a:gd name="T27" fmla="*/ 103 h 194"/>
              <a:gd name="T28" fmla="*/ 115 w 218"/>
              <a:gd name="T29" fmla="*/ 106 h 194"/>
              <a:gd name="T30" fmla="*/ 110 w 218"/>
              <a:gd name="T31" fmla="*/ 108 h 194"/>
              <a:gd name="T32" fmla="*/ 40 w 218"/>
              <a:gd name="T33" fmla="*/ 74 h 194"/>
              <a:gd name="T34" fmla="*/ 0 w 218"/>
              <a:gd name="T35" fmla="*/ 85 h 194"/>
              <a:gd name="T36" fmla="*/ 7 w 218"/>
              <a:gd name="T37" fmla="*/ 104 h 194"/>
              <a:gd name="T38" fmla="*/ 20 w 218"/>
              <a:gd name="T39" fmla="*/ 117 h 194"/>
              <a:gd name="T40" fmla="*/ 27 w 218"/>
              <a:gd name="T41" fmla="*/ 128 h 194"/>
              <a:gd name="T42" fmla="*/ 45 w 218"/>
              <a:gd name="T43" fmla="*/ 141 h 194"/>
              <a:gd name="T44" fmla="*/ 75 w 218"/>
              <a:gd name="T45" fmla="*/ 131 h 194"/>
              <a:gd name="T46" fmla="*/ 48 w 218"/>
              <a:gd name="T47" fmla="*/ 167 h 194"/>
              <a:gd name="T48" fmla="*/ 55 w 218"/>
              <a:gd name="T49" fmla="*/ 179 h 194"/>
              <a:gd name="T50" fmla="*/ 63 w 218"/>
              <a:gd name="T51" fmla="*/ 185 h 194"/>
              <a:gd name="T52" fmla="*/ 78 w 218"/>
              <a:gd name="T53" fmla="*/ 192 h 194"/>
              <a:gd name="T54" fmla="*/ 95 w 218"/>
              <a:gd name="T55" fmla="*/ 194 h 194"/>
              <a:gd name="T56" fmla="*/ 110 w 218"/>
              <a:gd name="T57" fmla="*/ 187 h 194"/>
              <a:gd name="T58" fmla="*/ 117 w 218"/>
              <a:gd name="T59" fmla="*/ 178 h 194"/>
              <a:gd name="T60" fmla="*/ 126 w 218"/>
              <a:gd name="T61" fmla="*/ 137 h 194"/>
              <a:gd name="T62" fmla="*/ 137 w 218"/>
              <a:gd name="T63" fmla="*/ 167 h 194"/>
              <a:gd name="T64" fmla="*/ 140 w 218"/>
              <a:gd name="T65" fmla="*/ 168 h 194"/>
              <a:gd name="T66" fmla="*/ 130 w 218"/>
              <a:gd name="T67" fmla="*/ 140 h 194"/>
              <a:gd name="T68" fmla="*/ 134 w 218"/>
              <a:gd name="T69" fmla="*/ 136 h 194"/>
              <a:gd name="T70" fmla="*/ 166 w 218"/>
              <a:gd name="T71" fmla="*/ 159 h 194"/>
              <a:gd name="T72" fmla="*/ 185 w 218"/>
              <a:gd name="T73" fmla="*/ 161 h 194"/>
              <a:gd name="T74" fmla="*/ 197 w 218"/>
              <a:gd name="T75" fmla="*/ 156 h 194"/>
              <a:gd name="T76" fmla="*/ 206 w 218"/>
              <a:gd name="T77" fmla="*/ 145 h 194"/>
              <a:gd name="T78" fmla="*/ 214 w 218"/>
              <a:gd name="T79" fmla="*/ 131 h 194"/>
              <a:gd name="T80" fmla="*/ 215 w 218"/>
              <a:gd name="T81" fmla="*/ 123 h 194"/>
              <a:gd name="T82" fmla="*/ 213 w 218"/>
              <a:gd name="T83" fmla="*/ 107 h 194"/>
              <a:gd name="T84" fmla="*/ 208 w 218"/>
              <a:gd name="T85" fmla="*/ 101 h 194"/>
              <a:gd name="T86" fmla="*/ 170 w 218"/>
              <a:gd name="T87" fmla="*/ 97 h 194"/>
              <a:gd name="T88" fmla="*/ 194 w 218"/>
              <a:gd name="T89" fmla="*/ 87 h 194"/>
              <a:gd name="T90" fmla="*/ 200 w 218"/>
              <a:gd name="T91" fmla="*/ 65 h 194"/>
              <a:gd name="T92" fmla="*/ 199 w 218"/>
              <a:gd name="T93" fmla="*/ 58 h 194"/>
              <a:gd name="T94" fmla="*/ 199 w 218"/>
              <a:gd name="T95" fmla="*/ 42 h 194"/>
              <a:gd name="T96" fmla="*/ 200 w 218"/>
              <a:gd name="T97" fmla="*/ 30 h 194"/>
              <a:gd name="T98" fmla="*/ 194 w 218"/>
              <a:gd name="T99" fmla="*/ 13 h 194"/>
              <a:gd name="T100" fmla="*/ 158 w 218"/>
              <a:gd name="T101" fmla="*/ 25 h 194"/>
              <a:gd name="T102" fmla="*/ 126 w 218"/>
              <a:gd name="T103" fmla="*/ 91 h 194"/>
              <a:gd name="T104" fmla="*/ 123 w 218"/>
              <a:gd name="T105" fmla="*/ 105 h 194"/>
              <a:gd name="T106" fmla="*/ 120 w 218"/>
              <a:gd name="T107" fmla="*/ 104 h 194"/>
              <a:gd name="T108" fmla="*/ 119 w 218"/>
              <a:gd name="T109" fmla="*/ 103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194">
                <a:moveTo>
                  <a:pt x="119" y="103"/>
                </a:moveTo>
                <a:cubicBezTo>
                  <a:pt x="119" y="103"/>
                  <a:pt x="119" y="102"/>
                  <a:pt x="119" y="102"/>
                </a:cubicBezTo>
                <a:cubicBezTo>
                  <a:pt x="120" y="91"/>
                  <a:pt x="121" y="80"/>
                  <a:pt x="120" y="69"/>
                </a:cubicBezTo>
                <a:cubicBezTo>
                  <a:pt x="120" y="65"/>
                  <a:pt x="121" y="62"/>
                  <a:pt x="121" y="59"/>
                </a:cubicBezTo>
                <a:cubicBezTo>
                  <a:pt x="121" y="57"/>
                  <a:pt x="121" y="56"/>
                  <a:pt x="120" y="58"/>
                </a:cubicBezTo>
                <a:cubicBezTo>
                  <a:pt x="119" y="65"/>
                  <a:pt x="120" y="73"/>
                  <a:pt x="120" y="80"/>
                </a:cubicBezTo>
                <a:cubicBezTo>
                  <a:pt x="120" y="87"/>
                  <a:pt x="119" y="95"/>
                  <a:pt x="119" y="102"/>
                </a:cubicBezTo>
                <a:cubicBezTo>
                  <a:pt x="118" y="100"/>
                  <a:pt x="118" y="106"/>
                  <a:pt x="115" y="103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3" y="100"/>
                  <a:pt x="110" y="98"/>
                  <a:pt x="108" y="96"/>
                </a:cubicBezTo>
                <a:cubicBezTo>
                  <a:pt x="103" y="91"/>
                  <a:pt x="97" y="85"/>
                  <a:pt x="93" y="79"/>
                </a:cubicBezTo>
                <a:cubicBezTo>
                  <a:pt x="91" y="79"/>
                  <a:pt x="95" y="82"/>
                  <a:pt x="95" y="82"/>
                </a:cubicBezTo>
                <a:cubicBezTo>
                  <a:pt x="100" y="90"/>
                  <a:pt x="108" y="96"/>
                  <a:pt x="114" y="102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4" y="103"/>
                  <a:pt x="115" y="105"/>
                  <a:pt x="115" y="106"/>
                </a:cubicBezTo>
                <a:cubicBezTo>
                  <a:pt x="112" y="110"/>
                  <a:pt x="121" y="117"/>
                  <a:pt x="110" y="108"/>
                </a:cubicBezTo>
                <a:cubicBezTo>
                  <a:pt x="92" y="93"/>
                  <a:pt x="63" y="80"/>
                  <a:pt x="40" y="74"/>
                </a:cubicBezTo>
                <a:cubicBezTo>
                  <a:pt x="30" y="72"/>
                  <a:pt x="2" y="70"/>
                  <a:pt x="0" y="85"/>
                </a:cubicBezTo>
                <a:cubicBezTo>
                  <a:pt x="0" y="91"/>
                  <a:pt x="3" y="99"/>
                  <a:pt x="7" y="104"/>
                </a:cubicBezTo>
                <a:cubicBezTo>
                  <a:pt x="10" y="105"/>
                  <a:pt x="19" y="114"/>
                  <a:pt x="20" y="117"/>
                </a:cubicBezTo>
                <a:cubicBezTo>
                  <a:pt x="20" y="122"/>
                  <a:pt x="26" y="124"/>
                  <a:pt x="27" y="128"/>
                </a:cubicBezTo>
                <a:cubicBezTo>
                  <a:pt x="28" y="133"/>
                  <a:pt x="40" y="141"/>
                  <a:pt x="45" y="141"/>
                </a:cubicBezTo>
                <a:cubicBezTo>
                  <a:pt x="51" y="141"/>
                  <a:pt x="75" y="131"/>
                  <a:pt x="75" y="131"/>
                </a:cubicBezTo>
                <a:cubicBezTo>
                  <a:pt x="64" y="138"/>
                  <a:pt x="42" y="152"/>
                  <a:pt x="48" y="167"/>
                </a:cubicBezTo>
                <a:cubicBezTo>
                  <a:pt x="52" y="171"/>
                  <a:pt x="53" y="173"/>
                  <a:pt x="55" y="179"/>
                </a:cubicBezTo>
                <a:cubicBezTo>
                  <a:pt x="57" y="181"/>
                  <a:pt x="60" y="182"/>
                  <a:pt x="63" y="185"/>
                </a:cubicBezTo>
                <a:cubicBezTo>
                  <a:pt x="66" y="192"/>
                  <a:pt x="73" y="188"/>
                  <a:pt x="78" y="192"/>
                </a:cubicBezTo>
                <a:cubicBezTo>
                  <a:pt x="83" y="194"/>
                  <a:pt x="91" y="194"/>
                  <a:pt x="95" y="194"/>
                </a:cubicBezTo>
                <a:cubicBezTo>
                  <a:pt x="100" y="191"/>
                  <a:pt x="105" y="191"/>
                  <a:pt x="110" y="187"/>
                </a:cubicBezTo>
                <a:cubicBezTo>
                  <a:pt x="113" y="185"/>
                  <a:pt x="115" y="182"/>
                  <a:pt x="117" y="178"/>
                </a:cubicBezTo>
                <a:cubicBezTo>
                  <a:pt x="118" y="176"/>
                  <a:pt x="125" y="136"/>
                  <a:pt x="126" y="137"/>
                </a:cubicBezTo>
                <a:cubicBezTo>
                  <a:pt x="129" y="145"/>
                  <a:pt x="130" y="161"/>
                  <a:pt x="137" y="167"/>
                </a:cubicBezTo>
                <a:cubicBezTo>
                  <a:pt x="137" y="168"/>
                  <a:pt x="138" y="170"/>
                  <a:pt x="140" y="168"/>
                </a:cubicBezTo>
                <a:cubicBezTo>
                  <a:pt x="143" y="160"/>
                  <a:pt x="133" y="148"/>
                  <a:pt x="130" y="140"/>
                </a:cubicBezTo>
                <a:cubicBezTo>
                  <a:pt x="129" y="129"/>
                  <a:pt x="129" y="132"/>
                  <a:pt x="134" y="136"/>
                </a:cubicBezTo>
                <a:cubicBezTo>
                  <a:pt x="145" y="144"/>
                  <a:pt x="156" y="150"/>
                  <a:pt x="166" y="159"/>
                </a:cubicBezTo>
                <a:cubicBezTo>
                  <a:pt x="172" y="162"/>
                  <a:pt x="178" y="163"/>
                  <a:pt x="185" y="161"/>
                </a:cubicBezTo>
                <a:cubicBezTo>
                  <a:pt x="188" y="158"/>
                  <a:pt x="194" y="159"/>
                  <a:pt x="197" y="156"/>
                </a:cubicBezTo>
                <a:cubicBezTo>
                  <a:pt x="198" y="151"/>
                  <a:pt x="206" y="150"/>
                  <a:pt x="206" y="145"/>
                </a:cubicBezTo>
                <a:cubicBezTo>
                  <a:pt x="208" y="140"/>
                  <a:pt x="214" y="137"/>
                  <a:pt x="214" y="131"/>
                </a:cubicBezTo>
                <a:cubicBezTo>
                  <a:pt x="214" y="130"/>
                  <a:pt x="214" y="125"/>
                  <a:pt x="215" y="123"/>
                </a:cubicBezTo>
                <a:cubicBezTo>
                  <a:pt x="218" y="119"/>
                  <a:pt x="211" y="112"/>
                  <a:pt x="213" y="107"/>
                </a:cubicBezTo>
                <a:cubicBezTo>
                  <a:pt x="213" y="104"/>
                  <a:pt x="210" y="102"/>
                  <a:pt x="208" y="101"/>
                </a:cubicBezTo>
                <a:cubicBezTo>
                  <a:pt x="197" y="91"/>
                  <a:pt x="183" y="95"/>
                  <a:pt x="170" y="97"/>
                </a:cubicBezTo>
                <a:cubicBezTo>
                  <a:pt x="169" y="96"/>
                  <a:pt x="190" y="89"/>
                  <a:pt x="194" y="87"/>
                </a:cubicBezTo>
                <a:cubicBezTo>
                  <a:pt x="200" y="83"/>
                  <a:pt x="201" y="72"/>
                  <a:pt x="200" y="65"/>
                </a:cubicBezTo>
                <a:cubicBezTo>
                  <a:pt x="200" y="63"/>
                  <a:pt x="199" y="60"/>
                  <a:pt x="199" y="58"/>
                </a:cubicBezTo>
                <a:cubicBezTo>
                  <a:pt x="202" y="52"/>
                  <a:pt x="196" y="47"/>
                  <a:pt x="199" y="42"/>
                </a:cubicBezTo>
                <a:cubicBezTo>
                  <a:pt x="199" y="37"/>
                  <a:pt x="198" y="35"/>
                  <a:pt x="200" y="30"/>
                </a:cubicBezTo>
                <a:cubicBezTo>
                  <a:pt x="200" y="25"/>
                  <a:pt x="197" y="16"/>
                  <a:pt x="194" y="13"/>
                </a:cubicBezTo>
                <a:cubicBezTo>
                  <a:pt x="184" y="0"/>
                  <a:pt x="165" y="18"/>
                  <a:pt x="158" y="25"/>
                </a:cubicBezTo>
                <a:cubicBezTo>
                  <a:pt x="143" y="44"/>
                  <a:pt x="132" y="68"/>
                  <a:pt x="126" y="91"/>
                </a:cubicBezTo>
                <a:cubicBezTo>
                  <a:pt x="126" y="92"/>
                  <a:pt x="123" y="105"/>
                  <a:pt x="123" y="105"/>
                </a:cubicBezTo>
                <a:cubicBezTo>
                  <a:pt x="122" y="104"/>
                  <a:pt x="121" y="104"/>
                  <a:pt x="120" y="104"/>
                </a:cubicBezTo>
                <a:lnTo>
                  <a:pt x="119" y="103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0" name="Freeform 162"/>
          <p:cNvSpPr/>
          <p:nvPr/>
        </p:nvSpPr>
        <p:spPr bwMode="auto">
          <a:xfrm rot="16200000" flipH="1">
            <a:off x="4296272" y="4338910"/>
            <a:ext cx="241467" cy="228758"/>
          </a:xfrm>
          <a:custGeom>
            <a:avLst/>
            <a:gdLst>
              <a:gd name="T0" fmla="*/ 128 w 232"/>
              <a:gd name="T1" fmla="*/ 118 h 220"/>
              <a:gd name="T2" fmla="*/ 127 w 232"/>
              <a:gd name="T3" fmla="*/ 117 h 220"/>
              <a:gd name="T4" fmla="*/ 121 w 232"/>
              <a:gd name="T5" fmla="*/ 83 h 220"/>
              <a:gd name="T6" fmla="*/ 120 w 232"/>
              <a:gd name="T7" fmla="*/ 73 h 220"/>
              <a:gd name="T8" fmla="*/ 119 w 232"/>
              <a:gd name="T9" fmla="*/ 73 h 220"/>
              <a:gd name="T10" fmla="*/ 124 w 232"/>
              <a:gd name="T11" fmla="*/ 94 h 220"/>
              <a:gd name="T12" fmla="*/ 127 w 232"/>
              <a:gd name="T13" fmla="*/ 118 h 220"/>
              <a:gd name="T14" fmla="*/ 123 w 232"/>
              <a:gd name="T15" fmla="*/ 119 h 220"/>
              <a:gd name="T16" fmla="*/ 123 w 232"/>
              <a:gd name="T17" fmla="*/ 119 h 220"/>
              <a:gd name="T18" fmla="*/ 115 w 232"/>
              <a:gd name="T19" fmla="*/ 114 h 220"/>
              <a:gd name="T20" fmla="*/ 95 w 232"/>
              <a:gd name="T21" fmla="*/ 99 h 220"/>
              <a:gd name="T22" fmla="*/ 98 w 232"/>
              <a:gd name="T23" fmla="*/ 102 h 220"/>
              <a:gd name="T24" fmla="*/ 122 w 232"/>
              <a:gd name="T25" fmla="*/ 119 h 220"/>
              <a:gd name="T26" fmla="*/ 123 w 232"/>
              <a:gd name="T27" fmla="*/ 119 h 220"/>
              <a:gd name="T28" fmla="*/ 124 w 232"/>
              <a:gd name="T29" fmla="*/ 122 h 220"/>
              <a:gd name="T30" fmla="*/ 119 w 232"/>
              <a:gd name="T31" fmla="*/ 125 h 220"/>
              <a:gd name="T32" fmla="*/ 41 w 232"/>
              <a:gd name="T33" fmla="*/ 105 h 220"/>
              <a:gd name="T34" fmla="*/ 2 w 232"/>
              <a:gd name="T35" fmla="*/ 125 h 220"/>
              <a:gd name="T36" fmla="*/ 13 w 232"/>
              <a:gd name="T37" fmla="*/ 142 h 220"/>
              <a:gd name="T38" fmla="*/ 29 w 232"/>
              <a:gd name="T39" fmla="*/ 153 h 220"/>
              <a:gd name="T40" fmla="*/ 39 w 232"/>
              <a:gd name="T41" fmla="*/ 163 h 220"/>
              <a:gd name="T42" fmla="*/ 59 w 232"/>
              <a:gd name="T43" fmla="*/ 173 h 220"/>
              <a:gd name="T44" fmla="*/ 88 w 232"/>
              <a:gd name="T45" fmla="*/ 157 h 220"/>
              <a:gd name="T46" fmla="*/ 68 w 232"/>
              <a:gd name="T47" fmla="*/ 199 h 220"/>
              <a:gd name="T48" fmla="*/ 77 w 232"/>
              <a:gd name="T49" fmla="*/ 209 h 220"/>
              <a:gd name="T50" fmla="*/ 87 w 232"/>
              <a:gd name="T51" fmla="*/ 214 h 220"/>
              <a:gd name="T52" fmla="*/ 104 w 232"/>
              <a:gd name="T53" fmla="*/ 218 h 220"/>
              <a:gd name="T54" fmla="*/ 122 w 232"/>
              <a:gd name="T55" fmla="*/ 216 h 220"/>
              <a:gd name="T56" fmla="*/ 135 w 232"/>
              <a:gd name="T57" fmla="*/ 206 h 220"/>
              <a:gd name="T58" fmla="*/ 141 w 232"/>
              <a:gd name="T59" fmla="*/ 196 h 220"/>
              <a:gd name="T60" fmla="*/ 141 w 232"/>
              <a:gd name="T61" fmla="*/ 151 h 220"/>
              <a:gd name="T62" fmla="*/ 159 w 232"/>
              <a:gd name="T63" fmla="*/ 180 h 220"/>
              <a:gd name="T64" fmla="*/ 162 w 232"/>
              <a:gd name="T65" fmla="*/ 181 h 220"/>
              <a:gd name="T66" fmla="*/ 146 w 232"/>
              <a:gd name="T67" fmla="*/ 154 h 220"/>
              <a:gd name="T68" fmla="*/ 150 w 232"/>
              <a:gd name="T69" fmla="*/ 148 h 220"/>
              <a:gd name="T70" fmla="*/ 187 w 232"/>
              <a:gd name="T71" fmla="*/ 165 h 220"/>
              <a:gd name="T72" fmla="*/ 207 w 232"/>
              <a:gd name="T73" fmla="*/ 164 h 220"/>
              <a:gd name="T74" fmla="*/ 217 w 232"/>
              <a:gd name="T75" fmla="*/ 156 h 220"/>
              <a:gd name="T76" fmla="*/ 225 w 232"/>
              <a:gd name="T77" fmla="*/ 143 h 220"/>
              <a:gd name="T78" fmla="*/ 230 w 232"/>
              <a:gd name="T79" fmla="*/ 127 h 220"/>
              <a:gd name="T80" fmla="*/ 229 w 232"/>
              <a:gd name="T81" fmla="*/ 119 h 220"/>
              <a:gd name="T82" fmla="*/ 224 w 232"/>
              <a:gd name="T83" fmla="*/ 102 h 220"/>
              <a:gd name="T84" fmla="*/ 218 w 232"/>
              <a:gd name="T85" fmla="*/ 97 h 220"/>
              <a:gd name="T86" fmla="*/ 177 w 232"/>
              <a:gd name="T87" fmla="*/ 101 h 220"/>
              <a:gd name="T88" fmla="*/ 200 w 232"/>
              <a:gd name="T89" fmla="*/ 87 h 220"/>
              <a:gd name="T90" fmla="*/ 202 w 232"/>
              <a:gd name="T91" fmla="*/ 62 h 220"/>
              <a:gd name="T92" fmla="*/ 200 w 232"/>
              <a:gd name="T93" fmla="*/ 55 h 220"/>
              <a:gd name="T94" fmla="*/ 196 w 232"/>
              <a:gd name="T95" fmla="*/ 40 h 220"/>
              <a:gd name="T96" fmla="*/ 194 w 232"/>
              <a:gd name="T97" fmla="*/ 26 h 220"/>
              <a:gd name="T98" fmla="*/ 185 w 232"/>
              <a:gd name="T99" fmla="*/ 11 h 220"/>
              <a:gd name="T100" fmla="*/ 150 w 232"/>
              <a:gd name="T101" fmla="*/ 31 h 220"/>
              <a:gd name="T102" fmla="*/ 132 w 232"/>
              <a:gd name="T103" fmla="*/ 104 h 220"/>
              <a:gd name="T104" fmla="*/ 131 w 232"/>
              <a:gd name="T105" fmla="*/ 120 h 220"/>
              <a:gd name="T106" fmla="*/ 128 w 232"/>
              <a:gd name="T107" fmla="*/ 119 h 220"/>
              <a:gd name="T108" fmla="*/ 128 w 232"/>
              <a:gd name="T109" fmla="*/ 118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2" h="220">
                <a:moveTo>
                  <a:pt x="128" y="118"/>
                </a:moveTo>
                <a:cubicBezTo>
                  <a:pt x="127" y="118"/>
                  <a:pt x="127" y="117"/>
                  <a:pt x="127" y="117"/>
                </a:cubicBezTo>
                <a:cubicBezTo>
                  <a:pt x="125" y="105"/>
                  <a:pt x="124" y="94"/>
                  <a:pt x="121" y="83"/>
                </a:cubicBezTo>
                <a:cubicBezTo>
                  <a:pt x="121" y="80"/>
                  <a:pt x="120" y="76"/>
                  <a:pt x="120" y="73"/>
                </a:cubicBezTo>
                <a:cubicBezTo>
                  <a:pt x="120" y="71"/>
                  <a:pt x="120" y="69"/>
                  <a:pt x="119" y="73"/>
                </a:cubicBezTo>
                <a:cubicBezTo>
                  <a:pt x="119" y="80"/>
                  <a:pt x="122" y="87"/>
                  <a:pt x="124" y="94"/>
                </a:cubicBezTo>
                <a:cubicBezTo>
                  <a:pt x="125" y="102"/>
                  <a:pt x="126" y="110"/>
                  <a:pt x="127" y="118"/>
                </a:cubicBezTo>
                <a:cubicBezTo>
                  <a:pt x="125" y="116"/>
                  <a:pt x="126" y="121"/>
                  <a:pt x="123" y="119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21" y="117"/>
                  <a:pt x="117" y="115"/>
                  <a:pt x="115" y="114"/>
                </a:cubicBezTo>
                <a:cubicBezTo>
                  <a:pt x="108" y="109"/>
                  <a:pt x="101" y="105"/>
                  <a:pt x="95" y="99"/>
                </a:cubicBezTo>
                <a:cubicBezTo>
                  <a:pt x="94" y="99"/>
                  <a:pt x="98" y="102"/>
                  <a:pt x="98" y="102"/>
                </a:cubicBezTo>
                <a:cubicBezTo>
                  <a:pt x="105" y="109"/>
                  <a:pt x="114" y="113"/>
                  <a:pt x="122" y="119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22" y="120"/>
                  <a:pt x="124" y="121"/>
                  <a:pt x="124" y="122"/>
                </a:cubicBezTo>
                <a:cubicBezTo>
                  <a:pt x="121" y="126"/>
                  <a:pt x="132" y="132"/>
                  <a:pt x="119" y="125"/>
                </a:cubicBezTo>
                <a:cubicBezTo>
                  <a:pt x="97" y="113"/>
                  <a:pt x="66" y="107"/>
                  <a:pt x="41" y="105"/>
                </a:cubicBezTo>
                <a:cubicBezTo>
                  <a:pt x="30" y="105"/>
                  <a:pt x="0" y="109"/>
                  <a:pt x="2" y="125"/>
                </a:cubicBezTo>
                <a:cubicBezTo>
                  <a:pt x="3" y="131"/>
                  <a:pt x="8" y="139"/>
                  <a:pt x="13" y="142"/>
                </a:cubicBezTo>
                <a:cubicBezTo>
                  <a:pt x="16" y="143"/>
                  <a:pt x="27" y="151"/>
                  <a:pt x="29" y="153"/>
                </a:cubicBezTo>
                <a:cubicBezTo>
                  <a:pt x="30" y="158"/>
                  <a:pt x="36" y="159"/>
                  <a:pt x="39" y="163"/>
                </a:cubicBezTo>
                <a:cubicBezTo>
                  <a:pt x="40" y="168"/>
                  <a:pt x="54" y="173"/>
                  <a:pt x="59" y="173"/>
                </a:cubicBezTo>
                <a:cubicBezTo>
                  <a:pt x="66" y="172"/>
                  <a:pt x="88" y="156"/>
                  <a:pt x="88" y="157"/>
                </a:cubicBezTo>
                <a:cubicBezTo>
                  <a:pt x="79" y="166"/>
                  <a:pt x="59" y="184"/>
                  <a:pt x="68" y="199"/>
                </a:cubicBezTo>
                <a:cubicBezTo>
                  <a:pt x="73" y="202"/>
                  <a:pt x="74" y="204"/>
                  <a:pt x="77" y="209"/>
                </a:cubicBezTo>
                <a:cubicBezTo>
                  <a:pt x="80" y="211"/>
                  <a:pt x="84" y="212"/>
                  <a:pt x="87" y="214"/>
                </a:cubicBezTo>
                <a:cubicBezTo>
                  <a:pt x="92" y="220"/>
                  <a:pt x="98" y="215"/>
                  <a:pt x="104" y="218"/>
                </a:cubicBezTo>
                <a:cubicBezTo>
                  <a:pt x="109" y="219"/>
                  <a:pt x="117" y="217"/>
                  <a:pt x="122" y="216"/>
                </a:cubicBezTo>
                <a:cubicBezTo>
                  <a:pt x="126" y="212"/>
                  <a:pt x="132" y="211"/>
                  <a:pt x="135" y="206"/>
                </a:cubicBezTo>
                <a:cubicBezTo>
                  <a:pt x="138" y="203"/>
                  <a:pt x="140" y="200"/>
                  <a:pt x="141" y="196"/>
                </a:cubicBezTo>
                <a:cubicBezTo>
                  <a:pt x="141" y="194"/>
                  <a:pt x="140" y="151"/>
                  <a:pt x="141" y="151"/>
                </a:cubicBezTo>
                <a:cubicBezTo>
                  <a:pt x="146" y="159"/>
                  <a:pt x="150" y="176"/>
                  <a:pt x="159" y="180"/>
                </a:cubicBezTo>
                <a:cubicBezTo>
                  <a:pt x="159" y="181"/>
                  <a:pt x="161" y="183"/>
                  <a:pt x="162" y="181"/>
                </a:cubicBezTo>
                <a:cubicBezTo>
                  <a:pt x="163" y="171"/>
                  <a:pt x="151" y="162"/>
                  <a:pt x="146" y="154"/>
                </a:cubicBezTo>
                <a:cubicBezTo>
                  <a:pt x="142" y="143"/>
                  <a:pt x="143" y="146"/>
                  <a:pt x="150" y="148"/>
                </a:cubicBezTo>
                <a:cubicBezTo>
                  <a:pt x="162" y="155"/>
                  <a:pt x="175" y="159"/>
                  <a:pt x="187" y="165"/>
                </a:cubicBezTo>
                <a:cubicBezTo>
                  <a:pt x="194" y="168"/>
                  <a:pt x="200" y="167"/>
                  <a:pt x="207" y="164"/>
                </a:cubicBezTo>
                <a:cubicBezTo>
                  <a:pt x="209" y="160"/>
                  <a:pt x="216" y="160"/>
                  <a:pt x="217" y="156"/>
                </a:cubicBezTo>
                <a:cubicBezTo>
                  <a:pt x="218" y="151"/>
                  <a:pt x="225" y="148"/>
                  <a:pt x="225" y="143"/>
                </a:cubicBezTo>
                <a:cubicBezTo>
                  <a:pt x="226" y="137"/>
                  <a:pt x="231" y="133"/>
                  <a:pt x="230" y="127"/>
                </a:cubicBezTo>
                <a:cubicBezTo>
                  <a:pt x="229" y="126"/>
                  <a:pt x="229" y="121"/>
                  <a:pt x="229" y="119"/>
                </a:cubicBezTo>
                <a:cubicBezTo>
                  <a:pt x="232" y="114"/>
                  <a:pt x="223" y="109"/>
                  <a:pt x="224" y="102"/>
                </a:cubicBezTo>
                <a:cubicBezTo>
                  <a:pt x="223" y="99"/>
                  <a:pt x="220" y="98"/>
                  <a:pt x="218" y="97"/>
                </a:cubicBezTo>
                <a:cubicBezTo>
                  <a:pt x="204" y="90"/>
                  <a:pt x="190" y="97"/>
                  <a:pt x="177" y="101"/>
                </a:cubicBezTo>
                <a:cubicBezTo>
                  <a:pt x="177" y="101"/>
                  <a:pt x="197" y="89"/>
                  <a:pt x="200" y="87"/>
                </a:cubicBezTo>
                <a:cubicBezTo>
                  <a:pt x="205" y="81"/>
                  <a:pt x="204" y="69"/>
                  <a:pt x="202" y="62"/>
                </a:cubicBezTo>
                <a:cubicBezTo>
                  <a:pt x="201" y="61"/>
                  <a:pt x="200" y="58"/>
                  <a:pt x="200" y="55"/>
                </a:cubicBezTo>
                <a:cubicBezTo>
                  <a:pt x="201" y="49"/>
                  <a:pt x="194" y="45"/>
                  <a:pt x="196" y="40"/>
                </a:cubicBezTo>
                <a:cubicBezTo>
                  <a:pt x="195" y="34"/>
                  <a:pt x="193" y="32"/>
                  <a:pt x="194" y="26"/>
                </a:cubicBezTo>
                <a:cubicBezTo>
                  <a:pt x="194" y="22"/>
                  <a:pt x="188" y="13"/>
                  <a:pt x="185" y="11"/>
                </a:cubicBezTo>
                <a:cubicBezTo>
                  <a:pt x="172" y="0"/>
                  <a:pt x="156" y="22"/>
                  <a:pt x="150" y="31"/>
                </a:cubicBezTo>
                <a:cubicBezTo>
                  <a:pt x="139" y="53"/>
                  <a:pt x="133" y="80"/>
                  <a:pt x="132" y="104"/>
                </a:cubicBezTo>
                <a:cubicBezTo>
                  <a:pt x="132" y="105"/>
                  <a:pt x="132" y="120"/>
                  <a:pt x="131" y="120"/>
                </a:cubicBezTo>
                <a:cubicBezTo>
                  <a:pt x="130" y="119"/>
                  <a:pt x="129" y="119"/>
                  <a:pt x="128" y="119"/>
                </a:cubicBezTo>
                <a:lnTo>
                  <a:pt x="128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1" name="Freeform 163"/>
          <p:cNvSpPr/>
          <p:nvPr/>
        </p:nvSpPr>
        <p:spPr bwMode="auto">
          <a:xfrm rot="16200000" flipH="1">
            <a:off x="5276634" y="4352202"/>
            <a:ext cx="242739" cy="227488"/>
          </a:xfrm>
          <a:custGeom>
            <a:avLst/>
            <a:gdLst>
              <a:gd name="T0" fmla="*/ 107 w 233"/>
              <a:gd name="T1" fmla="*/ 118 h 219"/>
              <a:gd name="T2" fmla="*/ 108 w 233"/>
              <a:gd name="T3" fmla="*/ 117 h 219"/>
              <a:gd name="T4" fmla="*/ 136 w 233"/>
              <a:gd name="T5" fmla="*/ 97 h 219"/>
              <a:gd name="T6" fmla="*/ 144 w 233"/>
              <a:gd name="T7" fmla="*/ 91 h 219"/>
              <a:gd name="T8" fmla="*/ 144 w 233"/>
              <a:gd name="T9" fmla="*/ 90 h 219"/>
              <a:gd name="T10" fmla="*/ 126 w 233"/>
              <a:gd name="T11" fmla="*/ 104 h 219"/>
              <a:gd name="T12" fmla="*/ 107 w 233"/>
              <a:gd name="T13" fmla="*/ 118 h 219"/>
              <a:gd name="T14" fmla="*/ 104 w 233"/>
              <a:gd name="T15" fmla="*/ 114 h 219"/>
              <a:gd name="T16" fmla="*/ 104 w 233"/>
              <a:gd name="T17" fmla="*/ 114 h 219"/>
              <a:gd name="T18" fmla="*/ 105 w 233"/>
              <a:gd name="T19" fmla="*/ 105 h 219"/>
              <a:gd name="T20" fmla="*/ 109 w 233"/>
              <a:gd name="T21" fmla="*/ 81 h 219"/>
              <a:gd name="T22" fmla="*/ 108 w 233"/>
              <a:gd name="T23" fmla="*/ 85 h 219"/>
              <a:gd name="T24" fmla="*/ 104 w 233"/>
              <a:gd name="T25" fmla="*/ 114 h 219"/>
              <a:gd name="T26" fmla="*/ 104 w 233"/>
              <a:gd name="T27" fmla="*/ 114 h 219"/>
              <a:gd name="T28" fmla="*/ 102 w 233"/>
              <a:gd name="T29" fmla="*/ 116 h 219"/>
              <a:gd name="T30" fmla="*/ 97 w 233"/>
              <a:gd name="T31" fmla="*/ 113 h 219"/>
              <a:gd name="T32" fmla="*/ 80 w 233"/>
              <a:gd name="T33" fmla="*/ 35 h 219"/>
              <a:gd name="T34" fmla="*/ 45 w 233"/>
              <a:gd name="T35" fmla="*/ 9 h 219"/>
              <a:gd name="T36" fmla="*/ 34 w 233"/>
              <a:gd name="T37" fmla="*/ 27 h 219"/>
              <a:gd name="T38" fmla="*/ 31 w 233"/>
              <a:gd name="T39" fmla="*/ 46 h 219"/>
              <a:gd name="T40" fmla="*/ 27 w 233"/>
              <a:gd name="T41" fmla="*/ 59 h 219"/>
              <a:gd name="T42" fmla="*/ 27 w 233"/>
              <a:gd name="T43" fmla="*/ 82 h 219"/>
              <a:gd name="T44" fmla="*/ 55 w 233"/>
              <a:gd name="T45" fmla="*/ 100 h 219"/>
              <a:gd name="T46" fmla="*/ 8 w 233"/>
              <a:gd name="T47" fmla="*/ 101 h 219"/>
              <a:gd name="T48" fmla="*/ 3 w 233"/>
              <a:gd name="T49" fmla="*/ 114 h 219"/>
              <a:gd name="T50" fmla="*/ 3 w 233"/>
              <a:gd name="T51" fmla="*/ 125 h 219"/>
              <a:gd name="T52" fmla="*/ 7 w 233"/>
              <a:gd name="T53" fmla="*/ 142 h 219"/>
              <a:gd name="T54" fmla="*/ 17 w 233"/>
              <a:gd name="T55" fmla="*/ 157 h 219"/>
              <a:gd name="T56" fmla="*/ 32 w 233"/>
              <a:gd name="T57" fmla="*/ 164 h 219"/>
              <a:gd name="T58" fmla="*/ 44 w 233"/>
              <a:gd name="T59" fmla="*/ 165 h 219"/>
              <a:gd name="T60" fmla="*/ 84 w 233"/>
              <a:gd name="T61" fmla="*/ 145 h 219"/>
              <a:gd name="T62" fmla="*/ 66 w 233"/>
              <a:gd name="T63" fmla="*/ 174 h 219"/>
              <a:gd name="T64" fmla="*/ 66 w 233"/>
              <a:gd name="T65" fmla="*/ 177 h 219"/>
              <a:gd name="T66" fmla="*/ 84 w 233"/>
              <a:gd name="T67" fmla="*/ 151 h 219"/>
              <a:gd name="T68" fmla="*/ 90 w 233"/>
              <a:gd name="T69" fmla="*/ 151 h 219"/>
              <a:gd name="T70" fmla="*/ 92 w 233"/>
              <a:gd name="T71" fmla="*/ 192 h 219"/>
              <a:gd name="T72" fmla="*/ 101 w 233"/>
              <a:gd name="T73" fmla="*/ 209 h 219"/>
              <a:gd name="T74" fmla="*/ 114 w 233"/>
              <a:gd name="T75" fmla="*/ 215 h 219"/>
              <a:gd name="T76" fmla="*/ 129 w 233"/>
              <a:gd name="T77" fmla="*/ 217 h 219"/>
              <a:gd name="T78" fmla="*/ 145 w 233"/>
              <a:gd name="T79" fmla="*/ 214 h 219"/>
              <a:gd name="T80" fmla="*/ 152 w 233"/>
              <a:gd name="T81" fmla="*/ 209 h 219"/>
              <a:gd name="T82" fmla="*/ 165 w 233"/>
              <a:gd name="T83" fmla="*/ 197 h 219"/>
              <a:gd name="T84" fmla="*/ 166 w 233"/>
              <a:gd name="T85" fmla="*/ 189 h 219"/>
              <a:gd name="T86" fmla="*/ 145 w 233"/>
              <a:gd name="T87" fmla="*/ 155 h 219"/>
              <a:gd name="T88" fmla="*/ 168 w 233"/>
              <a:gd name="T89" fmla="*/ 169 h 219"/>
              <a:gd name="T90" fmla="*/ 191 w 233"/>
              <a:gd name="T91" fmla="*/ 160 h 219"/>
              <a:gd name="T92" fmla="*/ 196 w 233"/>
              <a:gd name="T93" fmla="*/ 155 h 219"/>
              <a:gd name="T94" fmla="*/ 208 w 233"/>
              <a:gd name="T95" fmla="*/ 144 h 219"/>
              <a:gd name="T96" fmla="*/ 219 w 233"/>
              <a:gd name="T97" fmla="*/ 137 h 219"/>
              <a:gd name="T98" fmla="*/ 229 w 233"/>
              <a:gd name="T99" fmla="*/ 121 h 219"/>
              <a:gd name="T100" fmla="*/ 195 w 233"/>
              <a:gd name="T101" fmla="*/ 99 h 219"/>
              <a:gd name="T102" fmla="*/ 121 w 233"/>
              <a:gd name="T103" fmla="*/ 115 h 219"/>
              <a:gd name="T104" fmla="*/ 107 w 233"/>
              <a:gd name="T105" fmla="*/ 122 h 219"/>
              <a:gd name="T106" fmla="*/ 107 w 233"/>
              <a:gd name="T107" fmla="*/ 119 h 219"/>
              <a:gd name="T108" fmla="*/ 107 w 233"/>
              <a:gd name="T109" fmla="*/ 11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3" h="219">
                <a:moveTo>
                  <a:pt x="107" y="118"/>
                </a:moveTo>
                <a:cubicBezTo>
                  <a:pt x="108" y="117"/>
                  <a:pt x="108" y="117"/>
                  <a:pt x="108" y="117"/>
                </a:cubicBezTo>
                <a:cubicBezTo>
                  <a:pt x="118" y="111"/>
                  <a:pt x="127" y="105"/>
                  <a:pt x="136" y="97"/>
                </a:cubicBezTo>
                <a:cubicBezTo>
                  <a:pt x="138" y="95"/>
                  <a:pt x="141" y="93"/>
                  <a:pt x="144" y="91"/>
                </a:cubicBezTo>
                <a:cubicBezTo>
                  <a:pt x="146" y="90"/>
                  <a:pt x="147" y="89"/>
                  <a:pt x="144" y="90"/>
                </a:cubicBezTo>
                <a:cubicBezTo>
                  <a:pt x="137" y="93"/>
                  <a:pt x="132" y="99"/>
                  <a:pt x="126" y="104"/>
                </a:cubicBezTo>
                <a:cubicBezTo>
                  <a:pt x="120" y="109"/>
                  <a:pt x="114" y="113"/>
                  <a:pt x="107" y="118"/>
                </a:cubicBezTo>
                <a:cubicBezTo>
                  <a:pt x="108" y="115"/>
                  <a:pt x="104" y="118"/>
                  <a:pt x="104" y="114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5" y="111"/>
                  <a:pt x="105" y="107"/>
                  <a:pt x="105" y="105"/>
                </a:cubicBezTo>
                <a:cubicBezTo>
                  <a:pt x="106" y="97"/>
                  <a:pt x="107" y="88"/>
                  <a:pt x="109" y="81"/>
                </a:cubicBezTo>
                <a:cubicBezTo>
                  <a:pt x="109" y="80"/>
                  <a:pt x="108" y="84"/>
                  <a:pt x="108" y="85"/>
                </a:cubicBezTo>
                <a:cubicBezTo>
                  <a:pt x="105" y="94"/>
                  <a:pt x="105" y="104"/>
                  <a:pt x="104" y="114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3" y="114"/>
                  <a:pt x="103" y="116"/>
                  <a:pt x="102" y="116"/>
                </a:cubicBezTo>
                <a:cubicBezTo>
                  <a:pt x="97" y="116"/>
                  <a:pt x="96" y="129"/>
                  <a:pt x="97" y="113"/>
                </a:cubicBezTo>
                <a:cubicBezTo>
                  <a:pt x="98" y="89"/>
                  <a:pt x="89" y="58"/>
                  <a:pt x="80" y="35"/>
                </a:cubicBezTo>
                <a:cubicBezTo>
                  <a:pt x="75" y="25"/>
                  <a:pt x="58" y="0"/>
                  <a:pt x="45" y="9"/>
                </a:cubicBezTo>
                <a:cubicBezTo>
                  <a:pt x="40" y="12"/>
                  <a:pt x="35" y="20"/>
                  <a:pt x="34" y="27"/>
                </a:cubicBezTo>
                <a:cubicBezTo>
                  <a:pt x="35" y="30"/>
                  <a:pt x="33" y="43"/>
                  <a:pt x="31" y="46"/>
                </a:cubicBezTo>
                <a:cubicBezTo>
                  <a:pt x="28" y="49"/>
                  <a:pt x="30" y="55"/>
                  <a:pt x="27" y="59"/>
                </a:cubicBezTo>
                <a:cubicBezTo>
                  <a:pt x="24" y="62"/>
                  <a:pt x="25" y="77"/>
                  <a:pt x="27" y="82"/>
                </a:cubicBezTo>
                <a:cubicBezTo>
                  <a:pt x="32" y="87"/>
                  <a:pt x="55" y="100"/>
                  <a:pt x="55" y="100"/>
                </a:cubicBezTo>
                <a:cubicBezTo>
                  <a:pt x="43" y="96"/>
                  <a:pt x="17" y="86"/>
                  <a:pt x="8" y="101"/>
                </a:cubicBezTo>
                <a:cubicBezTo>
                  <a:pt x="8" y="107"/>
                  <a:pt x="7" y="109"/>
                  <a:pt x="3" y="114"/>
                </a:cubicBezTo>
                <a:cubicBezTo>
                  <a:pt x="3" y="117"/>
                  <a:pt x="4" y="121"/>
                  <a:pt x="3" y="125"/>
                </a:cubicBezTo>
                <a:cubicBezTo>
                  <a:pt x="0" y="132"/>
                  <a:pt x="7" y="135"/>
                  <a:pt x="7" y="142"/>
                </a:cubicBezTo>
                <a:cubicBezTo>
                  <a:pt x="9" y="147"/>
                  <a:pt x="14" y="153"/>
                  <a:pt x="17" y="157"/>
                </a:cubicBezTo>
                <a:cubicBezTo>
                  <a:pt x="23" y="159"/>
                  <a:pt x="26" y="163"/>
                  <a:pt x="32" y="164"/>
                </a:cubicBezTo>
                <a:cubicBezTo>
                  <a:pt x="36" y="166"/>
                  <a:pt x="39" y="166"/>
                  <a:pt x="44" y="165"/>
                </a:cubicBezTo>
                <a:cubicBezTo>
                  <a:pt x="46" y="164"/>
                  <a:pt x="84" y="144"/>
                  <a:pt x="84" y="145"/>
                </a:cubicBezTo>
                <a:cubicBezTo>
                  <a:pt x="79" y="153"/>
                  <a:pt x="66" y="164"/>
                  <a:pt x="66" y="174"/>
                </a:cubicBezTo>
                <a:cubicBezTo>
                  <a:pt x="65" y="175"/>
                  <a:pt x="64" y="177"/>
                  <a:pt x="66" y="177"/>
                </a:cubicBezTo>
                <a:cubicBezTo>
                  <a:pt x="76" y="174"/>
                  <a:pt x="79" y="158"/>
                  <a:pt x="84" y="151"/>
                </a:cubicBezTo>
                <a:cubicBezTo>
                  <a:pt x="92" y="143"/>
                  <a:pt x="89" y="144"/>
                  <a:pt x="90" y="151"/>
                </a:cubicBezTo>
                <a:cubicBezTo>
                  <a:pt x="90" y="165"/>
                  <a:pt x="92" y="179"/>
                  <a:pt x="92" y="192"/>
                </a:cubicBezTo>
                <a:cubicBezTo>
                  <a:pt x="92" y="199"/>
                  <a:pt x="96" y="205"/>
                  <a:pt x="101" y="209"/>
                </a:cubicBezTo>
                <a:cubicBezTo>
                  <a:pt x="106" y="210"/>
                  <a:pt x="110" y="216"/>
                  <a:pt x="114" y="215"/>
                </a:cubicBezTo>
                <a:cubicBezTo>
                  <a:pt x="118" y="214"/>
                  <a:pt x="124" y="219"/>
                  <a:pt x="129" y="217"/>
                </a:cubicBezTo>
                <a:cubicBezTo>
                  <a:pt x="134" y="215"/>
                  <a:pt x="141" y="217"/>
                  <a:pt x="145" y="214"/>
                </a:cubicBezTo>
                <a:cubicBezTo>
                  <a:pt x="146" y="212"/>
                  <a:pt x="150" y="210"/>
                  <a:pt x="152" y="209"/>
                </a:cubicBezTo>
                <a:cubicBezTo>
                  <a:pt x="158" y="209"/>
                  <a:pt x="158" y="199"/>
                  <a:pt x="165" y="197"/>
                </a:cubicBezTo>
                <a:cubicBezTo>
                  <a:pt x="167" y="195"/>
                  <a:pt x="166" y="192"/>
                  <a:pt x="166" y="189"/>
                </a:cubicBezTo>
                <a:cubicBezTo>
                  <a:pt x="167" y="174"/>
                  <a:pt x="154" y="165"/>
                  <a:pt x="145" y="155"/>
                </a:cubicBezTo>
                <a:cubicBezTo>
                  <a:pt x="144" y="154"/>
                  <a:pt x="164" y="168"/>
                  <a:pt x="168" y="169"/>
                </a:cubicBezTo>
                <a:cubicBezTo>
                  <a:pt x="176" y="171"/>
                  <a:pt x="185" y="165"/>
                  <a:pt x="191" y="160"/>
                </a:cubicBezTo>
                <a:cubicBezTo>
                  <a:pt x="192" y="158"/>
                  <a:pt x="194" y="155"/>
                  <a:pt x="196" y="155"/>
                </a:cubicBezTo>
                <a:cubicBezTo>
                  <a:pt x="202" y="153"/>
                  <a:pt x="202" y="145"/>
                  <a:pt x="208" y="144"/>
                </a:cubicBezTo>
                <a:cubicBezTo>
                  <a:pt x="213" y="141"/>
                  <a:pt x="213" y="138"/>
                  <a:pt x="219" y="137"/>
                </a:cubicBezTo>
                <a:cubicBezTo>
                  <a:pt x="223" y="134"/>
                  <a:pt x="228" y="125"/>
                  <a:pt x="229" y="121"/>
                </a:cubicBezTo>
                <a:cubicBezTo>
                  <a:pt x="233" y="105"/>
                  <a:pt x="206" y="100"/>
                  <a:pt x="195" y="99"/>
                </a:cubicBezTo>
                <a:cubicBezTo>
                  <a:pt x="171" y="99"/>
                  <a:pt x="144" y="106"/>
                  <a:pt x="121" y="115"/>
                </a:cubicBezTo>
                <a:cubicBezTo>
                  <a:pt x="120" y="116"/>
                  <a:pt x="108" y="123"/>
                  <a:pt x="107" y="122"/>
                </a:cubicBezTo>
                <a:cubicBezTo>
                  <a:pt x="107" y="121"/>
                  <a:pt x="107" y="120"/>
                  <a:pt x="107" y="119"/>
                </a:cubicBezTo>
                <a:lnTo>
                  <a:pt x="107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4610918" y="1761564"/>
            <a:ext cx="1941051" cy="594369"/>
            <a:chOff x="6060348" y="1753750"/>
            <a:chExt cx="2224088" cy="681038"/>
          </a:xfrm>
          <a:solidFill>
            <a:srgbClr val="A3C8BD"/>
          </a:solidFill>
        </p:grpSpPr>
        <p:sp>
          <p:nvSpPr>
            <p:cNvPr id="47" name="Oval 156"/>
            <p:cNvSpPr>
              <a:spLocks noChangeArrowheads="1"/>
            </p:cNvSpPr>
            <p:nvPr/>
          </p:nvSpPr>
          <p:spPr bwMode="auto">
            <a:xfrm rot="16200000" flipH="1">
              <a:off x="6100035" y="1793437"/>
              <a:ext cx="600075" cy="600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8" name="Freeform 157"/>
            <p:cNvSpPr/>
            <p:nvPr/>
          </p:nvSpPr>
          <p:spPr bwMode="auto">
            <a:xfrm rot="16200000" flipH="1">
              <a:off x="6060348" y="1753750"/>
              <a:ext cx="681038" cy="681038"/>
            </a:xfrm>
            <a:custGeom>
              <a:avLst/>
              <a:gdLst>
                <a:gd name="T0" fmla="*/ 520 w 524"/>
                <a:gd name="T1" fmla="*/ 262 h 524"/>
                <a:gd name="T2" fmla="*/ 516 w 524"/>
                <a:gd name="T3" fmla="*/ 262 h 524"/>
                <a:gd name="T4" fmla="*/ 441 w 524"/>
                <a:gd name="T5" fmla="*/ 442 h 524"/>
                <a:gd name="T6" fmla="*/ 262 w 524"/>
                <a:gd name="T7" fmla="*/ 516 h 524"/>
                <a:gd name="T8" fmla="*/ 82 w 524"/>
                <a:gd name="T9" fmla="*/ 442 h 524"/>
                <a:gd name="T10" fmla="*/ 8 w 524"/>
                <a:gd name="T11" fmla="*/ 262 h 524"/>
                <a:gd name="T12" fmla="*/ 82 w 524"/>
                <a:gd name="T13" fmla="*/ 82 h 524"/>
                <a:gd name="T14" fmla="*/ 262 w 524"/>
                <a:gd name="T15" fmla="*/ 8 h 524"/>
                <a:gd name="T16" fmla="*/ 441 w 524"/>
                <a:gd name="T17" fmla="*/ 82 h 524"/>
                <a:gd name="T18" fmla="*/ 516 w 524"/>
                <a:gd name="T19" fmla="*/ 262 h 524"/>
                <a:gd name="T20" fmla="*/ 520 w 524"/>
                <a:gd name="T21" fmla="*/ 262 h 524"/>
                <a:gd name="T22" fmla="*/ 524 w 524"/>
                <a:gd name="T23" fmla="*/ 262 h 524"/>
                <a:gd name="T24" fmla="*/ 262 w 524"/>
                <a:gd name="T25" fmla="*/ 0 h 524"/>
                <a:gd name="T26" fmla="*/ 0 w 524"/>
                <a:gd name="T27" fmla="*/ 262 h 524"/>
                <a:gd name="T28" fmla="*/ 262 w 524"/>
                <a:gd name="T29" fmla="*/ 524 h 524"/>
                <a:gd name="T30" fmla="*/ 524 w 524"/>
                <a:gd name="T31" fmla="*/ 262 h 524"/>
                <a:gd name="T32" fmla="*/ 520 w 524"/>
                <a:gd name="T33" fmla="*/ 26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4" h="524">
                  <a:moveTo>
                    <a:pt x="520" y="262"/>
                  </a:moveTo>
                  <a:cubicBezTo>
                    <a:pt x="516" y="262"/>
                    <a:pt x="516" y="262"/>
                    <a:pt x="516" y="262"/>
                  </a:cubicBezTo>
                  <a:cubicBezTo>
                    <a:pt x="516" y="332"/>
                    <a:pt x="487" y="396"/>
                    <a:pt x="441" y="442"/>
                  </a:cubicBezTo>
                  <a:cubicBezTo>
                    <a:pt x="395" y="488"/>
                    <a:pt x="332" y="516"/>
                    <a:pt x="262" y="516"/>
                  </a:cubicBezTo>
                  <a:cubicBezTo>
                    <a:pt x="192" y="516"/>
                    <a:pt x="128" y="488"/>
                    <a:pt x="82" y="442"/>
                  </a:cubicBezTo>
                  <a:cubicBezTo>
                    <a:pt x="36" y="396"/>
                    <a:pt x="8" y="332"/>
                    <a:pt x="8" y="262"/>
                  </a:cubicBezTo>
                  <a:cubicBezTo>
                    <a:pt x="8" y="192"/>
                    <a:pt x="36" y="128"/>
                    <a:pt x="82" y="82"/>
                  </a:cubicBezTo>
                  <a:cubicBezTo>
                    <a:pt x="128" y="36"/>
                    <a:pt x="192" y="8"/>
                    <a:pt x="262" y="8"/>
                  </a:cubicBezTo>
                  <a:cubicBezTo>
                    <a:pt x="332" y="8"/>
                    <a:pt x="395" y="36"/>
                    <a:pt x="441" y="82"/>
                  </a:cubicBezTo>
                  <a:cubicBezTo>
                    <a:pt x="487" y="128"/>
                    <a:pt x="516" y="192"/>
                    <a:pt x="516" y="262"/>
                  </a:cubicBezTo>
                  <a:cubicBezTo>
                    <a:pt x="520" y="262"/>
                    <a:pt x="520" y="262"/>
                    <a:pt x="520" y="262"/>
                  </a:cubicBezTo>
                  <a:cubicBezTo>
                    <a:pt x="524" y="262"/>
                    <a:pt x="524" y="262"/>
                    <a:pt x="524" y="262"/>
                  </a:cubicBezTo>
                  <a:cubicBezTo>
                    <a:pt x="524" y="117"/>
                    <a:pt x="407" y="0"/>
                    <a:pt x="262" y="0"/>
                  </a:cubicBezTo>
                  <a:cubicBezTo>
                    <a:pt x="117" y="0"/>
                    <a:pt x="0" y="117"/>
                    <a:pt x="0" y="262"/>
                  </a:cubicBezTo>
                  <a:cubicBezTo>
                    <a:pt x="0" y="407"/>
                    <a:pt x="117" y="524"/>
                    <a:pt x="262" y="524"/>
                  </a:cubicBezTo>
                  <a:cubicBezTo>
                    <a:pt x="407" y="524"/>
                    <a:pt x="524" y="407"/>
                    <a:pt x="524" y="262"/>
                  </a:cubicBezTo>
                  <a:lnTo>
                    <a:pt x="520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9" name="Oval 158"/>
            <p:cNvSpPr>
              <a:spLocks noChangeArrowheads="1"/>
            </p:cNvSpPr>
            <p:nvPr/>
          </p:nvSpPr>
          <p:spPr bwMode="auto">
            <a:xfrm rot="16200000" flipH="1">
              <a:off x="6871560" y="1793437"/>
              <a:ext cx="600075" cy="600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Freeform 159"/>
            <p:cNvSpPr/>
            <p:nvPr/>
          </p:nvSpPr>
          <p:spPr bwMode="auto">
            <a:xfrm rot="16200000" flipH="1">
              <a:off x="6831873" y="1753750"/>
              <a:ext cx="681038" cy="681038"/>
            </a:xfrm>
            <a:custGeom>
              <a:avLst/>
              <a:gdLst>
                <a:gd name="T0" fmla="*/ 520 w 524"/>
                <a:gd name="T1" fmla="*/ 262 h 524"/>
                <a:gd name="T2" fmla="*/ 516 w 524"/>
                <a:gd name="T3" fmla="*/ 262 h 524"/>
                <a:gd name="T4" fmla="*/ 441 w 524"/>
                <a:gd name="T5" fmla="*/ 442 h 524"/>
                <a:gd name="T6" fmla="*/ 262 w 524"/>
                <a:gd name="T7" fmla="*/ 516 h 524"/>
                <a:gd name="T8" fmla="*/ 82 w 524"/>
                <a:gd name="T9" fmla="*/ 442 h 524"/>
                <a:gd name="T10" fmla="*/ 8 w 524"/>
                <a:gd name="T11" fmla="*/ 262 h 524"/>
                <a:gd name="T12" fmla="*/ 82 w 524"/>
                <a:gd name="T13" fmla="*/ 82 h 524"/>
                <a:gd name="T14" fmla="*/ 262 w 524"/>
                <a:gd name="T15" fmla="*/ 8 h 524"/>
                <a:gd name="T16" fmla="*/ 441 w 524"/>
                <a:gd name="T17" fmla="*/ 82 h 524"/>
                <a:gd name="T18" fmla="*/ 516 w 524"/>
                <a:gd name="T19" fmla="*/ 262 h 524"/>
                <a:gd name="T20" fmla="*/ 520 w 524"/>
                <a:gd name="T21" fmla="*/ 262 h 524"/>
                <a:gd name="T22" fmla="*/ 524 w 524"/>
                <a:gd name="T23" fmla="*/ 262 h 524"/>
                <a:gd name="T24" fmla="*/ 262 w 524"/>
                <a:gd name="T25" fmla="*/ 0 h 524"/>
                <a:gd name="T26" fmla="*/ 0 w 524"/>
                <a:gd name="T27" fmla="*/ 262 h 524"/>
                <a:gd name="T28" fmla="*/ 262 w 524"/>
                <a:gd name="T29" fmla="*/ 524 h 524"/>
                <a:gd name="T30" fmla="*/ 524 w 524"/>
                <a:gd name="T31" fmla="*/ 262 h 524"/>
                <a:gd name="T32" fmla="*/ 520 w 524"/>
                <a:gd name="T33" fmla="*/ 26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4" h="524">
                  <a:moveTo>
                    <a:pt x="520" y="262"/>
                  </a:moveTo>
                  <a:cubicBezTo>
                    <a:pt x="516" y="262"/>
                    <a:pt x="516" y="262"/>
                    <a:pt x="516" y="262"/>
                  </a:cubicBezTo>
                  <a:cubicBezTo>
                    <a:pt x="516" y="332"/>
                    <a:pt x="487" y="396"/>
                    <a:pt x="441" y="442"/>
                  </a:cubicBezTo>
                  <a:cubicBezTo>
                    <a:pt x="395" y="488"/>
                    <a:pt x="332" y="516"/>
                    <a:pt x="262" y="516"/>
                  </a:cubicBezTo>
                  <a:cubicBezTo>
                    <a:pt x="192" y="516"/>
                    <a:pt x="128" y="488"/>
                    <a:pt x="82" y="442"/>
                  </a:cubicBezTo>
                  <a:cubicBezTo>
                    <a:pt x="36" y="396"/>
                    <a:pt x="8" y="332"/>
                    <a:pt x="8" y="262"/>
                  </a:cubicBezTo>
                  <a:cubicBezTo>
                    <a:pt x="8" y="192"/>
                    <a:pt x="36" y="128"/>
                    <a:pt x="82" y="82"/>
                  </a:cubicBezTo>
                  <a:cubicBezTo>
                    <a:pt x="128" y="36"/>
                    <a:pt x="192" y="8"/>
                    <a:pt x="262" y="8"/>
                  </a:cubicBezTo>
                  <a:cubicBezTo>
                    <a:pt x="332" y="8"/>
                    <a:pt x="395" y="36"/>
                    <a:pt x="441" y="82"/>
                  </a:cubicBezTo>
                  <a:cubicBezTo>
                    <a:pt x="487" y="128"/>
                    <a:pt x="516" y="192"/>
                    <a:pt x="516" y="262"/>
                  </a:cubicBezTo>
                  <a:cubicBezTo>
                    <a:pt x="520" y="262"/>
                    <a:pt x="520" y="262"/>
                    <a:pt x="520" y="262"/>
                  </a:cubicBezTo>
                  <a:cubicBezTo>
                    <a:pt x="524" y="262"/>
                    <a:pt x="524" y="262"/>
                    <a:pt x="524" y="262"/>
                  </a:cubicBezTo>
                  <a:cubicBezTo>
                    <a:pt x="524" y="117"/>
                    <a:pt x="407" y="0"/>
                    <a:pt x="262" y="0"/>
                  </a:cubicBezTo>
                  <a:cubicBezTo>
                    <a:pt x="117" y="0"/>
                    <a:pt x="0" y="117"/>
                    <a:pt x="0" y="262"/>
                  </a:cubicBezTo>
                  <a:cubicBezTo>
                    <a:pt x="0" y="407"/>
                    <a:pt x="117" y="524"/>
                    <a:pt x="262" y="524"/>
                  </a:cubicBezTo>
                  <a:cubicBezTo>
                    <a:pt x="407" y="524"/>
                    <a:pt x="524" y="407"/>
                    <a:pt x="524" y="262"/>
                  </a:cubicBezTo>
                  <a:lnTo>
                    <a:pt x="520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Oval 160"/>
            <p:cNvSpPr>
              <a:spLocks noChangeArrowheads="1"/>
            </p:cNvSpPr>
            <p:nvPr/>
          </p:nvSpPr>
          <p:spPr bwMode="auto">
            <a:xfrm rot="16200000" flipH="1">
              <a:off x="7643085" y="1793437"/>
              <a:ext cx="600075" cy="600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2" name="Freeform 161"/>
            <p:cNvSpPr/>
            <p:nvPr/>
          </p:nvSpPr>
          <p:spPr bwMode="auto">
            <a:xfrm rot="16200000" flipH="1">
              <a:off x="7603398" y="1753750"/>
              <a:ext cx="681038" cy="681038"/>
            </a:xfrm>
            <a:custGeom>
              <a:avLst/>
              <a:gdLst>
                <a:gd name="T0" fmla="*/ 520 w 524"/>
                <a:gd name="T1" fmla="*/ 262 h 524"/>
                <a:gd name="T2" fmla="*/ 516 w 524"/>
                <a:gd name="T3" fmla="*/ 262 h 524"/>
                <a:gd name="T4" fmla="*/ 441 w 524"/>
                <a:gd name="T5" fmla="*/ 442 h 524"/>
                <a:gd name="T6" fmla="*/ 262 w 524"/>
                <a:gd name="T7" fmla="*/ 516 h 524"/>
                <a:gd name="T8" fmla="*/ 82 w 524"/>
                <a:gd name="T9" fmla="*/ 442 h 524"/>
                <a:gd name="T10" fmla="*/ 8 w 524"/>
                <a:gd name="T11" fmla="*/ 262 h 524"/>
                <a:gd name="T12" fmla="*/ 82 w 524"/>
                <a:gd name="T13" fmla="*/ 82 h 524"/>
                <a:gd name="T14" fmla="*/ 262 w 524"/>
                <a:gd name="T15" fmla="*/ 8 h 524"/>
                <a:gd name="T16" fmla="*/ 441 w 524"/>
                <a:gd name="T17" fmla="*/ 82 h 524"/>
                <a:gd name="T18" fmla="*/ 516 w 524"/>
                <a:gd name="T19" fmla="*/ 262 h 524"/>
                <a:gd name="T20" fmla="*/ 520 w 524"/>
                <a:gd name="T21" fmla="*/ 262 h 524"/>
                <a:gd name="T22" fmla="*/ 524 w 524"/>
                <a:gd name="T23" fmla="*/ 262 h 524"/>
                <a:gd name="T24" fmla="*/ 262 w 524"/>
                <a:gd name="T25" fmla="*/ 0 h 524"/>
                <a:gd name="T26" fmla="*/ 0 w 524"/>
                <a:gd name="T27" fmla="*/ 262 h 524"/>
                <a:gd name="T28" fmla="*/ 262 w 524"/>
                <a:gd name="T29" fmla="*/ 524 h 524"/>
                <a:gd name="T30" fmla="*/ 524 w 524"/>
                <a:gd name="T31" fmla="*/ 262 h 524"/>
                <a:gd name="T32" fmla="*/ 520 w 524"/>
                <a:gd name="T33" fmla="*/ 26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4" h="524">
                  <a:moveTo>
                    <a:pt x="520" y="262"/>
                  </a:moveTo>
                  <a:cubicBezTo>
                    <a:pt x="516" y="262"/>
                    <a:pt x="516" y="262"/>
                    <a:pt x="516" y="262"/>
                  </a:cubicBezTo>
                  <a:cubicBezTo>
                    <a:pt x="516" y="332"/>
                    <a:pt x="487" y="396"/>
                    <a:pt x="441" y="442"/>
                  </a:cubicBezTo>
                  <a:cubicBezTo>
                    <a:pt x="395" y="488"/>
                    <a:pt x="332" y="516"/>
                    <a:pt x="262" y="516"/>
                  </a:cubicBezTo>
                  <a:cubicBezTo>
                    <a:pt x="192" y="516"/>
                    <a:pt x="128" y="488"/>
                    <a:pt x="82" y="442"/>
                  </a:cubicBezTo>
                  <a:cubicBezTo>
                    <a:pt x="36" y="396"/>
                    <a:pt x="8" y="332"/>
                    <a:pt x="8" y="262"/>
                  </a:cubicBezTo>
                  <a:cubicBezTo>
                    <a:pt x="8" y="192"/>
                    <a:pt x="36" y="128"/>
                    <a:pt x="82" y="82"/>
                  </a:cubicBezTo>
                  <a:cubicBezTo>
                    <a:pt x="128" y="36"/>
                    <a:pt x="192" y="8"/>
                    <a:pt x="262" y="8"/>
                  </a:cubicBezTo>
                  <a:cubicBezTo>
                    <a:pt x="332" y="8"/>
                    <a:pt x="395" y="36"/>
                    <a:pt x="441" y="82"/>
                  </a:cubicBezTo>
                  <a:cubicBezTo>
                    <a:pt x="487" y="128"/>
                    <a:pt x="516" y="192"/>
                    <a:pt x="516" y="262"/>
                  </a:cubicBezTo>
                  <a:cubicBezTo>
                    <a:pt x="520" y="262"/>
                    <a:pt x="520" y="262"/>
                    <a:pt x="520" y="262"/>
                  </a:cubicBezTo>
                  <a:cubicBezTo>
                    <a:pt x="524" y="262"/>
                    <a:pt x="524" y="262"/>
                    <a:pt x="524" y="262"/>
                  </a:cubicBezTo>
                  <a:cubicBezTo>
                    <a:pt x="524" y="117"/>
                    <a:pt x="407" y="0"/>
                    <a:pt x="262" y="0"/>
                  </a:cubicBezTo>
                  <a:cubicBezTo>
                    <a:pt x="117" y="0"/>
                    <a:pt x="0" y="117"/>
                    <a:pt x="0" y="262"/>
                  </a:cubicBezTo>
                  <a:cubicBezTo>
                    <a:pt x="0" y="407"/>
                    <a:pt x="117" y="524"/>
                    <a:pt x="262" y="524"/>
                  </a:cubicBezTo>
                  <a:cubicBezTo>
                    <a:pt x="407" y="524"/>
                    <a:pt x="524" y="407"/>
                    <a:pt x="524" y="262"/>
                  </a:cubicBezTo>
                  <a:lnTo>
                    <a:pt x="520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5857281" y="2277005"/>
            <a:ext cx="25346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</a:rPr>
              <a:t>Unit 5</a:t>
            </a:r>
            <a:endParaRPr lang="zh-CN" altLang="en-US" sz="4800" b="1" spc="600" dirty="0">
              <a:solidFill>
                <a:schemeClr val="tx1">
                  <a:lumMod val="85000"/>
                  <a:lumOff val="15000"/>
                </a:schemeClr>
              </a:solidFill>
              <a:latin typeface="Matura MT Script Capitals" panose="03020802060602070202" pitchFamily="66" charset="0"/>
              <a:ea typeface="方正字迹-子实行楷简体" panose="02000000000000000000" pitchFamily="2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B94DED51-4DEF-4AFF-8B5A-2E80765438AE}"/>
              </a:ext>
            </a:extLst>
          </p:cNvPr>
          <p:cNvGrpSpPr/>
          <p:nvPr/>
        </p:nvGrpSpPr>
        <p:grpSpPr>
          <a:xfrm>
            <a:off x="4095472" y="1415536"/>
            <a:ext cx="6288940" cy="3168640"/>
            <a:chOff x="4095472" y="1415536"/>
            <a:chExt cx="6288940" cy="3168640"/>
          </a:xfrm>
        </p:grpSpPr>
        <p:sp>
          <p:nvSpPr>
            <p:cNvPr id="26" name="Freeform 13"/>
            <p:cNvSpPr/>
            <p:nvPr/>
          </p:nvSpPr>
          <p:spPr bwMode="auto">
            <a:xfrm rot="16200000" flipH="1">
              <a:off x="9323851" y="1494069"/>
              <a:ext cx="663575" cy="690563"/>
            </a:xfrm>
            <a:custGeom>
              <a:avLst/>
              <a:gdLst>
                <a:gd name="T0" fmla="*/ 0 w 418"/>
                <a:gd name="T1" fmla="*/ 435 h 435"/>
                <a:gd name="T2" fmla="*/ 418 w 418"/>
                <a:gd name="T3" fmla="*/ 0 h 435"/>
                <a:gd name="T4" fmla="*/ 0 w 418"/>
                <a:gd name="T5" fmla="*/ 435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8" h="435">
                  <a:moveTo>
                    <a:pt x="0" y="435"/>
                  </a:moveTo>
                  <a:lnTo>
                    <a:pt x="418" y="0"/>
                  </a:lnTo>
                  <a:lnTo>
                    <a:pt x="0" y="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Line 14"/>
            <p:cNvSpPr>
              <a:spLocks noChangeShapeType="1"/>
            </p:cNvSpPr>
            <p:nvPr/>
          </p:nvSpPr>
          <p:spPr bwMode="auto">
            <a:xfrm rot="16200000" flipH="1" flipV="1">
              <a:off x="9323851" y="1494069"/>
              <a:ext cx="663575" cy="690563"/>
            </a:xfrm>
            <a:prstGeom prst="line">
              <a:avLst/>
            </a:prstGeom>
            <a:noFill/>
            <a:ln w="9525">
              <a:solidFill>
                <a:srgbClr val="A3C8B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Freeform 15"/>
            <p:cNvSpPr/>
            <p:nvPr/>
          </p:nvSpPr>
          <p:spPr bwMode="auto">
            <a:xfrm rot="16200000" flipH="1">
              <a:off x="9362425" y="1401248"/>
              <a:ext cx="674688" cy="703263"/>
            </a:xfrm>
            <a:custGeom>
              <a:avLst/>
              <a:gdLst>
                <a:gd name="T0" fmla="*/ 7 w 425"/>
                <a:gd name="T1" fmla="*/ 443 h 443"/>
                <a:gd name="T2" fmla="*/ 425 w 425"/>
                <a:gd name="T3" fmla="*/ 7 h 443"/>
                <a:gd name="T4" fmla="*/ 419 w 425"/>
                <a:gd name="T5" fmla="*/ 0 h 443"/>
                <a:gd name="T6" fmla="*/ 0 w 425"/>
                <a:gd name="T7" fmla="*/ 435 h 443"/>
                <a:gd name="T8" fmla="*/ 7 w 425"/>
                <a:gd name="T9" fmla="*/ 443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43">
                  <a:moveTo>
                    <a:pt x="7" y="443"/>
                  </a:moveTo>
                  <a:lnTo>
                    <a:pt x="425" y="7"/>
                  </a:lnTo>
                  <a:lnTo>
                    <a:pt x="419" y="0"/>
                  </a:lnTo>
                  <a:lnTo>
                    <a:pt x="0" y="435"/>
                  </a:lnTo>
                  <a:lnTo>
                    <a:pt x="7" y="443"/>
                  </a:lnTo>
                  <a:close/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2" name="Freeform 9"/>
            <p:cNvSpPr/>
            <p:nvPr/>
          </p:nvSpPr>
          <p:spPr bwMode="auto">
            <a:xfrm rot="16200000" flipH="1">
              <a:off x="6601012" y="4212457"/>
              <a:ext cx="349492" cy="348221"/>
            </a:xfrm>
            <a:custGeom>
              <a:avLst/>
              <a:gdLst>
                <a:gd name="T0" fmla="*/ 0 w 275"/>
                <a:gd name="T1" fmla="*/ 274 h 274"/>
                <a:gd name="T2" fmla="*/ 275 w 275"/>
                <a:gd name="T3" fmla="*/ 0 h 274"/>
                <a:gd name="T4" fmla="*/ 0 w 275"/>
                <a:gd name="T5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74">
                  <a:moveTo>
                    <a:pt x="0" y="274"/>
                  </a:moveTo>
                  <a:lnTo>
                    <a:pt x="275" y="0"/>
                  </a:lnTo>
                  <a:lnTo>
                    <a:pt x="0" y="2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3" name="Line 10"/>
            <p:cNvSpPr>
              <a:spLocks noChangeShapeType="1"/>
            </p:cNvSpPr>
            <p:nvPr/>
          </p:nvSpPr>
          <p:spPr bwMode="auto">
            <a:xfrm rot="16200000" flipH="1" flipV="1">
              <a:off x="6601012" y="4212457"/>
              <a:ext cx="349492" cy="348221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Freeform 11"/>
            <p:cNvSpPr/>
            <p:nvPr/>
          </p:nvSpPr>
          <p:spPr bwMode="auto">
            <a:xfrm rot="16200000" flipH="1">
              <a:off x="6597836" y="4227058"/>
              <a:ext cx="357118" cy="357118"/>
            </a:xfrm>
            <a:custGeom>
              <a:avLst/>
              <a:gdLst>
                <a:gd name="T0" fmla="*/ 7 w 281"/>
                <a:gd name="T1" fmla="*/ 281 h 281"/>
                <a:gd name="T2" fmla="*/ 281 w 281"/>
                <a:gd name="T3" fmla="*/ 7 h 281"/>
                <a:gd name="T4" fmla="*/ 275 w 281"/>
                <a:gd name="T5" fmla="*/ 0 h 281"/>
                <a:gd name="T6" fmla="*/ 0 w 281"/>
                <a:gd name="T7" fmla="*/ 274 h 281"/>
                <a:gd name="T8" fmla="*/ 7 w 281"/>
                <a:gd name="T9" fmla="*/ 28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281">
                  <a:moveTo>
                    <a:pt x="7" y="281"/>
                  </a:moveTo>
                  <a:lnTo>
                    <a:pt x="281" y="7"/>
                  </a:lnTo>
                  <a:lnTo>
                    <a:pt x="275" y="0"/>
                  </a:lnTo>
                  <a:lnTo>
                    <a:pt x="0" y="274"/>
                  </a:lnTo>
                  <a:lnTo>
                    <a:pt x="7" y="2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Freeform 12"/>
            <p:cNvSpPr/>
            <p:nvPr/>
          </p:nvSpPr>
          <p:spPr bwMode="auto">
            <a:xfrm rot="16200000" flipH="1">
              <a:off x="6597836" y="4208008"/>
              <a:ext cx="357118" cy="357118"/>
            </a:xfrm>
            <a:custGeom>
              <a:avLst/>
              <a:gdLst>
                <a:gd name="T0" fmla="*/ 7 w 281"/>
                <a:gd name="T1" fmla="*/ 281 h 281"/>
                <a:gd name="T2" fmla="*/ 281 w 281"/>
                <a:gd name="T3" fmla="*/ 7 h 281"/>
                <a:gd name="T4" fmla="*/ 275 w 281"/>
                <a:gd name="T5" fmla="*/ 0 h 281"/>
                <a:gd name="T6" fmla="*/ 0 w 281"/>
                <a:gd name="T7" fmla="*/ 274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281">
                  <a:moveTo>
                    <a:pt x="7" y="281"/>
                  </a:moveTo>
                  <a:lnTo>
                    <a:pt x="281" y="7"/>
                  </a:lnTo>
                  <a:lnTo>
                    <a:pt x="275" y="0"/>
                  </a:lnTo>
                  <a:lnTo>
                    <a:pt x="0" y="274"/>
                  </a:lnTo>
                </a:path>
              </a:pathLst>
            </a:custGeom>
            <a:solidFill>
              <a:srgbClr val="A3C8BD"/>
            </a:solidFill>
            <a:ln>
              <a:solidFill>
                <a:srgbClr val="A3C8BD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6" name="Freeform 17"/>
            <p:cNvSpPr/>
            <p:nvPr/>
          </p:nvSpPr>
          <p:spPr bwMode="auto">
            <a:xfrm rot="16200000" flipH="1">
              <a:off x="6949869" y="1765376"/>
              <a:ext cx="349492" cy="349492"/>
            </a:xfrm>
            <a:custGeom>
              <a:avLst/>
              <a:gdLst>
                <a:gd name="T0" fmla="*/ 0 w 275"/>
                <a:gd name="T1" fmla="*/ 275 h 275"/>
                <a:gd name="T2" fmla="*/ 275 w 275"/>
                <a:gd name="T3" fmla="*/ 0 h 275"/>
                <a:gd name="T4" fmla="*/ 0 w 275"/>
                <a:gd name="T5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75">
                  <a:moveTo>
                    <a:pt x="0" y="275"/>
                  </a:moveTo>
                  <a:lnTo>
                    <a:pt x="275" y="0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Line 18"/>
            <p:cNvSpPr>
              <a:spLocks noChangeShapeType="1"/>
            </p:cNvSpPr>
            <p:nvPr/>
          </p:nvSpPr>
          <p:spPr bwMode="auto">
            <a:xfrm rot="16200000" flipH="1" flipV="1">
              <a:off x="6949869" y="1765376"/>
              <a:ext cx="349492" cy="349492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19"/>
            <p:cNvSpPr/>
            <p:nvPr/>
          </p:nvSpPr>
          <p:spPr bwMode="auto">
            <a:xfrm rot="16200000" flipH="1">
              <a:off x="6946693" y="1760929"/>
              <a:ext cx="357118" cy="358388"/>
            </a:xfrm>
            <a:custGeom>
              <a:avLst/>
              <a:gdLst>
                <a:gd name="T0" fmla="*/ 7 w 281"/>
                <a:gd name="T1" fmla="*/ 282 h 282"/>
                <a:gd name="T2" fmla="*/ 281 w 281"/>
                <a:gd name="T3" fmla="*/ 7 h 282"/>
                <a:gd name="T4" fmla="*/ 274 w 281"/>
                <a:gd name="T5" fmla="*/ 0 h 282"/>
                <a:gd name="T6" fmla="*/ 0 w 281"/>
                <a:gd name="T7" fmla="*/ 275 h 282"/>
                <a:gd name="T8" fmla="*/ 7 w 281"/>
                <a:gd name="T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282">
                  <a:moveTo>
                    <a:pt x="7" y="282"/>
                  </a:moveTo>
                  <a:lnTo>
                    <a:pt x="281" y="7"/>
                  </a:lnTo>
                  <a:lnTo>
                    <a:pt x="274" y="0"/>
                  </a:lnTo>
                  <a:lnTo>
                    <a:pt x="0" y="275"/>
                  </a:lnTo>
                  <a:lnTo>
                    <a:pt x="7" y="2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Freeform 20"/>
            <p:cNvSpPr/>
            <p:nvPr/>
          </p:nvSpPr>
          <p:spPr bwMode="auto">
            <a:xfrm rot="16200000" flipH="1">
              <a:off x="6946693" y="1760929"/>
              <a:ext cx="357118" cy="358388"/>
            </a:xfrm>
            <a:custGeom>
              <a:avLst/>
              <a:gdLst>
                <a:gd name="T0" fmla="*/ 7 w 281"/>
                <a:gd name="T1" fmla="*/ 282 h 282"/>
                <a:gd name="T2" fmla="*/ 281 w 281"/>
                <a:gd name="T3" fmla="*/ 7 h 282"/>
                <a:gd name="T4" fmla="*/ 274 w 281"/>
                <a:gd name="T5" fmla="*/ 0 h 282"/>
                <a:gd name="T6" fmla="*/ 0 w 281"/>
                <a:gd name="T7" fmla="*/ 27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282">
                  <a:moveTo>
                    <a:pt x="7" y="282"/>
                  </a:moveTo>
                  <a:lnTo>
                    <a:pt x="281" y="7"/>
                  </a:lnTo>
                  <a:lnTo>
                    <a:pt x="274" y="0"/>
                  </a:lnTo>
                  <a:lnTo>
                    <a:pt x="0" y="275"/>
                  </a:lnTo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任意多边形: 形状 53"/>
            <p:cNvSpPr/>
            <p:nvPr/>
          </p:nvSpPr>
          <p:spPr bwMode="auto">
            <a:xfrm rot="16200000" flipH="1">
              <a:off x="6174944" y="13792"/>
              <a:ext cx="2129995" cy="6288940"/>
            </a:xfrm>
            <a:custGeom>
              <a:avLst/>
              <a:gdLst>
                <a:gd name="connsiteX0" fmla="*/ 0 w 2660650"/>
                <a:gd name="connsiteY0" fmla="*/ 3125787 h 8215730"/>
                <a:gd name="connsiteX1" fmla="*/ 0 w 2660650"/>
                <a:gd name="connsiteY1" fmla="*/ 8215730 h 8215730"/>
                <a:gd name="connsiteX2" fmla="*/ 2660650 w 2660650"/>
                <a:gd name="connsiteY2" fmla="*/ 8215730 h 8215730"/>
                <a:gd name="connsiteX3" fmla="*/ 2660650 w 2660650"/>
                <a:gd name="connsiteY3" fmla="*/ 8198895 h 8215730"/>
                <a:gd name="connsiteX4" fmla="*/ 2660650 w 2660650"/>
                <a:gd name="connsiteY4" fmla="*/ 0 h 8215730"/>
                <a:gd name="connsiteX5" fmla="*/ 2397919 w 2660650"/>
                <a:gd name="connsiteY5" fmla="*/ 0 h 8215730"/>
                <a:gd name="connsiteX6" fmla="*/ 2397919 w 2660650"/>
                <a:gd name="connsiteY6" fmla="*/ 35775 h 8215730"/>
                <a:gd name="connsiteX7" fmla="*/ 2635250 w 2660650"/>
                <a:gd name="connsiteY7" fmla="*/ 35775 h 8215730"/>
                <a:gd name="connsiteX8" fmla="*/ 2635250 w 2660650"/>
                <a:gd name="connsiteY8" fmla="*/ 8182059 h 8215730"/>
                <a:gd name="connsiteX9" fmla="*/ 2647950 w 2660650"/>
                <a:gd name="connsiteY9" fmla="*/ 8182059 h 8215730"/>
                <a:gd name="connsiteX10" fmla="*/ 2647950 w 2660650"/>
                <a:gd name="connsiteY10" fmla="*/ 8198895 h 8215730"/>
                <a:gd name="connsiteX11" fmla="*/ 2635250 w 2660650"/>
                <a:gd name="connsiteY11" fmla="*/ 8198895 h 8215730"/>
                <a:gd name="connsiteX12" fmla="*/ 2635250 w 2660650"/>
                <a:gd name="connsiteY12" fmla="*/ 8182059 h 8215730"/>
                <a:gd name="connsiteX13" fmla="*/ 26988 w 2660650"/>
                <a:gd name="connsiteY13" fmla="*/ 8182059 h 8215730"/>
                <a:gd name="connsiteX14" fmla="*/ 26987 w 2660650"/>
                <a:gd name="connsiteY14" fmla="*/ 3125787 h 8215730"/>
                <a:gd name="connsiteX15" fmla="*/ 0 w 2660650"/>
                <a:gd name="connsiteY15" fmla="*/ 0 h 8215730"/>
                <a:gd name="connsiteX16" fmla="*/ 0 w 2660650"/>
                <a:gd name="connsiteY16" fmla="*/ 621506 h 8215730"/>
                <a:gd name="connsiteX17" fmla="*/ 26987 w 2660650"/>
                <a:gd name="connsiteY17" fmla="*/ 621506 h 8215730"/>
                <a:gd name="connsiteX18" fmla="*/ 26987 w 2660650"/>
                <a:gd name="connsiteY18" fmla="*/ 35776 h 8215730"/>
                <a:gd name="connsiteX19" fmla="*/ 1243014 w 2660650"/>
                <a:gd name="connsiteY19" fmla="*/ 35775 h 8215730"/>
                <a:gd name="connsiteX20" fmla="*/ 1243014 w 2660650"/>
                <a:gd name="connsiteY20" fmla="*/ 0 h 8215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660650" h="8215730">
                  <a:moveTo>
                    <a:pt x="0" y="3125787"/>
                  </a:moveTo>
                  <a:lnTo>
                    <a:pt x="0" y="8215730"/>
                  </a:lnTo>
                  <a:lnTo>
                    <a:pt x="2660650" y="8215730"/>
                  </a:lnTo>
                  <a:lnTo>
                    <a:pt x="2660650" y="8198895"/>
                  </a:lnTo>
                  <a:lnTo>
                    <a:pt x="2660650" y="0"/>
                  </a:lnTo>
                  <a:lnTo>
                    <a:pt x="2397919" y="0"/>
                  </a:lnTo>
                  <a:lnTo>
                    <a:pt x="2397919" y="35775"/>
                  </a:lnTo>
                  <a:lnTo>
                    <a:pt x="2635250" y="35775"/>
                  </a:lnTo>
                  <a:lnTo>
                    <a:pt x="2635250" y="8182059"/>
                  </a:lnTo>
                  <a:lnTo>
                    <a:pt x="2647950" y="8182059"/>
                  </a:lnTo>
                  <a:lnTo>
                    <a:pt x="2647950" y="8198895"/>
                  </a:lnTo>
                  <a:lnTo>
                    <a:pt x="2635250" y="8198895"/>
                  </a:lnTo>
                  <a:lnTo>
                    <a:pt x="2635250" y="8182059"/>
                  </a:lnTo>
                  <a:lnTo>
                    <a:pt x="26988" y="8182059"/>
                  </a:lnTo>
                  <a:lnTo>
                    <a:pt x="26987" y="3125787"/>
                  </a:lnTo>
                  <a:close/>
                  <a:moveTo>
                    <a:pt x="0" y="0"/>
                  </a:moveTo>
                  <a:lnTo>
                    <a:pt x="0" y="621506"/>
                  </a:lnTo>
                  <a:lnTo>
                    <a:pt x="26987" y="621506"/>
                  </a:lnTo>
                  <a:lnTo>
                    <a:pt x="26987" y="35776"/>
                  </a:lnTo>
                  <a:lnTo>
                    <a:pt x="1243014" y="35775"/>
                  </a:lnTo>
                  <a:lnTo>
                    <a:pt x="1243014" y="0"/>
                  </a:lnTo>
                  <a:close/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56" name="文本框 55">
            <a:extLst>
              <a:ext uri="{FF2B5EF4-FFF2-40B4-BE49-F238E27FC236}">
                <a16:creationId xmlns:a16="http://schemas.microsoft.com/office/drawing/2014/main" id="{B8131F8D-27C4-BD43-A61D-DCF904A6834F}"/>
              </a:ext>
            </a:extLst>
          </p:cNvPr>
          <p:cNvSpPr txBox="1"/>
          <p:nvPr/>
        </p:nvSpPr>
        <p:spPr>
          <a:xfrm>
            <a:off x="4362925" y="3010406"/>
            <a:ext cx="574644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i="1" spc="600" dirty="0">
                <a:solidFill>
                  <a:srgbClr val="7030A0"/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Save</a:t>
            </a:r>
            <a:r>
              <a:rPr lang="en-US" altLang="zh-CN" sz="4000" b="1" i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i="1" spc="600" dirty="0">
                <a:solidFill>
                  <a:schemeClr val="accent2">
                    <a:lumMod val="7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the</a:t>
            </a:r>
            <a:r>
              <a:rPr lang="en-US" altLang="zh-CN" sz="4000" b="1" i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zh-CN" sz="4000" b="1" i="1" spc="600" dirty="0">
                <a:solidFill>
                  <a:srgbClr val="0070C0"/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endangered</a:t>
            </a:r>
            <a:r>
              <a:rPr lang="en-US" altLang="zh-CN" sz="4000" b="1" i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i="1" spc="600" dirty="0">
                <a:solidFill>
                  <a:srgbClr val="00B050"/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animals</a:t>
            </a:r>
            <a:endParaRPr lang="zh-CN" altLang="en-US" sz="4000" b="1" i="1" spc="600" dirty="0">
              <a:solidFill>
                <a:srgbClr val="00B050"/>
              </a:solidFill>
              <a:latin typeface="Matura MT Script Capitals" panose="03020802060602070202" pitchFamily="66" charset="0"/>
              <a:ea typeface="方正字迹-子实行楷简体" panose="020000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:a16="http://schemas.microsoft.com/office/drawing/2014/main" id="{8D6491EC-7AC4-834C-BBC1-2D0BF938C7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36428" y="3932709"/>
            <a:ext cx="1865328" cy="2477399"/>
          </a:xfrm>
          <a:prstGeom prst="rect">
            <a:avLst/>
          </a:prstGeom>
        </p:spPr>
      </p:pic>
      <p:pic>
        <p:nvPicPr>
          <p:cNvPr id="60" name="图片 59">
            <a:extLst>
              <a:ext uri="{FF2B5EF4-FFF2-40B4-BE49-F238E27FC236}">
                <a16:creationId xmlns:a16="http://schemas.microsoft.com/office/drawing/2014/main" id="{D8E3A97B-222B-D148-AE16-2806104631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9697">
            <a:off x="3259521" y="661647"/>
            <a:ext cx="2019653" cy="1872834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C89DC139-2219-1544-9F7A-09E262DC7864}"/>
              </a:ext>
            </a:extLst>
          </p:cNvPr>
          <p:cNvSpPr/>
          <p:nvPr/>
        </p:nvSpPr>
        <p:spPr>
          <a:xfrm>
            <a:off x="7242006" y="1297476"/>
            <a:ext cx="17107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Speaking</a:t>
            </a:r>
            <a:endParaRPr lang="zh-CN" altLang="en-US" sz="4800" dirty="0">
              <a:solidFill>
                <a:srgbClr val="FF0000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0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5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35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9" grpId="0" animBg="1"/>
      <p:bldP spid="30" grpId="0" animBg="1"/>
      <p:bldP spid="31" grpId="0" animBg="1"/>
      <p:bldP spid="40" grpId="0" animBg="1"/>
      <p:bldP spid="41" grpId="0" animBg="1"/>
      <p:bldP spid="53" grpId="0"/>
      <p:bldP spid="5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4" name="矩形 18437">
            <a:extLst>
              <a:ext uri="{FF2B5EF4-FFF2-40B4-BE49-F238E27FC236}">
                <a16:creationId xmlns:a16="http://schemas.microsoft.com/office/drawing/2014/main" id="{7A9357BF-B634-45FD-9493-CC9535DF2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4318" y="342820"/>
            <a:ext cx="11324614" cy="668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Do you like animals? If yes, what animals do you like best?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8DFB1E2-9990-4931-851F-610F44BFBE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71" y="1011465"/>
            <a:ext cx="2857500" cy="178117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C0BA4C4-2521-410A-9BDC-810711462A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694" y="1043466"/>
            <a:ext cx="2857500" cy="1749174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430CAD8E-A7A7-4292-A4D6-CB1450E3F3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726" y="998268"/>
            <a:ext cx="1730859" cy="178117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D95A1F95-A2B6-4B94-A17F-29AF0A5314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31" y="3181422"/>
            <a:ext cx="2722375" cy="198506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E951D690-6922-4227-8256-DF0A25BE20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1784" y="1004867"/>
            <a:ext cx="2737458" cy="178117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2DEBA32E-3E4D-4D77-BAA3-9D570799102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871" y="3181422"/>
            <a:ext cx="2633249" cy="1985064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3253182-EA82-41DA-8096-3498FD13C01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059" y="3181421"/>
            <a:ext cx="2618109" cy="199247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EED5CBB5-F621-45AE-A37D-823406B4818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874" y="3181421"/>
            <a:ext cx="2646750" cy="1985063"/>
          </a:xfrm>
          <a:prstGeom prst="rect">
            <a:avLst/>
          </a:prstGeom>
        </p:spPr>
      </p:pic>
      <p:sp>
        <p:nvSpPr>
          <p:cNvPr id="17" name="矩形 18437">
            <a:extLst>
              <a:ext uri="{FF2B5EF4-FFF2-40B4-BE49-F238E27FC236}">
                <a16:creationId xmlns:a16="http://schemas.microsoft.com/office/drawing/2014/main" id="{C83DB193-9031-4B51-9ADC-98A5B6E1B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628" y="5638822"/>
            <a:ext cx="1132461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Work in pairs. Choose one animal, describe its appearance and talk about why you like it.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485B395-D1AE-41BD-A0AF-0B261D930692}"/>
              </a:ext>
            </a:extLst>
          </p:cNvPr>
          <p:cNvSpPr/>
          <p:nvPr/>
        </p:nvSpPr>
        <p:spPr>
          <a:xfrm>
            <a:off x="259218" y="5173893"/>
            <a:ext cx="30396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penguin ['</a:t>
            </a:r>
            <a:r>
              <a:rPr lang="en-US" altLang="zh-CN" sz="2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peŋɡwin</a:t>
            </a:r>
            <a:r>
              <a:rPr lang="en-US" altLang="zh-CN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 </a:t>
            </a:r>
            <a:endParaRPr lang="zh-CN" altLang="en-US" sz="2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A845E66-9407-41DF-A97A-73AB0487C962}"/>
              </a:ext>
            </a:extLst>
          </p:cNvPr>
          <p:cNvSpPr/>
          <p:nvPr/>
        </p:nvSpPr>
        <p:spPr>
          <a:xfrm>
            <a:off x="3754365" y="5183672"/>
            <a:ext cx="62869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fox</a:t>
            </a:r>
            <a:endParaRPr lang="zh-CN" altLang="en-US" sz="2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D5C1097-6EFC-44A4-9E19-906C9212B70D}"/>
              </a:ext>
            </a:extLst>
          </p:cNvPr>
          <p:cNvSpPr/>
          <p:nvPr/>
        </p:nvSpPr>
        <p:spPr>
          <a:xfrm>
            <a:off x="6699267" y="5146379"/>
            <a:ext cx="168706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Polar bear</a:t>
            </a:r>
            <a:endParaRPr lang="zh-CN" altLang="en-US" sz="2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51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3">
            <a:extLst>
              <a:ext uri="{FF2B5EF4-FFF2-40B4-BE49-F238E27FC236}">
                <a16:creationId xmlns:a16="http://schemas.microsoft.com/office/drawing/2014/main" id="{0B4066F6-C186-443B-816B-8291E2059F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389" y="831727"/>
            <a:ext cx="13695443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0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Some animals die out(</a:t>
            </a:r>
            <a:r>
              <a:rPr lang="zh-CN" altLang="en-US" sz="30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灭绝</a:t>
            </a:r>
            <a:r>
              <a:rPr lang="en-US" altLang="zh-CN" sz="30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) because they are hunted and killed by men. </a:t>
            </a:r>
          </a:p>
          <a:p>
            <a:pPr>
              <a:spcBef>
                <a:spcPct val="20000"/>
              </a:spcBef>
            </a:pPr>
            <a:r>
              <a:rPr lang="en-US" altLang="zh-CN" sz="3000" b="1" noProof="1">
                <a:latin typeface="Times New Roman" panose="02020603050405020304" pitchFamily="18" charset="0"/>
              </a:rPr>
              <a:t>Watch a video and think about the following questions:</a:t>
            </a:r>
          </a:p>
          <a:p>
            <a:pPr marL="514350" indent="-514350">
              <a:spcBef>
                <a:spcPct val="20000"/>
              </a:spcBef>
              <a:buAutoNum type="arabicParenBoth"/>
            </a:pPr>
            <a:r>
              <a:rPr lang="en-US" altLang="zh-CN" sz="30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What do you think of the killing and hunting?</a:t>
            </a:r>
          </a:p>
          <a:p>
            <a:pPr>
              <a:spcBef>
                <a:spcPct val="20000"/>
              </a:spcBef>
            </a:pPr>
            <a:r>
              <a:rPr lang="en-US" altLang="zh-CN" sz="3000" b="1" noProof="1">
                <a:latin typeface="Times New Roman" panose="02020603050405020304" pitchFamily="18" charset="0"/>
              </a:rPr>
              <a:t>It is very cruel for men to kill animals for money. </a:t>
            </a:r>
          </a:p>
          <a:p>
            <a:pPr>
              <a:spcBef>
                <a:spcPct val="20000"/>
              </a:spcBef>
            </a:pPr>
            <a:r>
              <a:rPr lang="en-US" altLang="zh-CN" sz="30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(2) What do you think we should do? </a:t>
            </a:r>
          </a:p>
          <a:p>
            <a:pPr>
              <a:spcBef>
                <a:spcPct val="20000"/>
              </a:spcBef>
            </a:pPr>
            <a:r>
              <a:rPr lang="en-US" altLang="zh-CN" sz="3000" b="1" noProof="1">
                <a:latin typeface="Times New Roman" panose="02020603050405020304" pitchFamily="18" charset="0"/>
              </a:rPr>
              <a:t>We should take actions to protect the animals.</a:t>
            </a:r>
          </a:p>
          <a:p>
            <a:pPr>
              <a:spcBef>
                <a:spcPct val="20000"/>
              </a:spcBef>
            </a:pPr>
            <a:r>
              <a:rPr lang="en-US" altLang="zh-CN" sz="3000" b="1" noProof="1">
                <a:latin typeface="Times New Roman" panose="02020603050405020304" pitchFamily="18" charset="0"/>
              </a:rPr>
              <a:t>It’s our obligation to protect these endangered animals. </a:t>
            </a:r>
          </a:p>
          <a:p>
            <a:pPr>
              <a:spcBef>
                <a:spcPct val="20000"/>
              </a:spcBef>
            </a:pPr>
            <a:endParaRPr lang="en-US" altLang="zh-CN" sz="3000" b="1" noProof="1">
              <a:latin typeface="Times New Roman" panose="02020603050405020304" pitchFamily="18" charset="0"/>
            </a:endParaRPr>
          </a:p>
        </p:txBody>
      </p:sp>
      <p:sp>
        <p:nvSpPr>
          <p:cNvPr id="14341" name="TextBox 6">
            <a:extLst>
              <a:ext uri="{FF2B5EF4-FFF2-40B4-BE49-F238E27FC236}">
                <a16:creationId xmlns:a16="http://schemas.microsoft.com/office/drawing/2014/main" id="{2116108A-722D-45B8-A3C9-E80A40C5B4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058" y="185614"/>
            <a:ext cx="28082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hlinkClick r:id="rId2" action="ppaction://hlinkfile"/>
              </a:rPr>
              <a:t>video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BE79C14-CBE7-4432-8DD2-EF7AD0E1D39B}"/>
              </a:ext>
            </a:extLst>
          </p:cNvPr>
          <p:cNvSpPr/>
          <p:nvPr/>
        </p:nvSpPr>
        <p:spPr>
          <a:xfrm>
            <a:off x="94268" y="2493720"/>
            <a:ext cx="8634953" cy="541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9F416A1-6C7A-4531-A4CD-5EA4B77CB60E}"/>
              </a:ext>
            </a:extLst>
          </p:cNvPr>
          <p:cNvSpPr/>
          <p:nvPr/>
        </p:nvSpPr>
        <p:spPr>
          <a:xfrm>
            <a:off x="18854" y="3551714"/>
            <a:ext cx="8634953" cy="541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F1FC663-D3DB-4E70-B87B-270FDB11A26A}"/>
              </a:ext>
            </a:extLst>
          </p:cNvPr>
          <p:cNvSpPr/>
          <p:nvPr/>
        </p:nvSpPr>
        <p:spPr>
          <a:xfrm>
            <a:off x="94267" y="4136856"/>
            <a:ext cx="9624768" cy="541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4" name="矩形 21">
            <a:extLst>
              <a:ext uri="{FF2B5EF4-FFF2-40B4-BE49-F238E27FC236}">
                <a16:creationId xmlns:a16="http://schemas.microsoft.com/office/drawing/2014/main" id="{5009E3AF-9B37-4D25-9897-497E97221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20" y="-85439"/>
            <a:ext cx="10775057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Talk about obligations: </a:t>
            </a:r>
          </a:p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Read the conversation and answer the question.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41005498-5B9A-4FF2-89E1-F00859C4F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4"/>
          <a:stretch>
            <a:fillRect/>
          </a:stretch>
        </p:blipFill>
        <p:spPr bwMode="auto">
          <a:xfrm>
            <a:off x="1098029" y="891846"/>
            <a:ext cx="8818376" cy="431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10">
            <a:extLst>
              <a:ext uri="{FF2B5EF4-FFF2-40B4-BE49-F238E27FC236}">
                <a16:creationId xmlns:a16="http://schemas.microsoft.com/office/drawing/2014/main" id="{C549637C-DB92-4EDC-A8F6-A085FE6F3042}"/>
              </a:ext>
            </a:extLst>
          </p:cNvPr>
          <p:cNvSpPr/>
          <p:nvPr/>
        </p:nvSpPr>
        <p:spPr>
          <a:xfrm>
            <a:off x="478972" y="5201909"/>
            <a:ext cx="116041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defRPr/>
            </a:pPr>
            <a:r>
              <a:rPr lang="en-US" altLang="zh-CN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words do the students use when they are talking about obligations?</a:t>
            </a:r>
          </a:p>
        </p:txBody>
      </p:sp>
      <p:sp>
        <p:nvSpPr>
          <p:cNvPr id="8" name="矩形 10">
            <a:extLst>
              <a:ext uri="{FF2B5EF4-FFF2-40B4-BE49-F238E27FC236}">
                <a16:creationId xmlns:a16="http://schemas.microsoft.com/office/drawing/2014/main" id="{EFE9AEC2-4683-4E2E-B83E-A2FF036C37AD}"/>
              </a:ext>
            </a:extLst>
          </p:cNvPr>
          <p:cNvSpPr/>
          <p:nvPr/>
        </p:nvSpPr>
        <p:spPr>
          <a:xfrm>
            <a:off x="671879" y="5873898"/>
            <a:ext cx="5987537" cy="4072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lnSpc>
                <a:spcPts val="2400"/>
              </a:lnSpc>
              <a:defRPr/>
            </a:pPr>
            <a:r>
              <a:rPr lang="en-US" altLang="zh-CN" sz="28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Modal verbs like “should” and “must”.</a:t>
            </a:r>
          </a:p>
        </p:txBody>
      </p:sp>
      <p:pic>
        <p:nvPicPr>
          <p:cNvPr id="9" name="talk time pic.wav">
            <a:hlinkClick r:id="" action="ppaction://media"/>
            <a:extLst>
              <a:ext uri="{FF2B5EF4-FFF2-40B4-BE49-F238E27FC236}">
                <a16:creationId xmlns:a16="http://schemas.microsoft.com/office/drawing/2014/main" id="{02B4AA38-75B5-44EA-8CE1-BF5327BBE472}"/>
              </a:ext>
            </a:extLst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9080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FB2B791B-6EE3-4897-B062-76012A6A17DB}"/>
              </a:ext>
            </a:extLst>
          </p:cNvPr>
          <p:cNvSpPr/>
          <p:nvPr/>
        </p:nvSpPr>
        <p:spPr>
          <a:xfrm>
            <a:off x="750010" y="6360187"/>
            <a:ext cx="5787738" cy="4072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lnSpc>
                <a:spcPts val="2400"/>
              </a:lnSpc>
              <a:defRPr/>
            </a:pPr>
            <a:r>
              <a:rPr lang="en-US" altLang="zh-CN" sz="28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“shouldn’t” “mustn’t” “ought not to”</a:t>
            </a:r>
          </a:p>
        </p:txBody>
      </p:sp>
      <p:sp>
        <p:nvSpPr>
          <p:cNvPr id="12" name="矩形 10">
            <a:extLst>
              <a:ext uri="{FF2B5EF4-FFF2-40B4-BE49-F238E27FC236}">
                <a16:creationId xmlns:a16="http://schemas.microsoft.com/office/drawing/2014/main" id="{5198729F-5174-4F7B-888B-E2557C36FEDE}"/>
              </a:ext>
            </a:extLst>
          </p:cNvPr>
          <p:cNvSpPr/>
          <p:nvPr/>
        </p:nvSpPr>
        <p:spPr>
          <a:xfrm>
            <a:off x="6700940" y="5804401"/>
            <a:ext cx="1492716" cy="4072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lnSpc>
                <a:spcPts val="2400"/>
              </a:lnSpc>
              <a:defRPr/>
            </a:pPr>
            <a:r>
              <a:rPr lang="en-US" altLang="zh-CN" sz="28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Ought to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C1CBFF5-3000-433F-8B97-44DAC975670E}"/>
              </a:ext>
            </a:extLst>
          </p:cNvPr>
          <p:cNvSpPr/>
          <p:nvPr/>
        </p:nvSpPr>
        <p:spPr>
          <a:xfrm>
            <a:off x="5436204" y="3244334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“ought to”.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528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668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4" name="Text Box 8">
            <a:extLst>
              <a:ext uri="{FF2B5EF4-FFF2-40B4-BE49-F238E27FC236}">
                <a16:creationId xmlns:a16="http://schemas.microsoft.com/office/drawing/2014/main" id="{233EDA47-C55A-4395-813E-A706AD6B1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51" y="908050"/>
            <a:ext cx="49688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Talking about obligations</a:t>
            </a:r>
          </a:p>
        </p:txBody>
      </p:sp>
      <p:sp>
        <p:nvSpPr>
          <p:cNvPr id="6" name="矩形 7172">
            <a:extLst>
              <a:ext uri="{FF2B5EF4-FFF2-40B4-BE49-F238E27FC236}">
                <a16:creationId xmlns:a16="http://schemas.microsoft.com/office/drawing/2014/main" id="{52EE714F-0984-4CB7-A044-6BAA3BDF7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9900" y="1916113"/>
            <a:ext cx="860425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should/ ought to</a:t>
            </a:r>
            <a:r>
              <a:rPr lang="zh-CN" altLang="en-US" sz="3200" b="1" dirty="0">
                <a:latin typeface="Times New Roman" panose="02020603050405020304" pitchFamily="18" charset="0"/>
              </a:rPr>
              <a:t>和</a:t>
            </a:r>
            <a:r>
              <a:rPr lang="en-US" altLang="zh-CN" sz="3200" b="1" dirty="0">
                <a:latin typeface="Times New Roman" panose="02020603050405020304" pitchFamily="18" charset="0"/>
              </a:rPr>
              <a:t>must</a:t>
            </a:r>
            <a:r>
              <a:rPr lang="zh-CN" altLang="en-US" sz="3200" b="1" dirty="0">
                <a:latin typeface="Times New Roman" panose="02020603050405020304" pitchFamily="18" charset="0"/>
              </a:rPr>
              <a:t>表达义务或责任。</a:t>
            </a: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should/ ought to</a:t>
            </a:r>
            <a:r>
              <a:rPr lang="zh-CN" altLang="en-US" sz="3200" dirty="0">
                <a:latin typeface="Times New Roman" panose="02020603050405020304" pitchFamily="18" charset="0"/>
              </a:rPr>
              <a:t>：应该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否定式：</a:t>
            </a:r>
            <a:r>
              <a:rPr lang="en-US" altLang="zh-CN" sz="3200" dirty="0">
                <a:latin typeface="Times New Roman" panose="02020603050405020304" pitchFamily="18" charset="0"/>
              </a:rPr>
              <a:t>should not/ ought not to   </a:t>
            </a:r>
            <a:r>
              <a:rPr lang="zh-CN" altLang="en-US" sz="3200" dirty="0">
                <a:latin typeface="Times New Roman" panose="02020603050405020304" pitchFamily="18" charset="0"/>
              </a:rPr>
              <a:t>不应该</a:t>
            </a: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must</a:t>
            </a:r>
            <a:r>
              <a:rPr lang="zh-CN" altLang="en-US" sz="3200" dirty="0">
                <a:latin typeface="Times New Roman" panose="02020603050405020304" pitchFamily="18" charset="0"/>
              </a:rPr>
              <a:t>：必须</a:t>
            </a: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否定式：</a:t>
            </a:r>
            <a:r>
              <a:rPr lang="en-US" altLang="zh-CN" sz="3200" dirty="0">
                <a:latin typeface="Times New Roman" panose="02020603050405020304" pitchFamily="18" charset="0"/>
              </a:rPr>
              <a:t>must not</a:t>
            </a:r>
            <a:r>
              <a:rPr lang="zh-CN" altLang="en-US" sz="3200" dirty="0">
                <a:latin typeface="Times New Roman" panose="02020603050405020304" pitchFamily="18" charset="0"/>
              </a:rPr>
              <a:t>：禁止</a:t>
            </a: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在表示义务或责任时，</a:t>
            </a:r>
            <a:r>
              <a:rPr lang="en-US" altLang="zh-CN" sz="3200" dirty="0">
                <a:latin typeface="Times New Roman" panose="02020603050405020304" pitchFamily="18" charset="0"/>
              </a:rPr>
              <a:t>should</a:t>
            </a:r>
            <a:r>
              <a:rPr lang="zh-CN" altLang="en-US" sz="3200" dirty="0">
                <a:latin typeface="Times New Roman" panose="02020603050405020304" pitchFamily="18" charset="0"/>
              </a:rPr>
              <a:t>比</a:t>
            </a:r>
            <a:r>
              <a:rPr lang="en-US" altLang="zh-CN" sz="3200" dirty="0">
                <a:latin typeface="Times New Roman" panose="02020603050405020304" pitchFamily="18" charset="0"/>
              </a:rPr>
              <a:t>must</a:t>
            </a:r>
            <a:r>
              <a:rPr lang="zh-CN" altLang="en-US" sz="3200" dirty="0">
                <a:latin typeface="Times New Roman" panose="02020603050405020304" pitchFamily="18" charset="0"/>
              </a:rPr>
              <a:t>略轻一些。</a:t>
            </a:r>
          </a:p>
        </p:txBody>
      </p:sp>
    </p:spTree>
    <p:extLst>
      <p:ext uri="{BB962C8B-B14F-4D97-AF65-F5344CB8AC3E}">
        <p14:creationId xmlns:p14="http://schemas.microsoft.com/office/powerpoint/2010/main" val="86035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29C21B-B72F-4E5C-867F-3CC099A75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4370" y="1046156"/>
            <a:ext cx="10515600" cy="1294720"/>
          </a:xfrm>
        </p:spPr>
        <p:txBody>
          <a:bodyPr>
            <a:normAutofit/>
          </a:bodyPr>
          <a:lstStyle/>
          <a:p>
            <a:r>
              <a:rPr lang="en-US" altLang="zh-CN" b="1" dirty="0"/>
              <a:t>What </a:t>
            </a:r>
            <a:r>
              <a:rPr lang="en-US" altLang="zh-CN" b="1" dirty="0">
                <a:solidFill>
                  <a:srgbClr val="FF0000"/>
                </a:solidFill>
              </a:rPr>
              <a:t>should/must </a:t>
            </a:r>
            <a:r>
              <a:rPr lang="en-US" altLang="zh-CN" b="1" dirty="0"/>
              <a:t>we</a:t>
            </a:r>
            <a:r>
              <a:rPr lang="en-US" altLang="zh-CN" b="1" dirty="0">
                <a:solidFill>
                  <a:srgbClr val="FF0000"/>
                </a:solidFill>
              </a:rPr>
              <a:t> do </a:t>
            </a:r>
            <a:r>
              <a:rPr lang="en-US" altLang="zh-CN" b="1" dirty="0"/>
              <a:t>to protect animals?</a:t>
            </a:r>
          </a:p>
          <a:p>
            <a:r>
              <a:rPr lang="en-US" altLang="zh-CN" b="1" dirty="0"/>
              <a:t>What </a:t>
            </a:r>
            <a:r>
              <a:rPr lang="en-US" altLang="zh-CN" b="1" dirty="0">
                <a:solidFill>
                  <a:srgbClr val="FF0000"/>
                </a:solidFill>
              </a:rPr>
              <a:t>ought </a:t>
            </a:r>
            <a:r>
              <a:rPr lang="en-US" altLang="zh-CN" b="1" dirty="0"/>
              <a:t>we</a:t>
            </a:r>
            <a:r>
              <a:rPr lang="en-US" altLang="zh-CN" b="1" dirty="0">
                <a:solidFill>
                  <a:srgbClr val="FF0000"/>
                </a:solidFill>
              </a:rPr>
              <a:t> to do </a:t>
            </a:r>
            <a:r>
              <a:rPr lang="en-US" altLang="zh-CN" b="1" dirty="0"/>
              <a:t>to protect animals?</a:t>
            </a:r>
          </a:p>
          <a:p>
            <a:endParaRPr lang="zh-CN" altLang="en-US" b="1" dirty="0"/>
          </a:p>
        </p:txBody>
      </p:sp>
      <p:sp>
        <p:nvSpPr>
          <p:cNvPr id="4" name="文本框 23556">
            <a:extLst>
              <a:ext uri="{FF2B5EF4-FFF2-40B4-BE49-F238E27FC236}">
                <a16:creationId xmlns:a16="http://schemas.microsoft.com/office/drawing/2014/main" id="{EAA2107A-206E-484E-B807-488F5B29A0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4370" y="341690"/>
            <a:ext cx="6767512" cy="523875"/>
          </a:xfrm>
          <a:prstGeom prst="rect">
            <a:avLst/>
          </a:prstGeom>
          <a:solidFill>
            <a:srgbClr val="FF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我们应该</a:t>
            </a:r>
            <a:r>
              <a:rPr lang="en-US" altLang="zh-CN" sz="2800" b="1" dirty="0">
                <a:latin typeface="Times New Roman" panose="02020603050405020304" pitchFamily="18" charset="0"/>
              </a:rPr>
              <a:t>/</a:t>
            </a:r>
            <a:r>
              <a:rPr lang="zh-CN" altLang="en-US" sz="2800" b="1" dirty="0">
                <a:latin typeface="Times New Roman" panose="02020603050405020304" pitchFamily="18" charset="0"/>
              </a:rPr>
              <a:t>必须做什么去保护动物</a:t>
            </a:r>
            <a:r>
              <a:rPr lang="en-US" altLang="zh-CN" sz="2800" b="1" dirty="0">
                <a:latin typeface="Times New Roman" panose="02020603050405020304" pitchFamily="18" charset="0"/>
              </a:rPr>
              <a:t>?</a:t>
            </a:r>
          </a:p>
        </p:txBody>
      </p:sp>
      <p:sp>
        <p:nvSpPr>
          <p:cNvPr id="5" name="内容占位符 2">
            <a:extLst>
              <a:ext uri="{FF2B5EF4-FFF2-40B4-BE49-F238E27FC236}">
                <a16:creationId xmlns:a16="http://schemas.microsoft.com/office/drawing/2014/main" id="{408CD588-E0B5-4A82-AE80-48512D1B4478}"/>
              </a:ext>
            </a:extLst>
          </p:cNvPr>
          <p:cNvSpPr txBox="1">
            <a:spLocks/>
          </p:cNvSpPr>
          <p:nvPr/>
        </p:nvSpPr>
        <p:spPr>
          <a:xfrm>
            <a:off x="1034370" y="2812455"/>
            <a:ext cx="10515600" cy="96611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/>
              <a:t>What </a:t>
            </a:r>
            <a:r>
              <a:rPr lang="en-US" altLang="zh-CN" b="1" dirty="0">
                <a:solidFill>
                  <a:srgbClr val="FF0000"/>
                </a:solidFill>
              </a:rPr>
              <a:t>should/must </a:t>
            </a:r>
            <a:r>
              <a:rPr lang="en-US" altLang="zh-CN" b="1" dirty="0"/>
              <a:t>we</a:t>
            </a:r>
            <a:r>
              <a:rPr lang="en-US" altLang="zh-CN" b="1" dirty="0">
                <a:solidFill>
                  <a:srgbClr val="FF0000"/>
                </a:solidFill>
              </a:rPr>
              <a:t> do </a:t>
            </a:r>
            <a:r>
              <a:rPr lang="en-US" altLang="zh-CN" b="1" dirty="0"/>
              <a:t>about endangered animals?</a:t>
            </a:r>
          </a:p>
          <a:p>
            <a:r>
              <a:rPr lang="en-US" altLang="zh-CN" b="1" dirty="0"/>
              <a:t>What </a:t>
            </a:r>
            <a:r>
              <a:rPr lang="en-US" altLang="zh-CN" b="1" dirty="0">
                <a:solidFill>
                  <a:srgbClr val="FF0000"/>
                </a:solidFill>
              </a:rPr>
              <a:t>ought</a:t>
            </a:r>
            <a:r>
              <a:rPr lang="en-US" altLang="zh-CN" b="1" dirty="0"/>
              <a:t> we </a:t>
            </a:r>
            <a:r>
              <a:rPr lang="en-US" altLang="zh-CN" b="1" dirty="0">
                <a:solidFill>
                  <a:srgbClr val="FF0000"/>
                </a:solidFill>
              </a:rPr>
              <a:t>to do </a:t>
            </a:r>
            <a:r>
              <a:rPr lang="en-US" altLang="zh-CN" b="1" dirty="0"/>
              <a:t>about endangered animals?</a:t>
            </a:r>
          </a:p>
          <a:p>
            <a:endParaRPr lang="zh-CN" altLang="en-US" b="1" dirty="0"/>
          </a:p>
        </p:txBody>
      </p:sp>
      <p:sp>
        <p:nvSpPr>
          <p:cNvPr id="7" name="文本框 23557">
            <a:extLst>
              <a:ext uri="{FF2B5EF4-FFF2-40B4-BE49-F238E27FC236}">
                <a16:creationId xmlns:a16="http://schemas.microsoft.com/office/drawing/2014/main" id="{4DD60277-42BA-4B02-B307-4C17AF8A2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4370" y="3990155"/>
            <a:ext cx="6119812" cy="522287"/>
          </a:xfrm>
          <a:prstGeom prst="rect">
            <a:avLst/>
          </a:prstGeom>
          <a:solidFill>
            <a:srgbClr val="FF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我们应该</a:t>
            </a:r>
            <a:r>
              <a:rPr lang="en-US" altLang="zh-CN" sz="2800" b="1" dirty="0">
                <a:latin typeface="Times New Roman" panose="02020603050405020304" pitchFamily="18" charset="0"/>
              </a:rPr>
              <a:t>/</a:t>
            </a:r>
            <a:r>
              <a:rPr lang="zh-CN" altLang="en-US" sz="2800" b="1" dirty="0">
                <a:latin typeface="Times New Roman" panose="02020603050405020304" pitchFamily="18" charset="0"/>
              </a:rPr>
              <a:t>必须保护濒危动物。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8" name="内容占位符 2">
            <a:extLst>
              <a:ext uri="{FF2B5EF4-FFF2-40B4-BE49-F238E27FC236}">
                <a16:creationId xmlns:a16="http://schemas.microsoft.com/office/drawing/2014/main" id="{93B85E36-6CB5-4D3E-8E0F-BF02B0396F6B}"/>
              </a:ext>
            </a:extLst>
          </p:cNvPr>
          <p:cNvSpPr txBox="1">
            <a:spLocks/>
          </p:cNvSpPr>
          <p:nvPr/>
        </p:nvSpPr>
        <p:spPr>
          <a:xfrm>
            <a:off x="1034370" y="4873624"/>
            <a:ext cx="10515600" cy="634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/>
              <a:t>We must/should/</a:t>
            </a:r>
            <a:r>
              <a:rPr lang="en-US" altLang="zh-CN" b="1" dirty="0">
                <a:solidFill>
                  <a:srgbClr val="FF0000"/>
                </a:solidFill>
              </a:rPr>
              <a:t>ought to </a:t>
            </a:r>
            <a:r>
              <a:rPr lang="en-US" altLang="zh-CN" b="1" dirty="0"/>
              <a:t>protect endangered animals.</a:t>
            </a:r>
            <a:endParaRPr lang="zh-CN" altLang="en-US" b="1" dirty="0"/>
          </a:p>
        </p:txBody>
      </p:sp>
      <p:sp>
        <p:nvSpPr>
          <p:cNvPr id="9" name="文本框 23556">
            <a:extLst>
              <a:ext uri="{FF2B5EF4-FFF2-40B4-BE49-F238E27FC236}">
                <a16:creationId xmlns:a16="http://schemas.microsoft.com/office/drawing/2014/main" id="{4E4B2B89-3114-4379-92BD-82A1D32E5B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4370" y="2098587"/>
            <a:ext cx="6767512" cy="523220"/>
          </a:xfrm>
          <a:prstGeom prst="rect">
            <a:avLst/>
          </a:prstGeom>
          <a:solidFill>
            <a:srgbClr val="FF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关于濒危动物，我们应该做什么？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49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7" grpId="0" animBg="1"/>
      <p:bldP spid="8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>
            <a:extLst>
              <a:ext uri="{FF2B5EF4-FFF2-40B4-BE49-F238E27FC236}">
                <a16:creationId xmlns:a16="http://schemas.microsoft.com/office/drawing/2014/main" id="{8C69E859-ACD5-4CEC-A90E-D8312CFBBF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9264" y="530225"/>
            <a:ext cx="76168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</a:rPr>
              <a:t>A1 Read the conversation below and practise it in pairs. Pay attention to the words in blue.</a:t>
            </a:r>
          </a:p>
        </p:txBody>
      </p:sp>
      <p:pic>
        <p:nvPicPr>
          <p:cNvPr id="29698" name="Picture 16" descr="QQ截图20130826192600">
            <a:extLst>
              <a:ext uri="{FF2B5EF4-FFF2-40B4-BE49-F238E27FC236}">
                <a16:creationId xmlns:a16="http://schemas.microsoft.com/office/drawing/2014/main" id="{32FBF76B-0DAC-4FD0-83E3-30B0E4A0C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4" y="4692651"/>
            <a:ext cx="3171825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矩形 1">
            <a:extLst>
              <a:ext uri="{FF2B5EF4-FFF2-40B4-BE49-F238E27FC236}">
                <a16:creationId xmlns:a16="http://schemas.microsoft.com/office/drawing/2014/main" id="{FF00839F-5183-423A-AE74-25A42FB2B9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484313"/>
            <a:ext cx="8640762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Kevin: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What should we do to</a:t>
            </a:r>
            <a:r>
              <a:rPr lang="en-US" altLang="zh-CN" sz="2800">
                <a:latin typeface="Times New Roman" panose="02020603050405020304" pitchFamily="18" charset="0"/>
              </a:rPr>
              <a:t> protect the fish in the river?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Amy: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We mustn’t</a:t>
            </a:r>
            <a:r>
              <a:rPr lang="en-US" altLang="zh-CN" sz="2800">
                <a:latin typeface="Times New Roman" panose="02020603050405020304" pitchFamily="18" charset="0"/>
              </a:rPr>
              <a:t> throw rubbish into the river. The fish will die if the river is polluted.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Kevin: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What else should we do?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Amy: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We should</a:t>
            </a:r>
            <a:r>
              <a:rPr lang="en-US" altLang="zh-CN" sz="2800">
                <a:latin typeface="Times New Roman" panose="02020603050405020304" pitchFamily="18" charset="0"/>
              </a:rPr>
              <a:t> write to factories and ask them to stop polluting the river.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Kevin: </a:t>
            </a:r>
            <a:r>
              <a:rPr lang="en-US" altLang="zh-CN" sz="2800">
                <a:latin typeface="Times New Roman" panose="02020603050405020304" pitchFamily="18" charset="0"/>
              </a:rPr>
              <a:t>Good idea.</a:t>
            </a:r>
          </a:p>
        </p:txBody>
      </p:sp>
      <p:pic>
        <p:nvPicPr>
          <p:cNvPr id="5" name="talk time conversation.wav">
            <a:hlinkClick r:id="" action="ppaction://media"/>
            <a:extLst>
              <a:ext uri="{FF2B5EF4-FFF2-40B4-BE49-F238E27FC236}">
                <a16:creationId xmlns:a16="http://schemas.microsoft.com/office/drawing/2014/main" id="{4E9685F7-96EF-4DA8-915C-25ADA3B1411B}"/>
              </a:ext>
            </a:extLst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9080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9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>
            <a:extLst>
              <a:ext uri="{FF2B5EF4-FFF2-40B4-BE49-F238E27FC236}">
                <a16:creationId xmlns:a16="http://schemas.microsoft.com/office/drawing/2014/main" id="{14F3F43B-98A5-4BA7-9B22-99D40CC70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574" y="2830287"/>
            <a:ext cx="9242198" cy="214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TextBox 6">
            <a:extLst>
              <a:ext uri="{FF2B5EF4-FFF2-40B4-BE49-F238E27FC236}">
                <a16:creationId xmlns:a16="http://schemas.microsoft.com/office/drawing/2014/main" id="{2A899140-7732-4A79-9C66-E2FD1AA26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3114" y="333376"/>
            <a:ext cx="23574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604A7B"/>
                </a:solidFill>
                <a:latin typeface="Times New Roman" panose="02020603050405020304" pitchFamily="18" charset="0"/>
              </a:rPr>
              <a:t>Speak up</a:t>
            </a:r>
          </a:p>
        </p:txBody>
      </p:sp>
      <p:sp>
        <p:nvSpPr>
          <p:cNvPr id="108" name="矩形 21">
            <a:extLst>
              <a:ext uri="{FF2B5EF4-FFF2-40B4-BE49-F238E27FC236}">
                <a16:creationId xmlns:a16="http://schemas.microsoft.com/office/drawing/2014/main" id="{509600FF-96EE-4CDB-A1DC-2382FEAC9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7038" y="981075"/>
            <a:ext cx="8647112" cy="18158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How can we help save endangered animals? In groups, choose one endangered animal from A on page 70 to talk about. Use the questions below to help you.</a:t>
            </a:r>
            <a:endParaRPr lang="zh-CN" altLang="en-US" sz="2800" b="1" i="1" dirty="0">
              <a:solidFill>
                <a:schemeClr val="tx1"/>
              </a:solidFill>
            </a:endParaRPr>
          </a:p>
        </p:txBody>
      </p:sp>
      <p:pic>
        <p:nvPicPr>
          <p:cNvPr id="32772" name="图片 9220" descr="QQ截图20150116110412">
            <a:extLst>
              <a:ext uri="{FF2B5EF4-FFF2-40B4-BE49-F238E27FC236}">
                <a16:creationId xmlns:a16="http://schemas.microsoft.com/office/drawing/2014/main" id="{4A5744EB-D2D7-44DD-94F5-26F55809C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0" y="4522788"/>
            <a:ext cx="4171950" cy="196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extBox 110">
            <a:extLst>
              <a:ext uri="{FF2B5EF4-FFF2-40B4-BE49-F238E27FC236}">
                <a16:creationId xmlns:a16="http://schemas.microsoft.com/office/drawing/2014/main" id="{9C333062-70EF-42EE-B209-AC0830D9D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052513"/>
            <a:ext cx="7705725" cy="40322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>
                <a:latin typeface="Times New Roman" panose="02020603050405020304" pitchFamily="18" charset="0"/>
              </a:rPr>
              <a:t>S1: Which endangered animal are we going to talk about?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 algn="just"/>
            <a:r>
              <a:rPr lang="en-US" altLang="zh-CN" sz="3200">
                <a:latin typeface="Times New Roman" panose="02020603050405020304" pitchFamily="18" charset="0"/>
              </a:rPr>
              <a:t>S2: We are going to talk about …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 algn="just"/>
            <a:r>
              <a:rPr lang="en-US" altLang="zh-CN" sz="3200">
                <a:latin typeface="Times New Roman" panose="02020603050405020304" pitchFamily="18" charset="0"/>
              </a:rPr>
              <a:t>S1: What dangers do they face?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 algn="just"/>
            <a:r>
              <a:rPr lang="en-US" altLang="zh-CN" sz="3200">
                <a:latin typeface="Times New Roman" panose="02020603050405020304" pitchFamily="18" charset="0"/>
              </a:rPr>
              <a:t>S2: They are killed every year.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 algn="just"/>
            <a:r>
              <a:rPr lang="en-US" altLang="zh-CN" sz="3200">
                <a:latin typeface="Times New Roman" panose="02020603050405020304" pitchFamily="18" charset="0"/>
              </a:rPr>
              <a:t>S3: There is not enough food for them.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 algn="just"/>
            <a:r>
              <a:rPr lang="en-US" altLang="zh-CN" sz="3200">
                <a:latin typeface="Times New Roman" panose="02020603050405020304" pitchFamily="18" charset="0"/>
              </a:rPr>
              <a:t>S4: Their homes are destroyed.</a:t>
            </a:r>
            <a:endParaRPr lang="zh-CN" altLang="en-US" sz="3200">
              <a:latin typeface="Times New Roman" panose="02020603050405020304" pitchFamily="18" charset="0"/>
            </a:endParaRPr>
          </a:p>
          <a:p>
            <a:pPr algn="just"/>
            <a:r>
              <a:rPr lang="en-US" altLang="zh-CN" sz="3200">
                <a:latin typeface="Times New Roman" panose="02020603050405020304" pitchFamily="18" charset="0"/>
              </a:rPr>
              <a:t>…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6E645AD0-FA0E-44FE-BA99-F5538B76C15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631950"/>
            <a:ext cx="8229600" cy="2946400"/>
          </a:xfrm>
        </p:spPr>
        <p:txBody>
          <a:bodyPr>
            <a:normAutofit/>
          </a:bodyPr>
          <a:lstStyle/>
          <a:p>
            <a:pPr marL="514350" indent="-514350">
              <a:buNone/>
              <a:defRPr/>
            </a:pPr>
            <a:r>
              <a:rPr lang="en-US" altLang="zh-CN" sz="3200" b="1" dirty="0"/>
              <a:t>1. What should we do to ...?</a:t>
            </a:r>
          </a:p>
          <a:p>
            <a:pPr marL="514350" indent="-514350">
              <a:buNone/>
              <a:defRPr/>
            </a:pPr>
            <a:r>
              <a:rPr lang="zh-CN" altLang="en-US" sz="3200" b="1" dirty="0"/>
              <a:t>我们应该做什么来</a:t>
            </a:r>
            <a:r>
              <a:rPr lang="en-US" altLang="zh-CN" sz="3200" b="1" dirty="0"/>
              <a:t>……</a:t>
            </a:r>
            <a:r>
              <a:rPr lang="zh-CN" altLang="en-US" sz="3200" b="1" dirty="0"/>
              <a:t>？</a:t>
            </a:r>
            <a:endParaRPr lang="en-US" altLang="zh-CN" sz="3200" b="1" dirty="0"/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我们应该做什么来让妈妈高兴呢？</a:t>
            </a:r>
            <a:endParaRPr lang="en-US" altLang="zh-CN" sz="3200" dirty="0"/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What should we do to make our mother happy?</a:t>
            </a:r>
          </a:p>
        </p:txBody>
      </p:sp>
      <p:sp>
        <p:nvSpPr>
          <p:cNvPr id="18434" name="文本框 12291">
            <a:extLst>
              <a:ext uri="{FF2B5EF4-FFF2-40B4-BE49-F238E27FC236}">
                <a16:creationId xmlns:a16="http://schemas.microsoft.com/office/drawing/2014/main" id="{CA0F4718-D83E-4095-8A04-8E5AC10F7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313" y="596901"/>
            <a:ext cx="3962400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800">
                <a:solidFill>
                  <a:srgbClr val="0000FF"/>
                </a:solidFill>
                <a:latin typeface="Comic Sans MS" panose="030F0702030302020204" pitchFamily="66" charset="0"/>
              </a:rPr>
              <a:t>Notes </a:t>
            </a:r>
            <a:r>
              <a:rPr lang="en-US" altLang="zh-CN" sz="3600">
                <a:latin typeface="Times New Roman" panose="02020603050405020304" pitchFamily="18" charset="0"/>
              </a:rPr>
              <a:t>P74</a:t>
            </a:r>
            <a:endParaRPr lang="en-US" altLang="zh-CN" sz="3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6E443382-CF64-4CE0-AE3D-6F32309AAB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631951"/>
            <a:ext cx="8229600" cy="2797175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2. product		</a:t>
            </a:r>
            <a:r>
              <a:rPr lang="en-US" altLang="zh-CN" sz="3200" b="1" i="1"/>
              <a:t>n. </a:t>
            </a:r>
            <a:r>
              <a:rPr lang="zh-CN" altLang="en-US" sz="3200" b="1"/>
              <a:t>产品</a:t>
            </a:r>
            <a:endParaRPr lang="en-US" altLang="zh-CN" sz="3200"/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    fur products	</a:t>
            </a:r>
            <a:r>
              <a:rPr lang="zh-CN" altLang="en-US" sz="3200"/>
              <a:t>毛皮制品</a:t>
            </a:r>
            <a:endParaRPr lang="en-US" altLang="zh-CN" sz="3200"/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/>
              <a:t>尽量以最低的价格买到最好的产品。</a:t>
            </a: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Try to get the best product at the lowest price.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>
            <a:extLst>
              <a:ext uri="{FF2B5EF4-FFF2-40B4-BE49-F238E27FC236}">
                <a16:creationId xmlns:a16="http://schemas.microsoft.com/office/drawing/2014/main" id="{C71699A8-135C-4BAB-B2FB-F65FDAA986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45028" y="0"/>
            <a:ext cx="8153400" cy="6716486"/>
          </a:xfrm>
        </p:spPr>
        <p:txBody>
          <a:bodyPr/>
          <a:lstStyle/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en-US" altLang="zh-CN" sz="3200" b="1" dirty="0"/>
              <a:t>3. danger 		</a:t>
            </a:r>
            <a:r>
              <a:rPr lang="en-US" altLang="zh-CN" sz="3200" b="1" i="1" dirty="0"/>
              <a:t>n. </a:t>
            </a:r>
            <a:r>
              <a:rPr lang="zh-CN" altLang="en-US" sz="3200" b="1" dirty="0"/>
              <a:t>危险；风险</a:t>
            </a:r>
            <a:endParaRPr lang="en-US" altLang="zh-CN" sz="3200" b="1" dirty="0"/>
          </a:p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en-US" altLang="zh-CN" sz="3200" b="1" dirty="0"/>
              <a:t>in danger: </a:t>
            </a:r>
            <a:r>
              <a:rPr lang="zh-CN" altLang="en-US" sz="3200" b="1" dirty="0"/>
              <a:t>处于危险之中</a:t>
            </a:r>
            <a:endParaRPr lang="zh-CN" altLang="en-US" sz="3200" dirty="0"/>
          </a:p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zh-CN" altLang="en-US" sz="3200" dirty="0"/>
              <a:t>这位老太太生命很危险。</a:t>
            </a:r>
          </a:p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old lady is in great danger.</a:t>
            </a:r>
          </a:p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en-US" altLang="zh-CN" sz="3200" dirty="0"/>
              <a:t>dangerous              adj. </a:t>
            </a:r>
            <a:r>
              <a:rPr lang="zh-CN" altLang="en-US" sz="3200" dirty="0"/>
              <a:t>危险的</a:t>
            </a:r>
          </a:p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zh-CN" altLang="en-US" sz="3200" dirty="0"/>
              <a:t>在这个湖里游泳很危险。</a:t>
            </a:r>
          </a:p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This lake is dangerous for swimmers.</a:t>
            </a:r>
          </a:p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en-US" altLang="zh-CN" sz="3200" dirty="0"/>
              <a:t>endanger	         v. </a:t>
            </a:r>
            <a:r>
              <a:rPr lang="zh-CN" altLang="en-US" sz="3200" dirty="0"/>
              <a:t>使遭受危险，危及</a:t>
            </a:r>
          </a:p>
          <a:p>
            <a:pPr>
              <a:lnSpc>
                <a:spcPts val="4138"/>
              </a:lnSpc>
              <a:spcBef>
                <a:spcPct val="0"/>
              </a:spcBef>
              <a:buNone/>
            </a:pPr>
            <a:r>
              <a:rPr lang="en-US" altLang="zh-CN" sz="3200" dirty="0"/>
              <a:t>endangered	adj. </a:t>
            </a:r>
            <a:r>
              <a:rPr lang="zh-CN" altLang="en-US" sz="3200" dirty="0"/>
              <a:t>有灭绝危险的</a:t>
            </a:r>
            <a:endParaRPr lang="en-US" altLang="zh-CN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>
            <a:extLst>
              <a:ext uri="{FF2B5EF4-FFF2-40B4-BE49-F238E27FC236}">
                <a16:creationId xmlns:a16="http://schemas.microsoft.com/office/drawing/2014/main" id="{9357893F-B1FA-4379-A2C1-8799C7A437D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484314"/>
            <a:ext cx="8229600" cy="44672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/>
              <a:t>5. face 			</a:t>
            </a:r>
            <a:r>
              <a:rPr lang="en-US" altLang="zh-CN" sz="3200" b="1" i="1" dirty="0"/>
              <a:t>v. </a:t>
            </a:r>
            <a:r>
              <a:rPr lang="zh-CN" altLang="en-US" sz="3200" b="1" dirty="0"/>
              <a:t>面对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/>
              <a:t>				</a:t>
            </a:r>
            <a:r>
              <a:rPr lang="en-US" altLang="zh-CN" sz="3200" b="1" dirty="0"/>
              <a:t>	n. </a:t>
            </a:r>
            <a:r>
              <a:rPr lang="zh-CN" altLang="en-US" sz="3200" b="1" dirty="0"/>
              <a:t>脸，面孔</a:t>
            </a:r>
            <a:endParaRPr lang="zh-CN" altLang="en-US" sz="3200" dirty="0"/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/>
              <a:t>make faces/ a face	</a:t>
            </a:r>
            <a:r>
              <a:rPr lang="zh-CN" altLang="en-US" sz="3200" dirty="0"/>
              <a:t>做鬼脸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/>
              <a:t>face to face		</a:t>
            </a:r>
            <a:r>
              <a:rPr lang="zh-CN" altLang="en-US" sz="3200" dirty="0"/>
              <a:t>面对面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/>
              <a:t>lose/ save face		</a:t>
            </a:r>
            <a:r>
              <a:rPr lang="zh-CN" altLang="en-US" sz="3200" dirty="0"/>
              <a:t>丢</a:t>
            </a:r>
            <a:r>
              <a:rPr lang="en-US" altLang="zh-CN" sz="3200" dirty="0"/>
              <a:t>/</a:t>
            </a:r>
            <a:r>
              <a:rPr lang="zh-CN" altLang="en-US" sz="3200" dirty="0"/>
              <a:t>保全面子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他勇敢地面对困难。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He faced the difficulty with courage.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35B2D7B-4C24-4655-8F05-0F9C90D85E63}"/>
              </a:ext>
            </a:extLst>
          </p:cNvPr>
          <p:cNvSpPr/>
          <p:nvPr/>
        </p:nvSpPr>
        <p:spPr>
          <a:xfrm>
            <a:off x="1640038" y="2689056"/>
            <a:ext cx="3933448" cy="541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C5D2B55-616A-4D55-942F-495EA5C0536F}"/>
              </a:ext>
            </a:extLst>
          </p:cNvPr>
          <p:cNvSpPr/>
          <p:nvPr/>
        </p:nvSpPr>
        <p:spPr>
          <a:xfrm>
            <a:off x="1640038" y="3356378"/>
            <a:ext cx="3933448" cy="541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6FB28DC-91C7-411E-9304-C9A480BC50A4}"/>
              </a:ext>
            </a:extLst>
          </p:cNvPr>
          <p:cNvSpPr/>
          <p:nvPr/>
        </p:nvSpPr>
        <p:spPr>
          <a:xfrm>
            <a:off x="1640038" y="3986636"/>
            <a:ext cx="3933448" cy="5417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5E06BBE6-D52B-4827-908F-E4152B0F8F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298905"/>
            <a:ext cx="11506200" cy="583185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b="1" dirty="0"/>
              <a:t>6. What </a:t>
            </a:r>
            <a:r>
              <a:rPr lang="en-US" altLang="zh-CN" b="1" dirty="0">
                <a:solidFill>
                  <a:srgbClr val="FF0000"/>
                </a:solidFill>
              </a:rPr>
              <a:t>else</a:t>
            </a:r>
            <a:r>
              <a:rPr lang="en-US" altLang="zh-CN" b="1" dirty="0">
                <a:solidFill>
                  <a:schemeClr val="hlink"/>
                </a:solidFill>
              </a:rPr>
              <a:t> </a:t>
            </a:r>
            <a:r>
              <a:rPr lang="en-US" altLang="zh-CN" b="1" dirty="0"/>
              <a:t>should we do?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b="1" dirty="0"/>
              <a:t>我们还应该做什么呢？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else</a:t>
            </a:r>
            <a:r>
              <a:rPr lang="zh-CN" altLang="en-US" b="1" dirty="0">
                <a:solidFill>
                  <a:srgbClr val="FF0000"/>
                </a:solidFill>
              </a:rPr>
              <a:t>意为“别的；另外的；其他的”。</a:t>
            </a:r>
            <a:endParaRPr lang="en-US" altLang="zh-CN" b="1" dirty="0">
              <a:solidFill>
                <a:srgbClr val="FF0000"/>
              </a:solidFill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7030A0"/>
                </a:solidFill>
              </a:rPr>
              <a:t>通常用在不定代词</a:t>
            </a:r>
            <a:r>
              <a:rPr lang="en-US" altLang="zh-CN" b="1" dirty="0">
                <a:solidFill>
                  <a:srgbClr val="7030A0"/>
                </a:solidFill>
              </a:rPr>
              <a:t>(somebody, anybody, something, anything</a:t>
            </a:r>
            <a:r>
              <a:rPr lang="zh-CN" altLang="en-US" b="1" dirty="0">
                <a:solidFill>
                  <a:srgbClr val="7030A0"/>
                </a:solidFill>
              </a:rPr>
              <a:t>等</a:t>
            </a:r>
            <a:r>
              <a:rPr lang="en-US" altLang="zh-CN" b="1" dirty="0">
                <a:solidFill>
                  <a:srgbClr val="7030A0"/>
                </a:solidFill>
              </a:rPr>
              <a:t>)</a:t>
            </a: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7030A0"/>
                </a:solidFill>
              </a:rPr>
              <a:t>或疑问词</a:t>
            </a:r>
            <a:r>
              <a:rPr lang="en-US" altLang="zh-CN" b="1" dirty="0">
                <a:solidFill>
                  <a:srgbClr val="7030A0"/>
                </a:solidFill>
              </a:rPr>
              <a:t>(what, who, where)</a:t>
            </a:r>
            <a:r>
              <a:rPr lang="zh-CN" altLang="en-US" b="1" dirty="0">
                <a:solidFill>
                  <a:srgbClr val="7030A0"/>
                </a:solidFill>
              </a:rPr>
              <a:t>后面。</a:t>
            </a:r>
            <a:endParaRPr lang="en-US" altLang="zh-CN" b="1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7030A0"/>
                </a:solidFill>
              </a:rPr>
              <a:t>else </a:t>
            </a:r>
            <a:r>
              <a:rPr lang="zh-CN" altLang="en-US" b="1" dirty="0">
                <a:solidFill>
                  <a:srgbClr val="7030A0"/>
                </a:solidFill>
              </a:rPr>
              <a:t>也有所有格形式：</a:t>
            </a:r>
            <a:r>
              <a:rPr lang="en-US" altLang="zh-CN" b="1" dirty="0">
                <a:solidFill>
                  <a:srgbClr val="7030A0"/>
                </a:solidFill>
              </a:rPr>
              <a:t>else’s</a:t>
            </a:r>
            <a:r>
              <a:rPr lang="zh-CN" altLang="en-US" b="1" dirty="0">
                <a:solidFill>
                  <a:srgbClr val="7030A0"/>
                </a:solidFill>
              </a:rPr>
              <a:t>。</a:t>
            </a:r>
            <a:endParaRPr lang="zh-CN" altLang="en-US" b="1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/>
              <a:t>其他人</a:t>
            </a:r>
            <a:r>
              <a:rPr lang="en-US" altLang="zh-CN" b="1" dirty="0">
                <a:solidFill>
                  <a:srgbClr val="FF0000"/>
                </a:solidFill>
              </a:rPr>
              <a:t> somebody else 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/>
              <a:t>你还想邀请谁？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u="sng" dirty="0">
                <a:solidFill>
                  <a:srgbClr val="FF0000"/>
                </a:solidFill>
              </a:rPr>
              <a:t>Who else </a:t>
            </a:r>
            <a:r>
              <a:rPr lang="en-US" altLang="zh-CN" b="1" dirty="0">
                <a:solidFill>
                  <a:srgbClr val="FF0000"/>
                </a:solidFill>
              </a:rPr>
              <a:t>would you like to invite?</a:t>
            </a:r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/>
              <a:t>这件大衣肯定是别人的。</a:t>
            </a:r>
            <a:endParaRPr lang="en-US" altLang="zh-CN" b="1" dirty="0"/>
          </a:p>
          <a:p>
            <a:pPr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This coat must be </a:t>
            </a:r>
            <a:r>
              <a:rPr lang="en-US" altLang="zh-CN" b="1" u="sng" dirty="0">
                <a:solidFill>
                  <a:srgbClr val="FF0000"/>
                </a:solidFill>
              </a:rPr>
              <a:t>someone else’s.</a:t>
            </a:r>
            <a:endParaRPr lang="zh-CN" altLang="en-US" b="1" u="sng" dirty="0">
              <a:solidFill>
                <a:srgbClr val="FF00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FF7CC3D-FE91-476A-830A-7F3EB24932AA}"/>
              </a:ext>
            </a:extLst>
          </p:cNvPr>
          <p:cNvSpPr/>
          <p:nvPr/>
        </p:nvSpPr>
        <p:spPr>
          <a:xfrm>
            <a:off x="2042810" y="3361834"/>
            <a:ext cx="3933448" cy="3947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54712FF-BBAE-43AB-9A4E-120094235E04}"/>
              </a:ext>
            </a:extLst>
          </p:cNvPr>
          <p:cNvSpPr/>
          <p:nvPr/>
        </p:nvSpPr>
        <p:spPr>
          <a:xfrm>
            <a:off x="838200" y="4244502"/>
            <a:ext cx="1665514" cy="3947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28607FC-B5D4-484B-B794-DACD929A620E}"/>
              </a:ext>
            </a:extLst>
          </p:cNvPr>
          <p:cNvSpPr/>
          <p:nvPr/>
        </p:nvSpPr>
        <p:spPr>
          <a:xfrm>
            <a:off x="3880757" y="5181600"/>
            <a:ext cx="2710543" cy="3947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B5236F4F-83AE-42E8-A916-E149DBF5362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4" y="1268414"/>
            <a:ext cx="8218487" cy="521017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b="1"/>
              <a:t>根据中文意思完成句子。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1. </a:t>
            </a:r>
            <a:r>
              <a:rPr lang="zh-CN" altLang="en-US"/>
              <a:t>你还想去哪儿？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_____ _____ do you want to go?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endParaRPr lang="en-US" altLang="zh-CN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b="1"/>
              <a:t>选择最佳答案填空。</a:t>
            </a:r>
            <a:endParaRPr lang="zh-CN" altLang="en-US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)2. Put it down, Mark. You shouldn’t read _____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letter.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anyone’s else’s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B. anyone’s else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C. anyone else’s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D. anyone else</a:t>
            </a:r>
            <a:endParaRPr lang="zh-CN" altLang="en-US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742C78A5-275B-4919-B268-2CBEA8CE70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5663" y="3630614"/>
            <a:ext cx="423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182DBB49-033C-4EF6-8FCA-2C061CCCF0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6789" y="2168525"/>
            <a:ext cx="18621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Where  else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0" name="TextBox 4">
            <a:extLst>
              <a:ext uri="{FF2B5EF4-FFF2-40B4-BE49-F238E27FC236}">
                <a16:creationId xmlns:a16="http://schemas.microsoft.com/office/drawing/2014/main" id="{26916F2C-CD7A-4BC4-A07B-AD602B53FD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404813"/>
            <a:ext cx="1943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5DD9DD-70CB-44B1-BE9D-F1831545A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C94F427-3F5D-41A4-BE8F-6E50DE5AD8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/>
              <a:t>Thank you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87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叶金边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千图网海量PPT模板www.58pic.com">
  <a:themeElements>
    <a:clrScheme name="MC-欧美风主题色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45B"/>
      </a:accent1>
      <a:accent2>
        <a:srgbClr val="D22866"/>
      </a:accent2>
      <a:accent3>
        <a:srgbClr val="FF8900"/>
      </a:accent3>
      <a:accent4>
        <a:srgbClr val="00345B"/>
      </a:accent4>
      <a:accent5>
        <a:srgbClr val="D22866"/>
      </a:accent5>
      <a:accent6>
        <a:srgbClr val="FF8900"/>
      </a:accent6>
      <a:hlink>
        <a:srgbClr val="0563C1"/>
      </a:hlink>
      <a:folHlink>
        <a:srgbClr val="954F72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 anchor="ctr">
        <a:spAutoFit/>
      </a:bodyPr>
      <a:lstStyle>
        <a:defPPr>
          <a:lnSpc>
            <a:spcPct val="120000"/>
          </a:lnSpc>
          <a:defRPr dirty="0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演示文稿1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851</Words>
  <Application>Microsoft Office PowerPoint</Application>
  <PresentationFormat>宽屏</PresentationFormat>
  <Paragraphs>110</Paragraphs>
  <Slides>16</Slides>
  <Notes>4</Notes>
  <HiddenSlides>0</HiddenSlides>
  <MMClips>2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16</vt:i4>
      </vt:variant>
    </vt:vector>
  </HeadingPairs>
  <TitlesOfParts>
    <vt:vector size="32" baseType="lpstr">
      <vt:lpstr>等线</vt:lpstr>
      <vt:lpstr>等线 Light</vt:lpstr>
      <vt:lpstr>微软雅黑</vt:lpstr>
      <vt:lpstr>Arial</vt:lpstr>
      <vt:lpstr>Calibri</vt:lpstr>
      <vt:lpstr>Comic Sans MS</vt:lpstr>
      <vt:lpstr>JasmineUPC</vt:lpstr>
      <vt:lpstr>Matura MT Script Capitals</vt:lpstr>
      <vt:lpstr>Times New Roman</vt:lpstr>
      <vt:lpstr>Wingdings 2</vt:lpstr>
      <vt:lpstr>Office 主题​​</vt:lpstr>
      <vt:lpstr>千图网海量PPT模板www.58pic.com</vt:lpstr>
      <vt:lpstr>4_Office 主题​​</vt:lpstr>
      <vt:lpstr>u7模板</vt:lpstr>
      <vt:lpstr>1_u7模板</vt:lpstr>
      <vt:lpstr>演示文稿1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绿叶金边</dc:title>
  <dc:creator>张 建春</dc:creator>
  <cp:lastModifiedBy>chen yimin</cp:lastModifiedBy>
  <cp:revision>96</cp:revision>
  <dcterms:created xsi:type="dcterms:W3CDTF">2018-09-20T08:24:00Z</dcterms:created>
  <dcterms:modified xsi:type="dcterms:W3CDTF">2022-04-23T08:24:24Z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