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4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97385"/>
            <a:ext cx="9144000" cy="976394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P34-6(1)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选择你感受非常强烈的三种情绪体验。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15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graphicFrame>
        <p:nvGraphicFramePr>
          <p:cNvPr id="7" name="内容占位符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8899837"/>
              </p:ext>
            </p:extLst>
          </p:nvPr>
        </p:nvGraphicFramePr>
        <p:xfrm>
          <a:off x="-2" y="1460307"/>
          <a:ext cx="9144004" cy="3275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8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12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208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31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532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/>
                        <a:t>事件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/>
                        <a:t>情绪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/>
                        <a:t>影响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/>
                        <a:t>持续时间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948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校篮球比赛得奖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兴奋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打球更</a:t>
                      </a:r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有积极性了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至今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532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数学测验考砸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难过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整个人没精打采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2</a:t>
                      </a:r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天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532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甲同学撞到我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生气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不愿搭理甲同学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半天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6989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55674"/>
            <a:ext cx="9144000" cy="976394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P35-6(1)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标出某件事情发生时，李威的情绪体验并连成线。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-24774" y="838709"/>
            <a:ext cx="9144000" cy="9652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根据上图，说说青春期情绪有什么特点，要注意什么。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330068" y="1816362"/>
            <a:ext cx="8267377" cy="10276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青春期的情绪丰富、波动大。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尤其要注意调控情绪。</a:t>
            </a: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-108243" y="2731746"/>
            <a:ext cx="9144000" cy="803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(3)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面对起伏不定的情绪，你已掌握了什么调节方法？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330068" y="3534844"/>
            <a:ext cx="8434316" cy="3589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改变认识评价。</a:t>
            </a:r>
          </a:p>
          <a:p>
            <a:pPr marL="0" indent="0"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注意转移法：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如改变注意焦点，分散注意力；做自己平时最感兴趣的事；改变环境。</a:t>
            </a:r>
          </a:p>
          <a:p>
            <a:pPr marL="0" indent="0"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合理发泄法：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在适当的场合哭一场，向他人倾诉，运动，放声歌唱。</a:t>
            </a:r>
          </a:p>
          <a:p>
            <a:pPr marL="0" indent="0"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做些放松训练。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P40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4411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1919</TotalTime>
  <Words>185</Words>
  <Application>Microsoft Office PowerPoint</Application>
  <PresentationFormat>全屏显示(4:3)</PresentationFormat>
  <Paragraphs>27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华文细黑</vt:lpstr>
      <vt:lpstr>华文中宋</vt:lpstr>
      <vt:lpstr>幼圆</vt:lpstr>
      <vt:lpstr>Arial</vt:lpstr>
      <vt:lpstr>Calibri</vt:lpstr>
      <vt:lpstr>Calibri Light</vt:lpstr>
      <vt:lpstr>Office 主题</vt:lpstr>
      <vt:lpstr>第4课作业讲评</vt:lpstr>
      <vt:lpstr>P34-6(1)选择你感受非常强烈的三种情绪体验。15分</vt:lpstr>
      <vt:lpstr>P35-6(1)标出某件事情发生时，李威的情绪体验并连成线。4分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76</cp:revision>
  <dcterms:created xsi:type="dcterms:W3CDTF">2016-10-16T10:14:16Z</dcterms:created>
  <dcterms:modified xsi:type="dcterms:W3CDTF">2021-07-09T07:26:20Z</dcterms:modified>
</cp:coreProperties>
</file>