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43" autoAdjust="0"/>
    <p:restoredTop sz="94660"/>
  </p:normalViewPr>
  <p:slideViewPr>
    <p:cSldViewPr snapToGrid="0">
      <p:cViewPr varScale="1">
        <p:scale>
          <a:sx n="74" d="100"/>
          <a:sy n="74" d="100"/>
        </p:scale>
        <p:origin x="414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41365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1035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15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1360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9469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63659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31642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04335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6415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214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B72CB-B913-4964-8457-A627A7681A9E}" type="datetimeFigureOut">
              <a:rPr lang="zh-CN" altLang="en-US" smtClean="0"/>
              <a:t>2016/2/23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326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3B72CB-B913-4964-8457-A627A7681A9E}" type="datetimeFigureOut">
              <a:rPr lang="zh-CN" altLang="en-US" smtClean="0"/>
              <a:t>2016/2/23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FA7927-54B0-472A-85BE-F87F50179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3930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24" Type="http://schemas.openxmlformats.org/officeDocument/2006/relationships/image" Target="../media/image23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639909" y="349631"/>
            <a:ext cx="9144000" cy="2387600"/>
          </a:xfrm>
        </p:spPr>
        <p:txBody>
          <a:bodyPr>
            <a:normAutofit/>
          </a:bodyPr>
          <a:lstStyle/>
          <a:p>
            <a:r>
              <a:rPr lang="zh-CN" altLang="en-US" sz="7200" dirty="0" smtClean="0">
                <a:solidFill>
                  <a:srgbClr val="FF0000"/>
                </a:solidFill>
              </a:rPr>
              <a:t>无机化学</a:t>
            </a:r>
            <a:endParaRPr lang="zh-CN" altLang="en-US" sz="7200" dirty="0">
              <a:solidFill>
                <a:srgbClr val="FF0000"/>
              </a:solidFill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zh-CN" altLang="en-US" sz="4400" dirty="0" smtClean="0"/>
              <a:t>元素化合物价类二维图微课集</a:t>
            </a:r>
            <a:endParaRPr lang="en-US" altLang="zh-CN" sz="4400" dirty="0" smtClean="0"/>
          </a:p>
          <a:p>
            <a:r>
              <a:rPr lang="zh-CN" altLang="en-US" sz="4400" dirty="0">
                <a:solidFill>
                  <a:srgbClr val="C00000"/>
                </a:solidFill>
              </a:rPr>
              <a:t>中大</a:t>
            </a:r>
            <a:r>
              <a:rPr lang="zh-CN" altLang="en-US" sz="4400" dirty="0" smtClean="0">
                <a:solidFill>
                  <a:srgbClr val="C00000"/>
                </a:solidFill>
              </a:rPr>
              <a:t>附中  张伟</a:t>
            </a:r>
            <a:endParaRPr lang="zh-CN" altLang="en-US" sz="4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7510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64"/>
    </mc:Choice>
    <mc:Fallback xmlns="">
      <p:transition spd="slow" advTm="7164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667" y="64395"/>
            <a:ext cx="6981825" cy="3667125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0" y="3801543"/>
            <a:ext cx="1661375" cy="473107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1470" y="4226170"/>
            <a:ext cx="1760393" cy="52811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64344" y="4862375"/>
            <a:ext cx="1671742" cy="32356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06156" y="5710970"/>
            <a:ext cx="1919970" cy="23869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04582" y="5311556"/>
            <a:ext cx="2269507" cy="28511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51165" y="3936916"/>
            <a:ext cx="2486591" cy="32043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59510" y="4353248"/>
            <a:ext cx="3552528" cy="30520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87828" y="1263699"/>
            <a:ext cx="3265493" cy="443743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128006" y="1736879"/>
            <a:ext cx="3368063" cy="54519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253350" y="5516938"/>
            <a:ext cx="3274228" cy="411919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53350" y="2205744"/>
            <a:ext cx="3132225" cy="403806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73444" y="4722155"/>
            <a:ext cx="4476483" cy="398669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03441" y="2734843"/>
            <a:ext cx="4222797" cy="426772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253350" y="5178425"/>
            <a:ext cx="3451686" cy="358372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051464" y="445084"/>
            <a:ext cx="2377375" cy="271700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17146" y="5799765"/>
            <a:ext cx="1918719" cy="269483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44272" y="5397848"/>
            <a:ext cx="2826872" cy="353359"/>
          </a:xfrm>
          <a:prstGeom prst="rect">
            <a:avLst/>
          </a:prstGeom>
        </p:spPr>
      </p:pic>
      <p:pic>
        <p:nvPicPr>
          <p:cNvPr id="21" name="图片 20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83335" y="3725515"/>
            <a:ext cx="2890424" cy="531838"/>
          </a:xfrm>
          <a:prstGeom prst="rect">
            <a:avLst/>
          </a:prstGeom>
        </p:spPr>
      </p:pic>
      <p:pic>
        <p:nvPicPr>
          <p:cNvPr id="22" name="图片 21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086347" y="900581"/>
            <a:ext cx="2984145" cy="246397"/>
          </a:xfrm>
          <a:prstGeom prst="rect">
            <a:avLst/>
          </a:prstGeom>
        </p:spPr>
      </p:pic>
      <p:cxnSp>
        <p:nvCxnSpPr>
          <p:cNvPr id="24" name="直接箭头连接符 23"/>
          <p:cNvCxnSpPr/>
          <p:nvPr/>
        </p:nvCxnSpPr>
        <p:spPr>
          <a:xfrm flipV="1">
            <a:off x="914400" y="2044419"/>
            <a:ext cx="1244555" cy="100406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图片 24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83335" y="4380437"/>
            <a:ext cx="2454506" cy="276564"/>
          </a:xfrm>
          <a:prstGeom prst="rect">
            <a:avLst/>
          </a:prstGeom>
        </p:spPr>
      </p:pic>
      <p:cxnSp>
        <p:nvCxnSpPr>
          <p:cNvPr id="26" name="直接箭头连接符 25"/>
          <p:cNvCxnSpPr/>
          <p:nvPr/>
        </p:nvCxnSpPr>
        <p:spPr>
          <a:xfrm>
            <a:off x="1326397" y="3225753"/>
            <a:ext cx="2822887" cy="48645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图片 27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283335" y="4725265"/>
            <a:ext cx="1875620" cy="243725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283335" y="5087554"/>
            <a:ext cx="2665345" cy="270057"/>
          </a:xfrm>
          <a:prstGeom prst="rect">
            <a:avLst/>
          </a:prstGeom>
        </p:spPr>
      </p:pic>
      <p:cxnSp>
        <p:nvCxnSpPr>
          <p:cNvPr id="30" name="直接箭头连接符 29"/>
          <p:cNvCxnSpPr/>
          <p:nvPr/>
        </p:nvCxnSpPr>
        <p:spPr>
          <a:xfrm>
            <a:off x="1361574" y="3223610"/>
            <a:ext cx="3999793" cy="5078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箭头连接符 32"/>
          <p:cNvCxnSpPr/>
          <p:nvPr/>
        </p:nvCxnSpPr>
        <p:spPr>
          <a:xfrm flipV="1">
            <a:off x="1782667" y="2092674"/>
            <a:ext cx="376288" cy="58367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接箭头连接符 39"/>
          <p:cNvCxnSpPr/>
          <p:nvPr/>
        </p:nvCxnSpPr>
        <p:spPr>
          <a:xfrm flipH="1">
            <a:off x="1114023" y="2923706"/>
            <a:ext cx="422654" cy="181340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箭头连接符 43"/>
          <p:cNvCxnSpPr/>
          <p:nvPr/>
        </p:nvCxnSpPr>
        <p:spPr>
          <a:xfrm flipH="1" flipV="1">
            <a:off x="1944710" y="1252101"/>
            <a:ext cx="248869" cy="64875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箭头连接符 45"/>
          <p:cNvCxnSpPr/>
          <p:nvPr/>
        </p:nvCxnSpPr>
        <p:spPr>
          <a:xfrm flipV="1">
            <a:off x="2609721" y="939000"/>
            <a:ext cx="922846" cy="112790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箭头连接符 48"/>
          <p:cNvCxnSpPr/>
          <p:nvPr/>
        </p:nvCxnSpPr>
        <p:spPr>
          <a:xfrm>
            <a:off x="2193579" y="1248227"/>
            <a:ext cx="224904" cy="67310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箭头连接符 52"/>
          <p:cNvCxnSpPr/>
          <p:nvPr/>
        </p:nvCxnSpPr>
        <p:spPr>
          <a:xfrm flipV="1">
            <a:off x="2306031" y="753578"/>
            <a:ext cx="995671" cy="29894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直接箭头连接符 55"/>
          <p:cNvCxnSpPr/>
          <p:nvPr/>
        </p:nvCxnSpPr>
        <p:spPr>
          <a:xfrm flipV="1">
            <a:off x="2350193" y="791105"/>
            <a:ext cx="3011174" cy="288943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箭头连接符 58"/>
          <p:cNvCxnSpPr/>
          <p:nvPr/>
        </p:nvCxnSpPr>
        <p:spPr>
          <a:xfrm>
            <a:off x="2344306" y="1090048"/>
            <a:ext cx="3106859" cy="54726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箭头连接符 35"/>
          <p:cNvCxnSpPr/>
          <p:nvPr/>
        </p:nvCxnSpPr>
        <p:spPr>
          <a:xfrm>
            <a:off x="4024600" y="717470"/>
            <a:ext cx="1301526" cy="3610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箭头连接符 37"/>
          <p:cNvCxnSpPr/>
          <p:nvPr/>
        </p:nvCxnSpPr>
        <p:spPr>
          <a:xfrm flipH="1">
            <a:off x="2193579" y="859681"/>
            <a:ext cx="1167891" cy="145696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箭头连接符 40"/>
          <p:cNvCxnSpPr/>
          <p:nvPr/>
        </p:nvCxnSpPr>
        <p:spPr>
          <a:xfrm flipH="1">
            <a:off x="1225896" y="3146897"/>
            <a:ext cx="4137475" cy="32627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箭头连接符 46"/>
          <p:cNvCxnSpPr/>
          <p:nvPr/>
        </p:nvCxnSpPr>
        <p:spPr>
          <a:xfrm flipH="1">
            <a:off x="1378117" y="3127461"/>
            <a:ext cx="2902644" cy="4328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箭头连接符 49"/>
          <p:cNvCxnSpPr/>
          <p:nvPr/>
        </p:nvCxnSpPr>
        <p:spPr>
          <a:xfrm flipH="1" flipV="1">
            <a:off x="1499912" y="3196685"/>
            <a:ext cx="4711735" cy="61572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913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" decel="100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decel="100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decel="100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" decel="100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" decel="100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" decel="100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6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" decel="100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" decel="100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" decel="100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900" accel="100000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0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1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5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1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6" fill="hold">
                      <p:stCondLst>
                        <p:cond delay="indefinite"/>
                      </p:stCondLst>
                      <p:childTnLst>
                        <p:par>
                          <p:cTn id="267" fill="hold">
                            <p:stCondLst>
                              <p:cond delay="0"/>
                            </p:stCondLst>
                            <p:childTnLst>
                              <p:par>
                                <p:cTn id="2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6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9" fill="hold">
                      <p:stCondLst>
                        <p:cond delay="indefinite"/>
                      </p:stCondLst>
                      <p:childTnLst>
                        <p:par>
                          <p:cTn id="280" fill="hold">
                            <p:stCondLst>
                              <p:cond delay="0"/>
                            </p:stCondLst>
                            <p:childTnLst>
                              <p:par>
                                <p:cTn id="28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5" fill="hold">
                      <p:stCondLst>
                        <p:cond delay="indefinite"/>
                      </p:stCondLst>
                      <p:childTnLst>
                        <p:par>
                          <p:cTn id="286" fill="hold">
                            <p:stCondLst>
                              <p:cond delay="0"/>
                            </p:stCondLst>
                            <p:childTnLst>
                              <p:par>
                                <p:cTn id="28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5" fill="hold">
                      <p:stCondLst>
                        <p:cond delay="indefinite"/>
                      </p:stCondLst>
                      <p:childTnLst>
                        <p:par>
                          <p:cTn id="296" fill="hold">
                            <p:stCondLst>
                              <p:cond delay="0"/>
                            </p:stCondLst>
                            <p:childTnLst>
                              <p:par>
                                <p:cTn id="29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8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9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1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2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5" fill="hold">
                      <p:stCondLst>
                        <p:cond delay="indefinite"/>
                      </p:stCondLst>
                      <p:childTnLst>
                        <p:par>
                          <p:cTn id="326" fill="hold">
                            <p:stCondLst>
                              <p:cond delay="0"/>
                            </p:stCondLst>
                            <p:childTnLst>
                              <p:par>
                                <p:cTn id="3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1" fill="hold">
                      <p:stCondLst>
                        <p:cond delay="indefinite"/>
                      </p:stCondLst>
                      <p:childTnLst>
                        <p:par>
                          <p:cTn id="332" fill="hold">
                            <p:stCondLst>
                              <p:cond delay="0"/>
                            </p:stCondLst>
                            <p:childTnLst>
                              <p:par>
                                <p:cTn id="3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7" fill="hold">
                      <p:stCondLst>
                        <p:cond delay="indefinite"/>
                      </p:stCondLst>
                      <p:childTnLst>
                        <p:par>
                          <p:cTn id="338" fill="hold">
                            <p:stCondLst>
                              <p:cond delay="0"/>
                            </p:stCondLst>
                            <p:childTnLst>
                              <p:par>
                                <p:cTn id="33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1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667" y="64395"/>
            <a:ext cx="6981825" cy="366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75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</TotalTime>
  <Words>16</Words>
  <Application>Microsoft Office PowerPoint</Application>
  <PresentationFormat>宽屏</PresentationFormat>
  <Paragraphs>3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8" baseType="lpstr">
      <vt:lpstr>宋体</vt:lpstr>
      <vt:lpstr>Arial</vt:lpstr>
      <vt:lpstr>Calibri</vt:lpstr>
      <vt:lpstr>Calibri Light</vt:lpstr>
      <vt:lpstr>Office 主题</vt:lpstr>
      <vt:lpstr>无机化学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无机化学</dc:title>
  <dc:creator>oscarfox</dc:creator>
  <cp:lastModifiedBy>oscarfox</cp:lastModifiedBy>
  <cp:revision>26</cp:revision>
  <dcterms:created xsi:type="dcterms:W3CDTF">2016-02-13T05:27:41Z</dcterms:created>
  <dcterms:modified xsi:type="dcterms:W3CDTF">2016-02-23T07:38:38Z</dcterms:modified>
</cp:coreProperties>
</file>