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4"/>
  </p:notesMasterIdLst>
  <p:sldIdLst>
    <p:sldId id="257" r:id="rId2"/>
    <p:sldId id="302" r:id="rId3"/>
    <p:sldId id="300" r:id="rId4"/>
    <p:sldId id="301" r:id="rId5"/>
    <p:sldId id="263" r:id="rId6"/>
    <p:sldId id="258" r:id="rId7"/>
    <p:sldId id="304" r:id="rId8"/>
    <p:sldId id="306" r:id="rId9"/>
    <p:sldId id="267" r:id="rId10"/>
    <p:sldId id="308" r:id="rId11"/>
    <p:sldId id="294" r:id="rId12"/>
    <p:sldId id="305" r:id="rId13"/>
  </p:sldIdLst>
  <p:sldSz cx="12192000" cy="6858000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Calibri Light" panose="020F0302020204030204" pitchFamily="34" charset="0"/>
      <p:regular r:id="rId19"/>
      <p:italic r:id="rId20"/>
    </p:embeddedFont>
    <p:embeddedFont>
      <p:font typeface="方正姚体" panose="02010601030101010101" pitchFamily="2" charset="-122"/>
      <p:regular r:id="rId21"/>
    </p:embeddedFont>
    <p:embeddedFont>
      <p:font typeface="黑体" panose="02010609060101010101" pitchFamily="49" charset="-122"/>
      <p:regular r:id="rId22"/>
    </p:embeddedFont>
    <p:embeddedFont>
      <p:font typeface="华文行楷" panose="02010800040101010101" pitchFamily="2" charset="-122"/>
      <p:regular r:id="rId23"/>
    </p:embeddedFont>
    <p:embeddedFont>
      <p:font typeface="华文楷体" panose="02010600040101010101" pitchFamily="2" charset="-122"/>
      <p:regular r:id="rId24"/>
    </p:embeddedFont>
    <p:embeddedFont>
      <p:font typeface="华文新魏" panose="02010800040101010101" pitchFamily="2" charset="-122"/>
      <p:regular r:id="rId25"/>
    </p:embeddedFont>
    <p:embeddedFont>
      <p:font typeface="楷体" panose="02010609060101010101" pitchFamily="49" charset="-122"/>
      <p:regular r:id="rId26"/>
    </p:embeddedFont>
  </p:embeddedFontLst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3" orient="horz" pos="3203" userDrawn="1">
          <p15:clr>
            <a:srgbClr val="A4A3A4"/>
          </p15:clr>
        </p15:guide>
        <p15:guide id="4" orient="horz" pos="2614" userDrawn="1">
          <p15:clr>
            <a:srgbClr val="A4A3A4"/>
          </p15:clr>
        </p15:guide>
        <p15:guide id="5" pos="438" userDrawn="1">
          <p15:clr>
            <a:srgbClr val="A4A3A4"/>
          </p15:clr>
        </p15:guide>
        <p15:guide id="6" pos="7219" userDrawn="1">
          <p15:clr>
            <a:srgbClr val="A4A3A4"/>
          </p15:clr>
        </p15:guide>
        <p15:guide id="7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李昀东" initials="李昀东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C3B5A"/>
    <a:srgbClr val="5A76AE"/>
    <a:srgbClr val="FEFEFE"/>
    <a:srgbClr val="404040"/>
    <a:srgbClr val="444444"/>
    <a:srgbClr val="E4E4E4"/>
    <a:srgbClr val="FFFFFF"/>
    <a:srgbClr val="354C75"/>
    <a:srgbClr val="C7A167"/>
    <a:srgbClr val="D7BD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497" autoAdjust="0"/>
    <p:restoredTop sz="93850" autoAdjust="0"/>
  </p:normalViewPr>
  <p:slideViewPr>
    <p:cSldViewPr snapToGrid="0" showGuides="1">
      <p:cViewPr varScale="1">
        <p:scale>
          <a:sx n="61" d="100"/>
          <a:sy n="61" d="100"/>
        </p:scale>
        <p:origin x="80" y="192"/>
      </p:cViewPr>
      <p:guideLst>
        <p:guide orient="horz" pos="2160"/>
        <p:guide orient="horz" pos="3203"/>
        <p:guide orient="horz" pos="2614"/>
        <p:guide pos="438"/>
        <p:guide pos="7219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schemas.openxmlformats.org/officeDocument/2006/relationships/tags" Target="tags/tag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451011-4989-4371-9565-3E35554DFEE3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A86CFA-7708-4EC0-8A2E-30BDCA38844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04620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A86CFA-7708-4EC0-8A2E-30BDCA388442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62840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A86CFA-7708-4EC0-8A2E-30BDCA388442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69668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5A86CFA-7708-4EC0-8A2E-30BDCA38844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257087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A86CFA-7708-4EC0-8A2E-30BDCA388442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82767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A86CFA-7708-4EC0-8A2E-30BDCA388442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36237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A86CFA-7708-4EC0-8A2E-30BDCA388442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23359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A86CFA-7708-4EC0-8A2E-30BDCA388442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70008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A86CFA-7708-4EC0-8A2E-30BDCA388442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4500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5A86CFA-7708-4EC0-8A2E-30BDCA38844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56395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172AF-10DE-4298-9994-83EB189CC97E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E9596-A758-40A1-A24B-B878824009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81685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172AF-10DE-4298-9994-83EB189CC97E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E9596-A758-40A1-A24B-B878824009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60774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172AF-10DE-4298-9994-83EB189CC97E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E9596-A758-40A1-A24B-B878824009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5236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172AF-10DE-4298-9994-83EB189CC97E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E9596-A758-40A1-A24B-B878824009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46513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172AF-10DE-4298-9994-83EB189CC97E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E9596-A758-40A1-A24B-B878824009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36417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172AF-10DE-4298-9994-83EB189CC97E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E9596-A758-40A1-A24B-B878824009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56400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172AF-10DE-4298-9994-83EB189CC97E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E9596-A758-40A1-A24B-B878824009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28935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172AF-10DE-4298-9994-83EB189CC97E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E9596-A758-40A1-A24B-B878824009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69860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172AF-10DE-4298-9994-83EB189CC97E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E9596-A758-40A1-A24B-B878824009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8046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172AF-10DE-4298-9994-83EB189CC97E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E9596-A758-40A1-A24B-B878824009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63470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172AF-10DE-4298-9994-83EB189CC97E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E9596-A758-40A1-A24B-B878824009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53424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E172AF-10DE-4298-9994-83EB189CC97E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CE9596-A758-40A1-A24B-B878824009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6215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文本框 30"/>
          <p:cNvSpPr txBox="1"/>
          <p:nvPr/>
        </p:nvSpPr>
        <p:spPr>
          <a:xfrm>
            <a:off x="5327321" y="1799567"/>
            <a:ext cx="2308324" cy="165969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zh-CN" altLang="en-US" sz="13800" dirty="0">
                <a:latin typeface="华文行楷" panose="02010800040101010101" pitchFamily="2" charset="-122"/>
                <a:ea typeface="华文行楷" panose="02010800040101010101" pitchFamily="2" charset="-122"/>
              </a:rPr>
              <a:t>记</a:t>
            </a:r>
          </a:p>
        </p:txBody>
      </p:sp>
      <p:sp>
        <p:nvSpPr>
          <p:cNvPr id="2" name="矩形 1"/>
          <p:cNvSpPr/>
          <p:nvPr/>
        </p:nvSpPr>
        <p:spPr>
          <a:xfrm>
            <a:off x="4488370" y="277251"/>
            <a:ext cx="2308324" cy="156966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zh-CN" altLang="en-US" sz="13800" dirty="0">
                <a:latin typeface="华文行楷" panose="02010800040101010101" pitchFamily="2" charset="-122"/>
                <a:ea typeface="华文行楷" panose="02010800040101010101" pitchFamily="2" charset="-122"/>
              </a:rPr>
              <a:t>史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4721744" y="4327797"/>
            <a:ext cx="2748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【</a:t>
            </a:r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西汉</a:t>
            </a:r>
            <a:r>
              <a:rPr lang="en-US" altLang="zh-CN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】</a:t>
            </a:r>
            <a:r>
              <a:rPr lang="zh-CN" altLang="en-US" sz="28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司马迁</a:t>
            </a:r>
          </a:p>
        </p:txBody>
      </p:sp>
      <p:cxnSp>
        <p:nvCxnSpPr>
          <p:cNvPr id="8" name="直接连接符 7"/>
          <p:cNvCxnSpPr/>
          <p:nvPr/>
        </p:nvCxnSpPr>
        <p:spPr>
          <a:xfrm>
            <a:off x="4610466" y="4589407"/>
            <a:ext cx="295426" cy="0"/>
          </a:xfrm>
          <a:prstGeom prst="line">
            <a:avLst/>
          </a:prstGeom>
          <a:ln w="0">
            <a:solidFill>
              <a:schemeClr val="bg1">
                <a:alpha val="5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>
            <a:off x="7340219" y="4589407"/>
            <a:ext cx="295426" cy="0"/>
          </a:xfrm>
          <a:prstGeom prst="line">
            <a:avLst/>
          </a:prstGeom>
          <a:ln w="0">
            <a:solidFill>
              <a:schemeClr val="bg1">
                <a:alpha val="5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3452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544562D3-6A82-442F-BA0B-FCFFAB4A14D5}"/>
              </a:ext>
            </a:extLst>
          </p:cNvPr>
          <p:cNvSpPr/>
          <p:nvPr/>
        </p:nvSpPr>
        <p:spPr>
          <a:xfrm>
            <a:off x="494369" y="291923"/>
            <a:ext cx="8162063" cy="5808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8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史记</a:t>
            </a:r>
            <a:r>
              <a:rPr lang="en-US" altLang="zh-CN" sz="28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28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全书：</a:t>
            </a:r>
            <a:endParaRPr lang="en-US" altLang="zh-CN" sz="2800" b="1" dirty="0">
              <a:solidFill>
                <a:srgbClr val="333333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8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十二本纪：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记历代帝王政绩</a:t>
            </a:r>
            <a:endParaRPr lang="en-US" altLang="zh-CN" sz="2800" b="1" dirty="0">
              <a:solidFill>
                <a:srgbClr val="3333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8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三十世家：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记诸侯国和汉代诸侯、勋贵兴亡</a:t>
            </a:r>
            <a:endParaRPr lang="en-US" altLang="zh-CN" sz="2800" b="1" dirty="0">
              <a:solidFill>
                <a:srgbClr val="3333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28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七十列传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记重要人物的言行事迹，主要叙人臣，</a:t>
            </a:r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其中最后一篇为自序</a:t>
            </a:r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4.</a:t>
            </a:r>
            <a:r>
              <a:rPr lang="zh-CN" altLang="en-US" sz="28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十表：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大事年表</a:t>
            </a:r>
            <a:endParaRPr lang="en-US" altLang="zh-CN" sz="2800" b="1" dirty="0">
              <a:solidFill>
                <a:srgbClr val="3333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5.</a:t>
            </a:r>
            <a:r>
              <a:rPr lang="zh-CN" altLang="en-US" sz="2800" b="1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八书：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记各种典章制度记礼、乐、音律、历法、</a:t>
            </a:r>
            <a:endParaRPr lang="en-US" altLang="zh-CN" sz="2800" b="1" dirty="0">
              <a:solidFill>
                <a:srgbClr val="3333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天文、封禅、水利、财用</a:t>
            </a:r>
            <a:endParaRPr lang="en-US" altLang="zh-CN" sz="2800" b="1" dirty="0">
              <a:solidFill>
                <a:srgbClr val="3333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（共一百三十篇，五十二万六千五百余字）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7BF063E3-EE41-489D-BAF6-837A34AF6DC4}"/>
              </a:ext>
            </a:extLst>
          </p:cNvPr>
          <p:cNvSpPr txBox="1"/>
          <p:nvPr/>
        </p:nvSpPr>
        <p:spPr>
          <a:xfrm>
            <a:off x="4140503" y="414516"/>
            <a:ext cx="7055322" cy="52322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vert="horz" wrap="square" rtlCol="0">
            <a:spAutoFit/>
          </a:bodyPr>
          <a:lstStyle>
            <a:defPPr>
              <a:defRPr lang="zh-CN"/>
            </a:defPPr>
            <a:lvl1pPr algn="dist">
              <a:defRPr sz="13800">
                <a:solidFill>
                  <a:schemeClr val="bg1"/>
                </a:solidFill>
                <a:latin typeface="钟齐李洤标准草书符号" panose="02010600030101010101" pitchFamily="2" charset="-122"/>
                <a:ea typeface="钟齐李洤标准草书符号" panose="02010600030101010101" pitchFamily="2" charset="-122"/>
              </a:defRPr>
            </a:lvl1pPr>
          </a:lstStyle>
          <a:p>
            <a:pPr algn="l"/>
            <a:r>
              <a:rPr lang="en-US" altLang="zh-CN" sz="28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《</a:t>
            </a:r>
            <a:r>
              <a:rPr lang="zh-CN" altLang="en-US" sz="28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史记</a:t>
            </a:r>
            <a:r>
              <a:rPr lang="en-US" altLang="zh-CN" sz="28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·</a:t>
            </a:r>
            <a:r>
              <a:rPr lang="zh-CN" altLang="en-US" sz="28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列传</a:t>
            </a:r>
            <a:r>
              <a:rPr lang="en-US" altLang="zh-CN" sz="28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》</a:t>
            </a:r>
            <a:r>
              <a:rPr lang="zh-CN" altLang="en-US" sz="28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只选了</a:t>
            </a:r>
            <a:r>
              <a:rPr lang="en-US" altLang="zh-CN" sz="28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22</a:t>
            </a:r>
            <a:r>
              <a:rPr lang="zh-CN" altLang="en-US" sz="28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篇，不到三分之一</a:t>
            </a:r>
          </a:p>
        </p:txBody>
      </p:sp>
    </p:spTree>
    <p:extLst>
      <p:ext uri="{BB962C8B-B14F-4D97-AF65-F5344CB8AC3E}">
        <p14:creationId xmlns:p14="http://schemas.microsoft.com/office/powerpoint/2010/main" val="1630610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4408543" y="329582"/>
            <a:ext cx="3420982" cy="64633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>
            <a:defPPr>
              <a:defRPr lang="zh-CN"/>
            </a:defPPr>
            <a:lvl1pPr algn="dist">
              <a:defRPr sz="13800">
                <a:solidFill>
                  <a:schemeClr val="bg1"/>
                </a:solidFill>
                <a:latin typeface="钟齐李洤标准草书符号" panose="02010600030101010101" pitchFamily="2" charset="-122"/>
                <a:ea typeface="钟齐李洤标准草书符号" panose="02010600030101010101" pitchFamily="2" charset="-122"/>
              </a:defRPr>
            </a:lvl1pPr>
          </a:lstStyle>
          <a:p>
            <a:pPr algn="l"/>
            <a:r>
              <a:rPr lang="zh-CN" altLang="en-US" sz="3600" b="1" dirty="0">
                <a:solidFill>
                  <a:srgbClr val="2C3B5A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字、词、句积累</a:t>
            </a:r>
          </a:p>
        </p:txBody>
      </p:sp>
      <p:cxnSp>
        <p:nvCxnSpPr>
          <p:cNvPr id="9" name="直接连接符 8"/>
          <p:cNvCxnSpPr>
            <a:cxnSpLocks/>
          </p:cNvCxnSpPr>
          <p:nvPr/>
        </p:nvCxnSpPr>
        <p:spPr>
          <a:xfrm>
            <a:off x="4545925" y="1103794"/>
            <a:ext cx="3145195" cy="0"/>
          </a:xfrm>
          <a:prstGeom prst="line">
            <a:avLst/>
          </a:prstGeom>
          <a:ln w="31750">
            <a:solidFill>
              <a:srgbClr val="2C3B5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矩形 48"/>
          <p:cNvSpPr/>
          <p:nvPr/>
        </p:nvSpPr>
        <p:spPr>
          <a:xfrm>
            <a:off x="1109653" y="2392549"/>
            <a:ext cx="10200196" cy="1957524"/>
          </a:xfrm>
          <a:prstGeom prst="rect">
            <a:avLst/>
          </a:prstGeom>
          <a:solidFill>
            <a:schemeClr val="bg1">
              <a:alpha val="57000"/>
            </a:schemeClr>
          </a:solidFill>
        </p:spPr>
        <p:txBody>
          <a:bodyPr vert="horz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高考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18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个</a:t>
            </a:r>
            <a:r>
              <a:rPr lang="zh-CN" altLang="en-US" sz="28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文言虚词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/>
              <a:t>         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而、何、乎、乃、其、且、若、所、为、焉、以、因、于、与、也、则、者、之。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73734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矩形 48"/>
          <p:cNvSpPr/>
          <p:nvPr/>
        </p:nvSpPr>
        <p:spPr>
          <a:xfrm>
            <a:off x="249063" y="505177"/>
            <a:ext cx="11693873" cy="5833200"/>
          </a:xfrm>
          <a:prstGeom prst="rect">
            <a:avLst/>
          </a:prstGeom>
          <a:solidFill>
            <a:schemeClr val="bg1">
              <a:alpha val="63000"/>
            </a:schemeClr>
          </a:solidFill>
        </p:spPr>
        <p:txBody>
          <a:bodyPr vert="horz"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高考</a:t>
            </a: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120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个</a:t>
            </a:r>
            <a:r>
              <a:rPr kumimoji="0" lang="zh-CN" altLang="en-US" sz="2800" b="1" i="0" u="sng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文言实词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kumimoji="0" lang="en-US" altLang="zh-CN" sz="2800" b="1" i="0" u="none" strike="noStrike" kern="1200" cap="none" spc="300" normalizeH="0" baseline="0" noProof="0" dirty="0">
              <a:ln>
                <a:noFill/>
              </a:ln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爱、安、被、倍、本、鄙、兵、病、察、朝、曾、乘、诚、除、辞、从、殆、当、道、得、度、非、复、负、盖、故、顾、固、归、国、过、何、恨、胡、患、或、疾、及、即、既、假、间、见、解、就、举、绝、堪、克、类、怜、弥、莫、乃、内、期、奇、迁、请、穷、去、劝、却、如、若、善、少、涉、胜、识、使、是、适、书、孰、属、数、率、说、私、素、汤、涕、徒、亡、王、望、恶、微、悉、相、谢、信、兴、行、幸、修、徐、许、阳、要、宜、遗、贻、易、阴、右、再、造、知、致、质、治、诸、贼、族、卒、走、左、坐</a:t>
            </a:r>
            <a:endParaRPr kumimoji="0" lang="en-US" altLang="zh-CN" sz="2800" b="1" i="0" u="none" strike="noStrike" kern="1200" cap="none" spc="300" normalizeH="0" baseline="0" noProof="0" dirty="0">
              <a:ln>
                <a:noFill/>
              </a:ln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02945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矩形 43">
            <a:extLst>
              <a:ext uri="{FF2B5EF4-FFF2-40B4-BE49-F238E27FC236}">
                <a16:creationId xmlns:a16="http://schemas.microsoft.com/office/drawing/2014/main" id="{D99B9140-4F4D-4F09-9E2B-7B4E3682D02B}"/>
              </a:ext>
            </a:extLst>
          </p:cNvPr>
          <p:cNvSpPr/>
          <p:nvPr/>
        </p:nvSpPr>
        <p:spPr>
          <a:xfrm>
            <a:off x="332039" y="1547038"/>
            <a:ext cx="627237" cy="668709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若</a:t>
            </a:r>
            <a:endParaRPr kumimoji="0" lang="en-US" altLang="zh-CN" sz="2800" b="1" i="0" u="none" strike="noStrike" kern="1200" cap="none" spc="30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id="{2C1E77CF-5100-40CD-94A3-23378529D0B5}"/>
              </a:ext>
            </a:extLst>
          </p:cNvPr>
          <p:cNvSpPr/>
          <p:nvPr/>
        </p:nvSpPr>
        <p:spPr>
          <a:xfrm>
            <a:off x="1220613" y="629002"/>
            <a:ext cx="5465937" cy="67710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王者大统，传天下</a:t>
            </a:r>
            <a:r>
              <a:rPr kumimoji="0" lang="zh-CN" altLang="en-US" sz="2800" b="1" i="0" u="sng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若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斯之难也</a:t>
            </a:r>
            <a:endParaRPr kumimoji="0" lang="en-US" altLang="zh-CN" sz="2800" b="1" i="0" u="none" strike="noStrike" kern="1200" cap="none" spc="300" normalizeH="0" baseline="0" noProof="0" dirty="0">
              <a:ln>
                <a:noFill/>
              </a:ln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id="{B45D2C85-C077-4ED9-9F71-4F7E162F9106}"/>
              </a:ext>
            </a:extLst>
          </p:cNvPr>
          <p:cNvSpPr/>
          <p:nvPr/>
        </p:nvSpPr>
        <p:spPr>
          <a:xfrm>
            <a:off x="1220611" y="1538639"/>
            <a:ext cx="6723237" cy="67710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sng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若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伯夷、叔齐，可谓善人者非邪？</a:t>
            </a:r>
            <a:endParaRPr kumimoji="0" lang="en-US" altLang="zh-CN" sz="2800" b="1" i="0" u="none" strike="noStrike" kern="1200" cap="none" spc="300" normalizeH="0" baseline="0" noProof="0" dirty="0">
              <a:ln>
                <a:noFill/>
              </a:ln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49" name="矩形 48">
            <a:extLst>
              <a:ext uri="{FF2B5EF4-FFF2-40B4-BE49-F238E27FC236}">
                <a16:creationId xmlns:a16="http://schemas.microsoft.com/office/drawing/2014/main" id="{BF88CA4C-C44D-4E44-ACCB-0E0574B0AB1B}"/>
              </a:ext>
            </a:extLst>
          </p:cNvPr>
          <p:cNvSpPr/>
          <p:nvPr/>
        </p:nvSpPr>
        <p:spPr>
          <a:xfrm>
            <a:off x="6686550" y="629002"/>
            <a:ext cx="3284712" cy="67710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（副词，如此地）</a:t>
            </a:r>
            <a:endParaRPr kumimoji="0" lang="en-US" altLang="zh-CN" sz="2800" b="1" i="0" strike="noStrike" kern="1200" cap="none" spc="30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0" name="矩形 49">
            <a:extLst>
              <a:ext uri="{FF2B5EF4-FFF2-40B4-BE49-F238E27FC236}">
                <a16:creationId xmlns:a16="http://schemas.microsoft.com/office/drawing/2014/main" id="{0A24DFB0-9AC7-4074-B574-E0408A5EBF56}"/>
              </a:ext>
            </a:extLst>
          </p:cNvPr>
          <p:cNvSpPr/>
          <p:nvPr/>
        </p:nvSpPr>
        <p:spPr>
          <a:xfrm>
            <a:off x="6962775" y="1538639"/>
            <a:ext cx="3284712" cy="67710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（副词，像）</a:t>
            </a:r>
            <a:endParaRPr kumimoji="0" lang="en-US" altLang="zh-CN" sz="2800" b="1" i="0" strike="noStrike" kern="1200" cap="none" spc="30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1" name="矩形 50">
            <a:extLst>
              <a:ext uri="{FF2B5EF4-FFF2-40B4-BE49-F238E27FC236}">
                <a16:creationId xmlns:a16="http://schemas.microsoft.com/office/drawing/2014/main" id="{6E34BF66-31B7-487B-985D-E10309E24B3F}"/>
              </a:ext>
            </a:extLst>
          </p:cNvPr>
          <p:cNvSpPr/>
          <p:nvPr/>
        </p:nvSpPr>
        <p:spPr>
          <a:xfrm>
            <a:off x="1220612" y="2448277"/>
            <a:ext cx="6723237" cy="67710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sng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若</a:t>
            </a:r>
            <a:r>
              <a:rPr kumimoji="0" lang="zh-CN" altLang="en-US" sz="2800" b="1" i="0" strike="noStrike" kern="1200" cap="none" spc="300" normalizeH="0" baseline="0" noProof="0" dirty="0">
                <a:ln>
                  <a:noFill/>
                </a:ln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至近世，操行不轨</a:t>
            </a:r>
            <a:endParaRPr kumimoji="0" lang="en-US" altLang="zh-CN" sz="2800" b="1" i="0" strike="noStrike" kern="1200" cap="none" spc="300" normalizeH="0" baseline="0" noProof="0" dirty="0">
              <a:ln>
                <a:noFill/>
              </a:ln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52" name="矩形 51">
            <a:extLst>
              <a:ext uri="{FF2B5EF4-FFF2-40B4-BE49-F238E27FC236}">
                <a16:creationId xmlns:a16="http://schemas.microsoft.com/office/drawing/2014/main" id="{2F7AA9FF-5446-4CDD-9A82-DE2C136F3478}"/>
              </a:ext>
            </a:extLst>
          </p:cNvPr>
          <p:cNvSpPr/>
          <p:nvPr/>
        </p:nvSpPr>
        <p:spPr>
          <a:xfrm>
            <a:off x="4905375" y="2448276"/>
            <a:ext cx="3284712" cy="67710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（介词，至于）</a:t>
            </a:r>
            <a:endParaRPr kumimoji="0" lang="en-US" altLang="zh-CN" sz="2800" b="1" i="0" strike="noStrike" kern="1200" cap="none" spc="30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3" name="左大括号 2">
            <a:extLst>
              <a:ext uri="{FF2B5EF4-FFF2-40B4-BE49-F238E27FC236}">
                <a16:creationId xmlns:a16="http://schemas.microsoft.com/office/drawing/2014/main" id="{D90E91EB-D084-44AE-9A0E-3D34E46E80B8}"/>
              </a:ext>
            </a:extLst>
          </p:cNvPr>
          <p:cNvSpPr/>
          <p:nvPr/>
        </p:nvSpPr>
        <p:spPr>
          <a:xfrm>
            <a:off x="1038223" y="967556"/>
            <a:ext cx="182388" cy="1994719"/>
          </a:xfrm>
          <a:prstGeom prst="lef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3" name="矩形 52">
            <a:extLst>
              <a:ext uri="{FF2B5EF4-FFF2-40B4-BE49-F238E27FC236}">
                <a16:creationId xmlns:a16="http://schemas.microsoft.com/office/drawing/2014/main" id="{6F0E4115-5446-4460-B6BD-E9119818DF42}"/>
              </a:ext>
            </a:extLst>
          </p:cNvPr>
          <p:cNvSpPr/>
          <p:nvPr/>
        </p:nvSpPr>
        <p:spPr>
          <a:xfrm>
            <a:off x="397833" y="4459253"/>
            <a:ext cx="627237" cy="668709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亡</a:t>
            </a:r>
            <a:endParaRPr kumimoji="0" lang="en-US" altLang="zh-CN" sz="2800" b="1" i="0" u="none" strike="noStrike" kern="1200" cap="none" spc="30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54" name="左大括号 53">
            <a:extLst>
              <a:ext uri="{FF2B5EF4-FFF2-40B4-BE49-F238E27FC236}">
                <a16:creationId xmlns:a16="http://schemas.microsoft.com/office/drawing/2014/main" id="{919B8BB4-ABFB-4AD1-9F41-1C34C41C3ECF}"/>
              </a:ext>
            </a:extLst>
          </p:cNvPr>
          <p:cNvSpPr/>
          <p:nvPr/>
        </p:nvSpPr>
        <p:spPr>
          <a:xfrm>
            <a:off x="1037109" y="3796249"/>
            <a:ext cx="182388" cy="1994719"/>
          </a:xfrm>
          <a:prstGeom prst="lef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5" name="矩形 54">
            <a:extLst>
              <a:ext uri="{FF2B5EF4-FFF2-40B4-BE49-F238E27FC236}">
                <a16:creationId xmlns:a16="http://schemas.microsoft.com/office/drawing/2014/main" id="{2E8EA5E2-FD9F-4983-9C2A-3878977B81EC}"/>
              </a:ext>
            </a:extLst>
          </p:cNvPr>
          <p:cNvSpPr/>
          <p:nvPr/>
        </p:nvSpPr>
        <p:spPr>
          <a:xfrm>
            <a:off x="1219498" y="3367506"/>
            <a:ext cx="1969752" cy="67710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伍胥遂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亡</a:t>
            </a:r>
            <a:endParaRPr kumimoji="0" lang="en-US" altLang="zh-CN" sz="2800" b="1" i="0" u="none" strike="noStrike" kern="1200" cap="none" spc="30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56" name="矩形 55">
            <a:extLst>
              <a:ext uri="{FF2B5EF4-FFF2-40B4-BE49-F238E27FC236}">
                <a16:creationId xmlns:a16="http://schemas.microsoft.com/office/drawing/2014/main" id="{F6AB6E8C-4F9C-44A2-A37F-A1DDD13A2C6F}"/>
              </a:ext>
            </a:extLst>
          </p:cNvPr>
          <p:cNvSpPr/>
          <p:nvPr/>
        </p:nvSpPr>
        <p:spPr>
          <a:xfrm>
            <a:off x="2939873" y="3367506"/>
            <a:ext cx="3284712" cy="67710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（动词，逃亡）</a:t>
            </a:r>
            <a:endParaRPr kumimoji="0" lang="en-US" altLang="zh-CN" sz="2800" b="1" i="0" strike="noStrike" kern="1200" cap="none" spc="30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7" name="矩形 56">
            <a:extLst>
              <a:ext uri="{FF2B5EF4-FFF2-40B4-BE49-F238E27FC236}">
                <a16:creationId xmlns:a16="http://schemas.microsoft.com/office/drawing/2014/main" id="{2AB5B74F-77ED-4CA5-BC2C-ABC1DFB0E980}"/>
              </a:ext>
            </a:extLst>
          </p:cNvPr>
          <p:cNvSpPr/>
          <p:nvPr/>
        </p:nvSpPr>
        <p:spPr>
          <a:xfrm>
            <a:off x="1190101" y="4376924"/>
            <a:ext cx="2958153" cy="67710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吾今见吴之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亡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矣</a:t>
            </a:r>
            <a:endParaRPr kumimoji="0" lang="en-US" altLang="zh-CN" sz="2800" b="1" i="0" u="none" strike="noStrike" kern="1200" cap="none" spc="300" normalizeH="0" baseline="0" noProof="0" dirty="0">
              <a:ln>
                <a:noFill/>
              </a:ln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58" name="矩形 57">
            <a:extLst>
              <a:ext uri="{FF2B5EF4-FFF2-40B4-BE49-F238E27FC236}">
                <a16:creationId xmlns:a16="http://schemas.microsoft.com/office/drawing/2014/main" id="{D748C959-ED34-49E2-B601-E9714997E590}"/>
              </a:ext>
            </a:extLst>
          </p:cNvPr>
          <p:cNvSpPr/>
          <p:nvPr/>
        </p:nvSpPr>
        <p:spPr>
          <a:xfrm>
            <a:off x="4070849" y="4376924"/>
            <a:ext cx="3284712" cy="67710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（动词，灭亡）</a:t>
            </a:r>
            <a:endParaRPr kumimoji="0" lang="en-US" altLang="zh-CN" sz="2800" b="1" i="0" strike="noStrike" kern="1200" cap="none" spc="30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9" name="矩形 58">
            <a:extLst>
              <a:ext uri="{FF2B5EF4-FFF2-40B4-BE49-F238E27FC236}">
                <a16:creationId xmlns:a16="http://schemas.microsoft.com/office/drawing/2014/main" id="{E3FAC72F-98FF-4F18-A412-3E949ACE704D}"/>
              </a:ext>
            </a:extLst>
          </p:cNvPr>
          <p:cNvSpPr/>
          <p:nvPr/>
        </p:nvSpPr>
        <p:spPr>
          <a:xfrm>
            <a:off x="1219497" y="5296153"/>
            <a:ext cx="4278054" cy="67710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800" b="1" spc="300" dirty="0">
                <a:latin typeface="华文楷体" panose="02010600040101010101" pitchFamily="2" charset="-122"/>
                <a:ea typeface="华文楷体" panose="02010600040101010101" pitchFamily="2" charset="-122"/>
              </a:rPr>
              <a:t>大臣</a:t>
            </a:r>
            <a:r>
              <a:rPr lang="zh-CN" altLang="en-US" sz="2800" b="1" spc="3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亡</a:t>
            </a:r>
            <a:r>
              <a:rPr lang="zh-CN" altLang="en-US" sz="2800" b="1" spc="300" dirty="0">
                <a:latin typeface="华文楷体" panose="02010600040101010101" pitchFamily="2" charset="-122"/>
                <a:ea typeface="华文楷体" panose="02010600040101010101" pitchFamily="2" charset="-122"/>
              </a:rPr>
              <a:t>罪夷灭者数十家</a:t>
            </a:r>
            <a:endParaRPr kumimoji="0" lang="en-US" altLang="zh-CN" sz="2800" b="1" i="0" u="none" strike="noStrike" kern="1200" cap="none" spc="300" normalizeH="0" baseline="0" noProof="0" dirty="0">
              <a:ln>
                <a:noFill/>
              </a:ln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60" name="矩形 59">
            <a:extLst>
              <a:ext uri="{FF2B5EF4-FFF2-40B4-BE49-F238E27FC236}">
                <a16:creationId xmlns:a16="http://schemas.microsoft.com/office/drawing/2014/main" id="{9D82E0D9-82EF-43EA-AA06-D2983DE8B2C0}"/>
              </a:ext>
            </a:extLst>
          </p:cNvPr>
          <p:cNvSpPr/>
          <p:nvPr/>
        </p:nvSpPr>
        <p:spPr>
          <a:xfrm>
            <a:off x="5162760" y="5296153"/>
            <a:ext cx="3284712" cy="67710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（动词，“无”）</a:t>
            </a:r>
            <a:endParaRPr kumimoji="0" lang="en-US" altLang="zh-CN" sz="2800" b="1" i="0" strike="noStrike" kern="1200" cap="none" spc="30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grpSp>
        <p:nvGrpSpPr>
          <p:cNvPr id="61" name="组合 60">
            <a:extLst>
              <a:ext uri="{FF2B5EF4-FFF2-40B4-BE49-F238E27FC236}">
                <a16:creationId xmlns:a16="http://schemas.microsoft.com/office/drawing/2014/main" id="{0380A443-2021-4E0E-B55F-719556701C95}"/>
              </a:ext>
            </a:extLst>
          </p:cNvPr>
          <p:cNvGrpSpPr/>
          <p:nvPr/>
        </p:nvGrpSpPr>
        <p:grpSpPr>
          <a:xfrm>
            <a:off x="9574772" y="2849788"/>
            <a:ext cx="946649" cy="2341132"/>
            <a:chOff x="4486880" y="1057110"/>
            <a:chExt cx="3218239" cy="5283782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grpSp>
          <p:nvGrpSpPr>
            <p:cNvPr id="62" name="组合 61">
              <a:extLst>
                <a:ext uri="{FF2B5EF4-FFF2-40B4-BE49-F238E27FC236}">
                  <a16:creationId xmlns:a16="http://schemas.microsoft.com/office/drawing/2014/main" id="{1C10EFE8-7D7E-4B90-AA8A-5B5B411DC469}"/>
                </a:ext>
              </a:extLst>
            </p:cNvPr>
            <p:cNvGrpSpPr/>
            <p:nvPr/>
          </p:nvGrpSpPr>
          <p:grpSpPr>
            <a:xfrm>
              <a:off x="4486880" y="4985979"/>
              <a:ext cx="3218239" cy="1354913"/>
              <a:chOff x="4768611" y="4224026"/>
              <a:chExt cx="2708031" cy="1354913"/>
            </a:xfrm>
          </p:grpSpPr>
          <p:sp>
            <p:nvSpPr>
              <p:cNvPr id="64" name="任意多边形 9">
                <a:extLst>
                  <a:ext uri="{FF2B5EF4-FFF2-40B4-BE49-F238E27FC236}">
                    <a16:creationId xmlns:a16="http://schemas.microsoft.com/office/drawing/2014/main" id="{BA2E2EAD-A1EE-42E9-B6E6-B9AEEC6B0449}"/>
                  </a:ext>
                </a:extLst>
              </p:cNvPr>
              <p:cNvSpPr/>
              <p:nvPr/>
            </p:nvSpPr>
            <p:spPr>
              <a:xfrm flipH="1">
                <a:off x="4768611" y="4224026"/>
                <a:ext cx="2708031" cy="1354913"/>
              </a:xfrm>
              <a:custGeom>
                <a:avLst/>
                <a:gdLst>
                  <a:gd name="connsiteX0" fmla="*/ 1239106 w 2478212"/>
                  <a:gd name="connsiteY0" fmla="*/ 0 h 1354913"/>
                  <a:gd name="connsiteX1" fmla="*/ 0 w 2478212"/>
                  <a:gd name="connsiteY1" fmla="*/ 13975 h 1354913"/>
                  <a:gd name="connsiteX2" fmla="*/ 0 w 2478212"/>
                  <a:gd name="connsiteY2" fmla="*/ 732733 h 1354913"/>
                  <a:gd name="connsiteX3" fmla="*/ 34389 w 2478212"/>
                  <a:gd name="connsiteY3" fmla="*/ 769068 h 1354913"/>
                  <a:gd name="connsiteX4" fmla="*/ 159747 w 2478212"/>
                  <a:gd name="connsiteY4" fmla="*/ 883245 h 1354913"/>
                  <a:gd name="connsiteX5" fmla="*/ 367977 w 2478212"/>
                  <a:gd name="connsiteY5" fmla="*/ 910406 h 1354913"/>
                  <a:gd name="connsiteX6" fmla="*/ 567153 w 2478212"/>
                  <a:gd name="connsiteY6" fmla="*/ 1154849 h 1354913"/>
                  <a:gd name="connsiteX7" fmla="*/ 911185 w 2478212"/>
                  <a:gd name="connsiteY7" fmla="*/ 1182010 h 1354913"/>
                  <a:gd name="connsiteX8" fmla="*/ 1216738 w 2478212"/>
                  <a:gd name="connsiteY8" fmla="*/ 1329693 h 1354913"/>
                  <a:gd name="connsiteX9" fmla="*/ 1239106 w 2478212"/>
                  <a:gd name="connsiteY9" fmla="*/ 1354913 h 1354913"/>
                  <a:gd name="connsiteX10" fmla="*/ 1261474 w 2478212"/>
                  <a:gd name="connsiteY10" fmla="*/ 1329693 h 1354913"/>
                  <a:gd name="connsiteX11" fmla="*/ 1567027 w 2478212"/>
                  <a:gd name="connsiteY11" fmla="*/ 1182010 h 1354913"/>
                  <a:gd name="connsiteX12" fmla="*/ 1911059 w 2478212"/>
                  <a:gd name="connsiteY12" fmla="*/ 1154849 h 1354913"/>
                  <a:gd name="connsiteX13" fmla="*/ 2110235 w 2478212"/>
                  <a:gd name="connsiteY13" fmla="*/ 910406 h 1354913"/>
                  <a:gd name="connsiteX14" fmla="*/ 2318465 w 2478212"/>
                  <a:gd name="connsiteY14" fmla="*/ 883245 h 1354913"/>
                  <a:gd name="connsiteX15" fmla="*/ 2443823 w 2478212"/>
                  <a:gd name="connsiteY15" fmla="*/ 769068 h 1354913"/>
                  <a:gd name="connsiteX16" fmla="*/ 2478212 w 2478212"/>
                  <a:gd name="connsiteY16" fmla="*/ 732733 h 1354913"/>
                  <a:gd name="connsiteX17" fmla="*/ 2478212 w 2478212"/>
                  <a:gd name="connsiteY17" fmla="*/ 13975 h 13549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2478212" h="1354913">
                    <a:moveTo>
                      <a:pt x="1239106" y="0"/>
                    </a:moveTo>
                    <a:lnTo>
                      <a:pt x="0" y="13975"/>
                    </a:lnTo>
                    <a:lnTo>
                      <a:pt x="0" y="732733"/>
                    </a:lnTo>
                    <a:lnTo>
                      <a:pt x="34389" y="769068"/>
                    </a:lnTo>
                    <a:cubicBezTo>
                      <a:pt x="69903" y="809636"/>
                      <a:pt x="102280" y="851459"/>
                      <a:pt x="159747" y="883245"/>
                    </a:cubicBezTo>
                    <a:cubicBezTo>
                      <a:pt x="224696" y="919062"/>
                      <a:pt x="298567" y="901352"/>
                      <a:pt x="367977" y="910406"/>
                    </a:cubicBezTo>
                    <a:cubicBezTo>
                      <a:pt x="434369" y="991887"/>
                      <a:pt x="433854" y="1077828"/>
                      <a:pt x="567153" y="1154849"/>
                    </a:cubicBezTo>
                    <a:cubicBezTo>
                      <a:pt x="686290" y="1199587"/>
                      <a:pt x="796508" y="1172956"/>
                      <a:pt x="911185" y="1182010"/>
                    </a:cubicBezTo>
                    <a:cubicBezTo>
                      <a:pt x="1015361" y="1194058"/>
                      <a:pt x="1144140" y="1258243"/>
                      <a:pt x="1216738" y="1329693"/>
                    </a:cubicBezTo>
                    <a:lnTo>
                      <a:pt x="1239106" y="1354913"/>
                    </a:lnTo>
                    <a:lnTo>
                      <a:pt x="1261474" y="1329693"/>
                    </a:lnTo>
                    <a:cubicBezTo>
                      <a:pt x="1334072" y="1258243"/>
                      <a:pt x="1462851" y="1194058"/>
                      <a:pt x="1567027" y="1182010"/>
                    </a:cubicBezTo>
                    <a:cubicBezTo>
                      <a:pt x="1681704" y="1172956"/>
                      <a:pt x="1791922" y="1199587"/>
                      <a:pt x="1911059" y="1154849"/>
                    </a:cubicBezTo>
                    <a:cubicBezTo>
                      <a:pt x="2044358" y="1077828"/>
                      <a:pt x="2043843" y="991887"/>
                      <a:pt x="2110235" y="910406"/>
                    </a:cubicBezTo>
                    <a:cubicBezTo>
                      <a:pt x="2179645" y="901352"/>
                      <a:pt x="2253516" y="919062"/>
                      <a:pt x="2318465" y="883245"/>
                    </a:cubicBezTo>
                    <a:cubicBezTo>
                      <a:pt x="2375932" y="851459"/>
                      <a:pt x="2408309" y="809636"/>
                      <a:pt x="2443823" y="769068"/>
                    </a:cubicBezTo>
                    <a:lnTo>
                      <a:pt x="2478212" y="732733"/>
                    </a:lnTo>
                    <a:lnTo>
                      <a:pt x="2478212" y="13975"/>
                    </a:lnTo>
                    <a:close/>
                  </a:path>
                </a:pathLst>
              </a:custGeom>
              <a:solidFill>
                <a:srgbClr val="354C7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pic>
            <p:nvPicPr>
              <p:cNvPr id="65" name="图片 64">
                <a:extLst>
                  <a:ext uri="{FF2B5EF4-FFF2-40B4-BE49-F238E27FC236}">
                    <a16:creationId xmlns:a16="http://schemas.microsoft.com/office/drawing/2014/main" id="{049599D5-194A-4977-9CB9-61E166381D1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rcRect l="40139" t="23540" r="40548" b="31832"/>
              <a:stretch>
                <a:fillRect/>
              </a:stretch>
            </p:blipFill>
            <p:spPr>
              <a:xfrm>
                <a:off x="4768611" y="4224026"/>
                <a:ext cx="2708031" cy="1354913"/>
              </a:xfrm>
              <a:custGeom>
                <a:avLst/>
                <a:gdLst>
                  <a:gd name="connsiteX0" fmla="*/ 1354016 w 2708031"/>
                  <a:gd name="connsiteY0" fmla="*/ 0 h 1354913"/>
                  <a:gd name="connsiteX1" fmla="*/ 2708031 w 2708031"/>
                  <a:gd name="connsiteY1" fmla="*/ 13975 h 1354913"/>
                  <a:gd name="connsiteX2" fmla="*/ 2708031 w 2708031"/>
                  <a:gd name="connsiteY2" fmla="*/ 732733 h 1354913"/>
                  <a:gd name="connsiteX3" fmla="*/ 2670453 w 2708031"/>
                  <a:gd name="connsiteY3" fmla="*/ 769068 h 1354913"/>
                  <a:gd name="connsiteX4" fmla="*/ 2533470 w 2708031"/>
                  <a:gd name="connsiteY4" fmla="*/ 883245 h 1354913"/>
                  <a:gd name="connsiteX5" fmla="*/ 2305930 w 2708031"/>
                  <a:gd name="connsiteY5" fmla="*/ 910406 h 1354913"/>
                  <a:gd name="connsiteX6" fmla="*/ 2088283 w 2708031"/>
                  <a:gd name="connsiteY6" fmla="*/ 1154849 h 1354913"/>
                  <a:gd name="connsiteX7" fmla="*/ 1712347 w 2708031"/>
                  <a:gd name="connsiteY7" fmla="*/ 1182010 h 1354913"/>
                  <a:gd name="connsiteX8" fmla="*/ 1378458 w 2708031"/>
                  <a:gd name="connsiteY8" fmla="*/ 1329693 h 1354913"/>
                  <a:gd name="connsiteX9" fmla="*/ 1354016 w 2708031"/>
                  <a:gd name="connsiteY9" fmla="*/ 1354913 h 1354913"/>
                  <a:gd name="connsiteX10" fmla="*/ 1329573 w 2708031"/>
                  <a:gd name="connsiteY10" fmla="*/ 1329693 h 1354913"/>
                  <a:gd name="connsiteX11" fmla="*/ 995685 w 2708031"/>
                  <a:gd name="connsiteY11" fmla="*/ 1182010 h 1354913"/>
                  <a:gd name="connsiteX12" fmla="*/ 619749 w 2708031"/>
                  <a:gd name="connsiteY12" fmla="*/ 1154849 h 1354913"/>
                  <a:gd name="connsiteX13" fmla="*/ 402102 w 2708031"/>
                  <a:gd name="connsiteY13" fmla="*/ 910406 h 1354913"/>
                  <a:gd name="connsiteX14" fmla="*/ 174561 w 2708031"/>
                  <a:gd name="connsiteY14" fmla="*/ 883245 h 1354913"/>
                  <a:gd name="connsiteX15" fmla="*/ 37578 w 2708031"/>
                  <a:gd name="connsiteY15" fmla="*/ 769068 h 1354913"/>
                  <a:gd name="connsiteX16" fmla="*/ 0 w 2708031"/>
                  <a:gd name="connsiteY16" fmla="*/ 732733 h 1354913"/>
                  <a:gd name="connsiteX17" fmla="*/ 0 w 2708031"/>
                  <a:gd name="connsiteY17" fmla="*/ 13975 h 1354913"/>
                  <a:gd name="connsiteX18" fmla="*/ 1354016 w 2708031"/>
                  <a:gd name="connsiteY18" fmla="*/ 0 h 13549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2708031" h="1354913">
                    <a:moveTo>
                      <a:pt x="1354016" y="0"/>
                    </a:moveTo>
                    <a:lnTo>
                      <a:pt x="2708031" y="13975"/>
                    </a:lnTo>
                    <a:lnTo>
                      <a:pt x="2708031" y="732733"/>
                    </a:lnTo>
                    <a:lnTo>
                      <a:pt x="2670453" y="769068"/>
                    </a:lnTo>
                    <a:cubicBezTo>
                      <a:pt x="2631646" y="809636"/>
                      <a:pt x="2596266" y="851459"/>
                      <a:pt x="2533470" y="883245"/>
                    </a:cubicBezTo>
                    <a:cubicBezTo>
                      <a:pt x="2462498" y="919062"/>
                      <a:pt x="2381776" y="901352"/>
                      <a:pt x="2305930" y="910406"/>
                    </a:cubicBezTo>
                    <a:cubicBezTo>
                      <a:pt x="2233381" y="991887"/>
                      <a:pt x="2233943" y="1077828"/>
                      <a:pt x="2088283" y="1154849"/>
                    </a:cubicBezTo>
                    <a:cubicBezTo>
                      <a:pt x="1958098" y="1199587"/>
                      <a:pt x="1837658" y="1172956"/>
                      <a:pt x="1712347" y="1182010"/>
                    </a:cubicBezTo>
                    <a:cubicBezTo>
                      <a:pt x="1598510" y="1194058"/>
                      <a:pt x="1457788" y="1258243"/>
                      <a:pt x="1378458" y="1329693"/>
                    </a:cubicBezTo>
                    <a:lnTo>
                      <a:pt x="1354016" y="1354913"/>
                    </a:lnTo>
                    <a:lnTo>
                      <a:pt x="1329573" y="1329693"/>
                    </a:lnTo>
                    <a:cubicBezTo>
                      <a:pt x="1250243" y="1258243"/>
                      <a:pt x="1109522" y="1194058"/>
                      <a:pt x="995685" y="1182010"/>
                    </a:cubicBezTo>
                    <a:cubicBezTo>
                      <a:pt x="870373" y="1172956"/>
                      <a:pt x="749934" y="1199587"/>
                      <a:pt x="619749" y="1154849"/>
                    </a:cubicBezTo>
                    <a:cubicBezTo>
                      <a:pt x="474088" y="1077828"/>
                      <a:pt x="474651" y="991887"/>
                      <a:pt x="402102" y="910406"/>
                    </a:cubicBezTo>
                    <a:cubicBezTo>
                      <a:pt x="326255" y="901352"/>
                      <a:pt x="245533" y="919062"/>
                      <a:pt x="174561" y="883245"/>
                    </a:cubicBezTo>
                    <a:cubicBezTo>
                      <a:pt x="111765" y="851459"/>
                      <a:pt x="76386" y="809636"/>
                      <a:pt x="37578" y="769068"/>
                    </a:cubicBezTo>
                    <a:lnTo>
                      <a:pt x="0" y="732733"/>
                    </a:lnTo>
                    <a:lnTo>
                      <a:pt x="0" y="13975"/>
                    </a:lnTo>
                    <a:lnTo>
                      <a:pt x="1354016" y="0"/>
                    </a:lnTo>
                    <a:close/>
                  </a:path>
                </a:pathLst>
              </a:custGeom>
            </p:spPr>
          </p:pic>
        </p:grpSp>
        <p:sp>
          <p:nvSpPr>
            <p:cNvPr id="63" name="矩形 62">
              <a:extLst>
                <a:ext uri="{FF2B5EF4-FFF2-40B4-BE49-F238E27FC236}">
                  <a16:creationId xmlns:a16="http://schemas.microsoft.com/office/drawing/2014/main" id="{51B02866-BA32-40AE-941B-3619338E46E3}"/>
                </a:ext>
              </a:extLst>
            </p:cNvPr>
            <p:cNvSpPr/>
            <p:nvPr/>
          </p:nvSpPr>
          <p:spPr>
            <a:xfrm>
              <a:off x="4486880" y="1057110"/>
              <a:ext cx="3218239" cy="3972090"/>
            </a:xfrm>
            <a:prstGeom prst="rect">
              <a:avLst/>
            </a:prstGeom>
            <a:gradFill>
              <a:gsLst>
                <a:gs pos="0">
                  <a:srgbClr val="354C75"/>
                </a:gs>
                <a:gs pos="100000">
                  <a:srgbClr val="2C3B5A"/>
                </a:gs>
              </a:gsLst>
              <a:lin ang="162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6" name="矩形 65">
            <a:extLst>
              <a:ext uri="{FF2B5EF4-FFF2-40B4-BE49-F238E27FC236}">
                <a16:creationId xmlns:a16="http://schemas.microsoft.com/office/drawing/2014/main" id="{4790C320-0415-4F43-8160-4AF2406F0189}"/>
              </a:ext>
            </a:extLst>
          </p:cNvPr>
          <p:cNvSpPr/>
          <p:nvPr/>
        </p:nvSpPr>
        <p:spPr>
          <a:xfrm>
            <a:off x="9747647" y="2962275"/>
            <a:ext cx="627237" cy="181588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重点实词</a:t>
            </a:r>
            <a:endParaRPr kumimoji="0" lang="en-US" altLang="zh-CN" sz="2800" b="1" i="0" u="none" strike="noStrike" kern="1200" cap="none" spc="30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24339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8" grpId="0"/>
      <p:bldP spid="49" grpId="0"/>
      <p:bldP spid="50" grpId="0"/>
      <p:bldP spid="51" grpId="0"/>
      <p:bldP spid="52" grpId="0"/>
      <p:bldP spid="3" grpId="0" animBg="1"/>
      <p:bldP spid="53" grpId="0"/>
      <p:bldP spid="54" grpId="0" animBg="1"/>
      <p:bldP spid="55" grpId="0"/>
      <p:bldP spid="56" grpId="0"/>
      <p:bldP spid="57" grpId="0"/>
      <p:bldP spid="58" grpId="0"/>
      <p:bldP spid="59" grpId="0"/>
      <p:bldP spid="6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组合 25"/>
          <p:cNvGrpSpPr/>
          <p:nvPr/>
        </p:nvGrpSpPr>
        <p:grpSpPr>
          <a:xfrm>
            <a:off x="950560" y="15587"/>
            <a:ext cx="865704" cy="2107580"/>
            <a:chOff x="4486880" y="1057110"/>
            <a:chExt cx="3218239" cy="5283782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grpSp>
          <p:nvGrpSpPr>
            <p:cNvPr id="8" name="组合 7"/>
            <p:cNvGrpSpPr/>
            <p:nvPr/>
          </p:nvGrpSpPr>
          <p:grpSpPr>
            <a:xfrm>
              <a:off x="4486880" y="4985979"/>
              <a:ext cx="3218239" cy="1354913"/>
              <a:chOff x="4768611" y="4224026"/>
              <a:chExt cx="2708031" cy="1354913"/>
            </a:xfrm>
          </p:grpSpPr>
          <p:sp>
            <p:nvSpPr>
              <p:cNvPr id="10" name="任意多边形 9"/>
              <p:cNvSpPr/>
              <p:nvPr/>
            </p:nvSpPr>
            <p:spPr>
              <a:xfrm flipH="1">
                <a:off x="4768611" y="4224026"/>
                <a:ext cx="2708031" cy="1354913"/>
              </a:xfrm>
              <a:custGeom>
                <a:avLst/>
                <a:gdLst>
                  <a:gd name="connsiteX0" fmla="*/ 1239106 w 2478212"/>
                  <a:gd name="connsiteY0" fmla="*/ 0 h 1354913"/>
                  <a:gd name="connsiteX1" fmla="*/ 0 w 2478212"/>
                  <a:gd name="connsiteY1" fmla="*/ 13975 h 1354913"/>
                  <a:gd name="connsiteX2" fmla="*/ 0 w 2478212"/>
                  <a:gd name="connsiteY2" fmla="*/ 732733 h 1354913"/>
                  <a:gd name="connsiteX3" fmla="*/ 34389 w 2478212"/>
                  <a:gd name="connsiteY3" fmla="*/ 769068 h 1354913"/>
                  <a:gd name="connsiteX4" fmla="*/ 159747 w 2478212"/>
                  <a:gd name="connsiteY4" fmla="*/ 883245 h 1354913"/>
                  <a:gd name="connsiteX5" fmla="*/ 367977 w 2478212"/>
                  <a:gd name="connsiteY5" fmla="*/ 910406 h 1354913"/>
                  <a:gd name="connsiteX6" fmla="*/ 567153 w 2478212"/>
                  <a:gd name="connsiteY6" fmla="*/ 1154849 h 1354913"/>
                  <a:gd name="connsiteX7" fmla="*/ 911185 w 2478212"/>
                  <a:gd name="connsiteY7" fmla="*/ 1182010 h 1354913"/>
                  <a:gd name="connsiteX8" fmla="*/ 1216738 w 2478212"/>
                  <a:gd name="connsiteY8" fmla="*/ 1329693 h 1354913"/>
                  <a:gd name="connsiteX9" fmla="*/ 1239106 w 2478212"/>
                  <a:gd name="connsiteY9" fmla="*/ 1354913 h 1354913"/>
                  <a:gd name="connsiteX10" fmla="*/ 1261474 w 2478212"/>
                  <a:gd name="connsiteY10" fmla="*/ 1329693 h 1354913"/>
                  <a:gd name="connsiteX11" fmla="*/ 1567027 w 2478212"/>
                  <a:gd name="connsiteY11" fmla="*/ 1182010 h 1354913"/>
                  <a:gd name="connsiteX12" fmla="*/ 1911059 w 2478212"/>
                  <a:gd name="connsiteY12" fmla="*/ 1154849 h 1354913"/>
                  <a:gd name="connsiteX13" fmla="*/ 2110235 w 2478212"/>
                  <a:gd name="connsiteY13" fmla="*/ 910406 h 1354913"/>
                  <a:gd name="connsiteX14" fmla="*/ 2318465 w 2478212"/>
                  <a:gd name="connsiteY14" fmla="*/ 883245 h 1354913"/>
                  <a:gd name="connsiteX15" fmla="*/ 2443823 w 2478212"/>
                  <a:gd name="connsiteY15" fmla="*/ 769068 h 1354913"/>
                  <a:gd name="connsiteX16" fmla="*/ 2478212 w 2478212"/>
                  <a:gd name="connsiteY16" fmla="*/ 732733 h 1354913"/>
                  <a:gd name="connsiteX17" fmla="*/ 2478212 w 2478212"/>
                  <a:gd name="connsiteY17" fmla="*/ 13975 h 13549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2478212" h="1354913">
                    <a:moveTo>
                      <a:pt x="1239106" y="0"/>
                    </a:moveTo>
                    <a:lnTo>
                      <a:pt x="0" y="13975"/>
                    </a:lnTo>
                    <a:lnTo>
                      <a:pt x="0" y="732733"/>
                    </a:lnTo>
                    <a:lnTo>
                      <a:pt x="34389" y="769068"/>
                    </a:lnTo>
                    <a:cubicBezTo>
                      <a:pt x="69903" y="809636"/>
                      <a:pt x="102280" y="851459"/>
                      <a:pt x="159747" y="883245"/>
                    </a:cubicBezTo>
                    <a:cubicBezTo>
                      <a:pt x="224696" y="919062"/>
                      <a:pt x="298567" y="901352"/>
                      <a:pt x="367977" y="910406"/>
                    </a:cubicBezTo>
                    <a:cubicBezTo>
                      <a:pt x="434369" y="991887"/>
                      <a:pt x="433854" y="1077828"/>
                      <a:pt x="567153" y="1154849"/>
                    </a:cubicBezTo>
                    <a:cubicBezTo>
                      <a:pt x="686290" y="1199587"/>
                      <a:pt x="796508" y="1172956"/>
                      <a:pt x="911185" y="1182010"/>
                    </a:cubicBezTo>
                    <a:cubicBezTo>
                      <a:pt x="1015361" y="1194058"/>
                      <a:pt x="1144140" y="1258243"/>
                      <a:pt x="1216738" y="1329693"/>
                    </a:cubicBezTo>
                    <a:lnTo>
                      <a:pt x="1239106" y="1354913"/>
                    </a:lnTo>
                    <a:lnTo>
                      <a:pt x="1261474" y="1329693"/>
                    </a:lnTo>
                    <a:cubicBezTo>
                      <a:pt x="1334072" y="1258243"/>
                      <a:pt x="1462851" y="1194058"/>
                      <a:pt x="1567027" y="1182010"/>
                    </a:cubicBezTo>
                    <a:cubicBezTo>
                      <a:pt x="1681704" y="1172956"/>
                      <a:pt x="1791922" y="1199587"/>
                      <a:pt x="1911059" y="1154849"/>
                    </a:cubicBezTo>
                    <a:cubicBezTo>
                      <a:pt x="2044358" y="1077828"/>
                      <a:pt x="2043843" y="991887"/>
                      <a:pt x="2110235" y="910406"/>
                    </a:cubicBezTo>
                    <a:cubicBezTo>
                      <a:pt x="2179645" y="901352"/>
                      <a:pt x="2253516" y="919062"/>
                      <a:pt x="2318465" y="883245"/>
                    </a:cubicBezTo>
                    <a:cubicBezTo>
                      <a:pt x="2375932" y="851459"/>
                      <a:pt x="2408309" y="809636"/>
                      <a:pt x="2443823" y="769068"/>
                    </a:cubicBezTo>
                    <a:lnTo>
                      <a:pt x="2478212" y="732733"/>
                    </a:lnTo>
                    <a:lnTo>
                      <a:pt x="2478212" y="13975"/>
                    </a:lnTo>
                    <a:close/>
                  </a:path>
                </a:pathLst>
              </a:custGeom>
              <a:solidFill>
                <a:srgbClr val="354C7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pic>
            <p:nvPicPr>
              <p:cNvPr id="11" name="图片 10"/>
              <p:cNvPicPr>
                <a:picLocks noChangeAspect="1"/>
              </p:cNvPicPr>
              <p:nvPr/>
            </p:nvPicPr>
            <p:blipFill>
              <a:blip r:embed="rId2"/>
              <a:srcRect l="40139" t="23540" r="40548" b="31832"/>
              <a:stretch>
                <a:fillRect/>
              </a:stretch>
            </p:blipFill>
            <p:spPr>
              <a:xfrm>
                <a:off x="4768611" y="4224026"/>
                <a:ext cx="2708031" cy="1354913"/>
              </a:xfrm>
              <a:custGeom>
                <a:avLst/>
                <a:gdLst>
                  <a:gd name="connsiteX0" fmla="*/ 1354016 w 2708031"/>
                  <a:gd name="connsiteY0" fmla="*/ 0 h 1354913"/>
                  <a:gd name="connsiteX1" fmla="*/ 2708031 w 2708031"/>
                  <a:gd name="connsiteY1" fmla="*/ 13975 h 1354913"/>
                  <a:gd name="connsiteX2" fmla="*/ 2708031 w 2708031"/>
                  <a:gd name="connsiteY2" fmla="*/ 732733 h 1354913"/>
                  <a:gd name="connsiteX3" fmla="*/ 2670453 w 2708031"/>
                  <a:gd name="connsiteY3" fmla="*/ 769068 h 1354913"/>
                  <a:gd name="connsiteX4" fmla="*/ 2533470 w 2708031"/>
                  <a:gd name="connsiteY4" fmla="*/ 883245 h 1354913"/>
                  <a:gd name="connsiteX5" fmla="*/ 2305930 w 2708031"/>
                  <a:gd name="connsiteY5" fmla="*/ 910406 h 1354913"/>
                  <a:gd name="connsiteX6" fmla="*/ 2088283 w 2708031"/>
                  <a:gd name="connsiteY6" fmla="*/ 1154849 h 1354913"/>
                  <a:gd name="connsiteX7" fmla="*/ 1712347 w 2708031"/>
                  <a:gd name="connsiteY7" fmla="*/ 1182010 h 1354913"/>
                  <a:gd name="connsiteX8" fmla="*/ 1378458 w 2708031"/>
                  <a:gd name="connsiteY8" fmla="*/ 1329693 h 1354913"/>
                  <a:gd name="connsiteX9" fmla="*/ 1354016 w 2708031"/>
                  <a:gd name="connsiteY9" fmla="*/ 1354913 h 1354913"/>
                  <a:gd name="connsiteX10" fmla="*/ 1329573 w 2708031"/>
                  <a:gd name="connsiteY10" fmla="*/ 1329693 h 1354913"/>
                  <a:gd name="connsiteX11" fmla="*/ 995685 w 2708031"/>
                  <a:gd name="connsiteY11" fmla="*/ 1182010 h 1354913"/>
                  <a:gd name="connsiteX12" fmla="*/ 619749 w 2708031"/>
                  <a:gd name="connsiteY12" fmla="*/ 1154849 h 1354913"/>
                  <a:gd name="connsiteX13" fmla="*/ 402102 w 2708031"/>
                  <a:gd name="connsiteY13" fmla="*/ 910406 h 1354913"/>
                  <a:gd name="connsiteX14" fmla="*/ 174561 w 2708031"/>
                  <a:gd name="connsiteY14" fmla="*/ 883245 h 1354913"/>
                  <a:gd name="connsiteX15" fmla="*/ 37578 w 2708031"/>
                  <a:gd name="connsiteY15" fmla="*/ 769068 h 1354913"/>
                  <a:gd name="connsiteX16" fmla="*/ 0 w 2708031"/>
                  <a:gd name="connsiteY16" fmla="*/ 732733 h 1354913"/>
                  <a:gd name="connsiteX17" fmla="*/ 0 w 2708031"/>
                  <a:gd name="connsiteY17" fmla="*/ 13975 h 1354913"/>
                  <a:gd name="connsiteX18" fmla="*/ 1354016 w 2708031"/>
                  <a:gd name="connsiteY18" fmla="*/ 0 h 13549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2708031" h="1354913">
                    <a:moveTo>
                      <a:pt x="1354016" y="0"/>
                    </a:moveTo>
                    <a:lnTo>
                      <a:pt x="2708031" y="13975"/>
                    </a:lnTo>
                    <a:lnTo>
                      <a:pt x="2708031" y="732733"/>
                    </a:lnTo>
                    <a:lnTo>
                      <a:pt x="2670453" y="769068"/>
                    </a:lnTo>
                    <a:cubicBezTo>
                      <a:pt x="2631646" y="809636"/>
                      <a:pt x="2596266" y="851459"/>
                      <a:pt x="2533470" y="883245"/>
                    </a:cubicBezTo>
                    <a:cubicBezTo>
                      <a:pt x="2462498" y="919062"/>
                      <a:pt x="2381776" y="901352"/>
                      <a:pt x="2305930" y="910406"/>
                    </a:cubicBezTo>
                    <a:cubicBezTo>
                      <a:pt x="2233381" y="991887"/>
                      <a:pt x="2233943" y="1077828"/>
                      <a:pt x="2088283" y="1154849"/>
                    </a:cubicBezTo>
                    <a:cubicBezTo>
                      <a:pt x="1958098" y="1199587"/>
                      <a:pt x="1837658" y="1172956"/>
                      <a:pt x="1712347" y="1182010"/>
                    </a:cubicBezTo>
                    <a:cubicBezTo>
                      <a:pt x="1598510" y="1194058"/>
                      <a:pt x="1457788" y="1258243"/>
                      <a:pt x="1378458" y="1329693"/>
                    </a:cubicBezTo>
                    <a:lnTo>
                      <a:pt x="1354016" y="1354913"/>
                    </a:lnTo>
                    <a:lnTo>
                      <a:pt x="1329573" y="1329693"/>
                    </a:lnTo>
                    <a:cubicBezTo>
                      <a:pt x="1250243" y="1258243"/>
                      <a:pt x="1109522" y="1194058"/>
                      <a:pt x="995685" y="1182010"/>
                    </a:cubicBezTo>
                    <a:cubicBezTo>
                      <a:pt x="870373" y="1172956"/>
                      <a:pt x="749934" y="1199587"/>
                      <a:pt x="619749" y="1154849"/>
                    </a:cubicBezTo>
                    <a:cubicBezTo>
                      <a:pt x="474088" y="1077828"/>
                      <a:pt x="474651" y="991887"/>
                      <a:pt x="402102" y="910406"/>
                    </a:cubicBezTo>
                    <a:cubicBezTo>
                      <a:pt x="326255" y="901352"/>
                      <a:pt x="245533" y="919062"/>
                      <a:pt x="174561" y="883245"/>
                    </a:cubicBezTo>
                    <a:cubicBezTo>
                      <a:pt x="111765" y="851459"/>
                      <a:pt x="76386" y="809636"/>
                      <a:pt x="37578" y="769068"/>
                    </a:cubicBezTo>
                    <a:lnTo>
                      <a:pt x="0" y="732733"/>
                    </a:lnTo>
                    <a:lnTo>
                      <a:pt x="0" y="13975"/>
                    </a:lnTo>
                    <a:lnTo>
                      <a:pt x="1354016" y="0"/>
                    </a:lnTo>
                    <a:close/>
                  </a:path>
                </a:pathLst>
              </a:custGeom>
            </p:spPr>
          </p:pic>
        </p:grpSp>
        <p:sp>
          <p:nvSpPr>
            <p:cNvPr id="9" name="矩形 8"/>
            <p:cNvSpPr/>
            <p:nvPr/>
          </p:nvSpPr>
          <p:spPr>
            <a:xfrm>
              <a:off x="4486880" y="1057110"/>
              <a:ext cx="3218239" cy="3972090"/>
            </a:xfrm>
            <a:prstGeom prst="rect">
              <a:avLst/>
            </a:prstGeom>
            <a:gradFill>
              <a:gsLst>
                <a:gs pos="0">
                  <a:srgbClr val="354C75"/>
                </a:gs>
                <a:gs pos="100000">
                  <a:srgbClr val="2C3B5A"/>
                </a:gs>
              </a:gsLst>
              <a:lin ang="162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6" name="图片 15"/>
          <p:cNvPicPr>
            <a:picLocks noChangeAspect="1"/>
          </p:cNvPicPr>
          <p:nvPr/>
        </p:nvPicPr>
        <p:blipFill rotWithShape="1">
          <a:blip r:embed="rId3"/>
          <a:srcRect t="65611"/>
          <a:stretch/>
        </p:blipFill>
        <p:spPr>
          <a:xfrm>
            <a:off x="-33453" y="1"/>
            <a:ext cx="2955073" cy="479502"/>
          </a:xfrm>
          <a:prstGeom prst="rect">
            <a:avLst/>
          </a:prstGeom>
        </p:spPr>
      </p:pic>
      <p:sp>
        <p:nvSpPr>
          <p:cNvPr id="18" name="矩形 17">
            <a:extLst>
              <a:ext uri="{FF2B5EF4-FFF2-40B4-BE49-F238E27FC236}">
                <a16:creationId xmlns:a16="http://schemas.microsoft.com/office/drawing/2014/main" id="{8165FA67-150C-40F2-8CA3-F6EA27B6BB4C}"/>
              </a:ext>
            </a:extLst>
          </p:cNvPr>
          <p:cNvSpPr/>
          <p:nvPr/>
        </p:nvSpPr>
        <p:spPr>
          <a:xfrm>
            <a:off x="1069794" y="30096"/>
            <a:ext cx="627237" cy="181588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未知词义</a:t>
            </a:r>
            <a:endParaRPr kumimoji="0" lang="en-US" altLang="zh-CN" sz="2800" b="1" i="0" u="none" strike="noStrike" kern="1200" cap="none" spc="30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id="{19C8DBA8-E0DA-4914-AAF7-05BAC40BB177}"/>
              </a:ext>
            </a:extLst>
          </p:cNvPr>
          <p:cNvSpPr/>
          <p:nvPr/>
        </p:nvSpPr>
        <p:spPr>
          <a:xfrm>
            <a:off x="2469550" y="469221"/>
            <a:ext cx="2292022" cy="67710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sng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典职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数十年</a:t>
            </a:r>
            <a:endParaRPr kumimoji="0" lang="en-US" altLang="zh-CN" sz="2800" b="1" i="0" u="none" strike="noStrike" kern="1200" cap="none" spc="300" normalizeH="0" baseline="0" noProof="0" dirty="0">
              <a:ln>
                <a:noFill/>
              </a:ln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id="{9F7E6D8D-2BCC-4320-AAD0-623E6A21166D}"/>
              </a:ext>
            </a:extLst>
          </p:cNvPr>
          <p:cNvSpPr/>
          <p:nvPr/>
        </p:nvSpPr>
        <p:spPr>
          <a:xfrm>
            <a:off x="4453644" y="469221"/>
            <a:ext cx="3284712" cy="67710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（主持国政）</a:t>
            </a:r>
            <a:endParaRPr kumimoji="0" lang="en-US" altLang="zh-CN" sz="2800" b="1" i="0" strike="noStrike" kern="1200" cap="none" spc="30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id="{5F067416-6224-439F-9B32-0A598623BC8D}"/>
              </a:ext>
            </a:extLst>
          </p:cNvPr>
          <p:cNvSpPr/>
          <p:nvPr/>
        </p:nvSpPr>
        <p:spPr>
          <a:xfrm>
            <a:off x="2469550" y="1446059"/>
            <a:ext cx="4288089" cy="67710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strike="noStrike" kern="1200" cap="none" spc="300" normalizeH="0" baseline="0" noProof="0" dirty="0">
                <a:ln>
                  <a:noFill/>
                </a:ln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伯夷、叔齐</a:t>
            </a:r>
            <a:r>
              <a:rPr kumimoji="0" lang="zh-CN" altLang="en-US" sz="2800" b="1" i="0" u="sng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扣马</a:t>
            </a:r>
            <a:r>
              <a:rPr kumimoji="0" lang="zh-CN" altLang="en-US" sz="2800" b="1" i="0" strike="noStrike" kern="1200" cap="none" spc="300" normalizeH="0" baseline="0" noProof="0" dirty="0">
                <a:ln>
                  <a:noFill/>
                </a:ln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而谏曰</a:t>
            </a:r>
            <a:endParaRPr kumimoji="0" lang="en-US" altLang="zh-CN" sz="2800" b="1" i="0" strike="noStrike" kern="1200" cap="none" spc="300" normalizeH="0" baseline="0" noProof="0" dirty="0">
              <a:ln>
                <a:noFill/>
              </a:ln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id="{F604B3EA-21B3-403F-A454-E3A0DE65099A}"/>
              </a:ext>
            </a:extLst>
          </p:cNvPr>
          <p:cNvSpPr/>
          <p:nvPr/>
        </p:nvSpPr>
        <p:spPr>
          <a:xfrm>
            <a:off x="6437738" y="1417793"/>
            <a:ext cx="3284712" cy="67710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（勒住马缰）</a:t>
            </a:r>
            <a:endParaRPr kumimoji="0" lang="en-US" altLang="zh-CN" sz="2800" b="1" i="0" strike="noStrike" kern="1200" cap="none" spc="30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id="{0929DE28-B694-4874-958F-B5E319ACC5D2}"/>
              </a:ext>
            </a:extLst>
          </p:cNvPr>
          <p:cNvSpPr/>
          <p:nvPr/>
        </p:nvSpPr>
        <p:spPr>
          <a:xfrm>
            <a:off x="2469550" y="2422897"/>
            <a:ext cx="4288089" cy="67710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strike="noStrike" kern="1200" cap="none" spc="300" normalizeH="0" baseline="0" noProof="0" dirty="0">
                <a:ln>
                  <a:noFill/>
                </a:ln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将军</a:t>
            </a:r>
            <a:r>
              <a:rPr kumimoji="0" lang="zh-CN" altLang="en-US" sz="2800" b="1" i="0" u="sng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罢休就舍</a:t>
            </a:r>
            <a:endParaRPr kumimoji="0" lang="en-US" altLang="zh-CN" sz="2800" b="1" i="0" u="sng" strike="noStrike" kern="1200" cap="none" spc="30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id="{F40E49EC-9518-466D-80FA-2CE92EC872E3}"/>
              </a:ext>
            </a:extLst>
          </p:cNvPr>
          <p:cNvSpPr/>
          <p:nvPr/>
        </p:nvSpPr>
        <p:spPr>
          <a:xfrm>
            <a:off x="5017815" y="2394631"/>
            <a:ext cx="4288089" cy="67710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（停止演练，回去休息）</a:t>
            </a:r>
            <a:endParaRPr kumimoji="0" lang="en-US" altLang="zh-CN" sz="2800" b="1" i="0" strike="noStrike" kern="1200" cap="none" spc="30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id="{4A0BF526-997D-4F92-9449-9588183B6182}"/>
              </a:ext>
            </a:extLst>
          </p:cNvPr>
          <p:cNvSpPr/>
          <p:nvPr/>
        </p:nvSpPr>
        <p:spPr>
          <a:xfrm>
            <a:off x="2469549" y="3447708"/>
            <a:ext cx="4288089" cy="67710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strike="noStrike" kern="1200" cap="none" spc="300" normalizeH="0" baseline="0" noProof="0" dirty="0">
                <a:ln>
                  <a:noFill/>
                </a:ln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君弟</a:t>
            </a:r>
            <a:r>
              <a:rPr kumimoji="0" lang="zh-CN" altLang="en-US" sz="2800" b="1" i="0" u="sng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重射</a:t>
            </a:r>
            <a:r>
              <a:rPr kumimoji="0" lang="zh-CN" altLang="en-US" sz="2800" b="1" i="0" strike="noStrike" kern="1200" cap="none" spc="300" normalizeH="0" baseline="0" noProof="0" dirty="0">
                <a:ln>
                  <a:noFill/>
                </a:ln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，臣能令君胜。</a:t>
            </a:r>
            <a:endParaRPr kumimoji="0" lang="en-US" altLang="zh-CN" sz="2800" b="1" i="0" strike="noStrike" kern="1200" cap="none" spc="300" normalizeH="0" baseline="0" noProof="0" dirty="0">
              <a:ln>
                <a:noFill/>
              </a:ln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id="{3DFA0EC4-A81B-4AE4-AE6A-4D7BA64AF53A}"/>
              </a:ext>
            </a:extLst>
          </p:cNvPr>
          <p:cNvSpPr/>
          <p:nvPr/>
        </p:nvSpPr>
        <p:spPr>
          <a:xfrm>
            <a:off x="6757637" y="3447708"/>
            <a:ext cx="2776655" cy="67710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（下大赌注）</a:t>
            </a:r>
            <a:endParaRPr kumimoji="0" lang="en-US" altLang="zh-CN" sz="2800" b="1" i="0" strike="noStrike" kern="1200" cap="none" spc="30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35" name="矩形 34">
            <a:extLst>
              <a:ext uri="{FF2B5EF4-FFF2-40B4-BE49-F238E27FC236}">
                <a16:creationId xmlns:a16="http://schemas.microsoft.com/office/drawing/2014/main" id="{03161D34-63B8-4C04-9328-99B895CDC35F}"/>
              </a:ext>
            </a:extLst>
          </p:cNvPr>
          <p:cNvSpPr/>
          <p:nvPr/>
        </p:nvSpPr>
        <p:spPr>
          <a:xfrm>
            <a:off x="2469548" y="4500785"/>
            <a:ext cx="4288089" cy="67710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strike="noStrike" kern="1200" cap="none" spc="300" normalizeH="0" baseline="0" noProof="0" dirty="0">
                <a:ln>
                  <a:noFill/>
                </a:ln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起之为人，</a:t>
            </a:r>
            <a:r>
              <a:rPr kumimoji="0" lang="zh-CN" altLang="en-US" sz="2800" b="1" i="0" u="sng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猜忍</a:t>
            </a:r>
            <a:r>
              <a:rPr kumimoji="0" lang="zh-CN" altLang="en-US" sz="2800" b="1" i="0" strike="noStrike" kern="1200" cap="none" spc="300" normalizeH="0" baseline="0" noProof="0" dirty="0">
                <a:ln>
                  <a:noFill/>
                </a:ln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人也。</a:t>
            </a:r>
            <a:endParaRPr kumimoji="0" lang="en-US" altLang="zh-CN" sz="2800" b="1" i="0" strike="noStrike" kern="1200" cap="none" spc="300" normalizeH="0" baseline="0" noProof="0" dirty="0">
              <a:ln>
                <a:noFill/>
              </a:ln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id="{987B7F31-669C-4856-9ABA-3477F38D25D1}"/>
              </a:ext>
            </a:extLst>
          </p:cNvPr>
          <p:cNvSpPr/>
          <p:nvPr/>
        </p:nvSpPr>
        <p:spPr>
          <a:xfrm>
            <a:off x="6757637" y="4490503"/>
            <a:ext cx="2776655" cy="67710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（猜疑残忍）</a:t>
            </a:r>
            <a:endParaRPr kumimoji="0" lang="en-US" altLang="zh-CN" sz="2800" b="1" i="0" strike="noStrike" kern="1200" cap="none" spc="30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id="{94EEECD6-CFE7-4A90-BDFF-426C1C6FFD3F}"/>
              </a:ext>
            </a:extLst>
          </p:cNvPr>
          <p:cNvSpPr/>
          <p:nvPr/>
        </p:nvSpPr>
        <p:spPr>
          <a:xfrm>
            <a:off x="2469548" y="5411941"/>
            <a:ext cx="5068676" cy="67710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sng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要之</a:t>
            </a:r>
            <a:r>
              <a:rPr kumimoji="0" lang="zh-CN" altLang="en-US" sz="2800" b="1" i="0" strike="noStrike" kern="1200" cap="none" spc="300" normalizeH="0" baseline="0" noProof="0" dirty="0">
                <a:ln>
                  <a:noFill/>
                </a:ln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，此两人真</a:t>
            </a:r>
            <a:r>
              <a:rPr kumimoji="0" lang="zh-CN" altLang="en-US" sz="2800" b="1" i="0" u="sng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倾危</a:t>
            </a:r>
            <a:r>
              <a:rPr kumimoji="0" lang="zh-CN" altLang="en-US" sz="2800" b="1" i="0" strike="noStrike" kern="1200" cap="none" spc="300" normalizeH="0" baseline="0" noProof="0" dirty="0">
                <a:ln>
                  <a:noFill/>
                </a:ln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之士。</a:t>
            </a:r>
            <a:endParaRPr kumimoji="0" lang="en-US" altLang="zh-CN" sz="2800" b="1" i="0" strike="noStrike" kern="1200" cap="none" spc="300" normalizeH="0" baseline="0" noProof="0" dirty="0">
              <a:ln>
                <a:noFill/>
              </a:ln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id="{3170A2C0-F4D0-4702-9057-CACC9C18A818}"/>
              </a:ext>
            </a:extLst>
          </p:cNvPr>
          <p:cNvSpPr/>
          <p:nvPr/>
        </p:nvSpPr>
        <p:spPr>
          <a:xfrm>
            <a:off x="7161859" y="5477623"/>
            <a:ext cx="4100873" cy="67710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（总之；真正险诈）</a:t>
            </a:r>
            <a:endParaRPr kumimoji="0" lang="en-US" altLang="zh-CN" sz="2800" b="1" i="0" strike="noStrike" kern="1200" cap="none" spc="30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60255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8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:a16="http://schemas.microsoft.com/office/drawing/2014/main" id="{E6801AAD-CE4F-4149-BE7E-E93F1A5DA273}"/>
              </a:ext>
            </a:extLst>
          </p:cNvPr>
          <p:cNvSpPr txBox="1"/>
          <p:nvPr/>
        </p:nvSpPr>
        <p:spPr>
          <a:xfrm>
            <a:off x="291342" y="636745"/>
            <a:ext cx="5585351" cy="584775"/>
          </a:xfrm>
          <a:prstGeom prst="rect">
            <a:avLst/>
          </a:prstGeom>
          <a:noFill/>
          <a:ln>
            <a:solidFill>
              <a:schemeClr val="accent1">
                <a:lumMod val="50000"/>
              </a:schemeClr>
            </a:solidFill>
          </a:ln>
        </p:spPr>
        <p:txBody>
          <a:bodyPr vert="horz"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2C3B5A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《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2C3B5A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史记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2C3B5A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》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2C3B5A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里那些有趣的话语</a:t>
            </a:r>
          </a:p>
        </p:txBody>
      </p:sp>
      <p:sp>
        <p:nvSpPr>
          <p:cNvPr id="7" name="Freeform 11">
            <a:extLst>
              <a:ext uri="{FF2B5EF4-FFF2-40B4-BE49-F238E27FC236}">
                <a16:creationId xmlns:a16="http://schemas.microsoft.com/office/drawing/2014/main" id="{FAEAD10C-CCC5-48B9-9C66-7D0218BDD04D}"/>
              </a:ext>
            </a:extLst>
          </p:cNvPr>
          <p:cNvSpPr>
            <a:spLocks noEditPoints="1"/>
          </p:cNvSpPr>
          <p:nvPr/>
        </p:nvSpPr>
        <p:spPr bwMode="auto">
          <a:xfrm flipH="1">
            <a:off x="11463123" y="5810748"/>
            <a:ext cx="728877" cy="1047252"/>
          </a:xfrm>
          <a:custGeom>
            <a:avLst/>
            <a:gdLst>
              <a:gd name="T0" fmla="*/ 51 w 706"/>
              <a:gd name="T1" fmla="*/ 562 h 1034"/>
              <a:gd name="T2" fmla="*/ 32 w 706"/>
              <a:gd name="T3" fmla="*/ 373 h 1034"/>
              <a:gd name="T4" fmla="*/ 91 w 706"/>
              <a:gd name="T5" fmla="*/ 268 h 1034"/>
              <a:gd name="T6" fmla="*/ 52 w 706"/>
              <a:gd name="T7" fmla="*/ 212 h 1034"/>
              <a:gd name="T8" fmla="*/ 51 w 706"/>
              <a:gd name="T9" fmla="*/ 169 h 1034"/>
              <a:gd name="T10" fmla="*/ 257 w 706"/>
              <a:gd name="T11" fmla="*/ 413 h 1034"/>
              <a:gd name="T12" fmla="*/ 271 w 706"/>
              <a:gd name="T13" fmla="*/ 421 h 1034"/>
              <a:gd name="T14" fmla="*/ 374 w 706"/>
              <a:gd name="T15" fmla="*/ 127 h 1034"/>
              <a:gd name="T16" fmla="*/ 441 w 706"/>
              <a:gd name="T17" fmla="*/ 77 h 1034"/>
              <a:gd name="T18" fmla="*/ 445 w 706"/>
              <a:gd name="T19" fmla="*/ 83 h 1034"/>
              <a:gd name="T20" fmla="*/ 514 w 706"/>
              <a:gd name="T21" fmla="*/ 143 h 1034"/>
              <a:gd name="T22" fmla="*/ 435 w 706"/>
              <a:gd name="T23" fmla="*/ 183 h 1034"/>
              <a:gd name="T24" fmla="*/ 552 w 706"/>
              <a:gd name="T25" fmla="*/ 723 h 1034"/>
              <a:gd name="T26" fmla="*/ 413 w 706"/>
              <a:gd name="T27" fmla="*/ 549 h 1034"/>
              <a:gd name="T28" fmla="*/ 448 w 706"/>
              <a:gd name="T29" fmla="*/ 635 h 1034"/>
              <a:gd name="T30" fmla="*/ 455 w 706"/>
              <a:gd name="T31" fmla="*/ 842 h 1034"/>
              <a:gd name="T32" fmla="*/ 383 w 706"/>
              <a:gd name="T33" fmla="*/ 942 h 1034"/>
              <a:gd name="T34" fmla="*/ 263 w 706"/>
              <a:gd name="T35" fmla="*/ 931 h 1034"/>
              <a:gd name="T36" fmla="*/ 320 w 706"/>
              <a:gd name="T37" fmla="*/ 773 h 1034"/>
              <a:gd name="T38" fmla="*/ 240 w 706"/>
              <a:gd name="T39" fmla="*/ 642 h 1034"/>
              <a:gd name="T40" fmla="*/ 322 w 706"/>
              <a:gd name="T41" fmla="*/ 469 h 1034"/>
              <a:gd name="T42" fmla="*/ 147 w 706"/>
              <a:gd name="T43" fmla="*/ 473 h 1034"/>
              <a:gd name="T44" fmla="*/ 59 w 706"/>
              <a:gd name="T45" fmla="*/ 644 h 1034"/>
              <a:gd name="T46" fmla="*/ 553 w 706"/>
              <a:gd name="T47" fmla="*/ 69 h 1034"/>
              <a:gd name="T48" fmla="*/ 474 w 706"/>
              <a:gd name="T49" fmla="*/ 140 h 1034"/>
              <a:gd name="T50" fmla="*/ 462 w 706"/>
              <a:gd name="T51" fmla="*/ 115 h 1034"/>
              <a:gd name="T52" fmla="*/ 451 w 706"/>
              <a:gd name="T53" fmla="*/ 146 h 1034"/>
              <a:gd name="T54" fmla="*/ 525 w 706"/>
              <a:gd name="T55" fmla="*/ 155 h 1034"/>
              <a:gd name="T56" fmla="*/ 100 w 706"/>
              <a:gd name="T57" fmla="*/ 296 h 1034"/>
              <a:gd name="T58" fmla="*/ 442 w 706"/>
              <a:gd name="T59" fmla="*/ 282 h 1034"/>
              <a:gd name="T60" fmla="*/ 395 w 706"/>
              <a:gd name="T61" fmla="*/ 339 h 1034"/>
              <a:gd name="T62" fmla="*/ 461 w 706"/>
              <a:gd name="T63" fmla="*/ 273 h 1034"/>
              <a:gd name="T64" fmla="*/ 328 w 706"/>
              <a:gd name="T65" fmla="*/ 297 h 1034"/>
              <a:gd name="T66" fmla="*/ 620 w 706"/>
              <a:gd name="T67" fmla="*/ 314 h 1034"/>
              <a:gd name="T68" fmla="*/ 345 w 706"/>
              <a:gd name="T69" fmla="*/ 302 h 1034"/>
              <a:gd name="T70" fmla="*/ 624 w 706"/>
              <a:gd name="T71" fmla="*/ 283 h 1034"/>
              <a:gd name="T72" fmla="*/ 518 w 706"/>
              <a:gd name="T73" fmla="*/ 347 h 1034"/>
              <a:gd name="T74" fmla="*/ 607 w 706"/>
              <a:gd name="T75" fmla="*/ 348 h 1034"/>
              <a:gd name="T76" fmla="*/ 565 w 706"/>
              <a:gd name="T77" fmla="*/ 322 h 1034"/>
              <a:gd name="T78" fmla="*/ 501 w 706"/>
              <a:gd name="T79" fmla="*/ 342 h 1034"/>
              <a:gd name="T80" fmla="*/ 466 w 706"/>
              <a:gd name="T81" fmla="*/ 352 h 1034"/>
              <a:gd name="T82" fmla="*/ 596 w 706"/>
              <a:gd name="T83" fmla="*/ 438 h 1034"/>
              <a:gd name="T84" fmla="*/ 362 w 706"/>
              <a:gd name="T85" fmla="*/ 505 h 1034"/>
              <a:gd name="T86" fmla="*/ 443 w 706"/>
              <a:gd name="T87" fmla="*/ 387 h 1034"/>
              <a:gd name="T88" fmla="*/ 339 w 706"/>
              <a:gd name="T89" fmla="*/ 444 h 1034"/>
              <a:gd name="T90" fmla="*/ 491 w 706"/>
              <a:gd name="T91" fmla="*/ 475 h 1034"/>
              <a:gd name="T92" fmla="*/ 516 w 706"/>
              <a:gd name="T93" fmla="*/ 459 h 1034"/>
              <a:gd name="T94" fmla="*/ 222 w 706"/>
              <a:gd name="T95" fmla="*/ 462 h 1034"/>
              <a:gd name="T96" fmla="*/ 432 w 706"/>
              <a:gd name="T97" fmla="*/ 507 h 1034"/>
              <a:gd name="T98" fmla="*/ 590 w 706"/>
              <a:gd name="T99" fmla="*/ 475 h 1034"/>
              <a:gd name="T100" fmla="*/ 324 w 706"/>
              <a:gd name="T101" fmla="*/ 522 h 1034"/>
              <a:gd name="T102" fmla="*/ 343 w 706"/>
              <a:gd name="T103" fmla="*/ 546 h 1034"/>
              <a:gd name="T104" fmla="*/ 356 w 706"/>
              <a:gd name="T105" fmla="*/ 641 h 1034"/>
              <a:gd name="T106" fmla="*/ 382 w 706"/>
              <a:gd name="T107" fmla="*/ 641 h 1034"/>
              <a:gd name="T108" fmla="*/ 227 w 706"/>
              <a:gd name="T109" fmla="*/ 776 h 1034"/>
              <a:gd name="T110" fmla="*/ 159 w 706"/>
              <a:gd name="T111" fmla="*/ 786 h 1034"/>
              <a:gd name="T112" fmla="*/ 334 w 706"/>
              <a:gd name="T113" fmla="*/ 851 h 1034"/>
              <a:gd name="T114" fmla="*/ 350 w 706"/>
              <a:gd name="T115" fmla="*/ 879 h 1034"/>
              <a:gd name="T116" fmla="*/ 386 w 706"/>
              <a:gd name="T117" fmla="*/ 872 h 1034"/>
              <a:gd name="T118" fmla="*/ 380 w 706"/>
              <a:gd name="T119" fmla="*/ 879 h 1034"/>
              <a:gd name="T120" fmla="*/ 354 w 706"/>
              <a:gd name="T121" fmla="*/ 915 h 10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706" h="1034">
                <a:moveTo>
                  <a:pt x="56" y="618"/>
                </a:moveTo>
                <a:cubicBezTo>
                  <a:pt x="67" y="646"/>
                  <a:pt x="64" y="605"/>
                  <a:pt x="57" y="595"/>
                </a:cubicBezTo>
                <a:cubicBezTo>
                  <a:pt x="56" y="595"/>
                  <a:pt x="55" y="595"/>
                  <a:pt x="54" y="595"/>
                </a:cubicBezTo>
                <a:cubicBezTo>
                  <a:pt x="54" y="593"/>
                  <a:pt x="54" y="591"/>
                  <a:pt x="53" y="588"/>
                </a:cubicBezTo>
                <a:cubicBezTo>
                  <a:pt x="60" y="591"/>
                  <a:pt x="68" y="593"/>
                  <a:pt x="71" y="600"/>
                </a:cubicBezTo>
                <a:cubicBezTo>
                  <a:pt x="79" y="590"/>
                  <a:pt x="58" y="587"/>
                  <a:pt x="56" y="578"/>
                </a:cubicBezTo>
                <a:cubicBezTo>
                  <a:pt x="55" y="578"/>
                  <a:pt x="53" y="578"/>
                  <a:pt x="52" y="579"/>
                </a:cubicBezTo>
                <a:cubicBezTo>
                  <a:pt x="52" y="573"/>
                  <a:pt x="51" y="568"/>
                  <a:pt x="51" y="562"/>
                </a:cubicBezTo>
                <a:cubicBezTo>
                  <a:pt x="55" y="563"/>
                  <a:pt x="58" y="565"/>
                  <a:pt x="61" y="568"/>
                </a:cubicBezTo>
                <a:cubicBezTo>
                  <a:pt x="72" y="561"/>
                  <a:pt x="52" y="562"/>
                  <a:pt x="53" y="555"/>
                </a:cubicBezTo>
                <a:cubicBezTo>
                  <a:pt x="52" y="555"/>
                  <a:pt x="51" y="556"/>
                  <a:pt x="50" y="556"/>
                </a:cubicBezTo>
                <a:cubicBezTo>
                  <a:pt x="45" y="508"/>
                  <a:pt x="40" y="460"/>
                  <a:pt x="36" y="412"/>
                </a:cubicBezTo>
                <a:cubicBezTo>
                  <a:pt x="41" y="416"/>
                  <a:pt x="45" y="422"/>
                  <a:pt x="47" y="430"/>
                </a:cubicBezTo>
                <a:cubicBezTo>
                  <a:pt x="54" y="416"/>
                  <a:pt x="37" y="399"/>
                  <a:pt x="60" y="396"/>
                </a:cubicBezTo>
                <a:cubicBezTo>
                  <a:pt x="54" y="388"/>
                  <a:pt x="41" y="400"/>
                  <a:pt x="35" y="402"/>
                </a:cubicBezTo>
                <a:cubicBezTo>
                  <a:pt x="34" y="392"/>
                  <a:pt x="33" y="382"/>
                  <a:pt x="32" y="373"/>
                </a:cubicBezTo>
                <a:cubicBezTo>
                  <a:pt x="56" y="369"/>
                  <a:pt x="84" y="375"/>
                  <a:pt x="101" y="369"/>
                </a:cubicBezTo>
                <a:cubicBezTo>
                  <a:pt x="84" y="357"/>
                  <a:pt x="59" y="354"/>
                  <a:pt x="30" y="356"/>
                </a:cubicBezTo>
                <a:cubicBezTo>
                  <a:pt x="30" y="354"/>
                  <a:pt x="30" y="352"/>
                  <a:pt x="29" y="350"/>
                </a:cubicBezTo>
                <a:cubicBezTo>
                  <a:pt x="69" y="341"/>
                  <a:pt x="90" y="353"/>
                  <a:pt x="116" y="361"/>
                </a:cubicBezTo>
                <a:cubicBezTo>
                  <a:pt x="100" y="347"/>
                  <a:pt x="80" y="339"/>
                  <a:pt x="72" y="316"/>
                </a:cubicBezTo>
                <a:cubicBezTo>
                  <a:pt x="72" y="311"/>
                  <a:pt x="80" y="312"/>
                  <a:pt x="85" y="311"/>
                </a:cubicBezTo>
                <a:cubicBezTo>
                  <a:pt x="84" y="291"/>
                  <a:pt x="80" y="275"/>
                  <a:pt x="71" y="266"/>
                </a:cubicBezTo>
                <a:cubicBezTo>
                  <a:pt x="80" y="263"/>
                  <a:pt x="81" y="271"/>
                  <a:pt x="91" y="268"/>
                </a:cubicBezTo>
                <a:cubicBezTo>
                  <a:pt x="90" y="254"/>
                  <a:pt x="83" y="247"/>
                  <a:pt x="81" y="236"/>
                </a:cubicBezTo>
                <a:cubicBezTo>
                  <a:pt x="72" y="246"/>
                  <a:pt x="67" y="260"/>
                  <a:pt x="46" y="252"/>
                </a:cubicBezTo>
                <a:cubicBezTo>
                  <a:pt x="53" y="255"/>
                  <a:pt x="62" y="279"/>
                  <a:pt x="45" y="279"/>
                </a:cubicBezTo>
                <a:cubicBezTo>
                  <a:pt x="65" y="293"/>
                  <a:pt x="56" y="334"/>
                  <a:pt x="27" y="324"/>
                </a:cubicBezTo>
                <a:cubicBezTo>
                  <a:pt x="26" y="317"/>
                  <a:pt x="25" y="310"/>
                  <a:pt x="25" y="304"/>
                </a:cubicBezTo>
                <a:cubicBezTo>
                  <a:pt x="38" y="305"/>
                  <a:pt x="36" y="287"/>
                  <a:pt x="23" y="291"/>
                </a:cubicBezTo>
                <a:cubicBezTo>
                  <a:pt x="22" y="272"/>
                  <a:pt x="20" y="254"/>
                  <a:pt x="18" y="235"/>
                </a:cubicBezTo>
                <a:cubicBezTo>
                  <a:pt x="38" y="235"/>
                  <a:pt x="29" y="211"/>
                  <a:pt x="52" y="212"/>
                </a:cubicBezTo>
                <a:cubicBezTo>
                  <a:pt x="38" y="209"/>
                  <a:pt x="39" y="188"/>
                  <a:pt x="26" y="185"/>
                </a:cubicBezTo>
                <a:cubicBezTo>
                  <a:pt x="37" y="171"/>
                  <a:pt x="27" y="150"/>
                  <a:pt x="12" y="147"/>
                </a:cubicBezTo>
                <a:cubicBezTo>
                  <a:pt x="13" y="137"/>
                  <a:pt x="29" y="124"/>
                  <a:pt x="16" y="113"/>
                </a:cubicBezTo>
                <a:cubicBezTo>
                  <a:pt x="0" y="111"/>
                  <a:pt x="18" y="135"/>
                  <a:pt x="8" y="137"/>
                </a:cubicBezTo>
                <a:cubicBezTo>
                  <a:pt x="7" y="122"/>
                  <a:pt x="5" y="107"/>
                  <a:pt x="3" y="91"/>
                </a:cubicBezTo>
                <a:cubicBezTo>
                  <a:pt x="29" y="85"/>
                  <a:pt x="42" y="107"/>
                  <a:pt x="37" y="128"/>
                </a:cubicBezTo>
                <a:cubicBezTo>
                  <a:pt x="45" y="129"/>
                  <a:pt x="53" y="132"/>
                  <a:pt x="58" y="139"/>
                </a:cubicBezTo>
                <a:cubicBezTo>
                  <a:pt x="61" y="154"/>
                  <a:pt x="58" y="163"/>
                  <a:pt x="51" y="169"/>
                </a:cubicBezTo>
                <a:cubicBezTo>
                  <a:pt x="72" y="178"/>
                  <a:pt x="92" y="187"/>
                  <a:pt x="107" y="203"/>
                </a:cubicBezTo>
                <a:cubicBezTo>
                  <a:pt x="106" y="216"/>
                  <a:pt x="104" y="228"/>
                  <a:pt x="90" y="231"/>
                </a:cubicBezTo>
                <a:cubicBezTo>
                  <a:pt x="110" y="247"/>
                  <a:pt x="133" y="260"/>
                  <a:pt x="145" y="285"/>
                </a:cubicBezTo>
                <a:cubicBezTo>
                  <a:pt x="156" y="288"/>
                  <a:pt x="147" y="274"/>
                  <a:pt x="158" y="277"/>
                </a:cubicBezTo>
                <a:cubicBezTo>
                  <a:pt x="181" y="317"/>
                  <a:pt x="159" y="357"/>
                  <a:pt x="169" y="389"/>
                </a:cubicBezTo>
                <a:cubicBezTo>
                  <a:pt x="182" y="431"/>
                  <a:pt x="242" y="425"/>
                  <a:pt x="274" y="451"/>
                </a:cubicBezTo>
                <a:cubicBezTo>
                  <a:pt x="290" y="434"/>
                  <a:pt x="250" y="428"/>
                  <a:pt x="235" y="425"/>
                </a:cubicBezTo>
                <a:cubicBezTo>
                  <a:pt x="233" y="413"/>
                  <a:pt x="255" y="421"/>
                  <a:pt x="257" y="413"/>
                </a:cubicBezTo>
                <a:cubicBezTo>
                  <a:pt x="257" y="408"/>
                  <a:pt x="256" y="404"/>
                  <a:pt x="256" y="400"/>
                </a:cubicBezTo>
                <a:cubicBezTo>
                  <a:pt x="240" y="403"/>
                  <a:pt x="235" y="405"/>
                  <a:pt x="226" y="396"/>
                </a:cubicBezTo>
                <a:cubicBezTo>
                  <a:pt x="221" y="387"/>
                  <a:pt x="232" y="390"/>
                  <a:pt x="238" y="388"/>
                </a:cubicBezTo>
                <a:cubicBezTo>
                  <a:pt x="223" y="372"/>
                  <a:pt x="222" y="344"/>
                  <a:pt x="239" y="332"/>
                </a:cubicBezTo>
                <a:cubicBezTo>
                  <a:pt x="281" y="323"/>
                  <a:pt x="276" y="367"/>
                  <a:pt x="265" y="389"/>
                </a:cubicBezTo>
                <a:cubicBezTo>
                  <a:pt x="273" y="384"/>
                  <a:pt x="275" y="376"/>
                  <a:pt x="286" y="373"/>
                </a:cubicBezTo>
                <a:cubicBezTo>
                  <a:pt x="288" y="391"/>
                  <a:pt x="276" y="397"/>
                  <a:pt x="266" y="405"/>
                </a:cubicBezTo>
                <a:cubicBezTo>
                  <a:pt x="264" y="415"/>
                  <a:pt x="272" y="413"/>
                  <a:pt x="271" y="421"/>
                </a:cubicBezTo>
                <a:cubicBezTo>
                  <a:pt x="280" y="416"/>
                  <a:pt x="277" y="400"/>
                  <a:pt x="288" y="396"/>
                </a:cubicBezTo>
                <a:cubicBezTo>
                  <a:pt x="300" y="407"/>
                  <a:pt x="286" y="422"/>
                  <a:pt x="282" y="430"/>
                </a:cubicBezTo>
                <a:cubicBezTo>
                  <a:pt x="291" y="454"/>
                  <a:pt x="314" y="452"/>
                  <a:pt x="332" y="438"/>
                </a:cubicBezTo>
                <a:cubicBezTo>
                  <a:pt x="303" y="396"/>
                  <a:pt x="288" y="325"/>
                  <a:pt x="320" y="284"/>
                </a:cubicBezTo>
                <a:cubicBezTo>
                  <a:pt x="309" y="214"/>
                  <a:pt x="365" y="175"/>
                  <a:pt x="429" y="184"/>
                </a:cubicBezTo>
                <a:cubicBezTo>
                  <a:pt x="419" y="168"/>
                  <a:pt x="411" y="151"/>
                  <a:pt x="424" y="135"/>
                </a:cubicBezTo>
                <a:cubicBezTo>
                  <a:pt x="419" y="137"/>
                  <a:pt x="418" y="133"/>
                  <a:pt x="417" y="129"/>
                </a:cubicBezTo>
                <a:cubicBezTo>
                  <a:pt x="404" y="139"/>
                  <a:pt x="383" y="140"/>
                  <a:pt x="374" y="127"/>
                </a:cubicBezTo>
                <a:cubicBezTo>
                  <a:pt x="372" y="117"/>
                  <a:pt x="379" y="115"/>
                  <a:pt x="382" y="110"/>
                </a:cubicBezTo>
                <a:cubicBezTo>
                  <a:pt x="380" y="99"/>
                  <a:pt x="366" y="102"/>
                  <a:pt x="363" y="92"/>
                </a:cubicBezTo>
                <a:cubicBezTo>
                  <a:pt x="364" y="75"/>
                  <a:pt x="375" y="67"/>
                  <a:pt x="379" y="54"/>
                </a:cubicBezTo>
                <a:cubicBezTo>
                  <a:pt x="392" y="50"/>
                  <a:pt x="396" y="56"/>
                  <a:pt x="406" y="54"/>
                </a:cubicBezTo>
                <a:cubicBezTo>
                  <a:pt x="400" y="37"/>
                  <a:pt x="416" y="38"/>
                  <a:pt x="420" y="30"/>
                </a:cubicBezTo>
                <a:cubicBezTo>
                  <a:pt x="434" y="32"/>
                  <a:pt x="435" y="45"/>
                  <a:pt x="450" y="37"/>
                </a:cubicBezTo>
                <a:cubicBezTo>
                  <a:pt x="454" y="41"/>
                  <a:pt x="455" y="48"/>
                  <a:pt x="459" y="52"/>
                </a:cubicBezTo>
                <a:cubicBezTo>
                  <a:pt x="457" y="64"/>
                  <a:pt x="442" y="64"/>
                  <a:pt x="441" y="77"/>
                </a:cubicBezTo>
                <a:cubicBezTo>
                  <a:pt x="437" y="77"/>
                  <a:pt x="438" y="69"/>
                  <a:pt x="437" y="64"/>
                </a:cubicBezTo>
                <a:cubicBezTo>
                  <a:pt x="433" y="67"/>
                  <a:pt x="431" y="72"/>
                  <a:pt x="431" y="78"/>
                </a:cubicBezTo>
                <a:cubicBezTo>
                  <a:pt x="427" y="76"/>
                  <a:pt x="425" y="72"/>
                  <a:pt x="424" y="66"/>
                </a:cubicBezTo>
                <a:cubicBezTo>
                  <a:pt x="419" y="67"/>
                  <a:pt x="422" y="74"/>
                  <a:pt x="422" y="79"/>
                </a:cubicBezTo>
                <a:cubicBezTo>
                  <a:pt x="413" y="82"/>
                  <a:pt x="415" y="73"/>
                  <a:pt x="411" y="70"/>
                </a:cubicBezTo>
                <a:cubicBezTo>
                  <a:pt x="421" y="93"/>
                  <a:pt x="385" y="98"/>
                  <a:pt x="410" y="127"/>
                </a:cubicBezTo>
                <a:cubicBezTo>
                  <a:pt x="399" y="110"/>
                  <a:pt x="418" y="96"/>
                  <a:pt x="422" y="82"/>
                </a:cubicBezTo>
                <a:cubicBezTo>
                  <a:pt x="433" y="79"/>
                  <a:pt x="435" y="86"/>
                  <a:pt x="445" y="83"/>
                </a:cubicBezTo>
                <a:cubicBezTo>
                  <a:pt x="445" y="73"/>
                  <a:pt x="452" y="69"/>
                  <a:pt x="456" y="62"/>
                </a:cubicBezTo>
                <a:cubicBezTo>
                  <a:pt x="472" y="63"/>
                  <a:pt x="485" y="66"/>
                  <a:pt x="497" y="72"/>
                </a:cubicBezTo>
                <a:cubicBezTo>
                  <a:pt x="498" y="78"/>
                  <a:pt x="498" y="85"/>
                  <a:pt x="499" y="91"/>
                </a:cubicBezTo>
                <a:cubicBezTo>
                  <a:pt x="509" y="88"/>
                  <a:pt x="514" y="92"/>
                  <a:pt x="522" y="92"/>
                </a:cubicBezTo>
                <a:cubicBezTo>
                  <a:pt x="503" y="43"/>
                  <a:pt x="533" y="26"/>
                  <a:pt x="552" y="0"/>
                </a:cubicBezTo>
                <a:cubicBezTo>
                  <a:pt x="585" y="24"/>
                  <a:pt x="589" y="100"/>
                  <a:pt x="529" y="98"/>
                </a:cubicBezTo>
                <a:cubicBezTo>
                  <a:pt x="527" y="111"/>
                  <a:pt x="522" y="115"/>
                  <a:pt x="532" y="124"/>
                </a:cubicBezTo>
                <a:cubicBezTo>
                  <a:pt x="530" y="133"/>
                  <a:pt x="525" y="141"/>
                  <a:pt x="514" y="143"/>
                </a:cubicBezTo>
                <a:cubicBezTo>
                  <a:pt x="529" y="160"/>
                  <a:pt x="540" y="132"/>
                  <a:pt x="552" y="129"/>
                </a:cubicBezTo>
                <a:cubicBezTo>
                  <a:pt x="559" y="132"/>
                  <a:pt x="569" y="132"/>
                  <a:pt x="570" y="144"/>
                </a:cubicBezTo>
                <a:cubicBezTo>
                  <a:pt x="573" y="158"/>
                  <a:pt x="563" y="162"/>
                  <a:pt x="552" y="165"/>
                </a:cubicBezTo>
                <a:cubicBezTo>
                  <a:pt x="558" y="168"/>
                  <a:pt x="559" y="177"/>
                  <a:pt x="564" y="180"/>
                </a:cubicBezTo>
                <a:cubicBezTo>
                  <a:pt x="560" y="212"/>
                  <a:pt x="520" y="198"/>
                  <a:pt x="523" y="168"/>
                </a:cubicBezTo>
                <a:cubicBezTo>
                  <a:pt x="511" y="164"/>
                  <a:pt x="501" y="183"/>
                  <a:pt x="489" y="188"/>
                </a:cubicBezTo>
                <a:cubicBezTo>
                  <a:pt x="478" y="190"/>
                  <a:pt x="473" y="186"/>
                  <a:pt x="471" y="177"/>
                </a:cubicBezTo>
                <a:cubicBezTo>
                  <a:pt x="459" y="183"/>
                  <a:pt x="449" y="195"/>
                  <a:pt x="435" y="183"/>
                </a:cubicBezTo>
                <a:cubicBezTo>
                  <a:pt x="450" y="228"/>
                  <a:pt x="509" y="248"/>
                  <a:pt x="535" y="289"/>
                </a:cubicBezTo>
                <a:cubicBezTo>
                  <a:pt x="556" y="259"/>
                  <a:pt x="640" y="222"/>
                  <a:pt x="656" y="280"/>
                </a:cubicBezTo>
                <a:cubicBezTo>
                  <a:pt x="683" y="278"/>
                  <a:pt x="695" y="291"/>
                  <a:pt x="706" y="308"/>
                </a:cubicBezTo>
                <a:cubicBezTo>
                  <a:pt x="694" y="308"/>
                  <a:pt x="672" y="317"/>
                  <a:pt x="665" y="329"/>
                </a:cubicBezTo>
                <a:cubicBezTo>
                  <a:pt x="673" y="384"/>
                  <a:pt x="646" y="450"/>
                  <a:pt x="618" y="492"/>
                </a:cubicBezTo>
                <a:cubicBezTo>
                  <a:pt x="611" y="503"/>
                  <a:pt x="594" y="519"/>
                  <a:pt x="578" y="522"/>
                </a:cubicBezTo>
                <a:cubicBezTo>
                  <a:pt x="554" y="529"/>
                  <a:pt x="538" y="518"/>
                  <a:pt x="524" y="538"/>
                </a:cubicBezTo>
                <a:cubicBezTo>
                  <a:pt x="533" y="600"/>
                  <a:pt x="549" y="654"/>
                  <a:pt x="552" y="723"/>
                </a:cubicBezTo>
                <a:cubicBezTo>
                  <a:pt x="532" y="693"/>
                  <a:pt x="523" y="649"/>
                  <a:pt x="511" y="608"/>
                </a:cubicBezTo>
                <a:cubicBezTo>
                  <a:pt x="500" y="640"/>
                  <a:pt x="506" y="684"/>
                  <a:pt x="499" y="719"/>
                </a:cubicBezTo>
                <a:cubicBezTo>
                  <a:pt x="482" y="684"/>
                  <a:pt x="490" y="638"/>
                  <a:pt x="483" y="595"/>
                </a:cubicBezTo>
                <a:cubicBezTo>
                  <a:pt x="470" y="611"/>
                  <a:pt x="476" y="643"/>
                  <a:pt x="463" y="660"/>
                </a:cubicBezTo>
                <a:cubicBezTo>
                  <a:pt x="458" y="621"/>
                  <a:pt x="465" y="566"/>
                  <a:pt x="470" y="527"/>
                </a:cubicBezTo>
                <a:cubicBezTo>
                  <a:pt x="452" y="528"/>
                  <a:pt x="449" y="542"/>
                  <a:pt x="439" y="550"/>
                </a:cubicBezTo>
                <a:cubicBezTo>
                  <a:pt x="429" y="547"/>
                  <a:pt x="453" y="531"/>
                  <a:pt x="444" y="529"/>
                </a:cubicBezTo>
                <a:cubicBezTo>
                  <a:pt x="430" y="533"/>
                  <a:pt x="424" y="543"/>
                  <a:pt x="413" y="549"/>
                </a:cubicBezTo>
                <a:cubicBezTo>
                  <a:pt x="405" y="544"/>
                  <a:pt x="424" y="536"/>
                  <a:pt x="427" y="531"/>
                </a:cubicBezTo>
                <a:cubicBezTo>
                  <a:pt x="378" y="545"/>
                  <a:pt x="334" y="589"/>
                  <a:pt x="291" y="617"/>
                </a:cubicBezTo>
                <a:cubicBezTo>
                  <a:pt x="319" y="628"/>
                  <a:pt x="378" y="616"/>
                  <a:pt x="402" y="603"/>
                </a:cubicBezTo>
                <a:cubicBezTo>
                  <a:pt x="400" y="593"/>
                  <a:pt x="388" y="595"/>
                  <a:pt x="389" y="581"/>
                </a:cubicBezTo>
                <a:cubicBezTo>
                  <a:pt x="386" y="554"/>
                  <a:pt x="440" y="559"/>
                  <a:pt x="423" y="588"/>
                </a:cubicBezTo>
                <a:cubicBezTo>
                  <a:pt x="434" y="594"/>
                  <a:pt x="445" y="574"/>
                  <a:pt x="458" y="571"/>
                </a:cubicBezTo>
                <a:cubicBezTo>
                  <a:pt x="456" y="595"/>
                  <a:pt x="430" y="598"/>
                  <a:pt x="412" y="609"/>
                </a:cubicBezTo>
                <a:cubicBezTo>
                  <a:pt x="424" y="617"/>
                  <a:pt x="440" y="620"/>
                  <a:pt x="448" y="635"/>
                </a:cubicBezTo>
                <a:cubicBezTo>
                  <a:pt x="444" y="651"/>
                  <a:pt x="440" y="658"/>
                  <a:pt x="441" y="672"/>
                </a:cubicBezTo>
                <a:cubicBezTo>
                  <a:pt x="435" y="682"/>
                  <a:pt x="424" y="684"/>
                  <a:pt x="409" y="681"/>
                </a:cubicBezTo>
                <a:cubicBezTo>
                  <a:pt x="428" y="719"/>
                  <a:pt x="377" y="707"/>
                  <a:pt x="363" y="716"/>
                </a:cubicBezTo>
                <a:cubicBezTo>
                  <a:pt x="354" y="712"/>
                  <a:pt x="347" y="707"/>
                  <a:pt x="348" y="691"/>
                </a:cubicBezTo>
                <a:cubicBezTo>
                  <a:pt x="323" y="696"/>
                  <a:pt x="315" y="729"/>
                  <a:pt x="328" y="756"/>
                </a:cubicBezTo>
                <a:cubicBezTo>
                  <a:pt x="356" y="750"/>
                  <a:pt x="371" y="761"/>
                  <a:pt x="377" y="784"/>
                </a:cubicBezTo>
                <a:cubicBezTo>
                  <a:pt x="392" y="767"/>
                  <a:pt x="436" y="763"/>
                  <a:pt x="434" y="798"/>
                </a:cubicBezTo>
                <a:cubicBezTo>
                  <a:pt x="458" y="797"/>
                  <a:pt x="463" y="823"/>
                  <a:pt x="455" y="842"/>
                </a:cubicBezTo>
                <a:cubicBezTo>
                  <a:pt x="472" y="836"/>
                  <a:pt x="481" y="825"/>
                  <a:pt x="489" y="812"/>
                </a:cubicBezTo>
                <a:cubicBezTo>
                  <a:pt x="487" y="805"/>
                  <a:pt x="483" y="799"/>
                  <a:pt x="480" y="793"/>
                </a:cubicBezTo>
                <a:cubicBezTo>
                  <a:pt x="484" y="784"/>
                  <a:pt x="486" y="774"/>
                  <a:pt x="498" y="772"/>
                </a:cubicBezTo>
                <a:cubicBezTo>
                  <a:pt x="546" y="794"/>
                  <a:pt x="475" y="822"/>
                  <a:pt x="473" y="850"/>
                </a:cubicBezTo>
                <a:cubicBezTo>
                  <a:pt x="486" y="856"/>
                  <a:pt x="499" y="861"/>
                  <a:pt x="502" y="880"/>
                </a:cubicBezTo>
                <a:cubicBezTo>
                  <a:pt x="489" y="863"/>
                  <a:pt x="472" y="850"/>
                  <a:pt x="440" y="857"/>
                </a:cubicBezTo>
                <a:cubicBezTo>
                  <a:pt x="467" y="868"/>
                  <a:pt x="483" y="928"/>
                  <a:pt x="434" y="930"/>
                </a:cubicBezTo>
                <a:cubicBezTo>
                  <a:pt x="433" y="963"/>
                  <a:pt x="400" y="953"/>
                  <a:pt x="383" y="942"/>
                </a:cubicBezTo>
                <a:cubicBezTo>
                  <a:pt x="371" y="999"/>
                  <a:pt x="325" y="947"/>
                  <a:pt x="294" y="951"/>
                </a:cubicBezTo>
                <a:cubicBezTo>
                  <a:pt x="296" y="959"/>
                  <a:pt x="290" y="961"/>
                  <a:pt x="286" y="965"/>
                </a:cubicBezTo>
                <a:cubicBezTo>
                  <a:pt x="319" y="1002"/>
                  <a:pt x="258" y="1034"/>
                  <a:pt x="243" y="1002"/>
                </a:cubicBezTo>
                <a:cubicBezTo>
                  <a:pt x="237" y="987"/>
                  <a:pt x="247" y="958"/>
                  <a:pt x="279" y="962"/>
                </a:cubicBezTo>
                <a:cubicBezTo>
                  <a:pt x="278" y="951"/>
                  <a:pt x="289" y="950"/>
                  <a:pt x="287" y="938"/>
                </a:cubicBezTo>
                <a:cubicBezTo>
                  <a:pt x="278" y="939"/>
                  <a:pt x="269" y="940"/>
                  <a:pt x="260" y="941"/>
                </a:cubicBezTo>
                <a:cubicBezTo>
                  <a:pt x="255" y="978"/>
                  <a:pt x="210" y="963"/>
                  <a:pt x="207" y="940"/>
                </a:cubicBezTo>
                <a:cubicBezTo>
                  <a:pt x="203" y="908"/>
                  <a:pt x="250" y="898"/>
                  <a:pt x="263" y="931"/>
                </a:cubicBezTo>
                <a:cubicBezTo>
                  <a:pt x="282" y="931"/>
                  <a:pt x="294" y="926"/>
                  <a:pt x="297" y="914"/>
                </a:cubicBezTo>
                <a:cubicBezTo>
                  <a:pt x="262" y="915"/>
                  <a:pt x="261" y="873"/>
                  <a:pt x="245" y="850"/>
                </a:cubicBezTo>
                <a:cubicBezTo>
                  <a:pt x="159" y="880"/>
                  <a:pt x="125" y="774"/>
                  <a:pt x="154" y="704"/>
                </a:cubicBezTo>
                <a:cubicBezTo>
                  <a:pt x="179" y="727"/>
                  <a:pt x="236" y="731"/>
                  <a:pt x="250" y="770"/>
                </a:cubicBezTo>
                <a:cubicBezTo>
                  <a:pt x="258" y="792"/>
                  <a:pt x="248" y="815"/>
                  <a:pt x="256" y="836"/>
                </a:cubicBezTo>
                <a:cubicBezTo>
                  <a:pt x="271" y="834"/>
                  <a:pt x="274" y="824"/>
                  <a:pt x="292" y="825"/>
                </a:cubicBezTo>
                <a:cubicBezTo>
                  <a:pt x="281" y="809"/>
                  <a:pt x="280" y="787"/>
                  <a:pt x="293" y="776"/>
                </a:cubicBezTo>
                <a:cubicBezTo>
                  <a:pt x="305" y="772"/>
                  <a:pt x="312" y="782"/>
                  <a:pt x="320" y="773"/>
                </a:cubicBezTo>
                <a:cubicBezTo>
                  <a:pt x="314" y="756"/>
                  <a:pt x="316" y="749"/>
                  <a:pt x="315" y="731"/>
                </a:cubicBezTo>
                <a:cubicBezTo>
                  <a:pt x="286" y="732"/>
                  <a:pt x="301" y="761"/>
                  <a:pt x="279" y="764"/>
                </a:cubicBezTo>
                <a:cubicBezTo>
                  <a:pt x="251" y="768"/>
                  <a:pt x="239" y="719"/>
                  <a:pt x="277" y="715"/>
                </a:cubicBezTo>
                <a:cubicBezTo>
                  <a:pt x="290" y="712"/>
                  <a:pt x="290" y="725"/>
                  <a:pt x="296" y="732"/>
                </a:cubicBezTo>
                <a:cubicBezTo>
                  <a:pt x="320" y="722"/>
                  <a:pt x="331" y="684"/>
                  <a:pt x="303" y="669"/>
                </a:cubicBezTo>
                <a:cubicBezTo>
                  <a:pt x="306" y="652"/>
                  <a:pt x="321" y="644"/>
                  <a:pt x="336" y="636"/>
                </a:cubicBezTo>
                <a:cubicBezTo>
                  <a:pt x="294" y="621"/>
                  <a:pt x="265" y="636"/>
                  <a:pt x="235" y="656"/>
                </a:cubicBezTo>
                <a:cubicBezTo>
                  <a:pt x="229" y="656"/>
                  <a:pt x="236" y="643"/>
                  <a:pt x="240" y="642"/>
                </a:cubicBezTo>
                <a:cubicBezTo>
                  <a:pt x="210" y="652"/>
                  <a:pt x="183" y="667"/>
                  <a:pt x="146" y="688"/>
                </a:cubicBezTo>
                <a:cubicBezTo>
                  <a:pt x="143" y="675"/>
                  <a:pt x="176" y="665"/>
                  <a:pt x="178" y="645"/>
                </a:cubicBezTo>
                <a:cubicBezTo>
                  <a:pt x="170" y="645"/>
                  <a:pt x="171" y="652"/>
                  <a:pt x="162" y="650"/>
                </a:cubicBezTo>
                <a:cubicBezTo>
                  <a:pt x="162" y="637"/>
                  <a:pt x="175" y="635"/>
                  <a:pt x="183" y="628"/>
                </a:cubicBezTo>
                <a:cubicBezTo>
                  <a:pt x="177" y="619"/>
                  <a:pt x="165" y="632"/>
                  <a:pt x="160" y="634"/>
                </a:cubicBezTo>
                <a:cubicBezTo>
                  <a:pt x="163" y="619"/>
                  <a:pt x="178" y="614"/>
                  <a:pt x="191" y="608"/>
                </a:cubicBezTo>
                <a:cubicBezTo>
                  <a:pt x="189" y="605"/>
                  <a:pt x="187" y="602"/>
                  <a:pt x="183" y="602"/>
                </a:cubicBezTo>
                <a:cubicBezTo>
                  <a:pt x="223" y="552"/>
                  <a:pt x="284" y="520"/>
                  <a:pt x="322" y="469"/>
                </a:cubicBezTo>
                <a:cubicBezTo>
                  <a:pt x="299" y="465"/>
                  <a:pt x="277" y="461"/>
                  <a:pt x="255" y="456"/>
                </a:cubicBezTo>
                <a:cubicBezTo>
                  <a:pt x="269" y="471"/>
                  <a:pt x="287" y="478"/>
                  <a:pt x="282" y="499"/>
                </a:cubicBezTo>
                <a:cubicBezTo>
                  <a:pt x="278" y="519"/>
                  <a:pt x="251" y="508"/>
                  <a:pt x="245" y="526"/>
                </a:cubicBezTo>
                <a:cubicBezTo>
                  <a:pt x="240" y="522"/>
                  <a:pt x="227" y="527"/>
                  <a:pt x="228" y="515"/>
                </a:cubicBezTo>
                <a:cubicBezTo>
                  <a:pt x="215" y="517"/>
                  <a:pt x="215" y="531"/>
                  <a:pt x="203" y="534"/>
                </a:cubicBezTo>
                <a:cubicBezTo>
                  <a:pt x="190" y="526"/>
                  <a:pt x="178" y="518"/>
                  <a:pt x="162" y="515"/>
                </a:cubicBezTo>
                <a:cubicBezTo>
                  <a:pt x="156" y="499"/>
                  <a:pt x="168" y="498"/>
                  <a:pt x="165" y="485"/>
                </a:cubicBezTo>
                <a:cubicBezTo>
                  <a:pt x="153" y="489"/>
                  <a:pt x="152" y="479"/>
                  <a:pt x="147" y="473"/>
                </a:cubicBezTo>
                <a:cubicBezTo>
                  <a:pt x="144" y="454"/>
                  <a:pt x="162" y="452"/>
                  <a:pt x="150" y="433"/>
                </a:cubicBezTo>
                <a:cubicBezTo>
                  <a:pt x="165" y="409"/>
                  <a:pt x="194" y="434"/>
                  <a:pt x="213" y="437"/>
                </a:cubicBezTo>
                <a:cubicBezTo>
                  <a:pt x="176" y="416"/>
                  <a:pt x="153" y="378"/>
                  <a:pt x="98" y="379"/>
                </a:cubicBezTo>
                <a:cubicBezTo>
                  <a:pt x="75" y="416"/>
                  <a:pt x="76" y="473"/>
                  <a:pt x="52" y="509"/>
                </a:cubicBezTo>
                <a:cubicBezTo>
                  <a:pt x="67" y="515"/>
                  <a:pt x="82" y="521"/>
                  <a:pt x="94" y="531"/>
                </a:cubicBezTo>
                <a:cubicBezTo>
                  <a:pt x="89" y="539"/>
                  <a:pt x="79" y="541"/>
                  <a:pt x="72" y="547"/>
                </a:cubicBezTo>
                <a:cubicBezTo>
                  <a:pt x="91" y="580"/>
                  <a:pt x="81" y="623"/>
                  <a:pt x="73" y="652"/>
                </a:cubicBezTo>
                <a:cubicBezTo>
                  <a:pt x="63" y="656"/>
                  <a:pt x="65" y="645"/>
                  <a:pt x="59" y="644"/>
                </a:cubicBezTo>
                <a:cubicBezTo>
                  <a:pt x="58" y="635"/>
                  <a:pt x="57" y="627"/>
                  <a:pt x="56" y="618"/>
                </a:cubicBezTo>
                <a:close/>
                <a:moveTo>
                  <a:pt x="548" y="50"/>
                </a:moveTo>
                <a:cubicBezTo>
                  <a:pt x="544" y="42"/>
                  <a:pt x="543" y="60"/>
                  <a:pt x="542" y="64"/>
                </a:cubicBezTo>
                <a:cubicBezTo>
                  <a:pt x="534" y="66"/>
                  <a:pt x="531" y="60"/>
                  <a:pt x="531" y="52"/>
                </a:cubicBezTo>
                <a:cubicBezTo>
                  <a:pt x="524" y="57"/>
                  <a:pt x="533" y="73"/>
                  <a:pt x="537" y="77"/>
                </a:cubicBezTo>
                <a:cubicBezTo>
                  <a:pt x="546" y="72"/>
                  <a:pt x="542" y="63"/>
                  <a:pt x="548" y="50"/>
                </a:cubicBezTo>
                <a:close/>
                <a:moveTo>
                  <a:pt x="553" y="69"/>
                </a:moveTo>
                <a:cubicBezTo>
                  <a:pt x="563" y="62"/>
                  <a:pt x="538" y="80"/>
                  <a:pt x="553" y="69"/>
                </a:cubicBezTo>
                <a:close/>
                <a:moveTo>
                  <a:pt x="493" y="128"/>
                </a:moveTo>
                <a:cubicBezTo>
                  <a:pt x="492" y="124"/>
                  <a:pt x="486" y="126"/>
                  <a:pt x="482" y="126"/>
                </a:cubicBezTo>
                <a:cubicBezTo>
                  <a:pt x="479" y="117"/>
                  <a:pt x="489" y="119"/>
                  <a:pt x="491" y="115"/>
                </a:cubicBezTo>
                <a:cubicBezTo>
                  <a:pt x="483" y="111"/>
                  <a:pt x="479" y="111"/>
                  <a:pt x="483" y="99"/>
                </a:cubicBezTo>
                <a:cubicBezTo>
                  <a:pt x="479" y="101"/>
                  <a:pt x="479" y="106"/>
                  <a:pt x="474" y="107"/>
                </a:cubicBezTo>
                <a:cubicBezTo>
                  <a:pt x="478" y="121"/>
                  <a:pt x="484" y="132"/>
                  <a:pt x="467" y="137"/>
                </a:cubicBezTo>
                <a:cubicBezTo>
                  <a:pt x="468" y="146"/>
                  <a:pt x="469" y="154"/>
                  <a:pt x="479" y="153"/>
                </a:cubicBezTo>
                <a:cubicBezTo>
                  <a:pt x="479" y="146"/>
                  <a:pt x="475" y="144"/>
                  <a:pt x="474" y="140"/>
                </a:cubicBezTo>
                <a:cubicBezTo>
                  <a:pt x="480" y="139"/>
                  <a:pt x="483" y="142"/>
                  <a:pt x="484" y="146"/>
                </a:cubicBezTo>
                <a:cubicBezTo>
                  <a:pt x="494" y="141"/>
                  <a:pt x="480" y="137"/>
                  <a:pt x="480" y="133"/>
                </a:cubicBezTo>
                <a:cubicBezTo>
                  <a:pt x="482" y="123"/>
                  <a:pt x="489" y="137"/>
                  <a:pt x="493" y="128"/>
                </a:cubicBezTo>
                <a:close/>
                <a:moveTo>
                  <a:pt x="470" y="104"/>
                </a:moveTo>
                <a:cubicBezTo>
                  <a:pt x="465" y="94"/>
                  <a:pt x="464" y="118"/>
                  <a:pt x="470" y="104"/>
                </a:cubicBezTo>
                <a:close/>
                <a:moveTo>
                  <a:pt x="447" y="103"/>
                </a:moveTo>
                <a:cubicBezTo>
                  <a:pt x="453" y="115"/>
                  <a:pt x="442" y="111"/>
                  <a:pt x="439" y="120"/>
                </a:cubicBezTo>
                <a:cubicBezTo>
                  <a:pt x="448" y="137"/>
                  <a:pt x="447" y="112"/>
                  <a:pt x="462" y="115"/>
                </a:cubicBezTo>
                <a:cubicBezTo>
                  <a:pt x="457" y="110"/>
                  <a:pt x="457" y="100"/>
                  <a:pt x="447" y="103"/>
                </a:cubicBezTo>
                <a:close/>
                <a:moveTo>
                  <a:pt x="469" y="121"/>
                </a:moveTo>
                <a:cubicBezTo>
                  <a:pt x="466" y="121"/>
                  <a:pt x="462" y="121"/>
                  <a:pt x="459" y="122"/>
                </a:cubicBezTo>
                <a:cubicBezTo>
                  <a:pt x="459" y="124"/>
                  <a:pt x="459" y="126"/>
                  <a:pt x="460" y="128"/>
                </a:cubicBezTo>
                <a:cubicBezTo>
                  <a:pt x="463" y="128"/>
                  <a:pt x="466" y="128"/>
                  <a:pt x="469" y="127"/>
                </a:cubicBezTo>
                <a:cubicBezTo>
                  <a:pt x="469" y="125"/>
                  <a:pt x="469" y="123"/>
                  <a:pt x="469" y="121"/>
                </a:cubicBezTo>
                <a:close/>
                <a:moveTo>
                  <a:pt x="442" y="147"/>
                </a:moveTo>
                <a:cubicBezTo>
                  <a:pt x="445" y="152"/>
                  <a:pt x="448" y="146"/>
                  <a:pt x="451" y="146"/>
                </a:cubicBezTo>
                <a:cubicBezTo>
                  <a:pt x="455" y="146"/>
                  <a:pt x="455" y="151"/>
                  <a:pt x="456" y="155"/>
                </a:cubicBezTo>
                <a:cubicBezTo>
                  <a:pt x="462" y="152"/>
                  <a:pt x="464" y="145"/>
                  <a:pt x="464" y="138"/>
                </a:cubicBezTo>
                <a:cubicBezTo>
                  <a:pt x="453" y="129"/>
                  <a:pt x="448" y="142"/>
                  <a:pt x="442" y="147"/>
                </a:cubicBezTo>
                <a:close/>
                <a:moveTo>
                  <a:pt x="450" y="136"/>
                </a:moveTo>
                <a:cubicBezTo>
                  <a:pt x="451" y="130"/>
                  <a:pt x="447" y="130"/>
                  <a:pt x="443" y="130"/>
                </a:cubicBezTo>
                <a:cubicBezTo>
                  <a:pt x="444" y="133"/>
                  <a:pt x="442" y="133"/>
                  <a:pt x="440" y="133"/>
                </a:cubicBezTo>
                <a:cubicBezTo>
                  <a:pt x="441" y="137"/>
                  <a:pt x="447" y="136"/>
                  <a:pt x="450" y="136"/>
                </a:cubicBezTo>
                <a:close/>
                <a:moveTo>
                  <a:pt x="525" y="155"/>
                </a:moveTo>
                <a:cubicBezTo>
                  <a:pt x="525" y="165"/>
                  <a:pt x="530" y="170"/>
                  <a:pt x="540" y="170"/>
                </a:cubicBezTo>
                <a:cubicBezTo>
                  <a:pt x="546" y="161"/>
                  <a:pt x="537" y="152"/>
                  <a:pt x="525" y="155"/>
                </a:cubicBezTo>
                <a:close/>
                <a:moveTo>
                  <a:pt x="55" y="212"/>
                </a:moveTo>
                <a:cubicBezTo>
                  <a:pt x="61" y="218"/>
                  <a:pt x="67" y="224"/>
                  <a:pt x="79" y="222"/>
                </a:cubicBezTo>
                <a:cubicBezTo>
                  <a:pt x="81" y="207"/>
                  <a:pt x="67" y="210"/>
                  <a:pt x="55" y="212"/>
                </a:cubicBezTo>
                <a:close/>
                <a:moveTo>
                  <a:pt x="113" y="265"/>
                </a:moveTo>
                <a:cubicBezTo>
                  <a:pt x="98" y="270"/>
                  <a:pt x="122" y="285"/>
                  <a:pt x="117" y="301"/>
                </a:cubicBezTo>
                <a:cubicBezTo>
                  <a:pt x="114" y="311"/>
                  <a:pt x="109" y="292"/>
                  <a:pt x="100" y="296"/>
                </a:cubicBezTo>
                <a:cubicBezTo>
                  <a:pt x="117" y="317"/>
                  <a:pt x="125" y="350"/>
                  <a:pt x="149" y="361"/>
                </a:cubicBezTo>
                <a:cubicBezTo>
                  <a:pt x="138" y="351"/>
                  <a:pt x="138" y="324"/>
                  <a:pt x="148" y="315"/>
                </a:cubicBezTo>
                <a:cubicBezTo>
                  <a:pt x="142" y="306"/>
                  <a:pt x="135" y="322"/>
                  <a:pt x="136" y="329"/>
                </a:cubicBezTo>
                <a:cubicBezTo>
                  <a:pt x="122" y="316"/>
                  <a:pt x="125" y="281"/>
                  <a:pt x="113" y="265"/>
                </a:cubicBezTo>
                <a:close/>
                <a:moveTo>
                  <a:pt x="372" y="276"/>
                </a:moveTo>
                <a:cubicBezTo>
                  <a:pt x="377" y="258"/>
                  <a:pt x="404" y="233"/>
                  <a:pt x="420" y="258"/>
                </a:cubicBezTo>
                <a:cubicBezTo>
                  <a:pt x="429" y="227"/>
                  <a:pt x="353" y="237"/>
                  <a:pt x="372" y="276"/>
                </a:cubicBezTo>
                <a:close/>
                <a:moveTo>
                  <a:pt x="442" y="282"/>
                </a:moveTo>
                <a:cubicBezTo>
                  <a:pt x="440" y="292"/>
                  <a:pt x="436" y="275"/>
                  <a:pt x="429" y="280"/>
                </a:cubicBezTo>
                <a:cubicBezTo>
                  <a:pt x="440" y="300"/>
                  <a:pt x="417" y="281"/>
                  <a:pt x="428" y="303"/>
                </a:cubicBezTo>
                <a:cubicBezTo>
                  <a:pt x="417" y="296"/>
                  <a:pt x="416" y="298"/>
                  <a:pt x="422" y="310"/>
                </a:cubicBezTo>
                <a:cubicBezTo>
                  <a:pt x="408" y="315"/>
                  <a:pt x="417" y="292"/>
                  <a:pt x="404" y="296"/>
                </a:cubicBezTo>
                <a:cubicBezTo>
                  <a:pt x="402" y="307"/>
                  <a:pt x="410" y="308"/>
                  <a:pt x="409" y="318"/>
                </a:cubicBezTo>
                <a:cubicBezTo>
                  <a:pt x="401" y="319"/>
                  <a:pt x="403" y="307"/>
                  <a:pt x="398" y="303"/>
                </a:cubicBezTo>
                <a:cubicBezTo>
                  <a:pt x="394" y="307"/>
                  <a:pt x="395" y="319"/>
                  <a:pt x="388" y="307"/>
                </a:cubicBezTo>
                <a:cubicBezTo>
                  <a:pt x="382" y="314"/>
                  <a:pt x="394" y="329"/>
                  <a:pt x="395" y="339"/>
                </a:cubicBezTo>
                <a:cubicBezTo>
                  <a:pt x="420" y="341"/>
                  <a:pt x="418" y="321"/>
                  <a:pt x="443" y="321"/>
                </a:cubicBezTo>
                <a:cubicBezTo>
                  <a:pt x="444" y="300"/>
                  <a:pt x="474" y="303"/>
                  <a:pt x="471" y="279"/>
                </a:cubicBezTo>
                <a:cubicBezTo>
                  <a:pt x="491" y="291"/>
                  <a:pt x="498" y="244"/>
                  <a:pt x="475" y="246"/>
                </a:cubicBezTo>
                <a:cubicBezTo>
                  <a:pt x="475" y="254"/>
                  <a:pt x="481" y="255"/>
                  <a:pt x="483" y="261"/>
                </a:cubicBezTo>
                <a:cubicBezTo>
                  <a:pt x="472" y="265"/>
                  <a:pt x="477" y="248"/>
                  <a:pt x="466" y="253"/>
                </a:cubicBezTo>
                <a:cubicBezTo>
                  <a:pt x="465" y="261"/>
                  <a:pt x="472" y="260"/>
                  <a:pt x="470" y="269"/>
                </a:cubicBezTo>
                <a:cubicBezTo>
                  <a:pt x="464" y="269"/>
                  <a:pt x="463" y="261"/>
                  <a:pt x="459" y="257"/>
                </a:cubicBezTo>
                <a:cubicBezTo>
                  <a:pt x="450" y="261"/>
                  <a:pt x="462" y="267"/>
                  <a:pt x="461" y="273"/>
                </a:cubicBezTo>
                <a:cubicBezTo>
                  <a:pt x="454" y="275"/>
                  <a:pt x="450" y="272"/>
                  <a:pt x="450" y="265"/>
                </a:cubicBezTo>
                <a:cubicBezTo>
                  <a:pt x="441" y="270"/>
                  <a:pt x="454" y="279"/>
                  <a:pt x="452" y="287"/>
                </a:cubicBezTo>
                <a:cubicBezTo>
                  <a:pt x="442" y="288"/>
                  <a:pt x="447" y="270"/>
                  <a:pt x="434" y="273"/>
                </a:cubicBezTo>
                <a:cubicBezTo>
                  <a:pt x="438" y="275"/>
                  <a:pt x="437" y="281"/>
                  <a:pt x="442" y="282"/>
                </a:cubicBezTo>
                <a:close/>
                <a:moveTo>
                  <a:pt x="392" y="280"/>
                </a:moveTo>
                <a:cubicBezTo>
                  <a:pt x="397" y="267"/>
                  <a:pt x="399" y="260"/>
                  <a:pt x="414" y="268"/>
                </a:cubicBezTo>
                <a:cubicBezTo>
                  <a:pt x="411" y="243"/>
                  <a:pt x="374" y="263"/>
                  <a:pt x="392" y="280"/>
                </a:cubicBezTo>
                <a:close/>
                <a:moveTo>
                  <a:pt x="328" y="297"/>
                </a:moveTo>
                <a:cubicBezTo>
                  <a:pt x="296" y="333"/>
                  <a:pt x="322" y="421"/>
                  <a:pt x="356" y="442"/>
                </a:cubicBezTo>
                <a:cubicBezTo>
                  <a:pt x="363" y="424"/>
                  <a:pt x="347" y="404"/>
                  <a:pt x="350" y="380"/>
                </a:cubicBezTo>
                <a:cubicBezTo>
                  <a:pt x="363" y="390"/>
                  <a:pt x="359" y="420"/>
                  <a:pt x="371" y="431"/>
                </a:cubicBezTo>
                <a:cubicBezTo>
                  <a:pt x="384" y="433"/>
                  <a:pt x="380" y="422"/>
                  <a:pt x="390" y="422"/>
                </a:cubicBezTo>
                <a:cubicBezTo>
                  <a:pt x="375" y="392"/>
                  <a:pt x="378" y="356"/>
                  <a:pt x="370" y="322"/>
                </a:cubicBezTo>
                <a:cubicBezTo>
                  <a:pt x="364" y="326"/>
                  <a:pt x="364" y="335"/>
                  <a:pt x="366" y="346"/>
                </a:cubicBezTo>
                <a:cubicBezTo>
                  <a:pt x="342" y="343"/>
                  <a:pt x="332" y="323"/>
                  <a:pt x="328" y="297"/>
                </a:cubicBezTo>
                <a:close/>
                <a:moveTo>
                  <a:pt x="620" y="314"/>
                </a:moveTo>
                <a:cubicBezTo>
                  <a:pt x="607" y="301"/>
                  <a:pt x="618" y="269"/>
                  <a:pt x="640" y="279"/>
                </a:cubicBezTo>
                <a:cubicBezTo>
                  <a:pt x="633" y="247"/>
                  <a:pt x="582" y="306"/>
                  <a:pt x="620" y="314"/>
                </a:cubicBezTo>
                <a:close/>
                <a:moveTo>
                  <a:pt x="502" y="282"/>
                </a:moveTo>
                <a:cubicBezTo>
                  <a:pt x="463" y="307"/>
                  <a:pt x="443" y="347"/>
                  <a:pt x="390" y="360"/>
                </a:cubicBezTo>
                <a:cubicBezTo>
                  <a:pt x="429" y="362"/>
                  <a:pt x="478" y="319"/>
                  <a:pt x="502" y="282"/>
                </a:cubicBezTo>
                <a:close/>
                <a:moveTo>
                  <a:pt x="345" y="302"/>
                </a:moveTo>
                <a:cubicBezTo>
                  <a:pt x="331" y="308"/>
                  <a:pt x="346" y="325"/>
                  <a:pt x="351" y="331"/>
                </a:cubicBezTo>
                <a:cubicBezTo>
                  <a:pt x="357" y="325"/>
                  <a:pt x="347" y="309"/>
                  <a:pt x="345" y="302"/>
                </a:cubicBezTo>
                <a:close/>
                <a:moveTo>
                  <a:pt x="352" y="307"/>
                </a:moveTo>
                <a:cubicBezTo>
                  <a:pt x="351" y="317"/>
                  <a:pt x="359" y="313"/>
                  <a:pt x="360" y="320"/>
                </a:cubicBezTo>
                <a:cubicBezTo>
                  <a:pt x="363" y="319"/>
                  <a:pt x="362" y="313"/>
                  <a:pt x="366" y="313"/>
                </a:cubicBezTo>
                <a:cubicBezTo>
                  <a:pt x="364" y="307"/>
                  <a:pt x="359" y="306"/>
                  <a:pt x="352" y="307"/>
                </a:cubicBezTo>
                <a:close/>
                <a:moveTo>
                  <a:pt x="624" y="283"/>
                </a:moveTo>
                <a:cubicBezTo>
                  <a:pt x="622" y="291"/>
                  <a:pt x="618" y="309"/>
                  <a:pt x="633" y="306"/>
                </a:cubicBezTo>
                <a:cubicBezTo>
                  <a:pt x="623" y="296"/>
                  <a:pt x="635" y="281"/>
                  <a:pt x="641" y="295"/>
                </a:cubicBezTo>
                <a:cubicBezTo>
                  <a:pt x="651" y="286"/>
                  <a:pt x="635" y="278"/>
                  <a:pt x="624" y="283"/>
                </a:cubicBezTo>
                <a:close/>
                <a:moveTo>
                  <a:pt x="516" y="298"/>
                </a:moveTo>
                <a:cubicBezTo>
                  <a:pt x="492" y="307"/>
                  <a:pt x="485" y="330"/>
                  <a:pt x="468" y="345"/>
                </a:cubicBezTo>
                <a:cubicBezTo>
                  <a:pt x="487" y="344"/>
                  <a:pt x="504" y="314"/>
                  <a:pt x="516" y="298"/>
                </a:cubicBezTo>
                <a:close/>
                <a:moveTo>
                  <a:pt x="657" y="287"/>
                </a:moveTo>
                <a:cubicBezTo>
                  <a:pt x="656" y="299"/>
                  <a:pt x="668" y="296"/>
                  <a:pt x="678" y="295"/>
                </a:cubicBezTo>
                <a:cubicBezTo>
                  <a:pt x="674" y="288"/>
                  <a:pt x="667" y="286"/>
                  <a:pt x="657" y="287"/>
                </a:cubicBezTo>
                <a:close/>
                <a:moveTo>
                  <a:pt x="550" y="301"/>
                </a:moveTo>
                <a:cubicBezTo>
                  <a:pt x="534" y="300"/>
                  <a:pt x="517" y="324"/>
                  <a:pt x="518" y="347"/>
                </a:cubicBezTo>
                <a:cubicBezTo>
                  <a:pt x="552" y="362"/>
                  <a:pt x="582" y="384"/>
                  <a:pt x="619" y="396"/>
                </a:cubicBezTo>
                <a:cubicBezTo>
                  <a:pt x="638" y="391"/>
                  <a:pt x="644" y="375"/>
                  <a:pt x="644" y="354"/>
                </a:cubicBezTo>
                <a:cubicBezTo>
                  <a:pt x="634" y="359"/>
                  <a:pt x="632" y="372"/>
                  <a:pt x="624" y="379"/>
                </a:cubicBezTo>
                <a:cubicBezTo>
                  <a:pt x="613" y="373"/>
                  <a:pt x="630" y="365"/>
                  <a:pt x="628" y="356"/>
                </a:cubicBezTo>
                <a:cubicBezTo>
                  <a:pt x="619" y="361"/>
                  <a:pt x="616" y="372"/>
                  <a:pt x="607" y="378"/>
                </a:cubicBezTo>
                <a:cubicBezTo>
                  <a:pt x="608" y="368"/>
                  <a:pt x="610" y="358"/>
                  <a:pt x="618" y="353"/>
                </a:cubicBezTo>
                <a:cubicBezTo>
                  <a:pt x="609" y="345"/>
                  <a:pt x="605" y="365"/>
                  <a:pt x="599" y="368"/>
                </a:cubicBezTo>
                <a:cubicBezTo>
                  <a:pt x="594" y="367"/>
                  <a:pt x="602" y="350"/>
                  <a:pt x="607" y="348"/>
                </a:cubicBezTo>
                <a:cubicBezTo>
                  <a:pt x="595" y="338"/>
                  <a:pt x="591" y="361"/>
                  <a:pt x="582" y="364"/>
                </a:cubicBezTo>
                <a:cubicBezTo>
                  <a:pt x="575" y="359"/>
                  <a:pt x="592" y="350"/>
                  <a:pt x="590" y="340"/>
                </a:cubicBezTo>
                <a:cubicBezTo>
                  <a:pt x="582" y="345"/>
                  <a:pt x="576" y="352"/>
                  <a:pt x="569" y="358"/>
                </a:cubicBezTo>
                <a:cubicBezTo>
                  <a:pt x="566" y="346"/>
                  <a:pt x="582" y="347"/>
                  <a:pt x="579" y="334"/>
                </a:cubicBezTo>
                <a:cubicBezTo>
                  <a:pt x="569" y="338"/>
                  <a:pt x="566" y="347"/>
                  <a:pt x="558" y="353"/>
                </a:cubicBezTo>
                <a:cubicBezTo>
                  <a:pt x="556" y="340"/>
                  <a:pt x="571" y="341"/>
                  <a:pt x="569" y="329"/>
                </a:cubicBezTo>
                <a:cubicBezTo>
                  <a:pt x="560" y="332"/>
                  <a:pt x="557" y="339"/>
                  <a:pt x="551" y="344"/>
                </a:cubicBezTo>
                <a:cubicBezTo>
                  <a:pt x="544" y="339"/>
                  <a:pt x="557" y="325"/>
                  <a:pt x="565" y="322"/>
                </a:cubicBezTo>
                <a:cubicBezTo>
                  <a:pt x="555" y="314"/>
                  <a:pt x="548" y="332"/>
                  <a:pt x="540" y="335"/>
                </a:cubicBezTo>
                <a:cubicBezTo>
                  <a:pt x="540" y="321"/>
                  <a:pt x="553" y="318"/>
                  <a:pt x="560" y="310"/>
                </a:cubicBezTo>
                <a:cubicBezTo>
                  <a:pt x="551" y="303"/>
                  <a:pt x="541" y="322"/>
                  <a:pt x="532" y="326"/>
                </a:cubicBezTo>
                <a:cubicBezTo>
                  <a:pt x="533" y="313"/>
                  <a:pt x="543" y="308"/>
                  <a:pt x="550" y="301"/>
                </a:cubicBezTo>
                <a:close/>
                <a:moveTo>
                  <a:pt x="675" y="301"/>
                </a:moveTo>
                <a:cubicBezTo>
                  <a:pt x="671" y="304"/>
                  <a:pt x="658" y="299"/>
                  <a:pt x="659" y="306"/>
                </a:cubicBezTo>
                <a:cubicBezTo>
                  <a:pt x="658" y="319"/>
                  <a:pt x="681" y="311"/>
                  <a:pt x="675" y="301"/>
                </a:cubicBezTo>
                <a:close/>
                <a:moveTo>
                  <a:pt x="501" y="342"/>
                </a:moveTo>
                <a:cubicBezTo>
                  <a:pt x="489" y="340"/>
                  <a:pt x="498" y="355"/>
                  <a:pt x="496" y="362"/>
                </a:cubicBezTo>
                <a:cubicBezTo>
                  <a:pt x="537" y="382"/>
                  <a:pt x="564" y="406"/>
                  <a:pt x="617" y="416"/>
                </a:cubicBezTo>
                <a:cubicBezTo>
                  <a:pt x="612" y="408"/>
                  <a:pt x="597" y="411"/>
                  <a:pt x="596" y="399"/>
                </a:cubicBezTo>
                <a:cubicBezTo>
                  <a:pt x="579" y="402"/>
                  <a:pt x="556" y="388"/>
                  <a:pt x="544" y="374"/>
                </a:cubicBezTo>
                <a:cubicBezTo>
                  <a:pt x="523" y="384"/>
                  <a:pt x="508" y="360"/>
                  <a:pt x="501" y="342"/>
                </a:cubicBezTo>
                <a:close/>
                <a:moveTo>
                  <a:pt x="466" y="352"/>
                </a:moveTo>
                <a:cubicBezTo>
                  <a:pt x="456" y="348"/>
                  <a:pt x="438" y="364"/>
                  <a:pt x="431" y="372"/>
                </a:cubicBezTo>
                <a:cubicBezTo>
                  <a:pt x="451" y="372"/>
                  <a:pt x="456" y="360"/>
                  <a:pt x="466" y="352"/>
                </a:cubicBezTo>
                <a:close/>
                <a:moveTo>
                  <a:pt x="479" y="357"/>
                </a:moveTo>
                <a:cubicBezTo>
                  <a:pt x="474" y="350"/>
                  <a:pt x="467" y="367"/>
                  <a:pt x="461" y="369"/>
                </a:cubicBezTo>
                <a:cubicBezTo>
                  <a:pt x="467" y="377"/>
                  <a:pt x="475" y="361"/>
                  <a:pt x="479" y="357"/>
                </a:cubicBezTo>
                <a:close/>
                <a:moveTo>
                  <a:pt x="415" y="377"/>
                </a:moveTo>
                <a:cubicBezTo>
                  <a:pt x="407" y="374"/>
                  <a:pt x="405" y="392"/>
                  <a:pt x="399" y="382"/>
                </a:cubicBezTo>
                <a:cubicBezTo>
                  <a:pt x="387" y="394"/>
                  <a:pt x="423" y="395"/>
                  <a:pt x="415" y="377"/>
                </a:cubicBezTo>
                <a:close/>
                <a:moveTo>
                  <a:pt x="478" y="374"/>
                </a:moveTo>
                <a:cubicBezTo>
                  <a:pt x="509" y="409"/>
                  <a:pt x="558" y="420"/>
                  <a:pt x="596" y="438"/>
                </a:cubicBezTo>
                <a:cubicBezTo>
                  <a:pt x="579" y="414"/>
                  <a:pt x="539" y="418"/>
                  <a:pt x="522" y="393"/>
                </a:cubicBezTo>
                <a:cubicBezTo>
                  <a:pt x="502" y="405"/>
                  <a:pt x="499" y="372"/>
                  <a:pt x="478" y="374"/>
                </a:cubicBezTo>
                <a:close/>
                <a:moveTo>
                  <a:pt x="443" y="387"/>
                </a:moveTo>
                <a:cubicBezTo>
                  <a:pt x="412" y="406"/>
                  <a:pt x="375" y="446"/>
                  <a:pt x="342" y="474"/>
                </a:cubicBezTo>
                <a:cubicBezTo>
                  <a:pt x="344" y="482"/>
                  <a:pt x="354" y="473"/>
                  <a:pt x="355" y="472"/>
                </a:cubicBezTo>
                <a:cubicBezTo>
                  <a:pt x="359" y="485"/>
                  <a:pt x="342" y="482"/>
                  <a:pt x="344" y="493"/>
                </a:cubicBezTo>
                <a:cubicBezTo>
                  <a:pt x="352" y="494"/>
                  <a:pt x="351" y="486"/>
                  <a:pt x="360" y="488"/>
                </a:cubicBezTo>
                <a:cubicBezTo>
                  <a:pt x="348" y="506"/>
                  <a:pt x="369" y="487"/>
                  <a:pt x="362" y="505"/>
                </a:cubicBezTo>
                <a:cubicBezTo>
                  <a:pt x="388" y="489"/>
                  <a:pt x="423" y="480"/>
                  <a:pt x="433" y="451"/>
                </a:cubicBezTo>
                <a:cubicBezTo>
                  <a:pt x="413" y="453"/>
                  <a:pt x="393" y="455"/>
                  <a:pt x="374" y="457"/>
                </a:cubicBezTo>
                <a:cubicBezTo>
                  <a:pt x="379" y="424"/>
                  <a:pt x="419" y="450"/>
                  <a:pt x="437" y="431"/>
                </a:cubicBezTo>
                <a:cubicBezTo>
                  <a:pt x="422" y="434"/>
                  <a:pt x="410" y="432"/>
                  <a:pt x="401" y="428"/>
                </a:cubicBezTo>
                <a:cubicBezTo>
                  <a:pt x="403" y="423"/>
                  <a:pt x="409" y="421"/>
                  <a:pt x="413" y="417"/>
                </a:cubicBezTo>
                <a:cubicBezTo>
                  <a:pt x="428" y="412"/>
                  <a:pt x="430" y="425"/>
                  <a:pt x="446" y="420"/>
                </a:cubicBezTo>
                <a:cubicBezTo>
                  <a:pt x="443" y="412"/>
                  <a:pt x="432" y="413"/>
                  <a:pt x="425" y="409"/>
                </a:cubicBezTo>
                <a:cubicBezTo>
                  <a:pt x="425" y="397"/>
                  <a:pt x="438" y="395"/>
                  <a:pt x="443" y="387"/>
                </a:cubicBezTo>
                <a:close/>
                <a:moveTo>
                  <a:pt x="460" y="396"/>
                </a:moveTo>
                <a:cubicBezTo>
                  <a:pt x="491" y="422"/>
                  <a:pt x="526" y="435"/>
                  <a:pt x="568" y="454"/>
                </a:cubicBezTo>
                <a:cubicBezTo>
                  <a:pt x="536" y="430"/>
                  <a:pt x="501" y="410"/>
                  <a:pt x="460" y="396"/>
                </a:cubicBezTo>
                <a:close/>
                <a:moveTo>
                  <a:pt x="197" y="445"/>
                </a:moveTo>
                <a:cubicBezTo>
                  <a:pt x="198" y="447"/>
                  <a:pt x="198" y="449"/>
                  <a:pt x="198" y="452"/>
                </a:cubicBezTo>
                <a:cubicBezTo>
                  <a:pt x="204" y="451"/>
                  <a:pt x="209" y="451"/>
                  <a:pt x="214" y="450"/>
                </a:cubicBezTo>
                <a:cubicBezTo>
                  <a:pt x="216" y="442"/>
                  <a:pt x="198" y="439"/>
                  <a:pt x="197" y="445"/>
                </a:cubicBezTo>
                <a:close/>
                <a:moveTo>
                  <a:pt x="339" y="444"/>
                </a:moveTo>
                <a:cubicBezTo>
                  <a:pt x="331" y="444"/>
                  <a:pt x="325" y="447"/>
                  <a:pt x="327" y="455"/>
                </a:cubicBezTo>
                <a:cubicBezTo>
                  <a:pt x="333" y="453"/>
                  <a:pt x="341" y="453"/>
                  <a:pt x="339" y="444"/>
                </a:cubicBezTo>
                <a:close/>
                <a:moveTo>
                  <a:pt x="215" y="457"/>
                </a:moveTo>
                <a:cubicBezTo>
                  <a:pt x="206" y="457"/>
                  <a:pt x="197" y="458"/>
                  <a:pt x="200" y="468"/>
                </a:cubicBezTo>
                <a:cubicBezTo>
                  <a:pt x="208" y="467"/>
                  <a:pt x="217" y="466"/>
                  <a:pt x="215" y="457"/>
                </a:cubicBezTo>
                <a:close/>
                <a:moveTo>
                  <a:pt x="471" y="434"/>
                </a:moveTo>
                <a:cubicBezTo>
                  <a:pt x="451" y="442"/>
                  <a:pt x="442" y="457"/>
                  <a:pt x="446" y="483"/>
                </a:cubicBezTo>
                <a:cubicBezTo>
                  <a:pt x="459" y="479"/>
                  <a:pt x="487" y="492"/>
                  <a:pt x="491" y="475"/>
                </a:cubicBezTo>
                <a:cubicBezTo>
                  <a:pt x="479" y="483"/>
                  <a:pt x="468" y="476"/>
                  <a:pt x="455" y="475"/>
                </a:cubicBezTo>
                <a:cubicBezTo>
                  <a:pt x="449" y="453"/>
                  <a:pt x="467" y="449"/>
                  <a:pt x="471" y="434"/>
                </a:cubicBezTo>
                <a:close/>
                <a:moveTo>
                  <a:pt x="635" y="424"/>
                </a:moveTo>
                <a:cubicBezTo>
                  <a:pt x="605" y="446"/>
                  <a:pt x="548" y="472"/>
                  <a:pt x="503" y="490"/>
                </a:cubicBezTo>
                <a:cubicBezTo>
                  <a:pt x="548" y="482"/>
                  <a:pt x="609" y="459"/>
                  <a:pt x="635" y="424"/>
                </a:cubicBezTo>
                <a:close/>
                <a:moveTo>
                  <a:pt x="487" y="436"/>
                </a:moveTo>
                <a:cubicBezTo>
                  <a:pt x="477" y="440"/>
                  <a:pt x="475" y="450"/>
                  <a:pt x="473" y="460"/>
                </a:cubicBezTo>
                <a:cubicBezTo>
                  <a:pt x="483" y="466"/>
                  <a:pt x="502" y="459"/>
                  <a:pt x="516" y="459"/>
                </a:cubicBezTo>
                <a:cubicBezTo>
                  <a:pt x="508" y="453"/>
                  <a:pt x="491" y="458"/>
                  <a:pt x="482" y="453"/>
                </a:cubicBezTo>
                <a:cubicBezTo>
                  <a:pt x="479" y="443"/>
                  <a:pt x="491" y="446"/>
                  <a:pt x="487" y="436"/>
                </a:cubicBezTo>
                <a:close/>
                <a:moveTo>
                  <a:pt x="347" y="450"/>
                </a:moveTo>
                <a:cubicBezTo>
                  <a:pt x="342" y="452"/>
                  <a:pt x="342" y="456"/>
                  <a:pt x="337" y="457"/>
                </a:cubicBezTo>
                <a:cubicBezTo>
                  <a:pt x="340" y="465"/>
                  <a:pt x="350" y="456"/>
                  <a:pt x="347" y="450"/>
                </a:cubicBezTo>
                <a:close/>
                <a:moveTo>
                  <a:pt x="222" y="462"/>
                </a:moveTo>
                <a:cubicBezTo>
                  <a:pt x="218" y="466"/>
                  <a:pt x="212" y="468"/>
                  <a:pt x="214" y="476"/>
                </a:cubicBezTo>
                <a:cubicBezTo>
                  <a:pt x="223" y="477"/>
                  <a:pt x="224" y="471"/>
                  <a:pt x="222" y="462"/>
                </a:cubicBezTo>
                <a:close/>
                <a:moveTo>
                  <a:pt x="242" y="464"/>
                </a:moveTo>
                <a:cubicBezTo>
                  <a:pt x="243" y="472"/>
                  <a:pt x="245" y="481"/>
                  <a:pt x="254" y="479"/>
                </a:cubicBezTo>
                <a:cubicBezTo>
                  <a:pt x="253" y="470"/>
                  <a:pt x="252" y="461"/>
                  <a:pt x="242" y="464"/>
                </a:cubicBezTo>
                <a:close/>
                <a:moveTo>
                  <a:pt x="236" y="464"/>
                </a:moveTo>
                <a:cubicBezTo>
                  <a:pt x="222" y="462"/>
                  <a:pt x="224" y="489"/>
                  <a:pt x="238" y="484"/>
                </a:cubicBezTo>
                <a:cubicBezTo>
                  <a:pt x="237" y="477"/>
                  <a:pt x="236" y="471"/>
                  <a:pt x="236" y="464"/>
                </a:cubicBezTo>
                <a:close/>
                <a:moveTo>
                  <a:pt x="391" y="535"/>
                </a:moveTo>
                <a:cubicBezTo>
                  <a:pt x="410" y="530"/>
                  <a:pt x="413" y="512"/>
                  <a:pt x="432" y="507"/>
                </a:cubicBezTo>
                <a:cubicBezTo>
                  <a:pt x="432" y="494"/>
                  <a:pt x="418" y="499"/>
                  <a:pt x="408" y="500"/>
                </a:cubicBezTo>
                <a:cubicBezTo>
                  <a:pt x="407" y="494"/>
                  <a:pt x="411" y="493"/>
                  <a:pt x="410" y="487"/>
                </a:cubicBezTo>
                <a:cubicBezTo>
                  <a:pt x="394" y="495"/>
                  <a:pt x="380" y="505"/>
                  <a:pt x="373" y="520"/>
                </a:cubicBezTo>
                <a:cubicBezTo>
                  <a:pt x="382" y="522"/>
                  <a:pt x="392" y="518"/>
                  <a:pt x="378" y="529"/>
                </a:cubicBezTo>
                <a:cubicBezTo>
                  <a:pt x="384" y="539"/>
                  <a:pt x="398" y="513"/>
                  <a:pt x="391" y="535"/>
                </a:cubicBezTo>
                <a:close/>
                <a:moveTo>
                  <a:pt x="590" y="475"/>
                </a:moveTo>
                <a:cubicBezTo>
                  <a:pt x="592" y="483"/>
                  <a:pt x="595" y="488"/>
                  <a:pt x="599" y="494"/>
                </a:cubicBezTo>
                <a:cubicBezTo>
                  <a:pt x="611" y="490"/>
                  <a:pt x="602" y="472"/>
                  <a:pt x="590" y="475"/>
                </a:cubicBezTo>
                <a:close/>
                <a:moveTo>
                  <a:pt x="581" y="486"/>
                </a:moveTo>
                <a:cubicBezTo>
                  <a:pt x="570" y="484"/>
                  <a:pt x="577" y="497"/>
                  <a:pt x="576" y="503"/>
                </a:cubicBezTo>
                <a:cubicBezTo>
                  <a:pt x="586" y="503"/>
                  <a:pt x="587" y="490"/>
                  <a:pt x="581" y="486"/>
                </a:cubicBezTo>
                <a:close/>
                <a:moveTo>
                  <a:pt x="552" y="492"/>
                </a:moveTo>
                <a:cubicBezTo>
                  <a:pt x="555" y="499"/>
                  <a:pt x="561" y="501"/>
                  <a:pt x="561" y="511"/>
                </a:cubicBezTo>
                <a:cubicBezTo>
                  <a:pt x="573" y="507"/>
                  <a:pt x="564" y="489"/>
                  <a:pt x="552" y="492"/>
                </a:cubicBezTo>
                <a:close/>
                <a:moveTo>
                  <a:pt x="235" y="587"/>
                </a:moveTo>
                <a:cubicBezTo>
                  <a:pt x="266" y="578"/>
                  <a:pt x="297" y="543"/>
                  <a:pt x="324" y="522"/>
                </a:cubicBezTo>
                <a:cubicBezTo>
                  <a:pt x="303" y="526"/>
                  <a:pt x="261" y="566"/>
                  <a:pt x="235" y="587"/>
                </a:cubicBezTo>
                <a:close/>
                <a:moveTo>
                  <a:pt x="531" y="511"/>
                </a:moveTo>
                <a:cubicBezTo>
                  <a:pt x="523" y="510"/>
                  <a:pt x="519" y="513"/>
                  <a:pt x="515" y="516"/>
                </a:cubicBezTo>
                <a:cubicBezTo>
                  <a:pt x="517" y="518"/>
                  <a:pt x="519" y="521"/>
                  <a:pt x="519" y="525"/>
                </a:cubicBezTo>
                <a:cubicBezTo>
                  <a:pt x="528" y="524"/>
                  <a:pt x="531" y="519"/>
                  <a:pt x="531" y="511"/>
                </a:cubicBezTo>
                <a:close/>
                <a:moveTo>
                  <a:pt x="343" y="546"/>
                </a:moveTo>
                <a:cubicBezTo>
                  <a:pt x="319" y="553"/>
                  <a:pt x="289" y="580"/>
                  <a:pt x="266" y="597"/>
                </a:cubicBezTo>
                <a:cubicBezTo>
                  <a:pt x="292" y="592"/>
                  <a:pt x="321" y="564"/>
                  <a:pt x="343" y="546"/>
                </a:cubicBezTo>
                <a:close/>
                <a:moveTo>
                  <a:pt x="390" y="621"/>
                </a:moveTo>
                <a:cubicBezTo>
                  <a:pt x="390" y="623"/>
                  <a:pt x="391" y="625"/>
                  <a:pt x="391" y="627"/>
                </a:cubicBezTo>
                <a:cubicBezTo>
                  <a:pt x="399" y="627"/>
                  <a:pt x="402" y="632"/>
                  <a:pt x="407" y="626"/>
                </a:cubicBezTo>
                <a:cubicBezTo>
                  <a:pt x="404" y="619"/>
                  <a:pt x="395" y="615"/>
                  <a:pt x="390" y="621"/>
                </a:cubicBezTo>
                <a:close/>
                <a:moveTo>
                  <a:pt x="388" y="634"/>
                </a:moveTo>
                <a:cubicBezTo>
                  <a:pt x="386" y="645"/>
                  <a:pt x="397" y="640"/>
                  <a:pt x="399" y="646"/>
                </a:cubicBezTo>
                <a:cubicBezTo>
                  <a:pt x="409" y="640"/>
                  <a:pt x="395" y="632"/>
                  <a:pt x="388" y="634"/>
                </a:cubicBezTo>
                <a:close/>
                <a:moveTo>
                  <a:pt x="356" y="641"/>
                </a:moveTo>
                <a:cubicBezTo>
                  <a:pt x="345" y="641"/>
                  <a:pt x="340" y="646"/>
                  <a:pt x="341" y="655"/>
                </a:cubicBezTo>
                <a:cubicBezTo>
                  <a:pt x="352" y="655"/>
                  <a:pt x="356" y="650"/>
                  <a:pt x="356" y="641"/>
                </a:cubicBezTo>
                <a:close/>
                <a:moveTo>
                  <a:pt x="382" y="641"/>
                </a:moveTo>
                <a:cubicBezTo>
                  <a:pt x="378" y="643"/>
                  <a:pt x="375" y="647"/>
                  <a:pt x="370" y="649"/>
                </a:cubicBezTo>
                <a:cubicBezTo>
                  <a:pt x="370" y="657"/>
                  <a:pt x="372" y="662"/>
                  <a:pt x="375" y="665"/>
                </a:cubicBezTo>
                <a:cubicBezTo>
                  <a:pt x="382" y="665"/>
                  <a:pt x="375" y="653"/>
                  <a:pt x="376" y="648"/>
                </a:cubicBezTo>
                <a:cubicBezTo>
                  <a:pt x="384" y="649"/>
                  <a:pt x="384" y="659"/>
                  <a:pt x="394" y="657"/>
                </a:cubicBezTo>
                <a:cubicBezTo>
                  <a:pt x="394" y="646"/>
                  <a:pt x="384" y="649"/>
                  <a:pt x="382" y="641"/>
                </a:cubicBezTo>
                <a:close/>
                <a:moveTo>
                  <a:pt x="366" y="646"/>
                </a:moveTo>
                <a:cubicBezTo>
                  <a:pt x="356" y="646"/>
                  <a:pt x="357" y="654"/>
                  <a:pt x="358" y="664"/>
                </a:cubicBezTo>
                <a:cubicBezTo>
                  <a:pt x="364" y="661"/>
                  <a:pt x="366" y="654"/>
                  <a:pt x="366" y="646"/>
                </a:cubicBezTo>
                <a:close/>
                <a:moveTo>
                  <a:pt x="174" y="741"/>
                </a:moveTo>
                <a:cubicBezTo>
                  <a:pt x="178" y="763"/>
                  <a:pt x="198" y="795"/>
                  <a:pt x="218" y="810"/>
                </a:cubicBezTo>
                <a:cubicBezTo>
                  <a:pt x="215" y="818"/>
                  <a:pt x="196" y="814"/>
                  <a:pt x="194" y="809"/>
                </a:cubicBezTo>
                <a:cubicBezTo>
                  <a:pt x="187" y="822"/>
                  <a:pt x="217" y="820"/>
                  <a:pt x="232" y="818"/>
                </a:cubicBezTo>
                <a:cubicBezTo>
                  <a:pt x="227" y="809"/>
                  <a:pt x="231" y="793"/>
                  <a:pt x="227" y="776"/>
                </a:cubicBezTo>
                <a:cubicBezTo>
                  <a:pt x="214" y="775"/>
                  <a:pt x="225" y="794"/>
                  <a:pt x="223" y="802"/>
                </a:cubicBezTo>
                <a:cubicBezTo>
                  <a:pt x="206" y="802"/>
                  <a:pt x="205" y="780"/>
                  <a:pt x="194" y="772"/>
                </a:cubicBezTo>
                <a:cubicBezTo>
                  <a:pt x="193" y="762"/>
                  <a:pt x="202" y="759"/>
                  <a:pt x="198" y="746"/>
                </a:cubicBezTo>
                <a:cubicBezTo>
                  <a:pt x="191" y="747"/>
                  <a:pt x="199" y="760"/>
                  <a:pt x="189" y="760"/>
                </a:cubicBezTo>
                <a:cubicBezTo>
                  <a:pt x="181" y="758"/>
                  <a:pt x="181" y="745"/>
                  <a:pt x="174" y="741"/>
                </a:cubicBezTo>
                <a:close/>
                <a:moveTo>
                  <a:pt x="159" y="786"/>
                </a:moveTo>
                <a:cubicBezTo>
                  <a:pt x="166" y="795"/>
                  <a:pt x="182" y="799"/>
                  <a:pt x="193" y="792"/>
                </a:cubicBezTo>
                <a:cubicBezTo>
                  <a:pt x="186" y="782"/>
                  <a:pt x="173" y="792"/>
                  <a:pt x="159" y="786"/>
                </a:cubicBezTo>
                <a:close/>
                <a:moveTo>
                  <a:pt x="373" y="814"/>
                </a:moveTo>
                <a:cubicBezTo>
                  <a:pt x="364" y="819"/>
                  <a:pt x="362" y="831"/>
                  <a:pt x="363" y="845"/>
                </a:cubicBezTo>
                <a:cubicBezTo>
                  <a:pt x="372" y="839"/>
                  <a:pt x="376" y="829"/>
                  <a:pt x="373" y="814"/>
                </a:cubicBezTo>
                <a:close/>
                <a:moveTo>
                  <a:pt x="338" y="821"/>
                </a:moveTo>
                <a:cubicBezTo>
                  <a:pt x="330" y="828"/>
                  <a:pt x="341" y="843"/>
                  <a:pt x="350" y="843"/>
                </a:cubicBezTo>
                <a:cubicBezTo>
                  <a:pt x="350" y="830"/>
                  <a:pt x="340" y="830"/>
                  <a:pt x="338" y="821"/>
                </a:cubicBezTo>
                <a:close/>
                <a:moveTo>
                  <a:pt x="319" y="829"/>
                </a:moveTo>
                <a:cubicBezTo>
                  <a:pt x="306" y="835"/>
                  <a:pt x="323" y="851"/>
                  <a:pt x="334" y="851"/>
                </a:cubicBezTo>
                <a:cubicBezTo>
                  <a:pt x="332" y="840"/>
                  <a:pt x="323" y="837"/>
                  <a:pt x="319" y="829"/>
                </a:cubicBezTo>
                <a:close/>
                <a:moveTo>
                  <a:pt x="394" y="825"/>
                </a:moveTo>
                <a:cubicBezTo>
                  <a:pt x="384" y="829"/>
                  <a:pt x="378" y="836"/>
                  <a:pt x="376" y="847"/>
                </a:cubicBezTo>
                <a:cubicBezTo>
                  <a:pt x="387" y="843"/>
                  <a:pt x="393" y="836"/>
                  <a:pt x="394" y="825"/>
                </a:cubicBezTo>
                <a:close/>
                <a:moveTo>
                  <a:pt x="402" y="841"/>
                </a:moveTo>
                <a:cubicBezTo>
                  <a:pt x="392" y="842"/>
                  <a:pt x="390" y="849"/>
                  <a:pt x="384" y="852"/>
                </a:cubicBezTo>
                <a:cubicBezTo>
                  <a:pt x="390" y="861"/>
                  <a:pt x="405" y="850"/>
                  <a:pt x="402" y="841"/>
                </a:cubicBezTo>
                <a:close/>
                <a:moveTo>
                  <a:pt x="350" y="879"/>
                </a:moveTo>
                <a:cubicBezTo>
                  <a:pt x="362" y="880"/>
                  <a:pt x="367" y="875"/>
                  <a:pt x="372" y="870"/>
                </a:cubicBezTo>
                <a:cubicBezTo>
                  <a:pt x="371" y="833"/>
                  <a:pt x="324" y="857"/>
                  <a:pt x="350" y="879"/>
                </a:cubicBezTo>
                <a:close/>
                <a:moveTo>
                  <a:pt x="308" y="853"/>
                </a:moveTo>
                <a:cubicBezTo>
                  <a:pt x="299" y="865"/>
                  <a:pt x="322" y="870"/>
                  <a:pt x="336" y="867"/>
                </a:cubicBezTo>
                <a:cubicBezTo>
                  <a:pt x="332" y="856"/>
                  <a:pt x="317" y="859"/>
                  <a:pt x="308" y="853"/>
                </a:cubicBezTo>
                <a:close/>
                <a:moveTo>
                  <a:pt x="398" y="864"/>
                </a:moveTo>
                <a:cubicBezTo>
                  <a:pt x="394" y="865"/>
                  <a:pt x="389" y="865"/>
                  <a:pt x="385" y="866"/>
                </a:cubicBezTo>
                <a:cubicBezTo>
                  <a:pt x="385" y="868"/>
                  <a:pt x="385" y="870"/>
                  <a:pt x="386" y="872"/>
                </a:cubicBezTo>
                <a:cubicBezTo>
                  <a:pt x="390" y="872"/>
                  <a:pt x="394" y="871"/>
                  <a:pt x="399" y="871"/>
                </a:cubicBezTo>
                <a:cubicBezTo>
                  <a:pt x="399" y="869"/>
                  <a:pt x="398" y="866"/>
                  <a:pt x="398" y="864"/>
                </a:cubicBezTo>
                <a:close/>
                <a:moveTo>
                  <a:pt x="340" y="873"/>
                </a:moveTo>
                <a:cubicBezTo>
                  <a:pt x="323" y="873"/>
                  <a:pt x="321" y="884"/>
                  <a:pt x="308" y="886"/>
                </a:cubicBezTo>
                <a:cubicBezTo>
                  <a:pt x="318" y="894"/>
                  <a:pt x="340" y="885"/>
                  <a:pt x="340" y="873"/>
                </a:cubicBezTo>
                <a:close/>
                <a:moveTo>
                  <a:pt x="380" y="879"/>
                </a:moveTo>
                <a:cubicBezTo>
                  <a:pt x="381" y="891"/>
                  <a:pt x="395" y="887"/>
                  <a:pt x="401" y="894"/>
                </a:cubicBezTo>
                <a:cubicBezTo>
                  <a:pt x="409" y="884"/>
                  <a:pt x="388" y="880"/>
                  <a:pt x="380" y="879"/>
                </a:cubicBezTo>
                <a:close/>
                <a:moveTo>
                  <a:pt x="347" y="883"/>
                </a:moveTo>
                <a:cubicBezTo>
                  <a:pt x="338" y="889"/>
                  <a:pt x="325" y="893"/>
                  <a:pt x="326" y="908"/>
                </a:cubicBezTo>
                <a:cubicBezTo>
                  <a:pt x="343" y="907"/>
                  <a:pt x="341" y="891"/>
                  <a:pt x="347" y="883"/>
                </a:cubicBezTo>
                <a:close/>
                <a:moveTo>
                  <a:pt x="367" y="887"/>
                </a:moveTo>
                <a:cubicBezTo>
                  <a:pt x="372" y="896"/>
                  <a:pt x="374" y="909"/>
                  <a:pt x="386" y="908"/>
                </a:cubicBezTo>
                <a:cubicBezTo>
                  <a:pt x="386" y="894"/>
                  <a:pt x="378" y="888"/>
                  <a:pt x="367" y="887"/>
                </a:cubicBezTo>
                <a:close/>
                <a:moveTo>
                  <a:pt x="357" y="888"/>
                </a:moveTo>
                <a:cubicBezTo>
                  <a:pt x="343" y="886"/>
                  <a:pt x="349" y="910"/>
                  <a:pt x="354" y="915"/>
                </a:cubicBezTo>
                <a:cubicBezTo>
                  <a:pt x="364" y="913"/>
                  <a:pt x="357" y="898"/>
                  <a:pt x="357" y="888"/>
                </a:cubicBezTo>
                <a:close/>
              </a:path>
            </a:pathLst>
          </a:custGeom>
          <a:solidFill>
            <a:srgbClr val="2C3B5A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15694A09-4B98-4B1C-BE58-C6906E71B0E5}"/>
              </a:ext>
            </a:extLst>
          </p:cNvPr>
          <p:cNvGrpSpPr/>
          <p:nvPr/>
        </p:nvGrpSpPr>
        <p:grpSpPr>
          <a:xfrm>
            <a:off x="5861707" y="221922"/>
            <a:ext cx="907204" cy="414823"/>
            <a:chOff x="942075" y="887695"/>
            <a:chExt cx="1814513" cy="829695"/>
          </a:xfrm>
        </p:grpSpPr>
        <p:sp>
          <p:nvSpPr>
            <p:cNvPr id="9" name="Freeform 6">
              <a:extLst>
                <a:ext uri="{FF2B5EF4-FFF2-40B4-BE49-F238E27FC236}">
                  <a16:creationId xmlns:a16="http://schemas.microsoft.com/office/drawing/2014/main" id="{CE81A3C0-888A-4304-B035-A02CAB3ED455}"/>
                </a:ext>
              </a:extLst>
            </p:cNvPr>
            <p:cNvSpPr>
              <a:spLocks/>
            </p:cNvSpPr>
            <p:nvPr/>
          </p:nvSpPr>
          <p:spPr bwMode="auto">
            <a:xfrm>
              <a:off x="942075" y="977900"/>
              <a:ext cx="1814513" cy="649287"/>
            </a:xfrm>
            <a:custGeom>
              <a:avLst/>
              <a:gdLst>
                <a:gd name="T0" fmla="*/ 1312 w 1427"/>
                <a:gd name="T1" fmla="*/ 280 h 509"/>
                <a:gd name="T2" fmla="*/ 1411 w 1427"/>
                <a:gd name="T3" fmla="*/ 268 h 509"/>
                <a:gd name="T4" fmla="*/ 1338 w 1427"/>
                <a:gd name="T5" fmla="*/ 157 h 509"/>
                <a:gd name="T6" fmla="*/ 1098 w 1427"/>
                <a:gd name="T7" fmla="*/ 137 h 509"/>
                <a:gd name="T8" fmla="*/ 906 w 1427"/>
                <a:gd name="T9" fmla="*/ 239 h 509"/>
                <a:gd name="T10" fmla="*/ 1036 w 1427"/>
                <a:gd name="T11" fmla="*/ 315 h 509"/>
                <a:gd name="T12" fmla="*/ 1015 w 1427"/>
                <a:gd name="T13" fmla="*/ 233 h 509"/>
                <a:gd name="T14" fmla="*/ 970 w 1427"/>
                <a:gd name="T15" fmla="*/ 277 h 509"/>
                <a:gd name="T16" fmla="*/ 998 w 1427"/>
                <a:gd name="T17" fmla="*/ 203 h 509"/>
                <a:gd name="T18" fmla="*/ 1065 w 1427"/>
                <a:gd name="T19" fmla="*/ 313 h 509"/>
                <a:gd name="T20" fmla="*/ 943 w 1427"/>
                <a:gd name="T21" fmla="*/ 351 h 509"/>
                <a:gd name="T22" fmla="*/ 781 w 1427"/>
                <a:gd name="T23" fmla="*/ 401 h 509"/>
                <a:gd name="T24" fmla="*/ 547 w 1427"/>
                <a:gd name="T25" fmla="*/ 296 h 509"/>
                <a:gd name="T26" fmla="*/ 311 w 1427"/>
                <a:gd name="T27" fmla="*/ 274 h 509"/>
                <a:gd name="T28" fmla="*/ 0 w 1427"/>
                <a:gd name="T29" fmla="*/ 344 h 509"/>
                <a:gd name="T30" fmla="*/ 236 w 1427"/>
                <a:gd name="T31" fmla="*/ 371 h 509"/>
                <a:gd name="T32" fmla="*/ 438 w 1427"/>
                <a:gd name="T33" fmla="*/ 321 h 509"/>
                <a:gd name="T34" fmla="*/ 700 w 1427"/>
                <a:gd name="T35" fmla="*/ 461 h 509"/>
                <a:gd name="T36" fmla="*/ 1053 w 1427"/>
                <a:gd name="T37" fmla="*/ 482 h 509"/>
                <a:gd name="T38" fmla="*/ 1312 w 1427"/>
                <a:gd name="T39" fmla="*/ 280 h 5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27" h="509">
                  <a:moveTo>
                    <a:pt x="1312" y="280"/>
                  </a:moveTo>
                  <a:cubicBezTo>
                    <a:pt x="1351" y="319"/>
                    <a:pt x="1395" y="307"/>
                    <a:pt x="1411" y="268"/>
                  </a:cubicBezTo>
                  <a:cubicBezTo>
                    <a:pt x="1427" y="229"/>
                    <a:pt x="1411" y="168"/>
                    <a:pt x="1338" y="157"/>
                  </a:cubicBezTo>
                  <a:cubicBezTo>
                    <a:pt x="1336" y="86"/>
                    <a:pt x="1179" y="0"/>
                    <a:pt x="1098" y="137"/>
                  </a:cubicBezTo>
                  <a:cubicBezTo>
                    <a:pt x="1013" y="101"/>
                    <a:pt x="926" y="142"/>
                    <a:pt x="906" y="239"/>
                  </a:cubicBezTo>
                  <a:cubicBezTo>
                    <a:pt x="891" y="308"/>
                    <a:pt x="1000" y="364"/>
                    <a:pt x="1036" y="315"/>
                  </a:cubicBezTo>
                  <a:cubicBezTo>
                    <a:pt x="1054" y="290"/>
                    <a:pt x="1054" y="240"/>
                    <a:pt x="1015" y="233"/>
                  </a:cubicBezTo>
                  <a:cubicBezTo>
                    <a:pt x="988" y="227"/>
                    <a:pt x="967" y="246"/>
                    <a:pt x="970" y="277"/>
                  </a:cubicBezTo>
                  <a:cubicBezTo>
                    <a:pt x="948" y="270"/>
                    <a:pt x="967" y="205"/>
                    <a:pt x="998" y="203"/>
                  </a:cubicBezTo>
                  <a:cubicBezTo>
                    <a:pt x="1057" y="200"/>
                    <a:pt x="1089" y="265"/>
                    <a:pt x="1065" y="313"/>
                  </a:cubicBezTo>
                  <a:cubicBezTo>
                    <a:pt x="1039" y="365"/>
                    <a:pt x="1003" y="370"/>
                    <a:pt x="943" y="351"/>
                  </a:cubicBezTo>
                  <a:cubicBezTo>
                    <a:pt x="889" y="387"/>
                    <a:pt x="843" y="406"/>
                    <a:pt x="781" y="401"/>
                  </a:cubicBezTo>
                  <a:cubicBezTo>
                    <a:pt x="660" y="391"/>
                    <a:pt x="622" y="358"/>
                    <a:pt x="547" y="296"/>
                  </a:cubicBezTo>
                  <a:cubicBezTo>
                    <a:pt x="457" y="223"/>
                    <a:pt x="364" y="239"/>
                    <a:pt x="311" y="274"/>
                  </a:cubicBezTo>
                  <a:cubicBezTo>
                    <a:pt x="234" y="324"/>
                    <a:pt x="159" y="379"/>
                    <a:pt x="0" y="344"/>
                  </a:cubicBezTo>
                  <a:cubicBezTo>
                    <a:pt x="82" y="386"/>
                    <a:pt x="168" y="401"/>
                    <a:pt x="236" y="371"/>
                  </a:cubicBezTo>
                  <a:cubicBezTo>
                    <a:pt x="317" y="336"/>
                    <a:pt x="371" y="312"/>
                    <a:pt x="438" y="321"/>
                  </a:cubicBezTo>
                  <a:cubicBezTo>
                    <a:pt x="496" y="330"/>
                    <a:pt x="573" y="426"/>
                    <a:pt x="700" y="461"/>
                  </a:cubicBezTo>
                  <a:cubicBezTo>
                    <a:pt x="819" y="494"/>
                    <a:pt x="928" y="509"/>
                    <a:pt x="1053" y="482"/>
                  </a:cubicBezTo>
                  <a:cubicBezTo>
                    <a:pt x="1153" y="462"/>
                    <a:pt x="1247" y="425"/>
                    <a:pt x="1312" y="28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7">
              <a:extLst>
                <a:ext uri="{FF2B5EF4-FFF2-40B4-BE49-F238E27FC236}">
                  <a16:creationId xmlns:a16="http://schemas.microsoft.com/office/drawing/2014/main" id="{67A629EA-8AC0-4FA6-96B2-27400C5F3BAB}"/>
                </a:ext>
              </a:extLst>
            </p:cNvPr>
            <p:cNvSpPr>
              <a:spLocks/>
            </p:cNvSpPr>
            <p:nvPr/>
          </p:nvSpPr>
          <p:spPr bwMode="auto">
            <a:xfrm>
              <a:off x="991022" y="887695"/>
              <a:ext cx="858310" cy="829695"/>
            </a:xfrm>
            <a:custGeom>
              <a:avLst/>
              <a:gdLst>
                <a:gd name="T0" fmla="*/ 208 w 262"/>
                <a:gd name="T1" fmla="*/ 110 h 252"/>
                <a:gd name="T2" fmla="*/ 192 w 262"/>
                <a:gd name="T3" fmla="*/ 35 h 252"/>
                <a:gd name="T4" fmla="*/ 259 w 262"/>
                <a:gd name="T5" fmla="*/ 98 h 252"/>
                <a:gd name="T6" fmla="*/ 204 w 262"/>
                <a:gd name="T7" fmla="*/ 164 h 252"/>
                <a:gd name="T8" fmla="*/ 0 w 262"/>
                <a:gd name="T9" fmla="*/ 252 h 252"/>
                <a:gd name="T10" fmla="*/ 102 w 262"/>
                <a:gd name="T11" fmla="*/ 145 h 252"/>
                <a:gd name="T12" fmla="*/ 159 w 262"/>
                <a:gd name="T13" fmla="*/ 94 h 252"/>
                <a:gd name="T14" fmla="*/ 119 w 262"/>
                <a:gd name="T15" fmla="*/ 45 h 252"/>
                <a:gd name="T16" fmla="*/ 84 w 262"/>
                <a:gd name="T17" fmla="*/ 88 h 252"/>
                <a:gd name="T18" fmla="*/ 112 w 262"/>
                <a:gd name="T19" fmla="*/ 63 h 252"/>
                <a:gd name="T20" fmla="*/ 140 w 262"/>
                <a:gd name="T21" fmla="*/ 109 h 252"/>
                <a:gd name="T22" fmla="*/ 62 w 262"/>
                <a:gd name="T23" fmla="*/ 119 h 252"/>
                <a:gd name="T24" fmla="*/ 45 w 262"/>
                <a:gd name="T25" fmla="*/ 53 h 252"/>
                <a:gd name="T26" fmla="*/ 131 w 262"/>
                <a:gd name="T27" fmla="*/ 8 h 252"/>
                <a:gd name="T28" fmla="*/ 208 w 262"/>
                <a:gd name="T29" fmla="*/ 11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252">
                  <a:moveTo>
                    <a:pt x="208" y="110"/>
                  </a:moveTo>
                  <a:cubicBezTo>
                    <a:pt x="238" y="81"/>
                    <a:pt x="214" y="48"/>
                    <a:pt x="192" y="35"/>
                  </a:cubicBezTo>
                  <a:cubicBezTo>
                    <a:pt x="227" y="16"/>
                    <a:pt x="262" y="61"/>
                    <a:pt x="259" y="98"/>
                  </a:cubicBezTo>
                  <a:cubicBezTo>
                    <a:pt x="257" y="131"/>
                    <a:pt x="242" y="164"/>
                    <a:pt x="204" y="164"/>
                  </a:cubicBezTo>
                  <a:cubicBezTo>
                    <a:pt x="155" y="165"/>
                    <a:pt x="55" y="180"/>
                    <a:pt x="0" y="252"/>
                  </a:cubicBezTo>
                  <a:cubicBezTo>
                    <a:pt x="19" y="196"/>
                    <a:pt x="63" y="150"/>
                    <a:pt x="102" y="145"/>
                  </a:cubicBezTo>
                  <a:cubicBezTo>
                    <a:pt x="140" y="140"/>
                    <a:pt x="159" y="121"/>
                    <a:pt x="159" y="94"/>
                  </a:cubicBezTo>
                  <a:cubicBezTo>
                    <a:pt x="160" y="69"/>
                    <a:pt x="139" y="46"/>
                    <a:pt x="119" y="45"/>
                  </a:cubicBezTo>
                  <a:cubicBezTo>
                    <a:pt x="94" y="43"/>
                    <a:pt x="83" y="59"/>
                    <a:pt x="84" y="88"/>
                  </a:cubicBezTo>
                  <a:cubicBezTo>
                    <a:pt x="92" y="79"/>
                    <a:pt x="96" y="62"/>
                    <a:pt x="112" y="63"/>
                  </a:cubicBezTo>
                  <a:cubicBezTo>
                    <a:pt x="136" y="64"/>
                    <a:pt x="151" y="86"/>
                    <a:pt x="140" y="109"/>
                  </a:cubicBezTo>
                  <a:cubicBezTo>
                    <a:pt x="128" y="133"/>
                    <a:pt x="85" y="133"/>
                    <a:pt x="62" y="119"/>
                  </a:cubicBezTo>
                  <a:cubicBezTo>
                    <a:pt x="43" y="107"/>
                    <a:pt x="39" y="80"/>
                    <a:pt x="45" y="53"/>
                  </a:cubicBezTo>
                  <a:cubicBezTo>
                    <a:pt x="52" y="25"/>
                    <a:pt x="86" y="0"/>
                    <a:pt x="131" y="8"/>
                  </a:cubicBezTo>
                  <a:cubicBezTo>
                    <a:pt x="179" y="17"/>
                    <a:pt x="222" y="79"/>
                    <a:pt x="208" y="11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1" name="矩形 10">
            <a:extLst>
              <a:ext uri="{FF2B5EF4-FFF2-40B4-BE49-F238E27FC236}">
                <a16:creationId xmlns:a16="http://schemas.microsoft.com/office/drawing/2014/main" id="{17622BF7-E0C2-4256-A55D-BA0064673008}"/>
              </a:ext>
            </a:extLst>
          </p:cNvPr>
          <p:cNvSpPr/>
          <p:nvPr/>
        </p:nvSpPr>
        <p:spPr>
          <a:xfrm>
            <a:off x="183550" y="1535269"/>
            <a:ext cx="5815806" cy="67710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zh-CN" altLang="en-US" sz="2800" b="1" i="0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王以名使括，若胶柱而鼓瑟耳。</a:t>
            </a:r>
            <a:endParaRPr kumimoji="0" lang="en-US" altLang="zh-CN" sz="2800" b="1" i="0" strike="noStrike" kern="1200" cap="none" spc="30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4A1F0C08-D98F-49AB-AD5A-A1DAA6827BB1}"/>
              </a:ext>
            </a:extLst>
          </p:cNvPr>
          <p:cNvSpPr/>
          <p:nvPr/>
        </p:nvSpPr>
        <p:spPr>
          <a:xfrm>
            <a:off x="324916" y="2316994"/>
            <a:ext cx="11867084" cy="1323439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strike="noStrike" kern="1200" cap="none" spc="300" normalizeH="0" baseline="0" noProof="0" dirty="0">
                <a:ln>
                  <a:noFill/>
                </a:ln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【</a:t>
            </a:r>
            <a:r>
              <a:rPr kumimoji="0" lang="zh-CN" altLang="en-US" sz="2800" b="1" i="0" strike="noStrike" kern="1200" cap="none" spc="300" normalizeH="0" baseline="0" noProof="0" dirty="0">
                <a:ln>
                  <a:noFill/>
                </a:ln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译文</a:t>
            </a:r>
            <a:r>
              <a:rPr kumimoji="0" lang="en-US" altLang="zh-CN" sz="2800" b="1" i="0" strike="noStrike" kern="1200" cap="none" spc="300" normalizeH="0" baseline="0" noProof="0" dirty="0">
                <a:ln>
                  <a:noFill/>
                </a:ln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】</a:t>
            </a:r>
            <a:r>
              <a:rPr kumimoji="0" lang="zh-CN" altLang="en-US" sz="2800" b="1" i="0" strike="noStrike" kern="1200" cap="none" spc="300" normalizeH="0" baseline="0" noProof="0" dirty="0">
                <a:ln>
                  <a:noFill/>
                </a:ln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大王只凭借名声来任用赵括，就好像用胶把调弦的柱粘死再去弹瑟那样不懂得变通。</a:t>
            </a:r>
            <a:endParaRPr kumimoji="0" lang="en-US" altLang="zh-CN" sz="2800" b="1" i="0" strike="noStrike" kern="1200" cap="none" spc="300" normalizeH="0" baseline="0" noProof="0" dirty="0">
              <a:ln>
                <a:noFill/>
              </a:ln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1F1E8252-9B09-4985-8007-3ED1DCB309F8}"/>
              </a:ext>
            </a:extLst>
          </p:cNvPr>
          <p:cNvSpPr/>
          <p:nvPr/>
        </p:nvSpPr>
        <p:spPr>
          <a:xfrm>
            <a:off x="237892" y="3654198"/>
            <a:ext cx="9392877" cy="67710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zh-CN" altLang="en-US" sz="2800" b="1" i="0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鉴于水者见面之容，鉴于人者知吉与凶。</a:t>
            </a:r>
            <a:endParaRPr kumimoji="0" lang="en-US" altLang="zh-CN" sz="2800" b="1" i="0" strike="noStrike" kern="1200" cap="none" spc="30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D11E631D-F65B-46A1-8B64-93CBF78DB8D8}"/>
              </a:ext>
            </a:extLst>
          </p:cNvPr>
          <p:cNvSpPr/>
          <p:nvPr/>
        </p:nvSpPr>
        <p:spPr>
          <a:xfrm>
            <a:off x="324916" y="4420534"/>
            <a:ext cx="9446434" cy="1323439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strike="noStrike" kern="1200" cap="none" spc="300" normalizeH="0" baseline="0" noProof="0" dirty="0">
                <a:ln>
                  <a:noFill/>
                </a:ln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【</a:t>
            </a:r>
            <a:r>
              <a:rPr kumimoji="0" lang="zh-CN" altLang="en-US" sz="2800" b="1" i="0" strike="noStrike" kern="1200" cap="none" spc="300" normalizeH="0" baseline="0" noProof="0" dirty="0">
                <a:ln>
                  <a:noFill/>
                </a:ln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译文</a:t>
            </a:r>
            <a:r>
              <a:rPr kumimoji="0" lang="en-US" altLang="zh-CN" sz="2800" b="1" i="0" strike="noStrike" kern="1200" cap="none" spc="300" normalizeH="0" baseline="0" noProof="0" dirty="0">
                <a:ln>
                  <a:noFill/>
                </a:ln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】</a:t>
            </a:r>
            <a:r>
              <a:rPr kumimoji="0" lang="zh-CN" altLang="en-US" sz="2800" b="1" i="0" strike="noStrike" kern="1200" cap="none" spc="300" normalizeH="0" baseline="0" noProof="0" dirty="0">
                <a:ln>
                  <a:noFill/>
                </a:ln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用水来照镜，可以看清自己的面容，借鉴他人（的经历），就可知事情的吉凶。</a:t>
            </a:r>
            <a:endParaRPr kumimoji="0" lang="en-US" altLang="zh-CN" sz="2800" b="1" i="0" strike="noStrike" kern="1200" cap="none" spc="300" normalizeH="0" baseline="0" noProof="0" dirty="0">
              <a:ln>
                <a:noFill/>
              </a:ln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86593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>
            <a:extLst>
              <a:ext uri="{FF2B5EF4-FFF2-40B4-BE49-F238E27FC236}">
                <a16:creationId xmlns:a16="http://schemas.microsoft.com/office/drawing/2014/main" id="{17622BF7-E0C2-4256-A55D-BA0064673008}"/>
              </a:ext>
            </a:extLst>
          </p:cNvPr>
          <p:cNvSpPr/>
          <p:nvPr/>
        </p:nvSpPr>
        <p:spPr>
          <a:xfrm>
            <a:off x="113370" y="221943"/>
            <a:ext cx="11965259" cy="261610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457200" lvl="0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2800" b="1" spc="300" dirty="0">
                <a:latin typeface="华文楷体" panose="02010600040101010101" pitchFamily="2" charset="-122"/>
                <a:ea typeface="华文楷体" panose="02010600040101010101" pitchFamily="2" charset="-122"/>
              </a:rPr>
              <a:t>（赵奢说）“君于赵为贵公子，今纵君家而</a:t>
            </a:r>
            <a:r>
              <a:rPr lang="zh-CN" altLang="en-US" sz="2800" b="1" u="sng" spc="3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不奉公</a:t>
            </a:r>
            <a:r>
              <a:rPr lang="zh-CN" altLang="en-US" sz="2800" b="1" spc="3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</a:t>
            </a:r>
            <a:r>
              <a:rPr lang="zh-CN" altLang="en-US" sz="2800" b="1" u="sng" spc="3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不奉公</a:t>
            </a:r>
            <a:r>
              <a:rPr lang="zh-CN" altLang="en-US" sz="2800" b="1" spc="300" dirty="0">
                <a:latin typeface="华文楷体" panose="02010600040101010101" pitchFamily="2" charset="-122"/>
                <a:ea typeface="华文楷体" panose="02010600040101010101" pitchFamily="2" charset="-122"/>
              </a:rPr>
              <a:t>则</a:t>
            </a:r>
            <a:r>
              <a:rPr lang="zh-CN" altLang="en-US" sz="2800" b="1" u="sng" spc="3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法削</a:t>
            </a:r>
            <a:r>
              <a:rPr lang="zh-CN" altLang="en-US" sz="2800" b="1" spc="3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</a:t>
            </a:r>
            <a:r>
              <a:rPr lang="zh-CN" altLang="en-US" sz="2800" b="1" u="sng" spc="3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法削</a:t>
            </a:r>
            <a:r>
              <a:rPr lang="zh-CN" altLang="en-US" sz="2800" b="1" spc="300" dirty="0">
                <a:latin typeface="华文楷体" panose="02010600040101010101" pitchFamily="2" charset="-122"/>
                <a:ea typeface="华文楷体" panose="02010600040101010101" pitchFamily="2" charset="-122"/>
              </a:rPr>
              <a:t>则</a:t>
            </a:r>
            <a:r>
              <a:rPr lang="zh-CN" altLang="en-US" sz="2800" b="1" u="sng" spc="3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国弱</a:t>
            </a:r>
            <a:r>
              <a:rPr lang="zh-CN" altLang="en-US" sz="2800" b="1" spc="3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</a:t>
            </a:r>
            <a:r>
              <a:rPr lang="zh-CN" altLang="en-US" sz="2800" b="1" u="sng" spc="3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国弱</a:t>
            </a:r>
            <a:r>
              <a:rPr lang="zh-CN" altLang="en-US" sz="2800" b="1" spc="300" dirty="0">
                <a:latin typeface="华文楷体" panose="02010600040101010101" pitchFamily="2" charset="-122"/>
                <a:ea typeface="华文楷体" panose="02010600040101010101" pitchFamily="2" charset="-122"/>
              </a:rPr>
              <a:t>则</a:t>
            </a:r>
            <a:r>
              <a:rPr lang="zh-CN" altLang="en-US" sz="2800" b="1" u="sng" spc="3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诸侯加兵</a:t>
            </a:r>
            <a:r>
              <a:rPr lang="zh-CN" altLang="en-US" sz="2800" b="1" spc="3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</a:t>
            </a:r>
            <a:r>
              <a:rPr lang="zh-CN" altLang="en-US" sz="2800" b="1" u="sng" spc="3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诸侯加兵</a:t>
            </a:r>
            <a:r>
              <a:rPr lang="zh-CN" altLang="en-US" sz="2800" b="1" spc="300" dirty="0">
                <a:latin typeface="华文楷体" panose="02010600040101010101" pitchFamily="2" charset="-122"/>
                <a:ea typeface="华文楷体" panose="02010600040101010101" pitchFamily="2" charset="-122"/>
              </a:rPr>
              <a:t>则无赵也。君安得有此富乎？以君之贵，奉公守法则</a:t>
            </a:r>
            <a:r>
              <a:rPr lang="zh-CN" altLang="en-US" sz="2800" b="1" u="sng" spc="3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上下平</a:t>
            </a:r>
            <a:r>
              <a:rPr lang="zh-CN" altLang="en-US" sz="2800" b="1" spc="3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</a:t>
            </a:r>
            <a:r>
              <a:rPr lang="zh-CN" altLang="en-US" sz="2800" b="1" u="sng" spc="3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上下平</a:t>
            </a:r>
            <a:r>
              <a:rPr lang="zh-CN" altLang="en-US" sz="2800" b="1" spc="300" dirty="0">
                <a:latin typeface="华文楷体" panose="02010600040101010101" pitchFamily="2" charset="-122"/>
                <a:ea typeface="华文楷体" panose="02010600040101010101" pitchFamily="2" charset="-122"/>
              </a:rPr>
              <a:t>则</a:t>
            </a:r>
            <a:r>
              <a:rPr lang="zh-CN" altLang="en-US" sz="2800" b="1" u="sng" spc="3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国强</a:t>
            </a:r>
            <a:r>
              <a:rPr lang="zh-CN" altLang="en-US" sz="2800" b="1" spc="3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</a:t>
            </a:r>
            <a:r>
              <a:rPr lang="zh-CN" altLang="en-US" sz="2800" b="1" u="sng" spc="3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国强</a:t>
            </a:r>
            <a:r>
              <a:rPr lang="zh-CN" altLang="en-US" sz="2800" b="1" spc="300" dirty="0">
                <a:latin typeface="华文楷体" panose="02010600040101010101" pitchFamily="2" charset="-122"/>
                <a:ea typeface="华文楷体" panose="02010600040101010101" pitchFamily="2" charset="-122"/>
              </a:rPr>
              <a:t>则赵固，而君为贵戚，岂轻于天下邪？”</a:t>
            </a:r>
            <a:endParaRPr kumimoji="0" lang="en-US" altLang="zh-CN" sz="2800" b="1" i="0" u="none" strike="noStrike" kern="1200" cap="none" spc="300" normalizeH="0" baseline="0" noProof="0" dirty="0">
              <a:ln>
                <a:noFill/>
              </a:ln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4A1F0C08-D98F-49AB-AD5A-A1DAA6827BB1}"/>
              </a:ext>
            </a:extLst>
          </p:cNvPr>
          <p:cNvSpPr/>
          <p:nvPr/>
        </p:nvSpPr>
        <p:spPr>
          <a:xfrm>
            <a:off x="246857" y="3429000"/>
            <a:ext cx="11867084" cy="3363549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【</a:t>
            </a:r>
            <a:r>
              <a:rPr kumimoji="0" lang="zh-CN" altLang="en-US" sz="2400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译文</a:t>
            </a:r>
            <a:r>
              <a:rPr kumimoji="0" lang="en-US" altLang="zh-CN" sz="2400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】</a:t>
            </a:r>
            <a:r>
              <a:rPr kumimoji="0" lang="zh-CN" altLang="en-US" sz="2400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您在赵国是贵公子，现在若纵容您家而不尊奉公家的法令，就会使法令削弱，法令一旦削弱就会使国家衰弱，国家一旦衰弱诸侯就要出兵侵犯，诸侯一旦出兵侵犯赵国就会灭亡，那么您还怎么保有这些财富呢？以您的地位和尊贵，能奉公守法就能使国家上下公平，国家上下公平就能使国家强盛，国家强盛了赵氏的政权就会问古，而您身为赵国贵戚，难道还会被天</a:t>
            </a:r>
            <a:endParaRPr kumimoji="0" lang="en-US" altLang="zh-CN" sz="2400" i="0" u="none" strike="noStrike" kern="1200" cap="none" spc="30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400" spc="300" noProof="0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下人轻视吗？</a:t>
            </a:r>
            <a:endParaRPr kumimoji="0" lang="en-US" altLang="zh-CN" sz="2400" i="0" u="none" strike="noStrike" kern="1200" cap="none" spc="30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62703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>
            <a:extLst>
              <a:ext uri="{FF2B5EF4-FFF2-40B4-BE49-F238E27FC236}">
                <a16:creationId xmlns:a16="http://schemas.microsoft.com/office/drawing/2014/main" id="{FF49805C-4906-48BB-AE37-B37710FA1679}"/>
              </a:ext>
            </a:extLst>
          </p:cNvPr>
          <p:cNvSpPr/>
          <p:nvPr/>
        </p:nvSpPr>
        <p:spPr>
          <a:xfrm>
            <a:off x="202134" y="740309"/>
            <a:ext cx="11553690" cy="335476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3200" b="1" u="sng" spc="3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吴起：</a:t>
            </a:r>
            <a:endParaRPr lang="en-US" altLang="zh-CN" sz="3200" b="1" u="sng" spc="3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457200" lvl="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800" b="1" spc="300" dirty="0">
                <a:latin typeface="华文楷体" panose="02010600040101010101" pitchFamily="2" charset="-122"/>
                <a:ea typeface="华文楷体" panose="02010600040101010101" pitchFamily="2" charset="-122"/>
              </a:rPr>
              <a:t>齐人攻鲁，鲁欲将吴起，吴起取齐女为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妻，而鲁疑之。</a:t>
            </a:r>
            <a:r>
              <a:rPr kumimoji="0" lang="zh-CN" altLang="en-US" sz="2800" b="1" i="0" u="sng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吴起于是欲就名，遂杀其妻，以明不于齐也。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鲁卒以为将。</a:t>
            </a:r>
            <a:endParaRPr kumimoji="0" lang="en-US" altLang="zh-CN" sz="2800" b="1" i="0" u="none" strike="noStrike" kern="1200" cap="none" spc="300" normalizeH="0" baseline="0" noProof="0" dirty="0">
              <a:ln>
                <a:noFill/>
              </a:ln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457200" lvl="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800" b="1" spc="300" dirty="0">
                <a:latin typeface="华文楷体" panose="02010600040101010101" pitchFamily="2" charset="-122"/>
                <a:ea typeface="华文楷体" panose="02010600040101010101" pitchFamily="2" charset="-122"/>
              </a:rPr>
              <a:t>其少时，家累千金，游仕不遂，遂破其家，乡党笑之，</a:t>
            </a:r>
            <a:r>
              <a:rPr lang="zh-CN" altLang="en-US" sz="2800" b="1" u="sng" spc="3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吴起杀其谤己者三十余人。</a:t>
            </a:r>
            <a:endParaRPr kumimoji="0" lang="en-US" altLang="zh-CN" sz="2800" b="1" i="0" u="sng" strike="noStrike" kern="1200" cap="none" spc="30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A52DE631-0D71-44B8-B8AA-93E4B1C22432}"/>
              </a:ext>
            </a:extLst>
          </p:cNvPr>
          <p:cNvSpPr txBox="1"/>
          <p:nvPr/>
        </p:nvSpPr>
        <p:spPr>
          <a:xfrm>
            <a:off x="0" y="155534"/>
            <a:ext cx="7237141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《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史记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》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里那些有让人印象深刻的人：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id="{8ECD4E8E-F219-48E9-BC7A-8FC319FD3CD2}"/>
              </a:ext>
            </a:extLst>
          </p:cNvPr>
          <p:cNvSpPr/>
          <p:nvPr/>
        </p:nvSpPr>
        <p:spPr>
          <a:xfrm>
            <a:off x="3198095" y="4086365"/>
            <a:ext cx="8677954" cy="2616101"/>
          </a:xfrm>
          <a:prstGeom prst="rect">
            <a:avLst/>
          </a:prstGeom>
          <a:solidFill>
            <a:schemeClr val="bg1"/>
          </a:solidFill>
        </p:spPr>
        <p:txBody>
          <a:bodyPr vert="horz" wrap="square" rtlCol="0">
            <a:spAutoFit/>
          </a:bodyPr>
          <a:lstStyle/>
          <a:p>
            <a:pPr marL="457200" lvl="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800" b="1" spc="300" dirty="0">
                <a:latin typeface="华文楷体" panose="02010600040101010101" pitchFamily="2" charset="-122"/>
                <a:ea typeface="华文楷体" panose="02010600040101010101" pitchFamily="2" charset="-122"/>
              </a:rPr>
              <a:t>顷之，其</a:t>
            </a:r>
            <a:r>
              <a:rPr lang="zh-CN" altLang="en-US" sz="2800" b="1" u="sng" spc="3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母死，起终不归</a:t>
            </a:r>
            <a:r>
              <a:rPr lang="zh-CN" altLang="en-US" sz="2800" b="1" spc="3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2800" b="1" spc="3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457200" lvl="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800" b="1" u="sng" spc="3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起之为将，与士卒最下者同食。卧不设席，行不骑乘，亲裹赢粮，与士卒分劳苦。卒有病疽者，起为吮之。</a:t>
            </a:r>
            <a:endParaRPr lang="en-US" altLang="zh-CN" sz="2800" b="1" u="sng" spc="300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652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 5"/>
          <p:cNvSpPr>
            <a:spLocks/>
          </p:cNvSpPr>
          <p:nvPr/>
        </p:nvSpPr>
        <p:spPr bwMode="auto">
          <a:xfrm>
            <a:off x="9187717" y="1291511"/>
            <a:ext cx="2712940" cy="512317"/>
          </a:xfrm>
          <a:custGeom>
            <a:avLst/>
            <a:gdLst>
              <a:gd name="T0" fmla="*/ 0 w 622"/>
              <a:gd name="T1" fmla="*/ 140 h 142"/>
              <a:gd name="T2" fmla="*/ 135 w 622"/>
              <a:gd name="T3" fmla="*/ 103 h 142"/>
              <a:gd name="T4" fmla="*/ 181 w 622"/>
              <a:gd name="T5" fmla="*/ 76 h 142"/>
              <a:gd name="T6" fmla="*/ 212 w 622"/>
              <a:gd name="T7" fmla="*/ 74 h 142"/>
              <a:gd name="T8" fmla="*/ 248 w 622"/>
              <a:gd name="T9" fmla="*/ 103 h 142"/>
              <a:gd name="T10" fmla="*/ 277 w 622"/>
              <a:gd name="T11" fmla="*/ 102 h 142"/>
              <a:gd name="T12" fmla="*/ 322 w 622"/>
              <a:gd name="T13" fmla="*/ 48 h 142"/>
              <a:gd name="T14" fmla="*/ 359 w 622"/>
              <a:gd name="T15" fmla="*/ 9 h 142"/>
              <a:gd name="T16" fmla="*/ 389 w 622"/>
              <a:gd name="T17" fmla="*/ 13 h 142"/>
              <a:gd name="T18" fmla="*/ 485 w 622"/>
              <a:gd name="T19" fmla="*/ 64 h 142"/>
              <a:gd name="T20" fmla="*/ 529 w 622"/>
              <a:gd name="T21" fmla="*/ 80 h 142"/>
              <a:gd name="T22" fmla="*/ 622 w 622"/>
              <a:gd name="T23" fmla="*/ 142 h 142"/>
              <a:gd name="T24" fmla="*/ 0 w 622"/>
              <a:gd name="T25" fmla="*/ 142 h 142"/>
              <a:gd name="T26" fmla="*/ 0 w 622"/>
              <a:gd name="T27" fmla="*/ 140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622" h="142">
                <a:moveTo>
                  <a:pt x="0" y="140"/>
                </a:moveTo>
                <a:cubicBezTo>
                  <a:pt x="45" y="128"/>
                  <a:pt x="91" y="117"/>
                  <a:pt x="135" y="103"/>
                </a:cubicBezTo>
                <a:cubicBezTo>
                  <a:pt x="152" y="98"/>
                  <a:pt x="167" y="87"/>
                  <a:pt x="181" y="76"/>
                </a:cubicBezTo>
                <a:cubicBezTo>
                  <a:pt x="192" y="67"/>
                  <a:pt x="201" y="65"/>
                  <a:pt x="212" y="74"/>
                </a:cubicBezTo>
                <a:cubicBezTo>
                  <a:pt x="224" y="84"/>
                  <a:pt x="237" y="92"/>
                  <a:pt x="248" y="103"/>
                </a:cubicBezTo>
                <a:cubicBezTo>
                  <a:pt x="259" y="113"/>
                  <a:pt x="268" y="112"/>
                  <a:pt x="277" y="102"/>
                </a:cubicBezTo>
                <a:cubicBezTo>
                  <a:pt x="292" y="84"/>
                  <a:pt x="306" y="66"/>
                  <a:pt x="322" y="48"/>
                </a:cubicBezTo>
                <a:cubicBezTo>
                  <a:pt x="333" y="35"/>
                  <a:pt x="345" y="21"/>
                  <a:pt x="359" y="9"/>
                </a:cubicBezTo>
                <a:cubicBezTo>
                  <a:pt x="369" y="0"/>
                  <a:pt x="380" y="1"/>
                  <a:pt x="389" y="13"/>
                </a:cubicBezTo>
                <a:cubicBezTo>
                  <a:pt x="413" y="46"/>
                  <a:pt x="445" y="61"/>
                  <a:pt x="485" y="64"/>
                </a:cubicBezTo>
                <a:cubicBezTo>
                  <a:pt x="500" y="65"/>
                  <a:pt x="516" y="71"/>
                  <a:pt x="529" y="80"/>
                </a:cubicBezTo>
                <a:cubicBezTo>
                  <a:pt x="560" y="98"/>
                  <a:pt x="590" y="120"/>
                  <a:pt x="622" y="142"/>
                </a:cubicBezTo>
                <a:cubicBezTo>
                  <a:pt x="414" y="142"/>
                  <a:pt x="207" y="142"/>
                  <a:pt x="0" y="142"/>
                </a:cubicBezTo>
                <a:cubicBezTo>
                  <a:pt x="0" y="141"/>
                  <a:pt x="0" y="140"/>
                  <a:pt x="0" y="140"/>
                </a:cubicBezTo>
                <a:close/>
              </a:path>
            </a:pathLst>
          </a:custGeom>
          <a:gradFill flip="none" rotWithShape="1">
            <a:gsLst>
              <a:gs pos="0">
                <a:srgbClr val="354C75"/>
              </a:gs>
              <a:gs pos="100000">
                <a:srgbClr val="2C3B5A"/>
              </a:gs>
            </a:gsLst>
            <a:lin ang="2700000" scaled="1"/>
            <a:tileRect/>
          </a:gradFill>
          <a:ln>
            <a:noFill/>
          </a:ln>
          <a:effectLst>
            <a:outerShdw blurRad="63500" sx="101000" sy="1010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2" name="Freeform 5"/>
          <p:cNvSpPr>
            <a:spLocks/>
          </p:cNvSpPr>
          <p:nvPr/>
        </p:nvSpPr>
        <p:spPr bwMode="auto">
          <a:xfrm>
            <a:off x="8997043" y="636744"/>
            <a:ext cx="1219255" cy="512317"/>
          </a:xfrm>
          <a:custGeom>
            <a:avLst/>
            <a:gdLst>
              <a:gd name="T0" fmla="*/ 0 w 622"/>
              <a:gd name="T1" fmla="*/ 140 h 142"/>
              <a:gd name="T2" fmla="*/ 135 w 622"/>
              <a:gd name="T3" fmla="*/ 103 h 142"/>
              <a:gd name="T4" fmla="*/ 181 w 622"/>
              <a:gd name="T5" fmla="*/ 76 h 142"/>
              <a:gd name="T6" fmla="*/ 212 w 622"/>
              <a:gd name="T7" fmla="*/ 74 h 142"/>
              <a:gd name="T8" fmla="*/ 248 w 622"/>
              <a:gd name="T9" fmla="*/ 103 h 142"/>
              <a:gd name="T10" fmla="*/ 277 w 622"/>
              <a:gd name="T11" fmla="*/ 102 h 142"/>
              <a:gd name="T12" fmla="*/ 322 w 622"/>
              <a:gd name="T13" fmla="*/ 48 h 142"/>
              <a:gd name="T14" fmla="*/ 359 w 622"/>
              <a:gd name="T15" fmla="*/ 9 h 142"/>
              <a:gd name="T16" fmla="*/ 389 w 622"/>
              <a:gd name="T17" fmla="*/ 13 h 142"/>
              <a:gd name="T18" fmla="*/ 485 w 622"/>
              <a:gd name="T19" fmla="*/ 64 h 142"/>
              <a:gd name="T20" fmla="*/ 529 w 622"/>
              <a:gd name="T21" fmla="*/ 80 h 142"/>
              <a:gd name="T22" fmla="*/ 622 w 622"/>
              <a:gd name="T23" fmla="*/ 142 h 142"/>
              <a:gd name="T24" fmla="*/ 0 w 622"/>
              <a:gd name="T25" fmla="*/ 142 h 142"/>
              <a:gd name="T26" fmla="*/ 0 w 622"/>
              <a:gd name="T27" fmla="*/ 140 h 142"/>
              <a:gd name="connsiteX0" fmla="*/ 0 w 10000"/>
              <a:gd name="connsiteY0" fmla="*/ 9647 h 9788"/>
              <a:gd name="connsiteX1" fmla="*/ 2170 w 10000"/>
              <a:gd name="connsiteY1" fmla="*/ 7042 h 9788"/>
              <a:gd name="connsiteX2" fmla="*/ 2910 w 10000"/>
              <a:gd name="connsiteY2" fmla="*/ 5140 h 9788"/>
              <a:gd name="connsiteX3" fmla="*/ 3408 w 10000"/>
              <a:gd name="connsiteY3" fmla="*/ 4999 h 9788"/>
              <a:gd name="connsiteX4" fmla="*/ 3987 w 10000"/>
              <a:gd name="connsiteY4" fmla="*/ 7042 h 9788"/>
              <a:gd name="connsiteX5" fmla="*/ 4453 w 10000"/>
              <a:gd name="connsiteY5" fmla="*/ 6971 h 9788"/>
              <a:gd name="connsiteX6" fmla="*/ 5772 w 10000"/>
              <a:gd name="connsiteY6" fmla="*/ 422 h 9788"/>
              <a:gd name="connsiteX7" fmla="*/ 6254 w 10000"/>
              <a:gd name="connsiteY7" fmla="*/ 703 h 9788"/>
              <a:gd name="connsiteX8" fmla="*/ 7797 w 10000"/>
              <a:gd name="connsiteY8" fmla="*/ 4295 h 9788"/>
              <a:gd name="connsiteX9" fmla="*/ 8505 w 10000"/>
              <a:gd name="connsiteY9" fmla="*/ 5422 h 9788"/>
              <a:gd name="connsiteX10" fmla="*/ 10000 w 10000"/>
              <a:gd name="connsiteY10" fmla="*/ 9788 h 9788"/>
              <a:gd name="connsiteX11" fmla="*/ 0 w 10000"/>
              <a:gd name="connsiteY11" fmla="*/ 9788 h 9788"/>
              <a:gd name="connsiteX12" fmla="*/ 0 w 10000"/>
              <a:gd name="connsiteY12" fmla="*/ 9647 h 9788"/>
              <a:gd name="connsiteX0" fmla="*/ 0 w 10000"/>
              <a:gd name="connsiteY0" fmla="*/ 9856 h 10000"/>
              <a:gd name="connsiteX1" fmla="*/ 2170 w 10000"/>
              <a:gd name="connsiteY1" fmla="*/ 7195 h 10000"/>
              <a:gd name="connsiteX2" fmla="*/ 2910 w 10000"/>
              <a:gd name="connsiteY2" fmla="*/ 5251 h 10000"/>
              <a:gd name="connsiteX3" fmla="*/ 3408 w 10000"/>
              <a:gd name="connsiteY3" fmla="*/ 5107 h 10000"/>
              <a:gd name="connsiteX4" fmla="*/ 3987 w 10000"/>
              <a:gd name="connsiteY4" fmla="*/ 7195 h 10000"/>
              <a:gd name="connsiteX5" fmla="*/ 5772 w 10000"/>
              <a:gd name="connsiteY5" fmla="*/ 431 h 10000"/>
              <a:gd name="connsiteX6" fmla="*/ 6254 w 10000"/>
              <a:gd name="connsiteY6" fmla="*/ 718 h 10000"/>
              <a:gd name="connsiteX7" fmla="*/ 7797 w 10000"/>
              <a:gd name="connsiteY7" fmla="*/ 4388 h 10000"/>
              <a:gd name="connsiteX8" fmla="*/ 8505 w 10000"/>
              <a:gd name="connsiteY8" fmla="*/ 5539 h 10000"/>
              <a:gd name="connsiteX9" fmla="*/ 10000 w 10000"/>
              <a:gd name="connsiteY9" fmla="*/ 10000 h 10000"/>
              <a:gd name="connsiteX10" fmla="*/ 0 w 10000"/>
              <a:gd name="connsiteY10" fmla="*/ 10000 h 10000"/>
              <a:gd name="connsiteX11" fmla="*/ 0 w 10000"/>
              <a:gd name="connsiteY11" fmla="*/ 9856 h 10000"/>
              <a:gd name="connsiteX0" fmla="*/ 0 w 10000"/>
              <a:gd name="connsiteY0" fmla="*/ 9856 h 10000"/>
              <a:gd name="connsiteX1" fmla="*/ 2170 w 10000"/>
              <a:gd name="connsiteY1" fmla="*/ 7195 h 10000"/>
              <a:gd name="connsiteX2" fmla="*/ 2910 w 10000"/>
              <a:gd name="connsiteY2" fmla="*/ 5251 h 10000"/>
              <a:gd name="connsiteX3" fmla="*/ 3408 w 10000"/>
              <a:gd name="connsiteY3" fmla="*/ 5107 h 10000"/>
              <a:gd name="connsiteX4" fmla="*/ 5772 w 10000"/>
              <a:gd name="connsiteY4" fmla="*/ 431 h 10000"/>
              <a:gd name="connsiteX5" fmla="*/ 6254 w 10000"/>
              <a:gd name="connsiteY5" fmla="*/ 718 h 10000"/>
              <a:gd name="connsiteX6" fmla="*/ 7797 w 10000"/>
              <a:gd name="connsiteY6" fmla="*/ 4388 h 10000"/>
              <a:gd name="connsiteX7" fmla="*/ 8505 w 10000"/>
              <a:gd name="connsiteY7" fmla="*/ 5539 h 10000"/>
              <a:gd name="connsiteX8" fmla="*/ 10000 w 10000"/>
              <a:gd name="connsiteY8" fmla="*/ 10000 h 10000"/>
              <a:gd name="connsiteX9" fmla="*/ 0 w 10000"/>
              <a:gd name="connsiteY9" fmla="*/ 10000 h 10000"/>
              <a:gd name="connsiteX10" fmla="*/ 0 w 10000"/>
              <a:gd name="connsiteY10" fmla="*/ 9856 h 10000"/>
              <a:gd name="connsiteX0" fmla="*/ 0 w 8681"/>
              <a:gd name="connsiteY0" fmla="*/ 9856 h 10135"/>
              <a:gd name="connsiteX1" fmla="*/ 2170 w 8681"/>
              <a:gd name="connsiteY1" fmla="*/ 7195 h 10135"/>
              <a:gd name="connsiteX2" fmla="*/ 2910 w 8681"/>
              <a:gd name="connsiteY2" fmla="*/ 5251 h 10135"/>
              <a:gd name="connsiteX3" fmla="*/ 3408 w 8681"/>
              <a:gd name="connsiteY3" fmla="*/ 5107 h 10135"/>
              <a:gd name="connsiteX4" fmla="*/ 5772 w 8681"/>
              <a:gd name="connsiteY4" fmla="*/ 431 h 10135"/>
              <a:gd name="connsiteX5" fmla="*/ 6254 w 8681"/>
              <a:gd name="connsiteY5" fmla="*/ 718 h 10135"/>
              <a:gd name="connsiteX6" fmla="*/ 7797 w 8681"/>
              <a:gd name="connsiteY6" fmla="*/ 4388 h 10135"/>
              <a:gd name="connsiteX7" fmla="*/ 8505 w 8681"/>
              <a:gd name="connsiteY7" fmla="*/ 5539 h 10135"/>
              <a:gd name="connsiteX8" fmla="*/ 8681 w 8681"/>
              <a:gd name="connsiteY8" fmla="*/ 10135 h 10135"/>
              <a:gd name="connsiteX9" fmla="*/ 0 w 8681"/>
              <a:gd name="connsiteY9" fmla="*/ 10000 h 10135"/>
              <a:gd name="connsiteX10" fmla="*/ 0 w 8681"/>
              <a:gd name="connsiteY10" fmla="*/ 9856 h 10135"/>
              <a:gd name="connsiteX0" fmla="*/ 0 w 10000"/>
              <a:gd name="connsiteY0" fmla="*/ 9867 h 10000"/>
              <a:gd name="connsiteX1" fmla="*/ 2500 w 10000"/>
              <a:gd name="connsiteY1" fmla="*/ 7099 h 10000"/>
              <a:gd name="connsiteX2" fmla="*/ 3352 w 10000"/>
              <a:gd name="connsiteY2" fmla="*/ 5181 h 10000"/>
              <a:gd name="connsiteX3" fmla="*/ 3926 w 10000"/>
              <a:gd name="connsiteY3" fmla="*/ 5039 h 10000"/>
              <a:gd name="connsiteX4" fmla="*/ 6649 w 10000"/>
              <a:gd name="connsiteY4" fmla="*/ 425 h 10000"/>
              <a:gd name="connsiteX5" fmla="*/ 7204 w 10000"/>
              <a:gd name="connsiteY5" fmla="*/ 708 h 10000"/>
              <a:gd name="connsiteX6" fmla="*/ 8982 w 10000"/>
              <a:gd name="connsiteY6" fmla="*/ 4330 h 10000"/>
              <a:gd name="connsiteX7" fmla="*/ 9797 w 10000"/>
              <a:gd name="connsiteY7" fmla="*/ 5465 h 10000"/>
              <a:gd name="connsiteX8" fmla="*/ 10000 w 10000"/>
              <a:gd name="connsiteY8" fmla="*/ 10000 h 10000"/>
              <a:gd name="connsiteX9" fmla="*/ 0 w 10000"/>
              <a:gd name="connsiteY9" fmla="*/ 9867 h 10000"/>
              <a:gd name="connsiteX0" fmla="*/ 0 w 9082"/>
              <a:gd name="connsiteY0" fmla="*/ 9867 h 10000"/>
              <a:gd name="connsiteX1" fmla="*/ 1582 w 9082"/>
              <a:gd name="connsiteY1" fmla="*/ 7099 h 10000"/>
              <a:gd name="connsiteX2" fmla="*/ 2434 w 9082"/>
              <a:gd name="connsiteY2" fmla="*/ 5181 h 10000"/>
              <a:gd name="connsiteX3" fmla="*/ 3008 w 9082"/>
              <a:gd name="connsiteY3" fmla="*/ 5039 h 10000"/>
              <a:gd name="connsiteX4" fmla="*/ 5731 w 9082"/>
              <a:gd name="connsiteY4" fmla="*/ 425 h 10000"/>
              <a:gd name="connsiteX5" fmla="*/ 6286 w 9082"/>
              <a:gd name="connsiteY5" fmla="*/ 708 h 10000"/>
              <a:gd name="connsiteX6" fmla="*/ 8064 w 9082"/>
              <a:gd name="connsiteY6" fmla="*/ 4330 h 10000"/>
              <a:gd name="connsiteX7" fmla="*/ 8879 w 9082"/>
              <a:gd name="connsiteY7" fmla="*/ 5465 h 10000"/>
              <a:gd name="connsiteX8" fmla="*/ 9082 w 9082"/>
              <a:gd name="connsiteY8" fmla="*/ 10000 h 10000"/>
              <a:gd name="connsiteX9" fmla="*/ 0 w 9082"/>
              <a:gd name="connsiteY9" fmla="*/ 9867 h 10000"/>
              <a:gd name="connsiteX0" fmla="*/ 0 w 10521"/>
              <a:gd name="connsiteY0" fmla="*/ 9867 h 10000"/>
              <a:gd name="connsiteX1" fmla="*/ 1742 w 10521"/>
              <a:gd name="connsiteY1" fmla="*/ 7099 h 10000"/>
              <a:gd name="connsiteX2" fmla="*/ 2680 w 10521"/>
              <a:gd name="connsiteY2" fmla="*/ 5181 h 10000"/>
              <a:gd name="connsiteX3" fmla="*/ 3312 w 10521"/>
              <a:gd name="connsiteY3" fmla="*/ 5039 h 10000"/>
              <a:gd name="connsiteX4" fmla="*/ 6310 w 10521"/>
              <a:gd name="connsiteY4" fmla="*/ 425 h 10000"/>
              <a:gd name="connsiteX5" fmla="*/ 6921 w 10521"/>
              <a:gd name="connsiteY5" fmla="*/ 708 h 10000"/>
              <a:gd name="connsiteX6" fmla="*/ 8879 w 10521"/>
              <a:gd name="connsiteY6" fmla="*/ 4330 h 10000"/>
              <a:gd name="connsiteX7" fmla="*/ 10000 w 10521"/>
              <a:gd name="connsiteY7" fmla="*/ 10000 h 10000"/>
              <a:gd name="connsiteX8" fmla="*/ 0 w 10521"/>
              <a:gd name="connsiteY8" fmla="*/ 9867 h 10000"/>
              <a:gd name="connsiteX0" fmla="*/ 0 w 10225"/>
              <a:gd name="connsiteY0" fmla="*/ 9867 h 10000"/>
              <a:gd name="connsiteX1" fmla="*/ 1742 w 10225"/>
              <a:gd name="connsiteY1" fmla="*/ 7099 h 10000"/>
              <a:gd name="connsiteX2" fmla="*/ 2680 w 10225"/>
              <a:gd name="connsiteY2" fmla="*/ 5181 h 10000"/>
              <a:gd name="connsiteX3" fmla="*/ 3312 w 10225"/>
              <a:gd name="connsiteY3" fmla="*/ 5039 h 10000"/>
              <a:gd name="connsiteX4" fmla="*/ 6310 w 10225"/>
              <a:gd name="connsiteY4" fmla="*/ 425 h 10000"/>
              <a:gd name="connsiteX5" fmla="*/ 6921 w 10225"/>
              <a:gd name="connsiteY5" fmla="*/ 708 h 10000"/>
              <a:gd name="connsiteX6" fmla="*/ 10000 w 10225"/>
              <a:gd name="connsiteY6" fmla="*/ 10000 h 10000"/>
              <a:gd name="connsiteX7" fmla="*/ 0 w 10225"/>
              <a:gd name="connsiteY7" fmla="*/ 9867 h 10000"/>
              <a:gd name="connsiteX0" fmla="*/ 0 w 10225"/>
              <a:gd name="connsiteY0" fmla="*/ 9867 h 10000"/>
              <a:gd name="connsiteX1" fmla="*/ 1742 w 10225"/>
              <a:gd name="connsiteY1" fmla="*/ 7099 h 10000"/>
              <a:gd name="connsiteX2" fmla="*/ 2680 w 10225"/>
              <a:gd name="connsiteY2" fmla="*/ 5181 h 10000"/>
              <a:gd name="connsiteX3" fmla="*/ 4840 w 10225"/>
              <a:gd name="connsiteY3" fmla="*/ 6044 h 10000"/>
              <a:gd name="connsiteX4" fmla="*/ 6310 w 10225"/>
              <a:gd name="connsiteY4" fmla="*/ 425 h 10000"/>
              <a:gd name="connsiteX5" fmla="*/ 6921 w 10225"/>
              <a:gd name="connsiteY5" fmla="*/ 708 h 10000"/>
              <a:gd name="connsiteX6" fmla="*/ 10000 w 10225"/>
              <a:gd name="connsiteY6" fmla="*/ 10000 h 10000"/>
              <a:gd name="connsiteX7" fmla="*/ 0 w 10225"/>
              <a:gd name="connsiteY7" fmla="*/ 9867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225" h="10000">
                <a:moveTo>
                  <a:pt x="0" y="9867"/>
                </a:moveTo>
                <a:lnTo>
                  <a:pt x="1742" y="7099"/>
                </a:lnTo>
                <a:cubicBezTo>
                  <a:pt x="2089" y="6743"/>
                  <a:pt x="2395" y="5963"/>
                  <a:pt x="2680" y="5181"/>
                </a:cubicBezTo>
                <a:cubicBezTo>
                  <a:pt x="2905" y="4543"/>
                  <a:pt x="4617" y="5406"/>
                  <a:pt x="4840" y="6044"/>
                </a:cubicBezTo>
                <a:cubicBezTo>
                  <a:pt x="5445" y="5252"/>
                  <a:pt x="5709" y="1148"/>
                  <a:pt x="6310" y="425"/>
                </a:cubicBezTo>
                <a:cubicBezTo>
                  <a:pt x="6513" y="-214"/>
                  <a:pt x="6738" y="-143"/>
                  <a:pt x="6921" y="708"/>
                </a:cubicBezTo>
                <a:cubicBezTo>
                  <a:pt x="7536" y="2304"/>
                  <a:pt x="11153" y="8474"/>
                  <a:pt x="10000" y="10000"/>
                </a:cubicBezTo>
                <a:lnTo>
                  <a:pt x="0" y="9867"/>
                </a:lnTo>
                <a:close/>
              </a:path>
            </a:pathLst>
          </a:custGeom>
          <a:gradFill flip="none" rotWithShape="1">
            <a:gsLst>
              <a:gs pos="0">
                <a:srgbClr val="354C75"/>
              </a:gs>
              <a:gs pos="100000">
                <a:srgbClr val="2C3B5A"/>
              </a:gs>
            </a:gsLst>
            <a:lin ang="2700000" scaled="1"/>
            <a:tileRect/>
          </a:gradFill>
          <a:ln>
            <a:noFill/>
          </a:ln>
          <a:effectLst>
            <a:outerShdw blurRad="63500" sx="101000" sy="1010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3" name="Freeform 5"/>
          <p:cNvSpPr>
            <a:spLocks/>
          </p:cNvSpPr>
          <p:nvPr/>
        </p:nvSpPr>
        <p:spPr bwMode="auto">
          <a:xfrm>
            <a:off x="10465581" y="215061"/>
            <a:ext cx="1067492" cy="252552"/>
          </a:xfrm>
          <a:custGeom>
            <a:avLst/>
            <a:gdLst>
              <a:gd name="T0" fmla="*/ 0 w 622"/>
              <a:gd name="T1" fmla="*/ 140 h 142"/>
              <a:gd name="T2" fmla="*/ 135 w 622"/>
              <a:gd name="T3" fmla="*/ 103 h 142"/>
              <a:gd name="T4" fmla="*/ 181 w 622"/>
              <a:gd name="T5" fmla="*/ 76 h 142"/>
              <a:gd name="T6" fmla="*/ 212 w 622"/>
              <a:gd name="T7" fmla="*/ 74 h 142"/>
              <a:gd name="T8" fmla="*/ 248 w 622"/>
              <a:gd name="T9" fmla="*/ 103 h 142"/>
              <a:gd name="T10" fmla="*/ 277 w 622"/>
              <a:gd name="T11" fmla="*/ 102 h 142"/>
              <a:gd name="T12" fmla="*/ 322 w 622"/>
              <a:gd name="T13" fmla="*/ 48 h 142"/>
              <a:gd name="T14" fmla="*/ 359 w 622"/>
              <a:gd name="T15" fmla="*/ 9 h 142"/>
              <a:gd name="T16" fmla="*/ 389 w 622"/>
              <a:gd name="T17" fmla="*/ 13 h 142"/>
              <a:gd name="T18" fmla="*/ 485 w 622"/>
              <a:gd name="T19" fmla="*/ 64 h 142"/>
              <a:gd name="T20" fmla="*/ 529 w 622"/>
              <a:gd name="T21" fmla="*/ 80 h 142"/>
              <a:gd name="T22" fmla="*/ 622 w 622"/>
              <a:gd name="T23" fmla="*/ 142 h 142"/>
              <a:gd name="T24" fmla="*/ 0 w 622"/>
              <a:gd name="T25" fmla="*/ 142 h 142"/>
              <a:gd name="T26" fmla="*/ 0 w 622"/>
              <a:gd name="T27" fmla="*/ 140 h 142"/>
              <a:gd name="connsiteX0" fmla="*/ 0 w 10000"/>
              <a:gd name="connsiteY0" fmla="*/ 9647 h 9788"/>
              <a:gd name="connsiteX1" fmla="*/ 2170 w 10000"/>
              <a:gd name="connsiteY1" fmla="*/ 7042 h 9788"/>
              <a:gd name="connsiteX2" fmla="*/ 2910 w 10000"/>
              <a:gd name="connsiteY2" fmla="*/ 5140 h 9788"/>
              <a:gd name="connsiteX3" fmla="*/ 3408 w 10000"/>
              <a:gd name="connsiteY3" fmla="*/ 4999 h 9788"/>
              <a:gd name="connsiteX4" fmla="*/ 3987 w 10000"/>
              <a:gd name="connsiteY4" fmla="*/ 7042 h 9788"/>
              <a:gd name="connsiteX5" fmla="*/ 4453 w 10000"/>
              <a:gd name="connsiteY5" fmla="*/ 6971 h 9788"/>
              <a:gd name="connsiteX6" fmla="*/ 5772 w 10000"/>
              <a:gd name="connsiteY6" fmla="*/ 422 h 9788"/>
              <a:gd name="connsiteX7" fmla="*/ 6254 w 10000"/>
              <a:gd name="connsiteY7" fmla="*/ 703 h 9788"/>
              <a:gd name="connsiteX8" fmla="*/ 7797 w 10000"/>
              <a:gd name="connsiteY8" fmla="*/ 4295 h 9788"/>
              <a:gd name="connsiteX9" fmla="*/ 8505 w 10000"/>
              <a:gd name="connsiteY9" fmla="*/ 5422 h 9788"/>
              <a:gd name="connsiteX10" fmla="*/ 10000 w 10000"/>
              <a:gd name="connsiteY10" fmla="*/ 9788 h 9788"/>
              <a:gd name="connsiteX11" fmla="*/ 0 w 10000"/>
              <a:gd name="connsiteY11" fmla="*/ 9788 h 9788"/>
              <a:gd name="connsiteX12" fmla="*/ 0 w 10000"/>
              <a:gd name="connsiteY12" fmla="*/ 9647 h 9788"/>
              <a:gd name="connsiteX0" fmla="*/ 0 w 10000"/>
              <a:gd name="connsiteY0" fmla="*/ 9856 h 10000"/>
              <a:gd name="connsiteX1" fmla="*/ 2170 w 10000"/>
              <a:gd name="connsiteY1" fmla="*/ 7195 h 10000"/>
              <a:gd name="connsiteX2" fmla="*/ 2910 w 10000"/>
              <a:gd name="connsiteY2" fmla="*/ 5251 h 10000"/>
              <a:gd name="connsiteX3" fmla="*/ 3408 w 10000"/>
              <a:gd name="connsiteY3" fmla="*/ 5107 h 10000"/>
              <a:gd name="connsiteX4" fmla="*/ 3987 w 10000"/>
              <a:gd name="connsiteY4" fmla="*/ 7195 h 10000"/>
              <a:gd name="connsiteX5" fmla="*/ 5772 w 10000"/>
              <a:gd name="connsiteY5" fmla="*/ 431 h 10000"/>
              <a:gd name="connsiteX6" fmla="*/ 6254 w 10000"/>
              <a:gd name="connsiteY6" fmla="*/ 718 h 10000"/>
              <a:gd name="connsiteX7" fmla="*/ 7797 w 10000"/>
              <a:gd name="connsiteY7" fmla="*/ 4388 h 10000"/>
              <a:gd name="connsiteX8" fmla="*/ 8505 w 10000"/>
              <a:gd name="connsiteY8" fmla="*/ 5539 h 10000"/>
              <a:gd name="connsiteX9" fmla="*/ 10000 w 10000"/>
              <a:gd name="connsiteY9" fmla="*/ 10000 h 10000"/>
              <a:gd name="connsiteX10" fmla="*/ 0 w 10000"/>
              <a:gd name="connsiteY10" fmla="*/ 10000 h 10000"/>
              <a:gd name="connsiteX11" fmla="*/ 0 w 10000"/>
              <a:gd name="connsiteY11" fmla="*/ 9856 h 10000"/>
              <a:gd name="connsiteX0" fmla="*/ 0 w 10000"/>
              <a:gd name="connsiteY0" fmla="*/ 9856 h 10000"/>
              <a:gd name="connsiteX1" fmla="*/ 2170 w 10000"/>
              <a:gd name="connsiteY1" fmla="*/ 7195 h 10000"/>
              <a:gd name="connsiteX2" fmla="*/ 2910 w 10000"/>
              <a:gd name="connsiteY2" fmla="*/ 5251 h 10000"/>
              <a:gd name="connsiteX3" fmla="*/ 3408 w 10000"/>
              <a:gd name="connsiteY3" fmla="*/ 5107 h 10000"/>
              <a:gd name="connsiteX4" fmla="*/ 5772 w 10000"/>
              <a:gd name="connsiteY4" fmla="*/ 431 h 10000"/>
              <a:gd name="connsiteX5" fmla="*/ 6254 w 10000"/>
              <a:gd name="connsiteY5" fmla="*/ 718 h 10000"/>
              <a:gd name="connsiteX6" fmla="*/ 7797 w 10000"/>
              <a:gd name="connsiteY6" fmla="*/ 4388 h 10000"/>
              <a:gd name="connsiteX7" fmla="*/ 8505 w 10000"/>
              <a:gd name="connsiteY7" fmla="*/ 5539 h 10000"/>
              <a:gd name="connsiteX8" fmla="*/ 10000 w 10000"/>
              <a:gd name="connsiteY8" fmla="*/ 10000 h 10000"/>
              <a:gd name="connsiteX9" fmla="*/ 0 w 10000"/>
              <a:gd name="connsiteY9" fmla="*/ 10000 h 10000"/>
              <a:gd name="connsiteX10" fmla="*/ 0 w 10000"/>
              <a:gd name="connsiteY10" fmla="*/ 9856 h 10000"/>
              <a:gd name="connsiteX0" fmla="*/ 0 w 8681"/>
              <a:gd name="connsiteY0" fmla="*/ 9856 h 10135"/>
              <a:gd name="connsiteX1" fmla="*/ 2170 w 8681"/>
              <a:gd name="connsiteY1" fmla="*/ 7195 h 10135"/>
              <a:gd name="connsiteX2" fmla="*/ 2910 w 8681"/>
              <a:gd name="connsiteY2" fmla="*/ 5251 h 10135"/>
              <a:gd name="connsiteX3" fmla="*/ 3408 w 8681"/>
              <a:gd name="connsiteY3" fmla="*/ 5107 h 10135"/>
              <a:gd name="connsiteX4" fmla="*/ 5772 w 8681"/>
              <a:gd name="connsiteY4" fmla="*/ 431 h 10135"/>
              <a:gd name="connsiteX5" fmla="*/ 6254 w 8681"/>
              <a:gd name="connsiteY5" fmla="*/ 718 h 10135"/>
              <a:gd name="connsiteX6" fmla="*/ 7797 w 8681"/>
              <a:gd name="connsiteY6" fmla="*/ 4388 h 10135"/>
              <a:gd name="connsiteX7" fmla="*/ 8505 w 8681"/>
              <a:gd name="connsiteY7" fmla="*/ 5539 h 10135"/>
              <a:gd name="connsiteX8" fmla="*/ 8681 w 8681"/>
              <a:gd name="connsiteY8" fmla="*/ 10135 h 10135"/>
              <a:gd name="connsiteX9" fmla="*/ 0 w 8681"/>
              <a:gd name="connsiteY9" fmla="*/ 10000 h 10135"/>
              <a:gd name="connsiteX10" fmla="*/ 0 w 8681"/>
              <a:gd name="connsiteY10" fmla="*/ 9856 h 10135"/>
              <a:gd name="connsiteX0" fmla="*/ 0 w 10000"/>
              <a:gd name="connsiteY0" fmla="*/ 9867 h 10000"/>
              <a:gd name="connsiteX1" fmla="*/ 2500 w 10000"/>
              <a:gd name="connsiteY1" fmla="*/ 7099 h 10000"/>
              <a:gd name="connsiteX2" fmla="*/ 3352 w 10000"/>
              <a:gd name="connsiteY2" fmla="*/ 5181 h 10000"/>
              <a:gd name="connsiteX3" fmla="*/ 3926 w 10000"/>
              <a:gd name="connsiteY3" fmla="*/ 5039 h 10000"/>
              <a:gd name="connsiteX4" fmla="*/ 6649 w 10000"/>
              <a:gd name="connsiteY4" fmla="*/ 425 h 10000"/>
              <a:gd name="connsiteX5" fmla="*/ 7204 w 10000"/>
              <a:gd name="connsiteY5" fmla="*/ 708 h 10000"/>
              <a:gd name="connsiteX6" fmla="*/ 8982 w 10000"/>
              <a:gd name="connsiteY6" fmla="*/ 4330 h 10000"/>
              <a:gd name="connsiteX7" fmla="*/ 9797 w 10000"/>
              <a:gd name="connsiteY7" fmla="*/ 5465 h 10000"/>
              <a:gd name="connsiteX8" fmla="*/ 10000 w 10000"/>
              <a:gd name="connsiteY8" fmla="*/ 10000 h 10000"/>
              <a:gd name="connsiteX9" fmla="*/ 0 w 10000"/>
              <a:gd name="connsiteY9" fmla="*/ 9867 h 10000"/>
              <a:gd name="connsiteX0" fmla="*/ 0 w 9082"/>
              <a:gd name="connsiteY0" fmla="*/ 9867 h 10000"/>
              <a:gd name="connsiteX1" fmla="*/ 1582 w 9082"/>
              <a:gd name="connsiteY1" fmla="*/ 7099 h 10000"/>
              <a:gd name="connsiteX2" fmla="*/ 2434 w 9082"/>
              <a:gd name="connsiteY2" fmla="*/ 5181 h 10000"/>
              <a:gd name="connsiteX3" fmla="*/ 3008 w 9082"/>
              <a:gd name="connsiteY3" fmla="*/ 5039 h 10000"/>
              <a:gd name="connsiteX4" fmla="*/ 5731 w 9082"/>
              <a:gd name="connsiteY4" fmla="*/ 425 h 10000"/>
              <a:gd name="connsiteX5" fmla="*/ 6286 w 9082"/>
              <a:gd name="connsiteY5" fmla="*/ 708 h 10000"/>
              <a:gd name="connsiteX6" fmla="*/ 8064 w 9082"/>
              <a:gd name="connsiteY6" fmla="*/ 4330 h 10000"/>
              <a:gd name="connsiteX7" fmla="*/ 8879 w 9082"/>
              <a:gd name="connsiteY7" fmla="*/ 5465 h 10000"/>
              <a:gd name="connsiteX8" fmla="*/ 9082 w 9082"/>
              <a:gd name="connsiteY8" fmla="*/ 10000 h 10000"/>
              <a:gd name="connsiteX9" fmla="*/ 0 w 9082"/>
              <a:gd name="connsiteY9" fmla="*/ 9867 h 10000"/>
              <a:gd name="connsiteX0" fmla="*/ 0 w 14407"/>
              <a:gd name="connsiteY0" fmla="*/ 9867 h 10302"/>
              <a:gd name="connsiteX1" fmla="*/ 1742 w 14407"/>
              <a:gd name="connsiteY1" fmla="*/ 7099 h 10302"/>
              <a:gd name="connsiteX2" fmla="*/ 2680 w 14407"/>
              <a:gd name="connsiteY2" fmla="*/ 5181 h 10302"/>
              <a:gd name="connsiteX3" fmla="*/ 3312 w 14407"/>
              <a:gd name="connsiteY3" fmla="*/ 5039 h 10302"/>
              <a:gd name="connsiteX4" fmla="*/ 6310 w 14407"/>
              <a:gd name="connsiteY4" fmla="*/ 425 h 10302"/>
              <a:gd name="connsiteX5" fmla="*/ 6921 w 14407"/>
              <a:gd name="connsiteY5" fmla="*/ 708 h 10302"/>
              <a:gd name="connsiteX6" fmla="*/ 8879 w 14407"/>
              <a:gd name="connsiteY6" fmla="*/ 4330 h 10302"/>
              <a:gd name="connsiteX7" fmla="*/ 9776 w 14407"/>
              <a:gd name="connsiteY7" fmla="*/ 5465 h 10302"/>
              <a:gd name="connsiteX8" fmla="*/ 14407 w 14407"/>
              <a:gd name="connsiteY8" fmla="*/ 10302 h 10302"/>
              <a:gd name="connsiteX9" fmla="*/ 0 w 14407"/>
              <a:gd name="connsiteY9" fmla="*/ 9867 h 10302"/>
              <a:gd name="connsiteX0" fmla="*/ 12665 w 12665"/>
              <a:gd name="connsiteY0" fmla="*/ 10302 h 10302"/>
              <a:gd name="connsiteX1" fmla="*/ 0 w 12665"/>
              <a:gd name="connsiteY1" fmla="*/ 7099 h 10302"/>
              <a:gd name="connsiteX2" fmla="*/ 938 w 12665"/>
              <a:gd name="connsiteY2" fmla="*/ 5181 h 10302"/>
              <a:gd name="connsiteX3" fmla="*/ 1570 w 12665"/>
              <a:gd name="connsiteY3" fmla="*/ 5039 h 10302"/>
              <a:gd name="connsiteX4" fmla="*/ 4568 w 12665"/>
              <a:gd name="connsiteY4" fmla="*/ 425 h 10302"/>
              <a:gd name="connsiteX5" fmla="*/ 5179 w 12665"/>
              <a:gd name="connsiteY5" fmla="*/ 708 h 10302"/>
              <a:gd name="connsiteX6" fmla="*/ 7137 w 12665"/>
              <a:gd name="connsiteY6" fmla="*/ 4330 h 10302"/>
              <a:gd name="connsiteX7" fmla="*/ 8034 w 12665"/>
              <a:gd name="connsiteY7" fmla="*/ 5465 h 10302"/>
              <a:gd name="connsiteX8" fmla="*/ 12665 w 12665"/>
              <a:gd name="connsiteY8" fmla="*/ 10302 h 10302"/>
              <a:gd name="connsiteX0" fmla="*/ 12665 w 12665"/>
              <a:gd name="connsiteY0" fmla="*/ 10302 h 11422"/>
              <a:gd name="connsiteX1" fmla="*/ 0 w 12665"/>
              <a:gd name="connsiteY1" fmla="*/ 11422 h 11422"/>
              <a:gd name="connsiteX2" fmla="*/ 938 w 12665"/>
              <a:gd name="connsiteY2" fmla="*/ 5181 h 11422"/>
              <a:gd name="connsiteX3" fmla="*/ 1570 w 12665"/>
              <a:gd name="connsiteY3" fmla="*/ 5039 h 11422"/>
              <a:gd name="connsiteX4" fmla="*/ 4568 w 12665"/>
              <a:gd name="connsiteY4" fmla="*/ 425 h 11422"/>
              <a:gd name="connsiteX5" fmla="*/ 5179 w 12665"/>
              <a:gd name="connsiteY5" fmla="*/ 708 h 11422"/>
              <a:gd name="connsiteX6" fmla="*/ 7137 w 12665"/>
              <a:gd name="connsiteY6" fmla="*/ 4330 h 11422"/>
              <a:gd name="connsiteX7" fmla="*/ 8034 w 12665"/>
              <a:gd name="connsiteY7" fmla="*/ 5465 h 11422"/>
              <a:gd name="connsiteX8" fmla="*/ 12665 w 12665"/>
              <a:gd name="connsiteY8" fmla="*/ 10302 h 11422"/>
              <a:gd name="connsiteX0" fmla="*/ 12606 w 12606"/>
              <a:gd name="connsiteY0" fmla="*/ 10302 h 10316"/>
              <a:gd name="connsiteX1" fmla="*/ 0 w 12606"/>
              <a:gd name="connsiteY1" fmla="*/ 10316 h 10316"/>
              <a:gd name="connsiteX2" fmla="*/ 879 w 12606"/>
              <a:gd name="connsiteY2" fmla="*/ 5181 h 10316"/>
              <a:gd name="connsiteX3" fmla="*/ 1511 w 12606"/>
              <a:gd name="connsiteY3" fmla="*/ 5039 h 10316"/>
              <a:gd name="connsiteX4" fmla="*/ 4509 w 12606"/>
              <a:gd name="connsiteY4" fmla="*/ 425 h 10316"/>
              <a:gd name="connsiteX5" fmla="*/ 5120 w 12606"/>
              <a:gd name="connsiteY5" fmla="*/ 708 h 10316"/>
              <a:gd name="connsiteX6" fmla="*/ 7078 w 12606"/>
              <a:gd name="connsiteY6" fmla="*/ 4330 h 10316"/>
              <a:gd name="connsiteX7" fmla="*/ 7975 w 12606"/>
              <a:gd name="connsiteY7" fmla="*/ 5465 h 10316"/>
              <a:gd name="connsiteX8" fmla="*/ 12606 w 12606"/>
              <a:gd name="connsiteY8" fmla="*/ 10302 h 10316"/>
              <a:gd name="connsiteX0" fmla="*/ 12606 w 12606"/>
              <a:gd name="connsiteY0" fmla="*/ 10302 h 10316"/>
              <a:gd name="connsiteX1" fmla="*/ 0 w 12606"/>
              <a:gd name="connsiteY1" fmla="*/ 10316 h 10316"/>
              <a:gd name="connsiteX2" fmla="*/ 879 w 12606"/>
              <a:gd name="connsiteY2" fmla="*/ 5181 h 10316"/>
              <a:gd name="connsiteX3" fmla="*/ 3186 w 12606"/>
              <a:gd name="connsiteY3" fmla="*/ 5542 h 10316"/>
              <a:gd name="connsiteX4" fmla="*/ 4509 w 12606"/>
              <a:gd name="connsiteY4" fmla="*/ 425 h 10316"/>
              <a:gd name="connsiteX5" fmla="*/ 5120 w 12606"/>
              <a:gd name="connsiteY5" fmla="*/ 708 h 10316"/>
              <a:gd name="connsiteX6" fmla="*/ 7078 w 12606"/>
              <a:gd name="connsiteY6" fmla="*/ 4330 h 10316"/>
              <a:gd name="connsiteX7" fmla="*/ 7975 w 12606"/>
              <a:gd name="connsiteY7" fmla="*/ 5465 h 10316"/>
              <a:gd name="connsiteX8" fmla="*/ 12606 w 12606"/>
              <a:gd name="connsiteY8" fmla="*/ 10302 h 10316"/>
              <a:gd name="connsiteX0" fmla="*/ 12606 w 12606"/>
              <a:gd name="connsiteY0" fmla="*/ 10302 h 10316"/>
              <a:gd name="connsiteX1" fmla="*/ 0 w 12606"/>
              <a:gd name="connsiteY1" fmla="*/ 10316 h 10316"/>
              <a:gd name="connsiteX2" fmla="*/ 879 w 12606"/>
              <a:gd name="connsiteY2" fmla="*/ 5181 h 10316"/>
              <a:gd name="connsiteX3" fmla="*/ 3186 w 12606"/>
              <a:gd name="connsiteY3" fmla="*/ 5542 h 10316"/>
              <a:gd name="connsiteX4" fmla="*/ 4509 w 12606"/>
              <a:gd name="connsiteY4" fmla="*/ 425 h 10316"/>
              <a:gd name="connsiteX5" fmla="*/ 5120 w 12606"/>
              <a:gd name="connsiteY5" fmla="*/ 708 h 10316"/>
              <a:gd name="connsiteX6" fmla="*/ 7489 w 12606"/>
              <a:gd name="connsiteY6" fmla="*/ 2018 h 10316"/>
              <a:gd name="connsiteX7" fmla="*/ 7975 w 12606"/>
              <a:gd name="connsiteY7" fmla="*/ 5465 h 10316"/>
              <a:gd name="connsiteX8" fmla="*/ 12606 w 12606"/>
              <a:gd name="connsiteY8" fmla="*/ 10302 h 10316"/>
              <a:gd name="connsiteX0" fmla="*/ 12606 w 12606"/>
              <a:gd name="connsiteY0" fmla="*/ 10302 h 10316"/>
              <a:gd name="connsiteX1" fmla="*/ 0 w 12606"/>
              <a:gd name="connsiteY1" fmla="*/ 10316 h 10316"/>
              <a:gd name="connsiteX2" fmla="*/ 879 w 12606"/>
              <a:gd name="connsiteY2" fmla="*/ 5181 h 10316"/>
              <a:gd name="connsiteX3" fmla="*/ 3186 w 12606"/>
              <a:gd name="connsiteY3" fmla="*/ 5542 h 10316"/>
              <a:gd name="connsiteX4" fmla="*/ 4509 w 12606"/>
              <a:gd name="connsiteY4" fmla="*/ 425 h 10316"/>
              <a:gd name="connsiteX5" fmla="*/ 5120 w 12606"/>
              <a:gd name="connsiteY5" fmla="*/ 708 h 10316"/>
              <a:gd name="connsiteX6" fmla="*/ 6578 w 12606"/>
              <a:gd name="connsiteY6" fmla="*/ 6542 h 10316"/>
              <a:gd name="connsiteX7" fmla="*/ 7975 w 12606"/>
              <a:gd name="connsiteY7" fmla="*/ 5465 h 10316"/>
              <a:gd name="connsiteX8" fmla="*/ 12606 w 12606"/>
              <a:gd name="connsiteY8" fmla="*/ 10302 h 10316"/>
              <a:gd name="connsiteX0" fmla="*/ 12606 w 12741"/>
              <a:gd name="connsiteY0" fmla="*/ 10302 h 10316"/>
              <a:gd name="connsiteX1" fmla="*/ 0 w 12741"/>
              <a:gd name="connsiteY1" fmla="*/ 10316 h 10316"/>
              <a:gd name="connsiteX2" fmla="*/ 879 w 12741"/>
              <a:gd name="connsiteY2" fmla="*/ 5181 h 10316"/>
              <a:gd name="connsiteX3" fmla="*/ 3186 w 12741"/>
              <a:gd name="connsiteY3" fmla="*/ 5542 h 10316"/>
              <a:gd name="connsiteX4" fmla="*/ 4509 w 12741"/>
              <a:gd name="connsiteY4" fmla="*/ 425 h 10316"/>
              <a:gd name="connsiteX5" fmla="*/ 5120 w 12741"/>
              <a:gd name="connsiteY5" fmla="*/ 708 h 10316"/>
              <a:gd name="connsiteX6" fmla="*/ 6578 w 12741"/>
              <a:gd name="connsiteY6" fmla="*/ 6542 h 10316"/>
              <a:gd name="connsiteX7" fmla="*/ 12606 w 12741"/>
              <a:gd name="connsiteY7" fmla="*/ 10302 h 10316"/>
              <a:gd name="connsiteX0" fmla="*/ 12606 w 12741"/>
              <a:gd name="connsiteY0" fmla="*/ 10302 h 10316"/>
              <a:gd name="connsiteX1" fmla="*/ 0 w 12741"/>
              <a:gd name="connsiteY1" fmla="*/ 10316 h 10316"/>
              <a:gd name="connsiteX2" fmla="*/ 1634 w 12741"/>
              <a:gd name="connsiteY2" fmla="*/ 5777 h 10316"/>
              <a:gd name="connsiteX3" fmla="*/ 3186 w 12741"/>
              <a:gd name="connsiteY3" fmla="*/ 5542 h 10316"/>
              <a:gd name="connsiteX4" fmla="*/ 4509 w 12741"/>
              <a:gd name="connsiteY4" fmla="*/ 425 h 10316"/>
              <a:gd name="connsiteX5" fmla="*/ 5120 w 12741"/>
              <a:gd name="connsiteY5" fmla="*/ 708 h 10316"/>
              <a:gd name="connsiteX6" fmla="*/ 6578 w 12741"/>
              <a:gd name="connsiteY6" fmla="*/ 6542 h 10316"/>
              <a:gd name="connsiteX7" fmla="*/ 12606 w 12741"/>
              <a:gd name="connsiteY7" fmla="*/ 10302 h 10316"/>
              <a:gd name="connsiteX0" fmla="*/ 12606 w 12741"/>
              <a:gd name="connsiteY0" fmla="*/ 10302 h 10316"/>
              <a:gd name="connsiteX1" fmla="*/ 0 w 12741"/>
              <a:gd name="connsiteY1" fmla="*/ 10316 h 10316"/>
              <a:gd name="connsiteX2" fmla="*/ 1402 w 12741"/>
              <a:gd name="connsiteY2" fmla="*/ 5380 h 10316"/>
              <a:gd name="connsiteX3" fmla="*/ 3186 w 12741"/>
              <a:gd name="connsiteY3" fmla="*/ 5542 h 10316"/>
              <a:gd name="connsiteX4" fmla="*/ 4509 w 12741"/>
              <a:gd name="connsiteY4" fmla="*/ 425 h 10316"/>
              <a:gd name="connsiteX5" fmla="*/ 5120 w 12741"/>
              <a:gd name="connsiteY5" fmla="*/ 708 h 10316"/>
              <a:gd name="connsiteX6" fmla="*/ 6578 w 12741"/>
              <a:gd name="connsiteY6" fmla="*/ 6542 h 10316"/>
              <a:gd name="connsiteX7" fmla="*/ 12606 w 12741"/>
              <a:gd name="connsiteY7" fmla="*/ 10302 h 10316"/>
              <a:gd name="connsiteX0" fmla="*/ 12606 w 12741"/>
              <a:gd name="connsiteY0" fmla="*/ 10302 h 10316"/>
              <a:gd name="connsiteX1" fmla="*/ 0 w 12741"/>
              <a:gd name="connsiteY1" fmla="*/ 10316 h 10316"/>
              <a:gd name="connsiteX2" fmla="*/ 1228 w 12741"/>
              <a:gd name="connsiteY2" fmla="*/ 5380 h 10316"/>
              <a:gd name="connsiteX3" fmla="*/ 3186 w 12741"/>
              <a:gd name="connsiteY3" fmla="*/ 5542 h 10316"/>
              <a:gd name="connsiteX4" fmla="*/ 4509 w 12741"/>
              <a:gd name="connsiteY4" fmla="*/ 425 h 10316"/>
              <a:gd name="connsiteX5" fmla="*/ 5120 w 12741"/>
              <a:gd name="connsiteY5" fmla="*/ 708 h 10316"/>
              <a:gd name="connsiteX6" fmla="*/ 6578 w 12741"/>
              <a:gd name="connsiteY6" fmla="*/ 6542 h 10316"/>
              <a:gd name="connsiteX7" fmla="*/ 12606 w 12741"/>
              <a:gd name="connsiteY7" fmla="*/ 10302 h 10316"/>
              <a:gd name="connsiteX0" fmla="*/ 12606 w 12741"/>
              <a:gd name="connsiteY0" fmla="*/ 10302 h 10316"/>
              <a:gd name="connsiteX1" fmla="*/ 0 w 12741"/>
              <a:gd name="connsiteY1" fmla="*/ 10316 h 10316"/>
              <a:gd name="connsiteX2" fmla="*/ 1228 w 12741"/>
              <a:gd name="connsiteY2" fmla="*/ 5380 h 10316"/>
              <a:gd name="connsiteX3" fmla="*/ 3186 w 12741"/>
              <a:gd name="connsiteY3" fmla="*/ 5542 h 10316"/>
              <a:gd name="connsiteX4" fmla="*/ 4509 w 12741"/>
              <a:gd name="connsiteY4" fmla="*/ 425 h 10316"/>
              <a:gd name="connsiteX5" fmla="*/ 5120 w 12741"/>
              <a:gd name="connsiteY5" fmla="*/ 708 h 10316"/>
              <a:gd name="connsiteX6" fmla="*/ 6578 w 12741"/>
              <a:gd name="connsiteY6" fmla="*/ 6542 h 10316"/>
              <a:gd name="connsiteX7" fmla="*/ 12606 w 12741"/>
              <a:gd name="connsiteY7" fmla="*/ 10302 h 10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741" h="10316">
                <a:moveTo>
                  <a:pt x="12606" y="10302"/>
                </a:moveTo>
                <a:lnTo>
                  <a:pt x="0" y="10316"/>
                </a:lnTo>
                <a:cubicBezTo>
                  <a:pt x="347" y="9960"/>
                  <a:pt x="943" y="6162"/>
                  <a:pt x="1228" y="5380"/>
                </a:cubicBezTo>
                <a:cubicBezTo>
                  <a:pt x="1453" y="4742"/>
                  <a:pt x="3045" y="7957"/>
                  <a:pt x="3186" y="5542"/>
                </a:cubicBezTo>
                <a:cubicBezTo>
                  <a:pt x="3327" y="3127"/>
                  <a:pt x="3908" y="1148"/>
                  <a:pt x="4509" y="425"/>
                </a:cubicBezTo>
                <a:cubicBezTo>
                  <a:pt x="4712" y="-214"/>
                  <a:pt x="4937" y="-143"/>
                  <a:pt x="5120" y="708"/>
                </a:cubicBezTo>
                <a:cubicBezTo>
                  <a:pt x="5610" y="3052"/>
                  <a:pt x="5330" y="4943"/>
                  <a:pt x="6578" y="6542"/>
                </a:cubicBezTo>
                <a:cubicBezTo>
                  <a:pt x="7826" y="8141"/>
                  <a:pt x="13702" y="9673"/>
                  <a:pt x="12606" y="10302"/>
                </a:cubicBezTo>
                <a:close/>
              </a:path>
            </a:pathLst>
          </a:custGeom>
          <a:gradFill flip="none" rotWithShape="1">
            <a:gsLst>
              <a:gs pos="0">
                <a:srgbClr val="354C75"/>
              </a:gs>
              <a:gs pos="100000">
                <a:srgbClr val="2C3B5A"/>
              </a:gs>
            </a:gsLst>
            <a:lin ang="2700000" scaled="1"/>
            <a:tileRect/>
          </a:gradFill>
          <a:ln>
            <a:noFill/>
          </a:ln>
          <a:effectLst>
            <a:outerShdw blurRad="63500" sx="101000" sy="1010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49" name="组合 48"/>
          <p:cNvGrpSpPr/>
          <p:nvPr/>
        </p:nvGrpSpPr>
        <p:grpSpPr>
          <a:xfrm>
            <a:off x="8591359" y="1332960"/>
            <a:ext cx="876474" cy="332978"/>
            <a:chOff x="575579" y="2484388"/>
            <a:chExt cx="1927578" cy="481258"/>
          </a:xfrm>
        </p:grpSpPr>
        <p:sp>
          <p:nvSpPr>
            <p:cNvPr id="43" name="Freeform 9"/>
            <p:cNvSpPr>
              <a:spLocks/>
            </p:cNvSpPr>
            <p:nvPr/>
          </p:nvSpPr>
          <p:spPr bwMode="auto">
            <a:xfrm>
              <a:off x="1380222" y="2492027"/>
              <a:ext cx="1122935" cy="432878"/>
            </a:xfrm>
            <a:custGeom>
              <a:avLst/>
              <a:gdLst>
                <a:gd name="T0" fmla="*/ 745 w 745"/>
                <a:gd name="T1" fmla="*/ 173 h 285"/>
                <a:gd name="T2" fmla="*/ 616 w 745"/>
                <a:gd name="T3" fmla="*/ 211 h 285"/>
                <a:gd name="T4" fmla="*/ 556 w 745"/>
                <a:gd name="T5" fmla="*/ 189 h 285"/>
                <a:gd name="T6" fmla="*/ 269 w 745"/>
                <a:gd name="T7" fmla="*/ 228 h 285"/>
                <a:gd name="T8" fmla="*/ 99 w 745"/>
                <a:gd name="T9" fmla="*/ 262 h 285"/>
                <a:gd name="T10" fmla="*/ 14 w 745"/>
                <a:gd name="T11" fmla="*/ 107 h 285"/>
                <a:gd name="T12" fmla="*/ 144 w 745"/>
                <a:gd name="T13" fmla="*/ 5 h 285"/>
                <a:gd name="T14" fmla="*/ 230 w 745"/>
                <a:gd name="T15" fmla="*/ 114 h 285"/>
                <a:gd name="T16" fmla="*/ 151 w 745"/>
                <a:gd name="T17" fmla="*/ 191 h 285"/>
                <a:gd name="T18" fmla="*/ 93 w 745"/>
                <a:gd name="T19" fmla="*/ 143 h 285"/>
                <a:gd name="T20" fmla="*/ 132 w 745"/>
                <a:gd name="T21" fmla="*/ 87 h 285"/>
                <a:gd name="T22" fmla="*/ 158 w 745"/>
                <a:gd name="T23" fmla="*/ 94 h 285"/>
                <a:gd name="T24" fmla="*/ 138 w 745"/>
                <a:gd name="T25" fmla="*/ 112 h 285"/>
                <a:gd name="T26" fmla="*/ 121 w 745"/>
                <a:gd name="T27" fmla="*/ 149 h 285"/>
                <a:gd name="T28" fmla="*/ 169 w 745"/>
                <a:gd name="T29" fmla="*/ 162 h 285"/>
                <a:gd name="T30" fmla="*/ 201 w 745"/>
                <a:gd name="T31" fmla="*/ 78 h 285"/>
                <a:gd name="T32" fmla="*/ 123 w 745"/>
                <a:gd name="T33" fmla="*/ 31 h 285"/>
                <a:gd name="T34" fmla="*/ 39 w 745"/>
                <a:gd name="T35" fmla="*/ 154 h 285"/>
                <a:gd name="T36" fmla="*/ 188 w 745"/>
                <a:gd name="T37" fmla="*/ 242 h 285"/>
                <a:gd name="T38" fmla="*/ 285 w 745"/>
                <a:gd name="T39" fmla="*/ 183 h 285"/>
                <a:gd name="T40" fmla="*/ 558 w 745"/>
                <a:gd name="T41" fmla="*/ 161 h 285"/>
                <a:gd name="T42" fmla="*/ 723 w 745"/>
                <a:gd name="T43" fmla="*/ 170 h 285"/>
                <a:gd name="T44" fmla="*/ 745 w 745"/>
                <a:gd name="T45" fmla="*/ 173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45" h="285">
                  <a:moveTo>
                    <a:pt x="745" y="173"/>
                  </a:moveTo>
                  <a:cubicBezTo>
                    <a:pt x="718" y="210"/>
                    <a:pt x="664" y="225"/>
                    <a:pt x="616" y="211"/>
                  </a:cubicBezTo>
                  <a:cubicBezTo>
                    <a:pt x="596" y="205"/>
                    <a:pt x="575" y="199"/>
                    <a:pt x="556" y="189"/>
                  </a:cubicBezTo>
                  <a:cubicBezTo>
                    <a:pt x="451" y="134"/>
                    <a:pt x="356" y="155"/>
                    <a:pt x="269" y="228"/>
                  </a:cubicBezTo>
                  <a:cubicBezTo>
                    <a:pt x="218" y="270"/>
                    <a:pt x="162" y="285"/>
                    <a:pt x="99" y="262"/>
                  </a:cubicBezTo>
                  <a:cubicBezTo>
                    <a:pt x="42" y="241"/>
                    <a:pt x="0" y="163"/>
                    <a:pt x="14" y="107"/>
                  </a:cubicBezTo>
                  <a:cubicBezTo>
                    <a:pt x="30" y="44"/>
                    <a:pt x="86" y="0"/>
                    <a:pt x="144" y="5"/>
                  </a:cubicBezTo>
                  <a:cubicBezTo>
                    <a:pt x="186" y="9"/>
                    <a:pt x="236" y="48"/>
                    <a:pt x="230" y="114"/>
                  </a:cubicBezTo>
                  <a:cubicBezTo>
                    <a:pt x="226" y="160"/>
                    <a:pt x="197" y="191"/>
                    <a:pt x="151" y="191"/>
                  </a:cubicBezTo>
                  <a:cubicBezTo>
                    <a:pt x="118" y="191"/>
                    <a:pt x="98" y="176"/>
                    <a:pt x="93" y="143"/>
                  </a:cubicBezTo>
                  <a:cubicBezTo>
                    <a:pt x="87" y="112"/>
                    <a:pt x="105" y="96"/>
                    <a:pt x="132" y="87"/>
                  </a:cubicBezTo>
                  <a:cubicBezTo>
                    <a:pt x="137" y="85"/>
                    <a:pt x="145" y="90"/>
                    <a:pt x="158" y="94"/>
                  </a:cubicBezTo>
                  <a:cubicBezTo>
                    <a:pt x="148" y="102"/>
                    <a:pt x="141" y="106"/>
                    <a:pt x="138" y="112"/>
                  </a:cubicBezTo>
                  <a:cubicBezTo>
                    <a:pt x="131" y="124"/>
                    <a:pt x="126" y="136"/>
                    <a:pt x="121" y="149"/>
                  </a:cubicBezTo>
                  <a:cubicBezTo>
                    <a:pt x="137" y="154"/>
                    <a:pt x="155" y="166"/>
                    <a:pt x="169" y="162"/>
                  </a:cubicBezTo>
                  <a:cubicBezTo>
                    <a:pt x="199" y="153"/>
                    <a:pt x="213" y="110"/>
                    <a:pt x="201" y="78"/>
                  </a:cubicBezTo>
                  <a:cubicBezTo>
                    <a:pt x="189" y="45"/>
                    <a:pt x="153" y="24"/>
                    <a:pt x="123" y="31"/>
                  </a:cubicBezTo>
                  <a:cubicBezTo>
                    <a:pt x="62" y="45"/>
                    <a:pt x="25" y="100"/>
                    <a:pt x="39" y="154"/>
                  </a:cubicBezTo>
                  <a:cubicBezTo>
                    <a:pt x="58" y="225"/>
                    <a:pt x="122" y="266"/>
                    <a:pt x="188" y="242"/>
                  </a:cubicBezTo>
                  <a:cubicBezTo>
                    <a:pt x="223" y="229"/>
                    <a:pt x="253" y="203"/>
                    <a:pt x="285" y="183"/>
                  </a:cubicBezTo>
                  <a:cubicBezTo>
                    <a:pt x="372" y="126"/>
                    <a:pt x="462" y="114"/>
                    <a:pt x="558" y="161"/>
                  </a:cubicBezTo>
                  <a:cubicBezTo>
                    <a:pt x="611" y="188"/>
                    <a:pt x="666" y="208"/>
                    <a:pt x="723" y="170"/>
                  </a:cubicBezTo>
                  <a:cubicBezTo>
                    <a:pt x="727" y="167"/>
                    <a:pt x="736" y="171"/>
                    <a:pt x="745" y="173"/>
                  </a:cubicBezTo>
                  <a:close/>
                </a:path>
              </a:pathLst>
            </a:custGeom>
            <a:solidFill>
              <a:srgbClr val="C7A1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4" name="Freeform 10"/>
            <p:cNvSpPr>
              <a:spLocks/>
            </p:cNvSpPr>
            <p:nvPr/>
          </p:nvSpPr>
          <p:spPr bwMode="auto">
            <a:xfrm>
              <a:off x="575579" y="2484388"/>
              <a:ext cx="396592" cy="481258"/>
            </a:xfrm>
            <a:custGeom>
              <a:avLst/>
              <a:gdLst>
                <a:gd name="T0" fmla="*/ 150 w 263"/>
                <a:gd name="T1" fmla="*/ 99 h 317"/>
                <a:gd name="T2" fmla="*/ 114 w 263"/>
                <a:gd name="T3" fmla="*/ 144 h 317"/>
                <a:gd name="T4" fmla="*/ 138 w 263"/>
                <a:gd name="T5" fmla="*/ 169 h 317"/>
                <a:gd name="T6" fmla="*/ 192 w 263"/>
                <a:gd name="T7" fmla="*/ 145 h 317"/>
                <a:gd name="T8" fmla="*/ 167 w 263"/>
                <a:gd name="T9" fmla="*/ 45 h 317"/>
                <a:gd name="T10" fmla="*/ 60 w 263"/>
                <a:gd name="T11" fmla="*/ 68 h 317"/>
                <a:gd name="T12" fmla="*/ 63 w 263"/>
                <a:gd name="T13" fmla="*/ 214 h 317"/>
                <a:gd name="T14" fmla="*/ 220 w 263"/>
                <a:gd name="T15" fmla="*/ 235 h 317"/>
                <a:gd name="T16" fmla="*/ 255 w 263"/>
                <a:gd name="T17" fmla="*/ 213 h 317"/>
                <a:gd name="T18" fmla="*/ 263 w 263"/>
                <a:gd name="T19" fmla="*/ 220 h 317"/>
                <a:gd name="T20" fmla="*/ 254 w 263"/>
                <a:gd name="T21" fmla="*/ 241 h 317"/>
                <a:gd name="T22" fmla="*/ 9 w 263"/>
                <a:gd name="T23" fmla="*/ 157 h 317"/>
                <a:gd name="T24" fmla="*/ 67 w 263"/>
                <a:gd name="T25" fmla="*/ 30 h 317"/>
                <a:gd name="T26" fmla="*/ 187 w 263"/>
                <a:gd name="T27" fmla="*/ 27 h 317"/>
                <a:gd name="T28" fmla="*/ 224 w 263"/>
                <a:gd name="T29" fmla="*/ 139 h 317"/>
                <a:gd name="T30" fmla="*/ 150 w 263"/>
                <a:gd name="T31" fmla="*/ 196 h 317"/>
                <a:gd name="T32" fmla="*/ 89 w 263"/>
                <a:gd name="T33" fmla="*/ 152 h 317"/>
                <a:gd name="T34" fmla="*/ 120 w 263"/>
                <a:gd name="T35" fmla="*/ 96 h 317"/>
                <a:gd name="T36" fmla="*/ 150 w 263"/>
                <a:gd name="T37" fmla="*/ 99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63" h="317">
                  <a:moveTo>
                    <a:pt x="150" y="99"/>
                  </a:moveTo>
                  <a:cubicBezTo>
                    <a:pt x="134" y="119"/>
                    <a:pt x="120" y="130"/>
                    <a:pt x="114" y="144"/>
                  </a:cubicBezTo>
                  <a:cubicBezTo>
                    <a:pt x="112" y="149"/>
                    <a:pt x="131" y="170"/>
                    <a:pt x="138" y="169"/>
                  </a:cubicBezTo>
                  <a:cubicBezTo>
                    <a:pt x="157" y="166"/>
                    <a:pt x="181" y="159"/>
                    <a:pt x="192" y="145"/>
                  </a:cubicBezTo>
                  <a:cubicBezTo>
                    <a:pt x="215" y="115"/>
                    <a:pt x="200" y="68"/>
                    <a:pt x="167" y="45"/>
                  </a:cubicBezTo>
                  <a:cubicBezTo>
                    <a:pt x="138" y="26"/>
                    <a:pt x="83" y="38"/>
                    <a:pt x="60" y="68"/>
                  </a:cubicBezTo>
                  <a:cubicBezTo>
                    <a:pt x="27" y="112"/>
                    <a:pt x="28" y="173"/>
                    <a:pt x="63" y="214"/>
                  </a:cubicBezTo>
                  <a:cubicBezTo>
                    <a:pt x="98" y="256"/>
                    <a:pt x="169" y="265"/>
                    <a:pt x="220" y="235"/>
                  </a:cubicBezTo>
                  <a:cubicBezTo>
                    <a:pt x="232" y="228"/>
                    <a:pt x="243" y="220"/>
                    <a:pt x="255" y="213"/>
                  </a:cubicBezTo>
                  <a:cubicBezTo>
                    <a:pt x="258" y="216"/>
                    <a:pt x="260" y="218"/>
                    <a:pt x="263" y="220"/>
                  </a:cubicBezTo>
                  <a:cubicBezTo>
                    <a:pt x="260" y="227"/>
                    <a:pt x="259" y="237"/>
                    <a:pt x="254" y="241"/>
                  </a:cubicBezTo>
                  <a:cubicBezTo>
                    <a:pt x="164" y="317"/>
                    <a:pt x="36" y="273"/>
                    <a:pt x="9" y="157"/>
                  </a:cubicBezTo>
                  <a:cubicBezTo>
                    <a:pt x="0" y="117"/>
                    <a:pt x="26" y="55"/>
                    <a:pt x="67" y="30"/>
                  </a:cubicBezTo>
                  <a:cubicBezTo>
                    <a:pt x="105" y="6"/>
                    <a:pt x="146" y="0"/>
                    <a:pt x="187" y="27"/>
                  </a:cubicBezTo>
                  <a:cubicBezTo>
                    <a:pt x="219" y="48"/>
                    <a:pt x="236" y="98"/>
                    <a:pt x="224" y="139"/>
                  </a:cubicBezTo>
                  <a:cubicBezTo>
                    <a:pt x="213" y="176"/>
                    <a:pt x="186" y="193"/>
                    <a:pt x="150" y="196"/>
                  </a:cubicBezTo>
                  <a:cubicBezTo>
                    <a:pt x="118" y="198"/>
                    <a:pt x="96" y="184"/>
                    <a:pt x="89" y="152"/>
                  </a:cubicBezTo>
                  <a:cubicBezTo>
                    <a:pt x="83" y="124"/>
                    <a:pt x="94" y="104"/>
                    <a:pt x="120" y="96"/>
                  </a:cubicBezTo>
                  <a:cubicBezTo>
                    <a:pt x="129" y="93"/>
                    <a:pt x="141" y="98"/>
                    <a:pt x="150" y="99"/>
                  </a:cubicBezTo>
                  <a:close/>
                </a:path>
              </a:pathLst>
            </a:custGeom>
            <a:solidFill>
              <a:srgbClr val="C7A1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5" name="Freeform 11"/>
            <p:cNvSpPr>
              <a:spLocks/>
            </p:cNvSpPr>
            <p:nvPr/>
          </p:nvSpPr>
          <p:spPr bwMode="auto">
            <a:xfrm>
              <a:off x="976627" y="2485661"/>
              <a:ext cx="395956" cy="440517"/>
            </a:xfrm>
            <a:custGeom>
              <a:avLst/>
              <a:gdLst>
                <a:gd name="T0" fmla="*/ 145 w 263"/>
                <a:gd name="T1" fmla="*/ 104 h 290"/>
                <a:gd name="T2" fmla="*/ 116 w 263"/>
                <a:gd name="T3" fmla="*/ 144 h 290"/>
                <a:gd name="T4" fmla="*/ 136 w 263"/>
                <a:gd name="T5" fmla="*/ 168 h 290"/>
                <a:gd name="T6" fmla="*/ 193 w 263"/>
                <a:gd name="T7" fmla="*/ 147 h 290"/>
                <a:gd name="T8" fmla="*/ 186 w 263"/>
                <a:gd name="T9" fmla="*/ 56 h 290"/>
                <a:gd name="T10" fmla="*/ 84 w 263"/>
                <a:gd name="T11" fmla="*/ 49 h 290"/>
                <a:gd name="T12" fmla="*/ 55 w 263"/>
                <a:gd name="T13" fmla="*/ 194 h 290"/>
                <a:gd name="T14" fmla="*/ 203 w 263"/>
                <a:gd name="T15" fmla="*/ 242 h 290"/>
                <a:gd name="T16" fmla="*/ 263 w 263"/>
                <a:gd name="T17" fmla="*/ 220 h 290"/>
                <a:gd name="T18" fmla="*/ 249 w 263"/>
                <a:gd name="T19" fmla="*/ 246 h 290"/>
                <a:gd name="T20" fmla="*/ 54 w 263"/>
                <a:gd name="T21" fmla="*/ 238 h 290"/>
                <a:gd name="T22" fmla="*/ 42 w 263"/>
                <a:gd name="T23" fmla="*/ 53 h 290"/>
                <a:gd name="T24" fmla="*/ 160 w 263"/>
                <a:gd name="T25" fmla="*/ 13 h 290"/>
                <a:gd name="T26" fmla="*/ 232 w 263"/>
                <a:gd name="T27" fmla="*/ 120 h 290"/>
                <a:gd name="T28" fmla="*/ 171 w 263"/>
                <a:gd name="T29" fmla="*/ 191 h 290"/>
                <a:gd name="T30" fmla="*/ 106 w 263"/>
                <a:gd name="T31" fmla="*/ 175 h 290"/>
                <a:gd name="T32" fmla="*/ 101 w 263"/>
                <a:gd name="T33" fmla="*/ 108 h 290"/>
                <a:gd name="T34" fmla="*/ 147 w 263"/>
                <a:gd name="T35" fmla="*/ 93 h 290"/>
                <a:gd name="T36" fmla="*/ 145 w 263"/>
                <a:gd name="T37" fmla="*/ 104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63" h="290">
                  <a:moveTo>
                    <a:pt x="145" y="104"/>
                  </a:moveTo>
                  <a:cubicBezTo>
                    <a:pt x="135" y="117"/>
                    <a:pt x="122" y="129"/>
                    <a:pt x="116" y="144"/>
                  </a:cubicBezTo>
                  <a:cubicBezTo>
                    <a:pt x="114" y="149"/>
                    <a:pt x="131" y="169"/>
                    <a:pt x="136" y="168"/>
                  </a:cubicBezTo>
                  <a:cubicBezTo>
                    <a:pt x="156" y="165"/>
                    <a:pt x="179" y="160"/>
                    <a:pt x="193" y="147"/>
                  </a:cubicBezTo>
                  <a:cubicBezTo>
                    <a:pt x="217" y="125"/>
                    <a:pt x="211" y="83"/>
                    <a:pt x="186" y="56"/>
                  </a:cubicBezTo>
                  <a:cubicBezTo>
                    <a:pt x="161" y="30"/>
                    <a:pt x="114" y="27"/>
                    <a:pt x="84" y="49"/>
                  </a:cubicBezTo>
                  <a:cubicBezTo>
                    <a:pt x="35" y="86"/>
                    <a:pt x="24" y="140"/>
                    <a:pt x="55" y="194"/>
                  </a:cubicBezTo>
                  <a:cubicBezTo>
                    <a:pt x="85" y="246"/>
                    <a:pt x="150" y="267"/>
                    <a:pt x="203" y="242"/>
                  </a:cubicBezTo>
                  <a:cubicBezTo>
                    <a:pt x="221" y="233"/>
                    <a:pt x="238" y="224"/>
                    <a:pt x="263" y="220"/>
                  </a:cubicBezTo>
                  <a:cubicBezTo>
                    <a:pt x="258" y="229"/>
                    <a:pt x="256" y="240"/>
                    <a:pt x="249" y="246"/>
                  </a:cubicBezTo>
                  <a:cubicBezTo>
                    <a:pt x="196" y="290"/>
                    <a:pt x="103" y="286"/>
                    <a:pt x="54" y="238"/>
                  </a:cubicBezTo>
                  <a:cubicBezTo>
                    <a:pt x="5" y="190"/>
                    <a:pt x="0" y="109"/>
                    <a:pt x="42" y="53"/>
                  </a:cubicBezTo>
                  <a:cubicBezTo>
                    <a:pt x="66" y="20"/>
                    <a:pt x="125" y="0"/>
                    <a:pt x="160" y="13"/>
                  </a:cubicBezTo>
                  <a:cubicBezTo>
                    <a:pt x="209" y="31"/>
                    <a:pt x="236" y="71"/>
                    <a:pt x="232" y="120"/>
                  </a:cubicBezTo>
                  <a:cubicBezTo>
                    <a:pt x="228" y="157"/>
                    <a:pt x="203" y="182"/>
                    <a:pt x="171" y="191"/>
                  </a:cubicBezTo>
                  <a:cubicBezTo>
                    <a:pt x="152" y="196"/>
                    <a:pt x="124" y="187"/>
                    <a:pt x="106" y="175"/>
                  </a:cubicBezTo>
                  <a:cubicBezTo>
                    <a:pt x="80" y="158"/>
                    <a:pt x="84" y="129"/>
                    <a:pt x="101" y="108"/>
                  </a:cubicBezTo>
                  <a:cubicBezTo>
                    <a:pt x="109" y="97"/>
                    <a:pt x="131" y="97"/>
                    <a:pt x="147" y="93"/>
                  </a:cubicBezTo>
                  <a:cubicBezTo>
                    <a:pt x="146" y="96"/>
                    <a:pt x="145" y="100"/>
                    <a:pt x="145" y="104"/>
                  </a:cubicBezTo>
                  <a:close/>
                </a:path>
              </a:pathLst>
            </a:custGeom>
            <a:solidFill>
              <a:srgbClr val="C7A1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47" name="Freeform 9"/>
          <p:cNvSpPr>
            <a:spLocks/>
          </p:cNvSpPr>
          <p:nvPr/>
        </p:nvSpPr>
        <p:spPr bwMode="auto">
          <a:xfrm>
            <a:off x="9369861" y="112956"/>
            <a:ext cx="810957" cy="332524"/>
          </a:xfrm>
          <a:custGeom>
            <a:avLst/>
            <a:gdLst>
              <a:gd name="T0" fmla="*/ 745 w 745"/>
              <a:gd name="T1" fmla="*/ 173 h 285"/>
              <a:gd name="T2" fmla="*/ 616 w 745"/>
              <a:gd name="T3" fmla="*/ 211 h 285"/>
              <a:gd name="T4" fmla="*/ 556 w 745"/>
              <a:gd name="T5" fmla="*/ 189 h 285"/>
              <a:gd name="T6" fmla="*/ 269 w 745"/>
              <a:gd name="T7" fmla="*/ 228 h 285"/>
              <a:gd name="T8" fmla="*/ 99 w 745"/>
              <a:gd name="T9" fmla="*/ 262 h 285"/>
              <a:gd name="T10" fmla="*/ 14 w 745"/>
              <a:gd name="T11" fmla="*/ 107 h 285"/>
              <a:gd name="T12" fmla="*/ 144 w 745"/>
              <a:gd name="T13" fmla="*/ 5 h 285"/>
              <a:gd name="T14" fmla="*/ 230 w 745"/>
              <a:gd name="T15" fmla="*/ 114 h 285"/>
              <a:gd name="T16" fmla="*/ 151 w 745"/>
              <a:gd name="T17" fmla="*/ 191 h 285"/>
              <a:gd name="T18" fmla="*/ 93 w 745"/>
              <a:gd name="T19" fmla="*/ 143 h 285"/>
              <a:gd name="T20" fmla="*/ 132 w 745"/>
              <a:gd name="T21" fmla="*/ 87 h 285"/>
              <a:gd name="T22" fmla="*/ 158 w 745"/>
              <a:gd name="T23" fmla="*/ 94 h 285"/>
              <a:gd name="T24" fmla="*/ 138 w 745"/>
              <a:gd name="T25" fmla="*/ 112 h 285"/>
              <a:gd name="T26" fmla="*/ 121 w 745"/>
              <a:gd name="T27" fmla="*/ 149 h 285"/>
              <a:gd name="T28" fmla="*/ 169 w 745"/>
              <a:gd name="T29" fmla="*/ 162 h 285"/>
              <a:gd name="T30" fmla="*/ 201 w 745"/>
              <a:gd name="T31" fmla="*/ 78 h 285"/>
              <a:gd name="T32" fmla="*/ 123 w 745"/>
              <a:gd name="T33" fmla="*/ 31 h 285"/>
              <a:gd name="T34" fmla="*/ 39 w 745"/>
              <a:gd name="T35" fmla="*/ 154 h 285"/>
              <a:gd name="T36" fmla="*/ 188 w 745"/>
              <a:gd name="T37" fmla="*/ 242 h 285"/>
              <a:gd name="T38" fmla="*/ 285 w 745"/>
              <a:gd name="T39" fmla="*/ 183 h 285"/>
              <a:gd name="T40" fmla="*/ 558 w 745"/>
              <a:gd name="T41" fmla="*/ 161 h 285"/>
              <a:gd name="T42" fmla="*/ 723 w 745"/>
              <a:gd name="T43" fmla="*/ 170 h 285"/>
              <a:gd name="T44" fmla="*/ 745 w 745"/>
              <a:gd name="T45" fmla="*/ 173 h 2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745" h="285">
                <a:moveTo>
                  <a:pt x="745" y="173"/>
                </a:moveTo>
                <a:cubicBezTo>
                  <a:pt x="718" y="210"/>
                  <a:pt x="664" y="225"/>
                  <a:pt x="616" y="211"/>
                </a:cubicBezTo>
                <a:cubicBezTo>
                  <a:pt x="596" y="205"/>
                  <a:pt x="575" y="199"/>
                  <a:pt x="556" y="189"/>
                </a:cubicBezTo>
                <a:cubicBezTo>
                  <a:pt x="451" y="134"/>
                  <a:pt x="356" y="155"/>
                  <a:pt x="269" y="228"/>
                </a:cubicBezTo>
                <a:cubicBezTo>
                  <a:pt x="218" y="270"/>
                  <a:pt x="162" y="285"/>
                  <a:pt x="99" y="262"/>
                </a:cubicBezTo>
                <a:cubicBezTo>
                  <a:pt x="42" y="241"/>
                  <a:pt x="0" y="163"/>
                  <a:pt x="14" y="107"/>
                </a:cubicBezTo>
                <a:cubicBezTo>
                  <a:pt x="30" y="44"/>
                  <a:pt x="86" y="0"/>
                  <a:pt x="144" y="5"/>
                </a:cubicBezTo>
                <a:cubicBezTo>
                  <a:pt x="186" y="9"/>
                  <a:pt x="236" y="48"/>
                  <a:pt x="230" y="114"/>
                </a:cubicBezTo>
                <a:cubicBezTo>
                  <a:pt x="226" y="160"/>
                  <a:pt x="197" y="191"/>
                  <a:pt x="151" y="191"/>
                </a:cubicBezTo>
                <a:cubicBezTo>
                  <a:pt x="118" y="191"/>
                  <a:pt x="98" y="176"/>
                  <a:pt x="93" y="143"/>
                </a:cubicBezTo>
                <a:cubicBezTo>
                  <a:pt x="87" y="112"/>
                  <a:pt x="105" y="96"/>
                  <a:pt x="132" y="87"/>
                </a:cubicBezTo>
                <a:cubicBezTo>
                  <a:pt x="137" y="85"/>
                  <a:pt x="145" y="90"/>
                  <a:pt x="158" y="94"/>
                </a:cubicBezTo>
                <a:cubicBezTo>
                  <a:pt x="148" y="102"/>
                  <a:pt x="141" y="106"/>
                  <a:pt x="138" y="112"/>
                </a:cubicBezTo>
                <a:cubicBezTo>
                  <a:pt x="131" y="124"/>
                  <a:pt x="126" y="136"/>
                  <a:pt x="121" y="149"/>
                </a:cubicBezTo>
                <a:cubicBezTo>
                  <a:pt x="137" y="154"/>
                  <a:pt x="155" y="166"/>
                  <a:pt x="169" y="162"/>
                </a:cubicBezTo>
                <a:cubicBezTo>
                  <a:pt x="199" y="153"/>
                  <a:pt x="213" y="110"/>
                  <a:pt x="201" y="78"/>
                </a:cubicBezTo>
                <a:cubicBezTo>
                  <a:pt x="189" y="45"/>
                  <a:pt x="153" y="24"/>
                  <a:pt x="123" y="31"/>
                </a:cubicBezTo>
                <a:cubicBezTo>
                  <a:pt x="62" y="45"/>
                  <a:pt x="25" y="100"/>
                  <a:pt x="39" y="154"/>
                </a:cubicBezTo>
                <a:cubicBezTo>
                  <a:pt x="58" y="225"/>
                  <a:pt x="122" y="266"/>
                  <a:pt x="188" y="242"/>
                </a:cubicBezTo>
                <a:cubicBezTo>
                  <a:pt x="223" y="229"/>
                  <a:pt x="253" y="203"/>
                  <a:pt x="285" y="183"/>
                </a:cubicBezTo>
                <a:cubicBezTo>
                  <a:pt x="372" y="126"/>
                  <a:pt x="462" y="114"/>
                  <a:pt x="558" y="161"/>
                </a:cubicBezTo>
                <a:cubicBezTo>
                  <a:pt x="611" y="188"/>
                  <a:pt x="666" y="208"/>
                  <a:pt x="723" y="170"/>
                </a:cubicBezTo>
                <a:cubicBezTo>
                  <a:pt x="727" y="167"/>
                  <a:pt x="736" y="171"/>
                  <a:pt x="745" y="173"/>
                </a:cubicBezTo>
                <a:close/>
              </a:path>
            </a:pathLst>
          </a:custGeom>
          <a:solidFill>
            <a:srgbClr val="C7A16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FF49805C-4906-48BB-AE37-B37710FA1679}"/>
              </a:ext>
            </a:extLst>
          </p:cNvPr>
          <p:cNvSpPr/>
          <p:nvPr/>
        </p:nvSpPr>
        <p:spPr>
          <a:xfrm>
            <a:off x="326821" y="146529"/>
            <a:ext cx="8078995" cy="196977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sng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侯嬴：</a:t>
            </a:r>
            <a:endParaRPr kumimoji="0" lang="en-US" altLang="zh-CN" sz="2800" b="1" i="0" u="sng" strike="noStrike" kern="1200" cap="none" spc="30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457200" lvl="0" indent="-4572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zh-CN" altLang="en-US" sz="2800" b="1" spc="3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魏有隐士曰侯嬴，</a:t>
            </a:r>
            <a:r>
              <a:rPr lang="zh-CN" altLang="en-US" sz="2800" b="1" u="sng" spc="3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年七十</a:t>
            </a:r>
            <a:r>
              <a:rPr lang="zh-CN" altLang="en-US" sz="2800" b="1" spc="3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，家贫，</a:t>
            </a:r>
            <a:r>
              <a:rPr lang="zh-CN" altLang="en-US" sz="2800" b="1" u="sng" spc="3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为大梁夷门监者</a:t>
            </a:r>
            <a:r>
              <a:rPr lang="zh-CN" altLang="en-US" sz="2800" b="1" spc="3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kumimoji="0" lang="en-US" altLang="zh-CN" sz="2800" b="1" i="0" u="none" strike="noStrike" kern="1200" cap="none" spc="30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798671E7-FF8D-41CB-8255-8C99904C6D36}"/>
              </a:ext>
            </a:extLst>
          </p:cNvPr>
          <p:cNvSpPr/>
          <p:nvPr/>
        </p:nvSpPr>
        <p:spPr>
          <a:xfrm>
            <a:off x="326820" y="2291014"/>
            <a:ext cx="11573837" cy="1323439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457200" lvl="0" indent="-4572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zh-CN" altLang="en-US" sz="2800" b="1" spc="3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公子引车入巿，</a:t>
            </a:r>
            <a:r>
              <a:rPr lang="zh-CN" altLang="en-US" sz="2800" b="1" u="sng" spc="3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侯生下见其客朱亥，俾倪故久立</a:t>
            </a:r>
            <a:r>
              <a:rPr lang="en-US" altLang="zh-CN" sz="2800" b="1" spc="3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2800" b="1" spc="3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与其客语，微察公子。</a:t>
            </a:r>
            <a:endParaRPr kumimoji="0" lang="en-US" altLang="zh-CN" sz="2800" b="1" i="0" u="none" strike="noStrike" kern="1200" cap="none" spc="30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11E77B87-0D8D-4BFC-B4A0-F615F5483FF8}"/>
              </a:ext>
            </a:extLst>
          </p:cNvPr>
          <p:cNvSpPr/>
          <p:nvPr/>
        </p:nvSpPr>
        <p:spPr>
          <a:xfrm>
            <a:off x="326820" y="4080297"/>
            <a:ext cx="9667471" cy="196977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457200" lvl="0" indent="-4572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zh-CN" altLang="en-US" sz="2800" b="1" spc="3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“臣宜从，老不能。请数公子行日，以至晋鄙军之日，</a:t>
            </a:r>
            <a:r>
              <a:rPr lang="zh-CN" altLang="en-US" sz="2800" b="1" u="sng" spc="3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北乡自刭，以送公子</a:t>
            </a:r>
            <a:r>
              <a:rPr lang="zh-CN" altLang="en-US" sz="2800" b="1" spc="3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。”</a:t>
            </a:r>
            <a:endParaRPr lang="en-US" altLang="zh-CN" sz="2800" b="1" spc="300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457200" lvl="0" indent="-4572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zh-CN" altLang="en-US" sz="2800" b="1" spc="3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公子与侯生决，至军，</a:t>
            </a:r>
            <a:r>
              <a:rPr lang="zh-CN" altLang="en-US" sz="2800" b="1" u="sng" spc="3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侯生果北乡自刭</a:t>
            </a:r>
            <a:r>
              <a:rPr lang="zh-CN" altLang="en-US" sz="2800" b="1" spc="3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kumimoji="0" lang="en-US" altLang="zh-CN" sz="2800" b="1" i="0" u="none" strike="noStrike" kern="1200" cap="none" spc="30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13921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矩形 54">
            <a:extLst>
              <a:ext uri="{FF2B5EF4-FFF2-40B4-BE49-F238E27FC236}">
                <a16:creationId xmlns:a16="http://schemas.microsoft.com/office/drawing/2014/main" id="{520564E8-43A9-463B-8649-7BCD1AA3C3F8}"/>
              </a:ext>
            </a:extLst>
          </p:cNvPr>
          <p:cNvSpPr/>
          <p:nvPr/>
        </p:nvSpPr>
        <p:spPr>
          <a:xfrm>
            <a:off x="0" y="1010326"/>
            <a:ext cx="12192000" cy="5847755"/>
          </a:xfrm>
          <a:prstGeom prst="rect">
            <a:avLst/>
          </a:prstGeom>
          <a:solidFill>
            <a:schemeClr val="bg1">
              <a:alpha val="63000"/>
            </a:schemeClr>
          </a:solidFill>
        </p:spPr>
        <p:txBody>
          <a:bodyPr vert="horz" wrap="square" rtlCol="0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文化常识：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古代官制、敬称谦称、礼仪制度、成语故事、</a:t>
            </a:r>
            <a:endParaRPr kumimoji="0" lang="en-US" altLang="zh-CN" sz="2800" b="1" i="0" u="none" strike="noStrike" kern="1200" cap="none" spc="300" normalizeH="0" baseline="0" noProof="0" dirty="0">
              <a:ln>
                <a:noFill/>
              </a:ln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zh-CN" sz="2800" b="1" spc="300" noProof="0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  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历史史实</a:t>
            </a: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……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zh-CN" altLang="en-US" sz="2800" b="1" spc="3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聪明的人为何无法自救？</a:t>
            </a:r>
            <a:endParaRPr lang="en-US" altLang="zh-CN" sz="2800" b="1" spc="3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zh-CN" sz="2800" b="1" spc="300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 ——《</a:t>
            </a:r>
            <a:r>
              <a:rPr lang="zh-CN" altLang="en-US" sz="2800" b="1" spc="300" dirty="0">
                <a:latin typeface="华文楷体" panose="02010600040101010101" pitchFamily="2" charset="-122"/>
                <a:ea typeface="华文楷体" panose="02010600040101010101" pitchFamily="2" charset="-122"/>
              </a:rPr>
              <a:t>史记</a:t>
            </a:r>
            <a:r>
              <a:rPr lang="en-US" altLang="zh-CN" sz="2800" b="1" spc="3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2800" b="1" spc="300" dirty="0">
                <a:latin typeface="华文楷体" panose="02010600040101010101" pitchFamily="2" charset="-122"/>
                <a:ea typeface="华文楷体" panose="02010600040101010101" pitchFamily="2" charset="-122"/>
              </a:rPr>
              <a:t>里那些颇有才华结局却凄惨的人，</a:t>
            </a:r>
            <a:endParaRPr lang="en-US" altLang="zh-CN" sz="2800" b="1" spc="3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zh-CN" sz="2800" b="1" spc="300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                   </a:t>
            </a:r>
            <a:r>
              <a:rPr lang="zh-CN" altLang="en-US" sz="2800" b="1" spc="300" dirty="0">
                <a:latin typeface="华文楷体" panose="02010600040101010101" pitchFamily="2" charset="-122"/>
                <a:ea typeface="华文楷体" panose="02010600040101010101" pitchFamily="2" charset="-122"/>
              </a:rPr>
              <a:t>如，商鞅、廉颇、李牧</a:t>
            </a:r>
            <a:r>
              <a:rPr lang="en-US" altLang="zh-CN" sz="2800" b="1" spc="300" dirty="0">
                <a:latin typeface="华文楷体" panose="02010600040101010101" pitchFamily="2" charset="-122"/>
                <a:ea typeface="华文楷体" panose="02010600040101010101" pitchFamily="2" charset="-122"/>
              </a:rPr>
              <a:t>……</a:t>
            </a:r>
            <a:endParaRPr kumimoji="0" lang="en-US" altLang="zh-CN" sz="2800" b="1" i="0" u="none" strike="noStrike" kern="1200" cap="none" spc="300" normalizeH="0" baseline="0" noProof="0" dirty="0">
              <a:ln>
                <a:noFill/>
              </a:ln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zh-CN" sz="2800" b="1" spc="3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800" b="1" spc="3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史记</a:t>
            </a:r>
            <a:r>
              <a:rPr lang="en-US" altLang="zh-CN" sz="2800" b="1" spc="3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2800" b="1" spc="3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里的女性</a:t>
            </a:r>
            <a:r>
              <a:rPr lang="zh-CN" altLang="en-US" sz="2800" b="1" spc="300" dirty="0">
                <a:latin typeface="华文楷体" panose="02010600040101010101" pitchFamily="2" charset="-122"/>
                <a:ea typeface="华文楷体" panose="02010600040101010101" pitchFamily="2" charset="-122"/>
              </a:rPr>
              <a:t>：赵括的母亲</a:t>
            </a:r>
            <a:endParaRPr lang="en-US" altLang="zh-CN" sz="2800" b="1" spc="3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zh-CN" sz="2800" b="1" spc="3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800" b="1" spc="3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史记</a:t>
            </a:r>
            <a:r>
              <a:rPr lang="en-US" altLang="zh-CN" sz="2800" b="1" spc="3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2800" b="1" spc="3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里他们为何能成为惺惺相惜之人？</a:t>
            </a:r>
            <a:r>
              <a:rPr lang="zh-CN" altLang="en-US" sz="2800" b="1" spc="300" dirty="0">
                <a:latin typeface="华文楷体" panose="02010600040101010101" pitchFamily="2" charset="-122"/>
                <a:ea typeface="华文楷体" panose="02010600040101010101" pitchFamily="2" charset="-122"/>
              </a:rPr>
              <a:t>如管仲与鲍叔牙、信陵君与侯赢</a:t>
            </a:r>
            <a:r>
              <a:rPr lang="en-US" altLang="zh-CN" sz="2800" b="1" spc="300" dirty="0">
                <a:latin typeface="华文楷体" panose="02010600040101010101" pitchFamily="2" charset="-122"/>
                <a:ea typeface="华文楷体" panose="02010600040101010101" pitchFamily="2" charset="-122"/>
              </a:rPr>
              <a:t>……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</a:rPr>
              <a:t>……</a:t>
            </a:r>
          </a:p>
        </p:txBody>
      </p:sp>
      <p:sp>
        <p:nvSpPr>
          <p:cNvPr id="54" name="文本框 53">
            <a:extLst>
              <a:ext uri="{FF2B5EF4-FFF2-40B4-BE49-F238E27FC236}">
                <a16:creationId xmlns:a16="http://schemas.microsoft.com/office/drawing/2014/main" id="{3DB9ACCD-10A1-41F9-BAAE-57E66A38A5D5}"/>
              </a:ext>
            </a:extLst>
          </p:cNvPr>
          <p:cNvSpPr txBox="1"/>
          <p:nvPr/>
        </p:nvSpPr>
        <p:spPr>
          <a:xfrm>
            <a:off x="208685" y="196551"/>
            <a:ext cx="4579434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>
            <a:defPPr>
              <a:defRPr lang="zh-CN"/>
            </a:defPPr>
            <a:lvl1pPr algn="dist">
              <a:defRPr sz="13800">
                <a:solidFill>
                  <a:schemeClr val="bg1"/>
                </a:solidFill>
                <a:latin typeface="钟齐李洤标准草书符号" panose="02010600030101010101" pitchFamily="2" charset="-122"/>
                <a:ea typeface="钟齐李洤标准草书符号" panose="02010600030101010101" pitchFamily="2" charset="-122"/>
              </a:defRPr>
            </a:lvl1pPr>
          </a:lstStyle>
          <a:p>
            <a:pPr algn="l"/>
            <a:r>
              <a:rPr lang="zh-CN" altLang="en-US" sz="3200" b="1" dirty="0">
                <a:solidFill>
                  <a:srgbClr val="2C3B5A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读</a:t>
            </a:r>
            <a:r>
              <a:rPr lang="en-US" altLang="zh-CN" sz="3200" b="1" dirty="0">
                <a:solidFill>
                  <a:srgbClr val="2C3B5A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3200" b="1" dirty="0">
                <a:solidFill>
                  <a:srgbClr val="2C3B5A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史记</a:t>
            </a:r>
            <a:r>
              <a:rPr lang="en-US" altLang="zh-CN" sz="3200" b="1" dirty="0">
                <a:solidFill>
                  <a:srgbClr val="2C3B5A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3200" b="1" dirty="0">
                <a:solidFill>
                  <a:srgbClr val="2C3B5A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还可以钻研：</a:t>
            </a:r>
          </a:p>
        </p:txBody>
      </p:sp>
    </p:spTree>
    <p:extLst>
      <p:ext uri="{BB962C8B-B14F-4D97-AF65-F5344CB8AC3E}">
        <p14:creationId xmlns:p14="http://schemas.microsoft.com/office/powerpoint/2010/main" val="3909853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文本框 53">
            <a:extLst>
              <a:ext uri="{FF2B5EF4-FFF2-40B4-BE49-F238E27FC236}">
                <a16:creationId xmlns:a16="http://schemas.microsoft.com/office/drawing/2014/main" id="{3DB9ACCD-10A1-41F9-BAAE-57E66A38A5D5}"/>
              </a:ext>
            </a:extLst>
          </p:cNvPr>
          <p:cNvSpPr txBox="1"/>
          <p:nvPr/>
        </p:nvSpPr>
        <p:spPr>
          <a:xfrm>
            <a:off x="265835" y="615651"/>
            <a:ext cx="4579434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>
            <a:defPPr>
              <a:defRPr lang="zh-CN"/>
            </a:defPPr>
            <a:lvl1pPr algn="dist">
              <a:defRPr sz="13800">
                <a:solidFill>
                  <a:schemeClr val="bg1"/>
                </a:solidFill>
                <a:latin typeface="钟齐李洤标准草书符号" panose="02010600030101010101" pitchFamily="2" charset="-122"/>
                <a:ea typeface="钟齐李洤标准草书符号" panose="02010600030101010101" pitchFamily="2" charset="-12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2C3B5A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读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2C3B5A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2C3B5A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史记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2C3B5A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2C3B5A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还可以钻研：</a:t>
            </a:r>
          </a:p>
        </p:txBody>
      </p:sp>
      <p:sp>
        <p:nvSpPr>
          <p:cNvPr id="55" name="矩形 54">
            <a:extLst>
              <a:ext uri="{FF2B5EF4-FFF2-40B4-BE49-F238E27FC236}">
                <a16:creationId xmlns:a16="http://schemas.microsoft.com/office/drawing/2014/main" id="{520564E8-43A9-463B-8649-7BCD1AA3C3F8}"/>
              </a:ext>
            </a:extLst>
          </p:cNvPr>
          <p:cNvSpPr/>
          <p:nvPr/>
        </p:nvSpPr>
        <p:spPr>
          <a:xfrm>
            <a:off x="530396" y="1720492"/>
            <a:ext cx="11581721" cy="3262432"/>
          </a:xfrm>
          <a:prstGeom prst="rect">
            <a:avLst/>
          </a:prstGeom>
          <a:solidFill>
            <a:schemeClr val="bg1">
              <a:alpha val="63000"/>
            </a:schemeClr>
          </a:solidFill>
        </p:spPr>
        <p:txBody>
          <a:bodyPr vert="horz" wrap="square" rtlCol="0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zh-CN" altLang="en-US" sz="2800" b="1" spc="3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谈谈战国时期的辩士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：张仪、苏秦、蔡泽</a:t>
            </a: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endParaRPr kumimoji="0" lang="zh-CN" altLang="en-US" sz="2800" b="1" i="0" u="none" strike="noStrike" kern="1200" cap="none" spc="30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zh-CN" altLang="en-US" sz="2800" b="1" spc="3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谈谈那些有名的谋士的用兵计谋</a:t>
            </a:r>
            <a:r>
              <a:rPr lang="zh-CN" altLang="en-US" sz="2800" b="1" spc="300" dirty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kumimoji="0" lang="zh-CN" altLang="en-US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孙武以宫中美女演示练兵；</a:t>
            </a:r>
            <a:endParaRPr kumimoji="0" lang="en-US" altLang="zh-CN" sz="2800" b="1" i="0" u="none" strike="noStrike" kern="1200" cap="none" spc="30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zh-CN" sz="2800" b="1" spc="3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                                  </a:t>
            </a:r>
            <a:r>
              <a:rPr lang="zh-CN" altLang="en-US" sz="2800" b="1" spc="300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孙膑胜庞涓之策</a:t>
            </a:r>
            <a:endParaRPr lang="en-US" altLang="zh-CN" sz="2800" b="1" spc="300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zh-CN" altLang="en-US" sz="2800" b="1" spc="3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从“太史公曰”看司马迁的褒贬态度</a:t>
            </a:r>
            <a:r>
              <a:rPr lang="zh-CN" altLang="en-US" sz="2800" b="1" spc="300" dirty="0">
                <a:latin typeface="楷体" panose="02010609060101010101" pitchFamily="49" charset="-122"/>
                <a:ea typeface="楷体" panose="02010609060101010101" pitchFamily="49" charset="-122"/>
              </a:rPr>
              <a:t>：同情苏秦，厌恶张仪</a:t>
            </a:r>
            <a:endParaRPr lang="en-US" altLang="zh-CN" sz="2800" b="1" spc="3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28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……</a:t>
            </a:r>
          </a:p>
        </p:txBody>
      </p:sp>
    </p:spTree>
    <p:extLst>
      <p:ext uri="{BB962C8B-B14F-4D97-AF65-F5344CB8AC3E}">
        <p14:creationId xmlns:p14="http://schemas.microsoft.com/office/powerpoint/2010/main" val="3629471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8faecd81f48a4408d5a5e77d84dd9c3ddc7eb5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1378</TotalTime>
  <Words>1269</Words>
  <Application>Microsoft Office PowerPoint</Application>
  <PresentationFormat>宽屏</PresentationFormat>
  <Paragraphs>89</Paragraphs>
  <Slides>12</Slides>
  <Notes>9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3" baseType="lpstr">
      <vt:lpstr>Wingdings</vt:lpstr>
      <vt:lpstr>黑体</vt:lpstr>
      <vt:lpstr>Calibri</vt:lpstr>
      <vt:lpstr>华文新魏</vt:lpstr>
      <vt:lpstr>华文行楷</vt:lpstr>
      <vt:lpstr>华文楷体</vt:lpstr>
      <vt:lpstr>Calibri Light</vt:lpstr>
      <vt:lpstr>Arial</vt:lpstr>
      <vt:lpstr>楷体</vt:lpstr>
      <vt:lpstr>方正姚体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/>
  <cp:lastModifiedBy>zhao</cp:lastModifiedBy>
  <cp:revision>136</cp:revision>
  <dcterms:created xsi:type="dcterms:W3CDTF">2016-04-04T11:02:23Z</dcterms:created>
  <dcterms:modified xsi:type="dcterms:W3CDTF">2019-06-26T08:49:55Z</dcterms:modified>
</cp:coreProperties>
</file>