
<file path=[Content_Types].xml><?xml version="1.0" encoding="utf-8"?>
<Types xmlns="http://schemas.openxmlformats.org/package/2006/content-types">
  <Default Extension="jpeg" ContentType="image/jpeg"/>
  <Default Extension="wav" ContentType="audio/x-wav"/>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Masters/slideMaster1.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10.xml" ContentType="application/vnd.openxmlformats-officedocument.theme+xml"/>
  <Override PartName="/ppt/theme/theme11.xml" ContentType="application/vnd.openxmlformats-officedocument.theme+xml"/>
  <Override PartName="/ppt/theme/theme12.xml" ContentType="application/vnd.openxmlformats-officedocument.theme+xml"/>
  <Override PartName="/ppt/theme/theme13.xml" ContentType="application/vnd.openxmlformats-officedocument.theme+xml"/>
  <Override PartName="/ppt/theme/theme14.xml" ContentType="application/vnd.openxmlformats-officedocument.theme+xml"/>
  <Override PartName="/ppt/theme/theme15.xml" ContentType="application/vnd.openxmlformats-officedocument.theme+xml"/>
  <Override PartName="/ppt/theme/theme16.xml" ContentType="application/vnd.openxmlformats-officedocument.theme+xml"/>
  <Override PartName="/ppt/theme/theme17.xml" ContentType="application/vnd.openxmlformats-officedocument.theme+xml"/>
  <Override PartName="/ppt/theme/theme18.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theme/themeOverride1.xml" ContentType="application/vnd.openxmlformats-officedocument.themeOverrid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 id="2147483672" r:id="rId4"/>
    <p:sldMasterId id="2147483684" r:id="rId5"/>
    <p:sldMasterId id="2147483696" r:id="rId6"/>
    <p:sldMasterId id="2147483708" r:id="rId7"/>
    <p:sldMasterId id="2147483720" r:id="rId8"/>
    <p:sldMasterId id="2147483732" r:id="rId9"/>
    <p:sldMasterId id="2147483744" r:id="rId10"/>
    <p:sldMasterId id="2147483756" r:id="rId11"/>
    <p:sldMasterId id="2147483768" r:id="rId12"/>
    <p:sldMasterId id="2147483780" r:id="rId13"/>
    <p:sldMasterId id="2147483792" r:id="rId14"/>
    <p:sldMasterId id="2147483804" r:id="rId15"/>
    <p:sldMasterId id="2147483816" r:id="rId16"/>
    <p:sldMasterId id="2147483828" r:id="rId17"/>
    <p:sldMasterId id="2147483840" r:id="rId18"/>
    <p:sldMasterId id="2147483852" r:id="rId19"/>
  </p:sldMasterIdLst>
  <p:sldIdLst>
    <p:sldId id="256" r:id="rId20"/>
    <p:sldId id="257" r:id="rId21"/>
    <p:sldId id="258" r:id="rId22"/>
    <p:sldId id="259" r:id="rId23"/>
    <p:sldId id="260" r:id="rId24"/>
    <p:sldId id="261" r:id="rId25"/>
    <p:sldId id="262" r:id="rId26"/>
    <p:sldId id="263" r:id="rId27"/>
    <p:sldId id="264" r:id="rId28"/>
    <p:sldId id="265" r:id="rId29"/>
    <p:sldId id="266" r:id="rId30"/>
    <p:sldId id="267" r:id="rId31"/>
    <p:sldId id="268" r:id="rId32"/>
    <p:sldId id="269" r:id="rId33"/>
    <p:sldId id="270" r:id="rId34"/>
    <p:sldId id="271" r:id="rId35"/>
    <p:sldId id="272" r:id="rId36"/>
    <p:sldId id="273" r:id="rId37"/>
    <p:sldId id="274" r:id="rId38"/>
    <p:sldId id="275" r:id="rId39"/>
    <p:sldId id="276" r:id="rId40"/>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6" d="100"/>
          <a:sy n="66" d="100"/>
        </p:scale>
        <p:origin x="-1506" y="-96"/>
      </p:cViewPr>
      <p:guideLst>
        <p:guide orient="horz" pos="2160"/>
        <p:guide pos="384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Master" Target="slideMasters/slideMaster8.xml"/><Relationship Id="rId8" Type="http://schemas.openxmlformats.org/officeDocument/2006/relationships/slideMaster" Target="slideMasters/slideMaster7.xml"/><Relationship Id="rId7" Type="http://schemas.openxmlformats.org/officeDocument/2006/relationships/slideMaster" Target="slideMasters/slideMaster6.xml"/><Relationship Id="rId6" Type="http://schemas.openxmlformats.org/officeDocument/2006/relationships/slideMaster" Target="slideMasters/slideMaster5.xml"/><Relationship Id="rId5" Type="http://schemas.openxmlformats.org/officeDocument/2006/relationships/slideMaster" Target="slideMasters/slideMaster4.xml"/><Relationship Id="rId43" Type="http://schemas.openxmlformats.org/officeDocument/2006/relationships/tableStyles" Target="tableStyles.xml"/><Relationship Id="rId42" Type="http://schemas.openxmlformats.org/officeDocument/2006/relationships/viewProps" Target="viewProps.xml"/><Relationship Id="rId41" Type="http://schemas.openxmlformats.org/officeDocument/2006/relationships/presProps" Target="presProps.xml"/><Relationship Id="rId40" Type="http://schemas.openxmlformats.org/officeDocument/2006/relationships/slide" Target="slides/slide21.xml"/><Relationship Id="rId4" Type="http://schemas.openxmlformats.org/officeDocument/2006/relationships/slideMaster" Target="slideMasters/slideMaster3.xml"/><Relationship Id="rId39" Type="http://schemas.openxmlformats.org/officeDocument/2006/relationships/slide" Target="slides/slide20.xml"/><Relationship Id="rId38" Type="http://schemas.openxmlformats.org/officeDocument/2006/relationships/slide" Target="slides/slide19.xml"/><Relationship Id="rId37" Type="http://schemas.openxmlformats.org/officeDocument/2006/relationships/slide" Target="slides/slide18.xml"/><Relationship Id="rId36" Type="http://schemas.openxmlformats.org/officeDocument/2006/relationships/slide" Target="slides/slide17.xml"/><Relationship Id="rId35" Type="http://schemas.openxmlformats.org/officeDocument/2006/relationships/slide" Target="slides/slide16.xml"/><Relationship Id="rId34" Type="http://schemas.openxmlformats.org/officeDocument/2006/relationships/slide" Target="slides/slide15.xml"/><Relationship Id="rId33" Type="http://schemas.openxmlformats.org/officeDocument/2006/relationships/slide" Target="slides/slide14.xml"/><Relationship Id="rId32" Type="http://schemas.openxmlformats.org/officeDocument/2006/relationships/slide" Target="slides/slide13.xml"/><Relationship Id="rId31" Type="http://schemas.openxmlformats.org/officeDocument/2006/relationships/slide" Target="slides/slide12.xml"/><Relationship Id="rId30" Type="http://schemas.openxmlformats.org/officeDocument/2006/relationships/slide" Target="slides/slide11.xml"/><Relationship Id="rId3" Type="http://schemas.openxmlformats.org/officeDocument/2006/relationships/slideMaster" Target="slideMasters/slideMaster2.xml"/><Relationship Id="rId29" Type="http://schemas.openxmlformats.org/officeDocument/2006/relationships/slide" Target="slides/slide10.xml"/><Relationship Id="rId28" Type="http://schemas.openxmlformats.org/officeDocument/2006/relationships/slide" Target="slides/slide9.xml"/><Relationship Id="rId27" Type="http://schemas.openxmlformats.org/officeDocument/2006/relationships/slide" Target="slides/slide8.xml"/><Relationship Id="rId26" Type="http://schemas.openxmlformats.org/officeDocument/2006/relationships/slide" Target="slides/slide7.xml"/><Relationship Id="rId25" Type="http://schemas.openxmlformats.org/officeDocument/2006/relationships/slide" Target="slides/slide6.xml"/><Relationship Id="rId24" Type="http://schemas.openxmlformats.org/officeDocument/2006/relationships/slide" Target="slides/slide5.xml"/><Relationship Id="rId23" Type="http://schemas.openxmlformats.org/officeDocument/2006/relationships/slide" Target="slides/slide4.xml"/><Relationship Id="rId22" Type="http://schemas.openxmlformats.org/officeDocument/2006/relationships/slide" Target="slides/slide3.xml"/><Relationship Id="rId21" Type="http://schemas.openxmlformats.org/officeDocument/2006/relationships/slide" Target="slides/slide2.xml"/><Relationship Id="rId20" Type="http://schemas.openxmlformats.org/officeDocument/2006/relationships/slide" Target="slides/slide1.xml"/><Relationship Id="rId2" Type="http://schemas.openxmlformats.org/officeDocument/2006/relationships/theme" Target="theme/theme1.xml"/><Relationship Id="rId19" Type="http://schemas.openxmlformats.org/officeDocument/2006/relationships/slideMaster" Target="slideMasters/slideMaster18.xml"/><Relationship Id="rId18" Type="http://schemas.openxmlformats.org/officeDocument/2006/relationships/slideMaster" Target="slideMasters/slideMaster17.xml"/><Relationship Id="rId17" Type="http://schemas.openxmlformats.org/officeDocument/2006/relationships/slideMaster" Target="slideMasters/slideMaster16.xml"/><Relationship Id="rId16" Type="http://schemas.openxmlformats.org/officeDocument/2006/relationships/slideMaster" Target="slideMasters/slideMaster15.xml"/><Relationship Id="rId15" Type="http://schemas.openxmlformats.org/officeDocument/2006/relationships/slideMaster" Target="slideMasters/slideMaster14.xml"/><Relationship Id="rId14" Type="http://schemas.openxmlformats.org/officeDocument/2006/relationships/slideMaster" Target="slideMasters/slideMaster13.xml"/><Relationship Id="rId13" Type="http://schemas.openxmlformats.org/officeDocument/2006/relationships/slideMaster" Target="slideMasters/slideMaster12.xml"/><Relationship Id="rId12" Type="http://schemas.openxmlformats.org/officeDocument/2006/relationships/slideMaster" Target="slideMasters/slideMaster11.xml"/><Relationship Id="rId11" Type="http://schemas.openxmlformats.org/officeDocument/2006/relationships/slideMaster" Target="slideMasters/slideMaster10.xml"/><Relationship Id="rId10" Type="http://schemas.openxmlformats.org/officeDocument/2006/relationships/slideMaster" Target="slideMasters/slideMaster9.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p:cSld name="标题幻灯片">
    <p:bg>
      <p:bgRef idx="1001">
        <a:schemeClr val="bg1"/>
      </p:bgRef>
    </p:bg>
    <p:spTree>
      <p:nvGrpSpPr>
        <p:cNvPr id="1" name=""/>
        <p:cNvGrpSpPr/>
        <p:nvPr/>
      </p:nvGrpSpPr>
      <p:grpSpPr>
        <a:xfrm>
          <a:off x="0" y="0"/>
          <a:ext cx="0" cy="0"/>
          <a:chOff x="0" y="0"/>
          <a:chExt cx="0" cy="0"/>
        </a:xfrm>
      </p:grpSpPr>
      <p:sp>
        <p:nvSpPr>
          <p:cNvPr id="8" name="标题 7"/>
          <p:cNvSpPr>
            <a:spLocks noGrp="1"/>
          </p:cNvSpPr>
          <p:nvPr>
            <p:ph type="ctrTitle"/>
          </p:nvPr>
        </p:nvSpPr>
        <p:spPr>
          <a:xfrm>
            <a:off x="3048000" y="3124200"/>
            <a:ext cx="8229600" cy="1894362"/>
          </a:xfrm>
        </p:spPr>
        <p:txBody>
          <a:bodyPr/>
          <a:lstStyle>
            <a:lvl1pPr>
              <a:defRPr b="1"/>
            </a:lvl1pPr>
          </a:lstStyle>
          <a:p>
            <a:r>
              <a:rPr kumimoji="0" lang="zh-CN" altLang="en-US" smtClean="0"/>
              <a:t>单击此处编辑母版标题样式</a:t>
            </a:r>
            <a:endParaRPr kumimoji="0" lang="en-US"/>
          </a:p>
        </p:txBody>
      </p:sp>
      <p:sp>
        <p:nvSpPr>
          <p:cNvPr id="9" name="副标题 8"/>
          <p:cNvSpPr>
            <a:spLocks noGrp="1"/>
          </p:cNvSpPr>
          <p:nvPr>
            <p:ph type="subTitle" idx="1"/>
          </p:nvPr>
        </p:nvSpPr>
        <p:spPr>
          <a:xfrm>
            <a:off x="3048000" y="5003322"/>
            <a:ext cx="82296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zh-CN" altLang="en-US" smtClean="0"/>
              <a:t>单击此处编辑母版副标题样式</a:t>
            </a:r>
            <a:endParaRPr kumimoji="0" lang="en-US"/>
          </a:p>
        </p:txBody>
      </p:sp>
      <p:sp>
        <p:nvSpPr>
          <p:cNvPr id="28" name="日期占位符 27"/>
          <p:cNvSpPr>
            <a:spLocks noGrp="1"/>
          </p:cNvSpPr>
          <p:nvPr>
            <p:ph type="dt" sz="half" idx="10"/>
          </p:nvPr>
        </p:nvSpPr>
        <p:spPr bwMode="auto">
          <a:xfrm rot="5400000">
            <a:off x="10352828" y="1174097"/>
            <a:ext cx="3048000" cy="381000"/>
          </a:xfrm>
        </p:spPr>
        <p:txBody>
          <a:bodyPr/>
          <a:lstStyle/>
          <a:p>
            <a:fld id="{530820CF-B880-4189-942D-D702A7CBA730}" type="datetimeFigureOut">
              <a:rPr lang="zh-CN" altLang="en-US" smtClean="0"/>
            </a:fld>
            <a:endParaRPr lang="zh-CN" altLang="en-US"/>
          </a:p>
        </p:txBody>
      </p:sp>
      <p:sp>
        <p:nvSpPr>
          <p:cNvPr id="17" name="页脚占位符 16"/>
          <p:cNvSpPr>
            <a:spLocks noGrp="1"/>
          </p:cNvSpPr>
          <p:nvPr>
            <p:ph type="ftr" sz="quarter" idx="11"/>
          </p:nvPr>
        </p:nvSpPr>
        <p:spPr bwMode="auto">
          <a:xfrm rot="5400000">
            <a:off x="9436359" y="4181669"/>
            <a:ext cx="4876800" cy="384048"/>
          </a:xfrm>
        </p:spPr>
        <p:txBody>
          <a:bodyPr/>
          <a:lstStyle/>
          <a:p>
            <a:endParaRPr lang="zh-CN" altLang="en-US"/>
          </a:p>
        </p:txBody>
      </p:sp>
      <p:sp>
        <p:nvSpPr>
          <p:cNvPr id="10" name="矩形 9"/>
          <p:cNvSpPr/>
          <p:nvPr/>
        </p:nvSpPr>
        <p:spPr bwMode="auto">
          <a:xfrm>
            <a:off x="508000" y="0"/>
            <a:ext cx="8128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矩形 11"/>
          <p:cNvSpPr/>
          <p:nvPr/>
        </p:nvSpPr>
        <p:spPr bwMode="auto">
          <a:xfrm>
            <a:off x="368448" y="0"/>
            <a:ext cx="139552"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矩形 13"/>
          <p:cNvSpPr/>
          <p:nvPr/>
        </p:nvSpPr>
        <p:spPr bwMode="auto">
          <a:xfrm>
            <a:off x="1320800" y="0"/>
            <a:ext cx="242496"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矩形 18"/>
          <p:cNvSpPr/>
          <p:nvPr/>
        </p:nvSpPr>
        <p:spPr bwMode="auto">
          <a:xfrm>
            <a:off x="1521760" y="0"/>
            <a:ext cx="30704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直接连接符 10"/>
          <p:cNvSpPr>
            <a:spLocks noChangeShapeType="1"/>
          </p:cNvSpPr>
          <p:nvPr/>
        </p:nvSpPr>
        <p:spPr bwMode="auto">
          <a:xfrm>
            <a:off x="141792"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直接连接符 17"/>
          <p:cNvSpPr>
            <a:spLocks noChangeShapeType="1"/>
          </p:cNvSpPr>
          <p:nvPr/>
        </p:nvSpPr>
        <p:spPr bwMode="auto">
          <a:xfrm>
            <a:off x="12192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直接连接符 19"/>
          <p:cNvSpPr>
            <a:spLocks noChangeShapeType="1"/>
          </p:cNvSpPr>
          <p:nvPr/>
        </p:nvSpPr>
        <p:spPr bwMode="auto">
          <a:xfrm>
            <a:off x="1138816"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直接连接符 15"/>
          <p:cNvSpPr>
            <a:spLocks noChangeShapeType="1"/>
          </p:cNvSpPr>
          <p:nvPr/>
        </p:nvSpPr>
        <p:spPr bwMode="auto">
          <a:xfrm>
            <a:off x="2302187"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直接连接符 14"/>
          <p:cNvSpPr>
            <a:spLocks noChangeShapeType="1"/>
          </p:cNvSpPr>
          <p:nvPr/>
        </p:nvSpPr>
        <p:spPr bwMode="auto">
          <a:xfrm>
            <a:off x="14224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直接连接符 21"/>
          <p:cNvSpPr>
            <a:spLocks noChangeShapeType="1"/>
          </p:cNvSpPr>
          <p:nvPr/>
        </p:nvSpPr>
        <p:spPr bwMode="auto">
          <a:xfrm>
            <a:off x="12151808"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矩形 26"/>
          <p:cNvSpPr/>
          <p:nvPr/>
        </p:nvSpPr>
        <p:spPr bwMode="auto">
          <a:xfrm>
            <a:off x="1625600" y="0"/>
            <a:ext cx="1016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椭圆 20"/>
          <p:cNvSpPr/>
          <p:nvPr/>
        </p:nvSpPr>
        <p:spPr bwMode="auto">
          <a:xfrm>
            <a:off x="812800" y="3429000"/>
            <a:ext cx="17272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椭圆 22"/>
          <p:cNvSpPr/>
          <p:nvPr/>
        </p:nvSpPr>
        <p:spPr bwMode="auto">
          <a:xfrm>
            <a:off x="1746176" y="4866752"/>
            <a:ext cx="855232"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椭圆 23"/>
          <p:cNvSpPr/>
          <p:nvPr/>
        </p:nvSpPr>
        <p:spPr bwMode="auto">
          <a:xfrm>
            <a:off x="1454773" y="5500632"/>
            <a:ext cx="18288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椭圆 25"/>
          <p:cNvSpPr/>
          <p:nvPr/>
        </p:nvSpPr>
        <p:spPr bwMode="auto">
          <a:xfrm>
            <a:off x="2218944" y="5788152"/>
            <a:ext cx="36576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椭圆 24"/>
          <p:cNvSpPr/>
          <p:nvPr/>
        </p:nvSpPr>
        <p:spPr>
          <a:xfrm>
            <a:off x="2540000" y="4495800"/>
            <a:ext cx="48768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灯片编号占位符 28"/>
          <p:cNvSpPr>
            <a:spLocks noGrp="1"/>
          </p:cNvSpPr>
          <p:nvPr>
            <p:ph type="sldNum" sz="quarter" idx="12"/>
          </p:nvPr>
        </p:nvSpPr>
        <p:spPr bwMode="auto">
          <a:xfrm>
            <a:off x="1767392" y="4928702"/>
            <a:ext cx="812800" cy="517524"/>
          </a:xfrm>
        </p:spPr>
        <p:txBody>
          <a:bodyPr/>
          <a:lstStyle/>
          <a:p>
            <a:fld id="{0C913308-F349-4B6D-A68A-DD1791B4A57B}" type="slidenum">
              <a:rPr lang="zh-CN" altLang="en-US" smtClean="0"/>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8" name="内容占位符 7"/>
          <p:cNvSpPr>
            <a:spLocks noGrp="1"/>
          </p:cNvSpPr>
          <p:nvPr>
            <p:ph sz="quarter" idx="1"/>
          </p:nvPr>
        </p:nvSpPr>
        <p:spPr>
          <a:xfrm>
            <a:off x="609600" y="1600200"/>
            <a:ext cx="9956800" cy="4873752"/>
          </a:xfrm>
        </p:spPr>
        <p:txBody>
          <a:body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7" name="日期占位符 6"/>
          <p:cNvSpPr>
            <a:spLocks noGrp="1"/>
          </p:cNvSpPr>
          <p:nvPr>
            <p:ph type="dt" sz="half" idx="14"/>
          </p:nvPr>
        </p:nvSpPr>
        <p:spPr/>
        <p:txBody>
          <a:bodyPr rtlCol="0"/>
          <a:lstStyle/>
          <a:p>
            <a:fld id="{530820CF-B880-4189-942D-D702A7CBA730}" type="datetimeFigureOut">
              <a:rPr lang="zh-CN" altLang="en-US" smtClean="0"/>
            </a:fld>
            <a:endParaRPr lang="zh-CN" altLang="en-US"/>
          </a:p>
        </p:txBody>
      </p:sp>
      <p:sp>
        <p:nvSpPr>
          <p:cNvPr id="9" name="灯片编号占位符 8"/>
          <p:cNvSpPr>
            <a:spLocks noGrp="1"/>
          </p:cNvSpPr>
          <p:nvPr>
            <p:ph type="sldNum" sz="quarter" idx="15"/>
          </p:nvPr>
        </p:nvSpPr>
        <p:spPr/>
        <p:txBody>
          <a:bodyPr rtlCol="0"/>
          <a:lstStyle/>
          <a:p>
            <a:fld id="{0C913308-F349-4B6D-A68A-DD1791B4A57B}" type="slidenum">
              <a:rPr lang="zh-CN" altLang="en-US" smtClean="0"/>
            </a:fld>
            <a:endParaRPr lang="zh-CN" altLang="en-US"/>
          </a:p>
        </p:txBody>
      </p:sp>
      <p:sp>
        <p:nvSpPr>
          <p:cNvPr id="10" name="页脚占位符 9"/>
          <p:cNvSpPr>
            <a:spLocks noGrp="1"/>
          </p:cNvSpPr>
          <p:nvPr>
            <p:ph type="ftr" sz="quarter" idx="16"/>
          </p:nvPr>
        </p:nvSpPr>
        <p:spPr/>
        <p:txBody>
          <a:bodyPr rtlCol="0"/>
          <a:lstStyle/>
          <a:p>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showMasterSp="0">
  <p:cSld name="节标题">
    <p:bg>
      <p:bgRef idx="1001">
        <a:schemeClr val="bg2"/>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3048000" y="2895600"/>
            <a:ext cx="8229600" cy="2053590"/>
          </a:xfrm>
        </p:spPr>
        <p:txBody>
          <a:bodyPr/>
          <a:lstStyle>
            <a:lvl1pPr algn="l">
              <a:buNone/>
              <a:defRPr sz="3000" b="1" cap="small" baseline="0"/>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3048000" y="5010150"/>
            <a:ext cx="82296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zh-CN" altLang="en-US" smtClean="0"/>
              <a:t>单击此处编辑母版文本样式</a:t>
            </a:r>
            <a:endParaRPr kumimoji="0" lang="zh-CN" altLang="en-US" smtClean="0"/>
          </a:p>
        </p:txBody>
      </p:sp>
      <p:sp>
        <p:nvSpPr>
          <p:cNvPr id="4" name="日期占位符 3"/>
          <p:cNvSpPr>
            <a:spLocks noGrp="1"/>
          </p:cNvSpPr>
          <p:nvPr>
            <p:ph type="dt" sz="half" idx="10"/>
          </p:nvPr>
        </p:nvSpPr>
        <p:spPr bwMode="auto">
          <a:xfrm rot="5400000">
            <a:off x="10351008" y="1170432"/>
            <a:ext cx="3048000" cy="381000"/>
          </a:xfrm>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bwMode="auto">
          <a:xfrm rot="5400000">
            <a:off x="9436608" y="4178808"/>
            <a:ext cx="4876800" cy="384048"/>
          </a:xfrm>
        </p:spPr>
        <p:txBody>
          <a:bodyPr/>
          <a:lstStyle/>
          <a:p>
            <a:endParaRPr lang="zh-CN" altLang="en-US"/>
          </a:p>
        </p:txBody>
      </p:sp>
      <p:sp>
        <p:nvSpPr>
          <p:cNvPr id="9" name="矩形 8"/>
          <p:cNvSpPr/>
          <p:nvPr/>
        </p:nvSpPr>
        <p:spPr bwMode="auto">
          <a:xfrm>
            <a:off x="508000" y="0"/>
            <a:ext cx="8128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矩形 9"/>
          <p:cNvSpPr/>
          <p:nvPr/>
        </p:nvSpPr>
        <p:spPr bwMode="auto">
          <a:xfrm>
            <a:off x="368448" y="0"/>
            <a:ext cx="139552"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矩形 10"/>
          <p:cNvSpPr/>
          <p:nvPr/>
        </p:nvSpPr>
        <p:spPr bwMode="auto">
          <a:xfrm>
            <a:off x="1320800" y="0"/>
            <a:ext cx="242496"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矩形 11"/>
          <p:cNvSpPr/>
          <p:nvPr/>
        </p:nvSpPr>
        <p:spPr bwMode="auto">
          <a:xfrm>
            <a:off x="1521760" y="0"/>
            <a:ext cx="30704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直接连接符 12"/>
          <p:cNvSpPr>
            <a:spLocks noChangeShapeType="1"/>
          </p:cNvSpPr>
          <p:nvPr/>
        </p:nvSpPr>
        <p:spPr bwMode="auto">
          <a:xfrm>
            <a:off x="141792"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直接连接符 13"/>
          <p:cNvSpPr>
            <a:spLocks noChangeShapeType="1"/>
          </p:cNvSpPr>
          <p:nvPr/>
        </p:nvSpPr>
        <p:spPr bwMode="auto">
          <a:xfrm>
            <a:off x="12192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直接连接符 14"/>
          <p:cNvSpPr>
            <a:spLocks noChangeShapeType="1"/>
          </p:cNvSpPr>
          <p:nvPr/>
        </p:nvSpPr>
        <p:spPr bwMode="auto">
          <a:xfrm>
            <a:off x="1138816"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直接连接符 15"/>
          <p:cNvSpPr>
            <a:spLocks noChangeShapeType="1"/>
          </p:cNvSpPr>
          <p:nvPr/>
        </p:nvSpPr>
        <p:spPr bwMode="auto">
          <a:xfrm>
            <a:off x="2302187"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直接连接符 16"/>
          <p:cNvSpPr>
            <a:spLocks noChangeShapeType="1"/>
          </p:cNvSpPr>
          <p:nvPr/>
        </p:nvSpPr>
        <p:spPr bwMode="auto">
          <a:xfrm>
            <a:off x="14224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矩形 17"/>
          <p:cNvSpPr/>
          <p:nvPr/>
        </p:nvSpPr>
        <p:spPr bwMode="auto">
          <a:xfrm>
            <a:off x="1625600" y="0"/>
            <a:ext cx="1016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椭圆 18"/>
          <p:cNvSpPr/>
          <p:nvPr/>
        </p:nvSpPr>
        <p:spPr bwMode="auto">
          <a:xfrm>
            <a:off x="812800" y="3429000"/>
            <a:ext cx="17272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椭圆 19"/>
          <p:cNvSpPr/>
          <p:nvPr/>
        </p:nvSpPr>
        <p:spPr bwMode="auto">
          <a:xfrm>
            <a:off x="1766272" y="4866752"/>
            <a:ext cx="855232"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椭圆 20"/>
          <p:cNvSpPr/>
          <p:nvPr/>
        </p:nvSpPr>
        <p:spPr bwMode="auto">
          <a:xfrm>
            <a:off x="1454773" y="5500632"/>
            <a:ext cx="18288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椭圆 21"/>
          <p:cNvSpPr/>
          <p:nvPr/>
        </p:nvSpPr>
        <p:spPr bwMode="auto">
          <a:xfrm>
            <a:off x="2218944" y="5791200"/>
            <a:ext cx="36576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椭圆 22"/>
          <p:cNvSpPr/>
          <p:nvPr/>
        </p:nvSpPr>
        <p:spPr bwMode="auto">
          <a:xfrm>
            <a:off x="2505387" y="4479888"/>
            <a:ext cx="48768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直接连接符 25"/>
          <p:cNvSpPr>
            <a:spLocks noChangeShapeType="1"/>
          </p:cNvSpPr>
          <p:nvPr/>
        </p:nvSpPr>
        <p:spPr bwMode="auto">
          <a:xfrm>
            <a:off x="12130592"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灯片编号占位符 5"/>
          <p:cNvSpPr>
            <a:spLocks noGrp="1"/>
          </p:cNvSpPr>
          <p:nvPr>
            <p:ph type="sldNum" sz="quarter" idx="12"/>
          </p:nvPr>
        </p:nvSpPr>
        <p:spPr bwMode="auto">
          <a:xfrm>
            <a:off x="1787488" y="4928702"/>
            <a:ext cx="812800" cy="517524"/>
          </a:xfrm>
        </p:spPr>
        <p:txBody>
          <a:bodyPr/>
          <a:lstStyle/>
          <a:p>
            <a:fld id="{0C913308-F349-4B6D-A68A-DD1791B4A57B}" type="slidenum">
              <a:rPr lang="zh-CN" altLang="en-US" smtClean="0"/>
            </a:fld>
            <a:endParaRPr lang="zh-CN" alt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fld>
            <a:endParaRPr lang="zh-CN" altLang="en-US"/>
          </a:p>
        </p:txBody>
      </p:sp>
      <p:sp>
        <p:nvSpPr>
          <p:cNvPr id="9" name="内容占位符 8"/>
          <p:cNvSpPr>
            <a:spLocks noGrp="1"/>
          </p:cNvSpPr>
          <p:nvPr>
            <p:ph sz="quarter" idx="1"/>
          </p:nvPr>
        </p:nvSpPr>
        <p:spPr>
          <a:xfrm>
            <a:off x="609600" y="1600200"/>
            <a:ext cx="4876800" cy="4572000"/>
          </a:xfrm>
        </p:spPr>
        <p:txBody>
          <a:body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11" name="内容占位符 10"/>
          <p:cNvSpPr>
            <a:spLocks noGrp="1"/>
          </p:cNvSpPr>
          <p:nvPr>
            <p:ph sz="quarter" idx="2"/>
          </p:nvPr>
        </p:nvSpPr>
        <p:spPr>
          <a:xfrm>
            <a:off x="5693664" y="1600200"/>
            <a:ext cx="4876800" cy="4572000"/>
          </a:xfrm>
        </p:spPr>
        <p:txBody>
          <a:body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10058400" cy="1143000"/>
          </a:xfrm>
        </p:spPr>
        <p:txBody>
          <a:bodyPr anchor="b"/>
          <a:lstStyle>
            <a:lvl1pPr>
              <a:defRPr/>
            </a:lvl1pPr>
          </a:lstStyle>
          <a:p>
            <a:r>
              <a:rPr kumimoji="0" lang="zh-CN" altLang="en-US" smtClean="0"/>
              <a:t>单击此处编辑母版标题样式</a:t>
            </a:r>
            <a:endParaRPr kumimoji="0" 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fld>
            <a:endParaRPr lang="zh-CN" altLang="en-US"/>
          </a:p>
        </p:txBody>
      </p:sp>
      <p:sp>
        <p:nvSpPr>
          <p:cNvPr id="11" name="内容占位符 10"/>
          <p:cNvSpPr>
            <a:spLocks noGrp="1"/>
          </p:cNvSpPr>
          <p:nvPr>
            <p:ph sz="quarter" idx="2"/>
          </p:nvPr>
        </p:nvSpPr>
        <p:spPr>
          <a:xfrm>
            <a:off x="609600" y="2362200"/>
            <a:ext cx="4876800" cy="3886200"/>
          </a:xfrm>
        </p:spPr>
        <p:txBody>
          <a:body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13" name="内容占位符 12"/>
          <p:cNvSpPr>
            <a:spLocks noGrp="1"/>
          </p:cNvSpPr>
          <p:nvPr>
            <p:ph sz="quarter" idx="4"/>
          </p:nvPr>
        </p:nvSpPr>
        <p:spPr>
          <a:xfrm>
            <a:off x="5829300" y="2362200"/>
            <a:ext cx="4876800" cy="3886200"/>
          </a:xfrm>
        </p:spPr>
        <p:txBody>
          <a:body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12" name="文本占位符 11"/>
          <p:cNvSpPr>
            <a:spLocks noGrp="1"/>
          </p:cNvSpPr>
          <p:nvPr>
            <p:ph type="body" sz="quarter" idx="1"/>
          </p:nvPr>
        </p:nvSpPr>
        <p:spPr>
          <a:xfrm>
            <a:off x="609600" y="1569720"/>
            <a:ext cx="48768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zh-CN" altLang="en-US" smtClean="0"/>
              <a:t>单击此处编辑母版文本样式</a:t>
            </a:r>
            <a:endParaRPr kumimoji="0" lang="zh-CN" altLang="en-US" smtClean="0"/>
          </a:p>
        </p:txBody>
      </p:sp>
      <p:sp>
        <p:nvSpPr>
          <p:cNvPr id="14" name="文本占位符 13"/>
          <p:cNvSpPr>
            <a:spLocks noGrp="1"/>
          </p:cNvSpPr>
          <p:nvPr>
            <p:ph type="body" sz="quarter" idx="3"/>
          </p:nvPr>
        </p:nvSpPr>
        <p:spPr>
          <a:xfrm>
            <a:off x="5791200" y="1569720"/>
            <a:ext cx="48768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zh-CN" altLang="en-US" smtClean="0"/>
              <a:t>单击此处编辑母版文本样式</a:t>
            </a:r>
            <a:endParaRPr kumimoji="0" lang="zh-CN" altLang="en-US" smtClean="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6" name="日期占位符 5"/>
          <p:cNvSpPr>
            <a:spLocks noGrp="1"/>
          </p:cNvSpPr>
          <p:nvPr>
            <p:ph type="dt" sz="half" idx="10"/>
          </p:nvPr>
        </p:nvSpPr>
        <p:spPr/>
        <p:txBody>
          <a:bodyPr rtlCol="0"/>
          <a:lstStyle/>
          <a:p>
            <a:fld id="{530820CF-B880-4189-942D-D702A7CBA730}" type="datetimeFigureOut">
              <a:rPr lang="zh-CN" altLang="en-US" smtClean="0"/>
            </a:fld>
            <a:endParaRPr lang="zh-CN" altLang="en-US"/>
          </a:p>
        </p:txBody>
      </p:sp>
      <p:sp>
        <p:nvSpPr>
          <p:cNvPr id="7" name="灯片编号占位符 6"/>
          <p:cNvSpPr>
            <a:spLocks noGrp="1"/>
          </p:cNvSpPr>
          <p:nvPr>
            <p:ph type="sldNum" sz="quarter" idx="11"/>
          </p:nvPr>
        </p:nvSpPr>
        <p:spPr/>
        <p:txBody>
          <a:bodyPr rtlCol="0"/>
          <a:lstStyle/>
          <a:p>
            <a:fld id="{0C913308-F349-4B6D-A68A-DD1791B4A57B}" type="slidenum">
              <a:rPr lang="zh-CN" altLang="en-US" smtClean="0"/>
            </a:fld>
            <a:endParaRPr lang="zh-CN" altLang="en-US"/>
          </a:p>
        </p:txBody>
      </p:sp>
      <p:sp>
        <p:nvSpPr>
          <p:cNvPr id="8" name="页脚占位符 7"/>
          <p:cNvSpPr>
            <a:spLocks noGrp="1"/>
          </p:cNvSpPr>
          <p:nvPr>
            <p:ph type="ftr" sz="quarter" idx="12"/>
          </p:nvPr>
        </p:nvSpPr>
        <p:spPr/>
        <p:txBody>
          <a:bodyPr rtlCol="0"/>
          <a:lstStyle/>
          <a:p>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showMasterSp="0">
  <p:cSld name="内容与标题">
    <p:bg>
      <p:bgRef idx="1001">
        <a:schemeClr val="bg1"/>
      </p:bgRef>
    </p:bg>
    <p:spTree>
      <p:nvGrpSpPr>
        <p:cNvPr id="1" name=""/>
        <p:cNvGrpSpPr/>
        <p:nvPr/>
      </p:nvGrpSpPr>
      <p:grpSpPr>
        <a:xfrm>
          <a:off x="0" y="0"/>
          <a:ext cx="0" cy="0"/>
          <a:chOff x="0" y="0"/>
          <a:chExt cx="0" cy="0"/>
        </a:xfrm>
      </p:grpSpPr>
      <p:sp>
        <p:nvSpPr>
          <p:cNvPr id="10" name="直接连接符 9"/>
          <p:cNvSpPr>
            <a:spLocks noChangeShapeType="1"/>
          </p:cNvSpPr>
          <p:nvPr/>
        </p:nvSpPr>
        <p:spPr bwMode="auto">
          <a:xfrm>
            <a:off x="11684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标题 1"/>
          <p:cNvSpPr>
            <a:spLocks noGrp="1"/>
          </p:cNvSpPr>
          <p:nvPr>
            <p:ph type="title"/>
          </p:nvPr>
        </p:nvSpPr>
        <p:spPr>
          <a:xfrm rot="5400000">
            <a:off x="4495800" y="3200400"/>
            <a:ext cx="8412480" cy="457200"/>
          </a:xfrm>
        </p:spPr>
        <p:txBody>
          <a:bodyPr anchor="b"/>
          <a:lstStyle>
            <a:lvl1pPr algn="l">
              <a:buNone/>
              <a:defRPr sz="2000" b="1" cap="small" baseline="0"/>
            </a:lvl1pPr>
          </a:lstStyle>
          <a:p>
            <a:r>
              <a:rPr kumimoji="0" lang="zh-CN" altLang="en-US" smtClean="0"/>
              <a:t>单击此处编辑母版标题样式</a:t>
            </a:r>
            <a:endParaRPr kumimoji="0" lang="en-US"/>
          </a:p>
        </p:txBody>
      </p:sp>
      <p:sp>
        <p:nvSpPr>
          <p:cNvPr id="3" name="文本占位符 2"/>
          <p:cNvSpPr>
            <a:spLocks noGrp="1"/>
          </p:cNvSpPr>
          <p:nvPr>
            <p:ph type="body" idx="2"/>
          </p:nvPr>
        </p:nvSpPr>
        <p:spPr>
          <a:xfrm>
            <a:off x="9083040" y="274320"/>
            <a:ext cx="2036064"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zh-CN" altLang="en-US" smtClean="0"/>
              <a:t>单击此处编辑母版文本样式</a:t>
            </a:r>
            <a:endParaRPr kumimoji="0" lang="zh-CN" altLang="en-US" smtClean="0"/>
          </a:p>
        </p:txBody>
      </p:sp>
      <p:sp>
        <p:nvSpPr>
          <p:cNvPr id="8" name="直接连接符 7"/>
          <p:cNvSpPr>
            <a:spLocks noChangeShapeType="1"/>
          </p:cNvSpPr>
          <p:nvPr/>
        </p:nvSpPr>
        <p:spPr bwMode="auto">
          <a:xfrm>
            <a:off x="83312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直接连接符 8"/>
          <p:cNvSpPr>
            <a:spLocks noChangeShapeType="1"/>
          </p:cNvSpPr>
          <p:nvPr/>
        </p:nvSpPr>
        <p:spPr bwMode="auto">
          <a:xfrm>
            <a:off x="8256395"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直接连接符 10"/>
          <p:cNvSpPr>
            <a:spLocks noChangeShapeType="1"/>
          </p:cNvSpPr>
          <p:nvPr/>
        </p:nvSpPr>
        <p:spPr bwMode="auto">
          <a:xfrm>
            <a:off x="119888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矩形 11"/>
          <p:cNvSpPr/>
          <p:nvPr/>
        </p:nvSpPr>
        <p:spPr bwMode="auto">
          <a:xfrm>
            <a:off x="11785600" y="0"/>
            <a:ext cx="4064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直接连接符 12"/>
          <p:cNvSpPr>
            <a:spLocks noChangeShapeType="1"/>
          </p:cNvSpPr>
          <p:nvPr/>
        </p:nvSpPr>
        <p:spPr bwMode="auto">
          <a:xfrm>
            <a:off x="118872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椭圆 13"/>
          <p:cNvSpPr/>
          <p:nvPr/>
        </p:nvSpPr>
        <p:spPr>
          <a:xfrm>
            <a:off x="10875264" y="5715000"/>
            <a:ext cx="73152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内容占位符 17"/>
          <p:cNvSpPr>
            <a:spLocks noGrp="1"/>
          </p:cNvSpPr>
          <p:nvPr>
            <p:ph sz="quarter" idx="1"/>
          </p:nvPr>
        </p:nvSpPr>
        <p:spPr>
          <a:xfrm>
            <a:off x="406400" y="274320"/>
            <a:ext cx="7518400" cy="6327648"/>
          </a:xfrm>
        </p:spPr>
        <p:txBody>
          <a:body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21" name="日期占位符 20"/>
          <p:cNvSpPr>
            <a:spLocks noGrp="1"/>
          </p:cNvSpPr>
          <p:nvPr>
            <p:ph type="dt" sz="half" idx="14"/>
          </p:nvPr>
        </p:nvSpPr>
        <p:spPr/>
        <p:txBody>
          <a:bodyPr rtlCol="0"/>
          <a:lstStyle/>
          <a:p>
            <a:fld id="{530820CF-B880-4189-942D-D702A7CBA730}" type="datetimeFigureOut">
              <a:rPr lang="zh-CN" altLang="en-US" smtClean="0"/>
            </a:fld>
            <a:endParaRPr lang="zh-CN" altLang="en-US"/>
          </a:p>
        </p:txBody>
      </p:sp>
      <p:sp>
        <p:nvSpPr>
          <p:cNvPr id="22" name="灯片编号占位符 21"/>
          <p:cNvSpPr>
            <a:spLocks noGrp="1"/>
          </p:cNvSpPr>
          <p:nvPr>
            <p:ph type="sldNum" sz="quarter" idx="15"/>
          </p:nvPr>
        </p:nvSpPr>
        <p:spPr/>
        <p:txBody>
          <a:bodyPr rtlCol="0"/>
          <a:lstStyle/>
          <a:p>
            <a:fld id="{0C913308-F349-4B6D-A68A-DD1791B4A57B}" type="slidenum">
              <a:rPr lang="zh-CN" altLang="en-US" smtClean="0"/>
            </a:fld>
            <a:endParaRPr lang="zh-CN" altLang="en-US"/>
          </a:p>
        </p:txBody>
      </p:sp>
      <p:sp>
        <p:nvSpPr>
          <p:cNvPr id="23" name="页脚占位符 22"/>
          <p:cNvSpPr>
            <a:spLocks noGrp="1"/>
          </p:cNvSpPr>
          <p:nvPr>
            <p:ph type="ftr" sz="quarter" idx="16"/>
          </p:nvPr>
        </p:nvSpPr>
        <p:spPr/>
        <p:txBody>
          <a:bodyPr rtlCol="0"/>
          <a:lstStyle/>
          <a:p>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9" name="直接连接符 8"/>
          <p:cNvSpPr>
            <a:spLocks noChangeShapeType="1"/>
          </p:cNvSpPr>
          <p:nvPr/>
        </p:nvSpPr>
        <p:spPr bwMode="auto">
          <a:xfrm>
            <a:off x="11684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椭圆 12"/>
          <p:cNvSpPr/>
          <p:nvPr/>
        </p:nvSpPr>
        <p:spPr>
          <a:xfrm>
            <a:off x="10875264" y="5715000"/>
            <a:ext cx="73152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标题 1"/>
          <p:cNvSpPr>
            <a:spLocks noGrp="1"/>
          </p:cNvSpPr>
          <p:nvPr>
            <p:ph type="title"/>
          </p:nvPr>
        </p:nvSpPr>
        <p:spPr>
          <a:xfrm rot="5400000">
            <a:off x="4466844" y="3200400"/>
            <a:ext cx="8412480" cy="457200"/>
          </a:xfrm>
        </p:spPr>
        <p:txBody>
          <a:bodyPr anchor="b"/>
          <a:lstStyle>
            <a:lvl1pPr algn="l">
              <a:buNone/>
              <a:defRPr sz="2000" b="1"/>
            </a:lvl1pPr>
          </a:lstStyle>
          <a:p>
            <a:r>
              <a:rPr kumimoji="0" lang="zh-CN" altLang="en-US" smtClean="0"/>
              <a:t>单击此处编辑母版标题样式</a:t>
            </a:r>
            <a:endParaRPr kumimoji="0" lang="en-US"/>
          </a:p>
        </p:txBody>
      </p:sp>
      <p:sp>
        <p:nvSpPr>
          <p:cNvPr id="3" name="图片占位符 2"/>
          <p:cNvSpPr>
            <a:spLocks noGrp="1"/>
          </p:cNvSpPr>
          <p:nvPr>
            <p:ph type="pic" idx="1"/>
          </p:nvPr>
        </p:nvSpPr>
        <p:spPr>
          <a:xfrm>
            <a:off x="0" y="0"/>
            <a:ext cx="82296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zh-CN" altLang="en-US" smtClean="0"/>
              <a:t>单击图标添加图片</a:t>
            </a:r>
            <a:endParaRPr kumimoji="0" lang="en-US" dirty="0"/>
          </a:p>
        </p:txBody>
      </p:sp>
      <p:sp>
        <p:nvSpPr>
          <p:cNvPr id="4" name="文本占位符 3"/>
          <p:cNvSpPr>
            <a:spLocks noGrp="1"/>
          </p:cNvSpPr>
          <p:nvPr>
            <p:ph type="body" sz="half" idx="2"/>
          </p:nvPr>
        </p:nvSpPr>
        <p:spPr>
          <a:xfrm>
            <a:off x="9021064" y="264795"/>
            <a:ext cx="2032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zh-CN" altLang="en-US" smtClean="0"/>
              <a:t>单击此处编辑母版文本样式</a:t>
            </a:r>
            <a:endParaRPr kumimoji="0" lang="zh-CN" altLang="en-US" smtClean="0"/>
          </a:p>
        </p:txBody>
      </p:sp>
      <p:sp>
        <p:nvSpPr>
          <p:cNvPr id="10" name="直接连接符 9"/>
          <p:cNvSpPr>
            <a:spLocks noChangeShapeType="1"/>
          </p:cNvSpPr>
          <p:nvPr/>
        </p:nvSpPr>
        <p:spPr bwMode="auto">
          <a:xfrm>
            <a:off x="119888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矩形 10"/>
          <p:cNvSpPr/>
          <p:nvPr/>
        </p:nvSpPr>
        <p:spPr bwMode="auto">
          <a:xfrm>
            <a:off x="11785600" y="0"/>
            <a:ext cx="4064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直接连接符 11"/>
          <p:cNvSpPr>
            <a:spLocks noChangeShapeType="1"/>
          </p:cNvSpPr>
          <p:nvPr/>
        </p:nvSpPr>
        <p:spPr bwMode="auto">
          <a:xfrm>
            <a:off x="118872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直接连接符 18"/>
          <p:cNvSpPr>
            <a:spLocks noChangeShapeType="1"/>
          </p:cNvSpPr>
          <p:nvPr/>
        </p:nvSpPr>
        <p:spPr bwMode="auto">
          <a:xfrm>
            <a:off x="83312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直接连接符 19"/>
          <p:cNvSpPr>
            <a:spLocks noChangeShapeType="1"/>
          </p:cNvSpPr>
          <p:nvPr/>
        </p:nvSpPr>
        <p:spPr bwMode="auto">
          <a:xfrm>
            <a:off x="8256395"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日期占位符 16"/>
          <p:cNvSpPr>
            <a:spLocks noGrp="1"/>
          </p:cNvSpPr>
          <p:nvPr>
            <p:ph type="dt" sz="half" idx="10"/>
          </p:nvPr>
        </p:nvSpPr>
        <p:spPr/>
        <p:txBody>
          <a:bodyPr rtlCol="0"/>
          <a:lstStyle/>
          <a:p>
            <a:fld id="{530820CF-B880-4189-942D-D702A7CBA730}" type="datetimeFigureOut">
              <a:rPr lang="zh-CN" altLang="en-US" smtClean="0"/>
            </a:fld>
            <a:endParaRPr lang="zh-CN" altLang="en-US"/>
          </a:p>
        </p:txBody>
      </p:sp>
      <p:sp>
        <p:nvSpPr>
          <p:cNvPr id="18" name="灯片编号占位符 17"/>
          <p:cNvSpPr>
            <a:spLocks noGrp="1"/>
          </p:cNvSpPr>
          <p:nvPr>
            <p:ph type="sldNum" sz="quarter" idx="11"/>
          </p:nvPr>
        </p:nvSpPr>
        <p:spPr/>
        <p:txBody>
          <a:bodyPr rtlCol="0"/>
          <a:lstStyle/>
          <a:p>
            <a:fld id="{0C913308-F349-4B6D-A68A-DD1791B4A57B}" type="slidenum">
              <a:rPr lang="zh-CN" altLang="en-US" smtClean="0"/>
            </a:fld>
            <a:endParaRPr lang="zh-CN" altLang="en-US"/>
          </a:p>
        </p:txBody>
      </p:sp>
      <p:sp>
        <p:nvSpPr>
          <p:cNvPr id="21" name="页脚占位符 20"/>
          <p:cNvSpPr>
            <a:spLocks noGrp="1"/>
          </p:cNvSpPr>
          <p:nvPr>
            <p:ph type="ftr" sz="quarter" idx="12"/>
          </p:nvPr>
        </p:nvSpPr>
        <p:spPr/>
        <p:txBody>
          <a:bodyPr rtlCol="0"/>
          <a:lstStyle/>
          <a:p>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9"/>
            <a:ext cx="2235200" cy="5851525"/>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609600" y="274638"/>
            <a:ext cx="8026400" cy="5851525"/>
          </a:xfrm>
        </p:spPr>
        <p:txBody>
          <a:bodyPr vert="eaVert"/>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D94CE0D3-A524-4F04-8F07-6771D408DA84}"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6AD92B57-D13A-47EB-A59A-CC52E84EE1C5}"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ACABAE0D-A5AF-4EEA-9811-15DE8E9608A5}"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97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D7F773C7-2264-45D9-8FFB-1E69998615E2}"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93367"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93367"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solidFill>
                <a:srgbClr val="000000"/>
              </a:solidFill>
            </a:endParaRPr>
          </a:p>
        </p:txBody>
      </p:sp>
      <p:sp>
        <p:nvSpPr>
          <p:cNvPr id="8" name="页脚占位符 7"/>
          <p:cNvSpPr>
            <a:spLocks noGrp="1"/>
          </p:cNvSpPr>
          <p:nvPr>
            <p:ph type="ftr" sz="quarter" idx="11"/>
          </p:nvPr>
        </p:nvSpPr>
        <p:spPr/>
        <p:txBody>
          <a:bodyPr/>
          <a:lstStyle>
            <a:lvl1pPr>
              <a:defRPr/>
            </a:lvl1pPr>
          </a:lstStyle>
          <a:p>
            <a:endParaRPr lang="en-US" altLang="zh-CN">
              <a:solidFill>
                <a:srgbClr val="000000"/>
              </a:solidFill>
            </a:endParaRPr>
          </a:p>
        </p:txBody>
      </p:sp>
      <p:sp>
        <p:nvSpPr>
          <p:cNvPr id="9" name="灯片编号占位符 8"/>
          <p:cNvSpPr>
            <a:spLocks noGrp="1"/>
          </p:cNvSpPr>
          <p:nvPr>
            <p:ph type="sldNum" sz="quarter" idx="12"/>
          </p:nvPr>
        </p:nvSpPr>
        <p:spPr/>
        <p:txBody>
          <a:bodyPr/>
          <a:lstStyle>
            <a:lvl1pPr>
              <a:defRPr/>
            </a:lvl1pPr>
          </a:lstStyle>
          <a:p>
            <a:fld id="{2A2F82F2-56D3-46FA-A65E-40D583C953B0}"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solidFill>
                <a:srgbClr val="000000"/>
              </a:solidFill>
            </a:endParaRPr>
          </a:p>
        </p:txBody>
      </p:sp>
      <p:sp>
        <p:nvSpPr>
          <p:cNvPr id="4" name="页脚占位符 3"/>
          <p:cNvSpPr>
            <a:spLocks noGrp="1"/>
          </p:cNvSpPr>
          <p:nvPr>
            <p:ph type="ftr" sz="quarter" idx="11"/>
          </p:nvPr>
        </p:nvSpPr>
        <p:spPr/>
        <p:txBody>
          <a:bodyPr/>
          <a:lstStyle>
            <a:lvl1pPr>
              <a:defRPr/>
            </a:lvl1pPr>
          </a:lstStyle>
          <a:p>
            <a:endParaRPr lang="en-US" altLang="zh-CN">
              <a:solidFill>
                <a:srgbClr val="000000"/>
              </a:solidFill>
            </a:endParaRPr>
          </a:p>
        </p:txBody>
      </p:sp>
      <p:sp>
        <p:nvSpPr>
          <p:cNvPr id="5" name="灯片编号占位符 4"/>
          <p:cNvSpPr>
            <a:spLocks noGrp="1"/>
          </p:cNvSpPr>
          <p:nvPr>
            <p:ph type="sldNum" sz="quarter" idx="12"/>
          </p:nvPr>
        </p:nvSpPr>
        <p:spPr/>
        <p:txBody>
          <a:bodyPr/>
          <a:lstStyle>
            <a:lvl1pPr>
              <a:defRPr/>
            </a:lvl1pPr>
          </a:lstStyle>
          <a:p>
            <a:fld id="{05CB6DC7-4A17-4112-B4D1-9413E96E1A7C}"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solidFill>
                <a:srgbClr val="000000"/>
              </a:solidFill>
            </a:endParaRPr>
          </a:p>
        </p:txBody>
      </p:sp>
      <p:sp>
        <p:nvSpPr>
          <p:cNvPr id="3" name="页脚占位符 2"/>
          <p:cNvSpPr>
            <a:spLocks noGrp="1"/>
          </p:cNvSpPr>
          <p:nvPr>
            <p:ph type="ftr" sz="quarter" idx="11"/>
          </p:nvPr>
        </p:nvSpPr>
        <p:spPr/>
        <p:txBody>
          <a:bodyPr/>
          <a:lstStyle>
            <a:lvl1pPr>
              <a:defRPr/>
            </a:lvl1pPr>
          </a:lstStyle>
          <a:p>
            <a:endParaRPr lang="en-US" altLang="zh-CN">
              <a:solidFill>
                <a:srgbClr val="000000"/>
              </a:solidFill>
            </a:endParaRPr>
          </a:p>
        </p:txBody>
      </p:sp>
      <p:sp>
        <p:nvSpPr>
          <p:cNvPr id="4" name="灯片编号占位符 3"/>
          <p:cNvSpPr>
            <a:spLocks noGrp="1"/>
          </p:cNvSpPr>
          <p:nvPr>
            <p:ph type="sldNum" sz="quarter" idx="12"/>
          </p:nvPr>
        </p:nvSpPr>
        <p:spPr/>
        <p:txBody>
          <a:bodyPr/>
          <a:lstStyle>
            <a:lvl1pPr>
              <a:defRPr/>
            </a:lvl1pPr>
          </a:lstStyle>
          <a:p>
            <a:fld id="{4DECAD44-9FAD-4155-9D3D-EBD7BF4F1EBB}"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084"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6733" y="273050"/>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A9CCF35C-449C-430D-A060-CC5FEE1EB9ED}"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BB6517B9-7638-4003-B40D-8693E08F1196}"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EB40AD88-47D1-49D7-BFC7-9B2225FF1812}"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8"/>
            <a:ext cx="27432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74638"/>
            <a:ext cx="802640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E5201209-4148-441A-B409-56558C5A4AD3}"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854C4D94-471E-4E37-9F6A-C4617B0D70B4}"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7B7A1A89-5A52-4907-9FEF-3B72C21E6B3F}"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EC5164E3-1963-4979-81F7-8A279C08FFCC}"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97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C67525AB-9CC6-4A98-97A3-71641AE90160}"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93367"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93367"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8"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9" name="Rectangle 6"/>
          <p:cNvSpPr>
            <a:spLocks noGrp="1" noChangeArrowheads="1"/>
          </p:cNvSpPr>
          <p:nvPr>
            <p:ph type="sldNum" sz="quarter" idx="12"/>
          </p:nvPr>
        </p:nvSpPr>
        <p:spPr/>
        <p:txBody>
          <a:bodyPr/>
          <a:lstStyle>
            <a:lvl1pPr>
              <a:defRPr/>
            </a:lvl1pPr>
          </a:lstStyle>
          <a:p>
            <a:pPr>
              <a:defRPr/>
            </a:pPr>
            <a:fld id="{966B9DBC-4271-4A69-A299-B9B257CDE196}"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4"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5" name="Rectangle 6"/>
          <p:cNvSpPr>
            <a:spLocks noGrp="1" noChangeArrowheads="1"/>
          </p:cNvSpPr>
          <p:nvPr>
            <p:ph type="sldNum" sz="quarter" idx="12"/>
          </p:nvPr>
        </p:nvSpPr>
        <p:spPr/>
        <p:txBody>
          <a:bodyPr/>
          <a:lstStyle>
            <a:lvl1pPr>
              <a:defRPr/>
            </a:lvl1pPr>
          </a:lstStyle>
          <a:p>
            <a:pPr>
              <a:defRPr/>
            </a:pPr>
            <a:fld id="{55A6BC90-DA62-497D-85A0-671EC8B8B99D}"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3"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4" name="Rectangle 6"/>
          <p:cNvSpPr>
            <a:spLocks noGrp="1" noChangeArrowheads="1"/>
          </p:cNvSpPr>
          <p:nvPr>
            <p:ph type="sldNum" sz="quarter" idx="12"/>
          </p:nvPr>
        </p:nvSpPr>
        <p:spPr/>
        <p:txBody>
          <a:bodyPr/>
          <a:lstStyle>
            <a:lvl1pPr>
              <a:defRPr/>
            </a:lvl1pPr>
          </a:lstStyle>
          <a:p>
            <a:pPr>
              <a:defRPr/>
            </a:pPr>
            <a:fld id="{A53A1670-635C-484F-B66B-F3C5463313C5}"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084"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6733" y="273050"/>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1EA1992B-2FD0-4545-8017-743E29893A06}"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B03EECDA-5524-44A6-97FE-962CF15A473B}"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C1A37C62-8C54-40BB-927A-3489A09E5E67}"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8"/>
            <a:ext cx="27432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74638"/>
            <a:ext cx="802640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7DC5A77D-C17B-4B78-B311-05B2E560ACF3}"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854C4D94-471E-4E37-9F6A-C4617B0D70B4}"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7B7A1A89-5A52-4907-9FEF-3B72C21E6B3F}"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EC5164E3-1963-4979-81F7-8A279C08FFCC}"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97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C67525AB-9CC6-4A98-97A3-71641AE90160}"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93367"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93367"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8"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9" name="Rectangle 6"/>
          <p:cNvSpPr>
            <a:spLocks noGrp="1" noChangeArrowheads="1"/>
          </p:cNvSpPr>
          <p:nvPr>
            <p:ph type="sldNum" sz="quarter" idx="12"/>
          </p:nvPr>
        </p:nvSpPr>
        <p:spPr/>
        <p:txBody>
          <a:bodyPr/>
          <a:lstStyle>
            <a:lvl1pPr>
              <a:defRPr/>
            </a:lvl1pPr>
          </a:lstStyle>
          <a:p>
            <a:pPr>
              <a:defRPr/>
            </a:pPr>
            <a:fld id="{966B9DBC-4271-4A69-A299-B9B257CDE196}"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4"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5" name="Rectangle 6"/>
          <p:cNvSpPr>
            <a:spLocks noGrp="1" noChangeArrowheads="1"/>
          </p:cNvSpPr>
          <p:nvPr>
            <p:ph type="sldNum" sz="quarter" idx="12"/>
          </p:nvPr>
        </p:nvSpPr>
        <p:spPr/>
        <p:txBody>
          <a:bodyPr/>
          <a:lstStyle>
            <a:lvl1pPr>
              <a:defRPr/>
            </a:lvl1pPr>
          </a:lstStyle>
          <a:p>
            <a:pPr>
              <a:defRPr/>
            </a:pPr>
            <a:fld id="{55A6BC90-DA62-497D-85A0-671EC8B8B99D}"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3"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4" name="Rectangle 6"/>
          <p:cNvSpPr>
            <a:spLocks noGrp="1" noChangeArrowheads="1"/>
          </p:cNvSpPr>
          <p:nvPr>
            <p:ph type="sldNum" sz="quarter" idx="12"/>
          </p:nvPr>
        </p:nvSpPr>
        <p:spPr/>
        <p:txBody>
          <a:bodyPr/>
          <a:lstStyle>
            <a:lvl1pPr>
              <a:defRPr/>
            </a:lvl1pPr>
          </a:lstStyle>
          <a:p>
            <a:pPr>
              <a:defRPr/>
            </a:pPr>
            <a:fld id="{A53A1670-635C-484F-B66B-F3C5463313C5}"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084"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6733" y="273050"/>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1EA1992B-2FD0-4545-8017-743E29893A06}"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B03EECDA-5524-44A6-97FE-962CF15A473B}"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C1A37C62-8C54-40BB-927A-3489A09E5E67}"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8"/>
            <a:ext cx="27432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74638"/>
            <a:ext cx="802640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7DC5A77D-C17B-4B78-B311-05B2E560ACF3}"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854C4D94-471E-4E37-9F6A-C4617B0D70B4}"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7B7A1A89-5A52-4907-9FEF-3B72C21E6B3F}"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EC5164E3-1963-4979-81F7-8A279C08FFCC}"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97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C67525AB-9CC6-4A98-97A3-71641AE90160}"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93367"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93367"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8"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9" name="Rectangle 6"/>
          <p:cNvSpPr>
            <a:spLocks noGrp="1" noChangeArrowheads="1"/>
          </p:cNvSpPr>
          <p:nvPr>
            <p:ph type="sldNum" sz="quarter" idx="12"/>
          </p:nvPr>
        </p:nvSpPr>
        <p:spPr/>
        <p:txBody>
          <a:bodyPr/>
          <a:lstStyle>
            <a:lvl1pPr>
              <a:defRPr/>
            </a:lvl1pPr>
          </a:lstStyle>
          <a:p>
            <a:pPr>
              <a:defRPr/>
            </a:pPr>
            <a:fld id="{966B9DBC-4271-4A69-A299-B9B257CDE196}"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4"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5" name="Rectangle 6"/>
          <p:cNvSpPr>
            <a:spLocks noGrp="1" noChangeArrowheads="1"/>
          </p:cNvSpPr>
          <p:nvPr>
            <p:ph type="sldNum" sz="quarter" idx="12"/>
          </p:nvPr>
        </p:nvSpPr>
        <p:spPr/>
        <p:txBody>
          <a:bodyPr/>
          <a:lstStyle>
            <a:lvl1pPr>
              <a:defRPr/>
            </a:lvl1pPr>
          </a:lstStyle>
          <a:p>
            <a:pPr>
              <a:defRPr/>
            </a:pPr>
            <a:fld id="{55A6BC90-DA62-497D-85A0-671EC8B8B99D}"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3"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4" name="Rectangle 6"/>
          <p:cNvSpPr>
            <a:spLocks noGrp="1" noChangeArrowheads="1"/>
          </p:cNvSpPr>
          <p:nvPr>
            <p:ph type="sldNum" sz="quarter" idx="12"/>
          </p:nvPr>
        </p:nvSpPr>
        <p:spPr/>
        <p:txBody>
          <a:bodyPr/>
          <a:lstStyle>
            <a:lvl1pPr>
              <a:defRPr/>
            </a:lvl1pPr>
          </a:lstStyle>
          <a:p>
            <a:pPr>
              <a:defRPr/>
            </a:pPr>
            <a:fld id="{A53A1670-635C-484F-B66B-F3C5463313C5}"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084"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6733" y="273050"/>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1EA1992B-2FD0-4545-8017-743E29893A06}"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B03EECDA-5524-44A6-97FE-962CF15A473B}"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C1A37C62-8C54-40BB-927A-3489A09E5E67}"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8"/>
            <a:ext cx="27432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74638"/>
            <a:ext cx="802640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7DC5A77D-C17B-4B78-B311-05B2E560ACF3}"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854C4D94-471E-4E37-9F6A-C4617B0D70B4}"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7B7A1A89-5A52-4907-9FEF-3B72C21E6B3F}"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EC5164E3-1963-4979-81F7-8A279C08FFCC}"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97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C67525AB-9CC6-4A98-97A3-71641AE90160}"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93367"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93367"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8"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9" name="Rectangle 6"/>
          <p:cNvSpPr>
            <a:spLocks noGrp="1" noChangeArrowheads="1"/>
          </p:cNvSpPr>
          <p:nvPr>
            <p:ph type="sldNum" sz="quarter" idx="12"/>
          </p:nvPr>
        </p:nvSpPr>
        <p:spPr/>
        <p:txBody>
          <a:bodyPr/>
          <a:lstStyle>
            <a:lvl1pPr>
              <a:defRPr/>
            </a:lvl1pPr>
          </a:lstStyle>
          <a:p>
            <a:pPr>
              <a:defRPr/>
            </a:pPr>
            <a:fld id="{966B9DBC-4271-4A69-A299-B9B257CDE196}"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4"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5" name="Rectangle 6"/>
          <p:cNvSpPr>
            <a:spLocks noGrp="1" noChangeArrowheads="1"/>
          </p:cNvSpPr>
          <p:nvPr>
            <p:ph type="sldNum" sz="quarter" idx="12"/>
          </p:nvPr>
        </p:nvSpPr>
        <p:spPr/>
        <p:txBody>
          <a:bodyPr/>
          <a:lstStyle>
            <a:lvl1pPr>
              <a:defRPr/>
            </a:lvl1pPr>
          </a:lstStyle>
          <a:p>
            <a:pPr>
              <a:defRPr/>
            </a:pPr>
            <a:fld id="{55A6BC90-DA62-497D-85A0-671EC8B8B99D}"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3"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4" name="Rectangle 6"/>
          <p:cNvSpPr>
            <a:spLocks noGrp="1" noChangeArrowheads="1"/>
          </p:cNvSpPr>
          <p:nvPr>
            <p:ph type="sldNum" sz="quarter" idx="12"/>
          </p:nvPr>
        </p:nvSpPr>
        <p:spPr/>
        <p:txBody>
          <a:bodyPr/>
          <a:lstStyle>
            <a:lvl1pPr>
              <a:defRPr/>
            </a:lvl1pPr>
          </a:lstStyle>
          <a:p>
            <a:pPr>
              <a:defRPr/>
            </a:pPr>
            <a:fld id="{A53A1670-635C-484F-B66B-F3C5463313C5}"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084"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6733" y="273050"/>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1EA1992B-2FD0-4545-8017-743E29893A06}"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B03EECDA-5524-44A6-97FE-962CF15A473B}"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C1A37C62-8C54-40BB-927A-3489A09E5E67}"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8"/>
            <a:ext cx="27432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74638"/>
            <a:ext cx="802640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7DC5A77D-C17B-4B78-B311-05B2E560ACF3}"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854C4D94-471E-4E37-9F6A-C4617B0D70B4}"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7B7A1A89-5A52-4907-9FEF-3B72C21E6B3F}"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EC5164E3-1963-4979-81F7-8A279C08FFCC}"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97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C67525AB-9CC6-4A98-97A3-71641AE90160}"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93367"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93367"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8"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9" name="Rectangle 6"/>
          <p:cNvSpPr>
            <a:spLocks noGrp="1" noChangeArrowheads="1"/>
          </p:cNvSpPr>
          <p:nvPr>
            <p:ph type="sldNum" sz="quarter" idx="12"/>
          </p:nvPr>
        </p:nvSpPr>
        <p:spPr/>
        <p:txBody>
          <a:bodyPr/>
          <a:lstStyle>
            <a:lvl1pPr>
              <a:defRPr/>
            </a:lvl1pPr>
          </a:lstStyle>
          <a:p>
            <a:pPr>
              <a:defRPr/>
            </a:pPr>
            <a:fld id="{966B9DBC-4271-4A69-A299-B9B257CDE196}"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4"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5" name="Rectangle 6"/>
          <p:cNvSpPr>
            <a:spLocks noGrp="1" noChangeArrowheads="1"/>
          </p:cNvSpPr>
          <p:nvPr>
            <p:ph type="sldNum" sz="quarter" idx="12"/>
          </p:nvPr>
        </p:nvSpPr>
        <p:spPr/>
        <p:txBody>
          <a:bodyPr/>
          <a:lstStyle>
            <a:lvl1pPr>
              <a:defRPr/>
            </a:lvl1pPr>
          </a:lstStyle>
          <a:p>
            <a:pPr>
              <a:defRPr/>
            </a:pPr>
            <a:fld id="{55A6BC90-DA62-497D-85A0-671EC8B8B99D}"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3"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4" name="Rectangle 6"/>
          <p:cNvSpPr>
            <a:spLocks noGrp="1" noChangeArrowheads="1"/>
          </p:cNvSpPr>
          <p:nvPr>
            <p:ph type="sldNum" sz="quarter" idx="12"/>
          </p:nvPr>
        </p:nvSpPr>
        <p:spPr/>
        <p:txBody>
          <a:bodyPr/>
          <a:lstStyle>
            <a:lvl1pPr>
              <a:defRPr/>
            </a:lvl1pPr>
          </a:lstStyle>
          <a:p>
            <a:pPr>
              <a:defRPr/>
            </a:pPr>
            <a:fld id="{A53A1670-635C-484F-B66B-F3C5463313C5}"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084"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6733" y="273050"/>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1EA1992B-2FD0-4545-8017-743E29893A06}"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B03EECDA-5524-44A6-97FE-962CF15A473B}"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C1A37C62-8C54-40BB-927A-3489A09E5E67}"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8"/>
            <a:ext cx="27432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74638"/>
            <a:ext cx="802640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7DC5A77D-C17B-4B78-B311-05B2E560ACF3}"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854C4D94-471E-4E37-9F6A-C4617B0D70B4}"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7B7A1A89-5A52-4907-9FEF-3B72C21E6B3F}"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EC5164E3-1963-4979-81F7-8A279C08FFCC}"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97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C67525AB-9CC6-4A98-97A3-71641AE90160}"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93367"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93367"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8"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9" name="Rectangle 6"/>
          <p:cNvSpPr>
            <a:spLocks noGrp="1" noChangeArrowheads="1"/>
          </p:cNvSpPr>
          <p:nvPr>
            <p:ph type="sldNum" sz="quarter" idx="12"/>
          </p:nvPr>
        </p:nvSpPr>
        <p:spPr/>
        <p:txBody>
          <a:bodyPr/>
          <a:lstStyle>
            <a:lvl1pPr>
              <a:defRPr/>
            </a:lvl1pPr>
          </a:lstStyle>
          <a:p>
            <a:pPr>
              <a:defRPr/>
            </a:pPr>
            <a:fld id="{966B9DBC-4271-4A69-A299-B9B257CDE196}"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4"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5" name="Rectangle 6"/>
          <p:cNvSpPr>
            <a:spLocks noGrp="1" noChangeArrowheads="1"/>
          </p:cNvSpPr>
          <p:nvPr>
            <p:ph type="sldNum" sz="quarter" idx="12"/>
          </p:nvPr>
        </p:nvSpPr>
        <p:spPr/>
        <p:txBody>
          <a:bodyPr/>
          <a:lstStyle>
            <a:lvl1pPr>
              <a:defRPr/>
            </a:lvl1pPr>
          </a:lstStyle>
          <a:p>
            <a:pPr>
              <a:defRPr/>
            </a:pPr>
            <a:fld id="{55A6BC90-DA62-497D-85A0-671EC8B8B99D}"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3"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4" name="Rectangle 6"/>
          <p:cNvSpPr>
            <a:spLocks noGrp="1" noChangeArrowheads="1"/>
          </p:cNvSpPr>
          <p:nvPr>
            <p:ph type="sldNum" sz="quarter" idx="12"/>
          </p:nvPr>
        </p:nvSpPr>
        <p:spPr/>
        <p:txBody>
          <a:bodyPr/>
          <a:lstStyle>
            <a:lvl1pPr>
              <a:defRPr/>
            </a:lvl1pPr>
          </a:lstStyle>
          <a:p>
            <a:pPr>
              <a:defRPr/>
            </a:pPr>
            <a:fld id="{A53A1670-635C-484F-B66B-F3C5463313C5}"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084"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6733" y="273050"/>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1EA1992B-2FD0-4545-8017-743E29893A06}"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B03EECDA-5524-44A6-97FE-962CF15A473B}"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C1A37C62-8C54-40BB-927A-3489A09E5E67}"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8"/>
            <a:ext cx="27432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74638"/>
            <a:ext cx="802640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7DC5A77D-C17B-4B78-B311-05B2E560ACF3}"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854C4D94-471E-4E37-9F6A-C4617B0D70B4}"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7B7A1A89-5A52-4907-9FEF-3B72C21E6B3F}"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EC5164E3-1963-4979-81F7-8A279C08FFCC}"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97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C67525AB-9CC6-4A98-97A3-71641AE90160}"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93367"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93367"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8"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9" name="Rectangle 6"/>
          <p:cNvSpPr>
            <a:spLocks noGrp="1" noChangeArrowheads="1"/>
          </p:cNvSpPr>
          <p:nvPr>
            <p:ph type="sldNum" sz="quarter" idx="12"/>
          </p:nvPr>
        </p:nvSpPr>
        <p:spPr/>
        <p:txBody>
          <a:bodyPr/>
          <a:lstStyle>
            <a:lvl1pPr>
              <a:defRPr/>
            </a:lvl1pPr>
          </a:lstStyle>
          <a:p>
            <a:pPr>
              <a:defRPr/>
            </a:pPr>
            <a:fld id="{966B9DBC-4271-4A69-A299-B9B257CDE196}"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4"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5" name="Rectangle 6"/>
          <p:cNvSpPr>
            <a:spLocks noGrp="1" noChangeArrowheads="1"/>
          </p:cNvSpPr>
          <p:nvPr>
            <p:ph type="sldNum" sz="quarter" idx="12"/>
          </p:nvPr>
        </p:nvSpPr>
        <p:spPr/>
        <p:txBody>
          <a:bodyPr/>
          <a:lstStyle>
            <a:lvl1pPr>
              <a:defRPr/>
            </a:lvl1pPr>
          </a:lstStyle>
          <a:p>
            <a:pPr>
              <a:defRPr/>
            </a:pPr>
            <a:fld id="{55A6BC90-DA62-497D-85A0-671EC8B8B99D}"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3"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4" name="Rectangle 6"/>
          <p:cNvSpPr>
            <a:spLocks noGrp="1" noChangeArrowheads="1"/>
          </p:cNvSpPr>
          <p:nvPr>
            <p:ph type="sldNum" sz="quarter" idx="12"/>
          </p:nvPr>
        </p:nvSpPr>
        <p:spPr/>
        <p:txBody>
          <a:bodyPr/>
          <a:lstStyle>
            <a:lvl1pPr>
              <a:defRPr/>
            </a:lvl1pPr>
          </a:lstStyle>
          <a:p>
            <a:pPr>
              <a:defRPr/>
            </a:pPr>
            <a:fld id="{A53A1670-635C-484F-B66B-F3C5463313C5}"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084"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6733" y="273050"/>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1EA1992B-2FD0-4545-8017-743E29893A06}"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B03EECDA-5524-44A6-97FE-962CF15A473B}"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C1A37C62-8C54-40BB-927A-3489A09E5E67}"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8"/>
            <a:ext cx="27432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74638"/>
            <a:ext cx="802640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7DC5A77D-C17B-4B78-B311-05B2E560ACF3}"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854C4D94-471E-4E37-9F6A-C4617B0D70B4}"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7B7A1A89-5A52-4907-9FEF-3B72C21E6B3F}"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EC5164E3-1963-4979-81F7-8A279C08FFCC}"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97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C67525AB-9CC6-4A98-97A3-71641AE90160}"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93367"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93367"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8"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9" name="Rectangle 6"/>
          <p:cNvSpPr>
            <a:spLocks noGrp="1" noChangeArrowheads="1"/>
          </p:cNvSpPr>
          <p:nvPr>
            <p:ph type="sldNum" sz="quarter" idx="12"/>
          </p:nvPr>
        </p:nvSpPr>
        <p:spPr/>
        <p:txBody>
          <a:bodyPr/>
          <a:lstStyle>
            <a:lvl1pPr>
              <a:defRPr/>
            </a:lvl1pPr>
          </a:lstStyle>
          <a:p>
            <a:pPr>
              <a:defRPr/>
            </a:pPr>
            <a:fld id="{966B9DBC-4271-4A69-A299-B9B257CDE196}"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4"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5" name="Rectangle 6"/>
          <p:cNvSpPr>
            <a:spLocks noGrp="1" noChangeArrowheads="1"/>
          </p:cNvSpPr>
          <p:nvPr>
            <p:ph type="sldNum" sz="quarter" idx="12"/>
          </p:nvPr>
        </p:nvSpPr>
        <p:spPr/>
        <p:txBody>
          <a:bodyPr/>
          <a:lstStyle>
            <a:lvl1pPr>
              <a:defRPr/>
            </a:lvl1pPr>
          </a:lstStyle>
          <a:p>
            <a:pPr>
              <a:defRPr/>
            </a:pPr>
            <a:fld id="{55A6BC90-DA62-497D-85A0-671EC8B8B99D}"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3"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4" name="Rectangle 6"/>
          <p:cNvSpPr>
            <a:spLocks noGrp="1" noChangeArrowheads="1"/>
          </p:cNvSpPr>
          <p:nvPr>
            <p:ph type="sldNum" sz="quarter" idx="12"/>
          </p:nvPr>
        </p:nvSpPr>
        <p:spPr/>
        <p:txBody>
          <a:bodyPr/>
          <a:lstStyle>
            <a:lvl1pPr>
              <a:defRPr/>
            </a:lvl1pPr>
          </a:lstStyle>
          <a:p>
            <a:pPr>
              <a:defRPr/>
            </a:pPr>
            <a:fld id="{A53A1670-635C-484F-B66B-F3C5463313C5}"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084"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6733" y="273050"/>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1EA1992B-2FD0-4545-8017-743E29893A06}"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B03EECDA-5524-44A6-97FE-962CF15A473B}"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C1A37C62-8C54-40BB-927A-3489A09E5E67}"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8"/>
            <a:ext cx="27432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74638"/>
            <a:ext cx="802640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7DC5A77D-C17B-4B78-B311-05B2E560ACF3}"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854C4D94-471E-4E37-9F6A-C4617B0D70B4}"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7B7A1A89-5A52-4907-9FEF-3B72C21E6B3F}"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EC5164E3-1963-4979-81F7-8A279C08FFCC}"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97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C67525AB-9CC6-4A98-97A3-71641AE90160}"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93367"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93367"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8"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9" name="Rectangle 6"/>
          <p:cNvSpPr>
            <a:spLocks noGrp="1" noChangeArrowheads="1"/>
          </p:cNvSpPr>
          <p:nvPr>
            <p:ph type="sldNum" sz="quarter" idx="12"/>
          </p:nvPr>
        </p:nvSpPr>
        <p:spPr/>
        <p:txBody>
          <a:bodyPr/>
          <a:lstStyle>
            <a:lvl1pPr>
              <a:defRPr/>
            </a:lvl1pPr>
          </a:lstStyle>
          <a:p>
            <a:pPr>
              <a:defRPr/>
            </a:pPr>
            <a:fld id="{966B9DBC-4271-4A69-A299-B9B257CDE196}"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4"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5" name="Rectangle 6"/>
          <p:cNvSpPr>
            <a:spLocks noGrp="1" noChangeArrowheads="1"/>
          </p:cNvSpPr>
          <p:nvPr>
            <p:ph type="sldNum" sz="quarter" idx="12"/>
          </p:nvPr>
        </p:nvSpPr>
        <p:spPr/>
        <p:txBody>
          <a:bodyPr/>
          <a:lstStyle>
            <a:lvl1pPr>
              <a:defRPr/>
            </a:lvl1pPr>
          </a:lstStyle>
          <a:p>
            <a:pPr>
              <a:defRPr/>
            </a:pPr>
            <a:fld id="{55A6BC90-DA62-497D-85A0-671EC8B8B99D}"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3"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4" name="Rectangle 6"/>
          <p:cNvSpPr>
            <a:spLocks noGrp="1" noChangeArrowheads="1"/>
          </p:cNvSpPr>
          <p:nvPr>
            <p:ph type="sldNum" sz="quarter" idx="12"/>
          </p:nvPr>
        </p:nvSpPr>
        <p:spPr/>
        <p:txBody>
          <a:bodyPr/>
          <a:lstStyle>
            <a:lvl1pPr>
              <a:defRPr/>
            </a:lvl1pPr>
          </a:lstStyle>
          <a:p>
            <a:pPr>
              <a:defRPr/>
            </a:pPr>
            <a:fld id="{A53A1670-635C-484F-B66B-F3C5463313C5}"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084"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6733" y="273050"/>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1EA1992B-2FD0-4545-8017-743E29893A06}"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B03EECDA-5524-44A6-97FE-962CF15A473B}"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C1A37C62-8C54-40BB-927A-3489A09E5E67}"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8"/>
            <a:ext cx="27432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74638"/>
            <a:ext cx="802640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7DC5A77D-C17B-4B78-B311-05B2E560ACF3}"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854C4D94-471E-4E37-9F6A-C4617B0D70B4}"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7B7A1A89-5A52-4907-9FEF-3B72C21E6B3F}"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EC5164E3-1963-4979-81F7-8A279C08FFCC}"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97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C67525AB-9CC6-4A98-97A3-71641AE90160}"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93367"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93367"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8"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9" name="Rectangle 6"/>
          <p:cNvSpPr>
            <a:spLocks noGrp="1" noChangeArrowheads="1"/>
          </p:cNvSpPr>
          <p:nvPr>
            <p:ph type="sldNum" sz="quarter" idx="12"/>
          </p:nvPr>
        </p:nvSpPr>
        <p:spPr/>
        <p:txBody>
          <a:bodyPr/>
          <a:lstStyle>
            <a:lvl1pPr>
              <a:defRPr/>
            </a:lvl1pPr>
          </a:lstStyle>
          <a:p>
            <a:pPr>
              <a:defRPr/>
            </a:pPr>
            <a:fld id="{966B9DBC-4271-4A69-A299-B9B257CDE196}"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4"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5" name="Rectangle 6"/>
          <p:cNvSpPr>
            <a:spLocks noGrp="1" noChangeArrowheads="1"/>
          </p:cNvSpPr>
          <p:nvPr>
            <p:ph type="sldNum" sz="quarter" idx="12"/>
          </p:nvPr>
        </p:nvSpPr>
        <p:spPr/>
        <p:txBody>
          <a:bodyPr/>
          <a:lstStyle>
            <a:lvl1pPr>
              <a:defRPr/>
            </a:lvl1pPr>
          </a:lstStyle>
          <a:p>
            <a:pPr>
              <a:defRPr/>
            </a:pPr>
            <a:fld id="{55A6BC90-DA62-497D-85A0-671EC8B8B99D}"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3"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4" name="Rectangle 6"/>
          <p:cNvSpPr>
            <a:spLocks noGrp="1" noChangeArrowheads="1"/>
          </p:cNvSpPr>
          <p:nvPr>
            <p:ph type="sldNum" sz="quarter" idx="12"/>
          </p:nvPr>
        </p:nvSpPr>
        <p:spPr/>
        <p:txBody>
          <a:bodyPr/>
          <a:lstStyle>
            <a:lvl1pPr>
              <a:defRPr/>
            </a:lvl1pPr>
          </a:lstStyle>
          <a:p>
            <a:pPr>
              <a:defRPr/>
            </a:pPr>
            <a:fld id="{A53A1670-635C-484F-B66B-F3C5463313C5}"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084"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6733" y="273050"/>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1EA1992B-2FD0-4545-8017-743E29893A06}"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B03EECDA-5524-44A6-97FE-962CF15A473B}"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C1A37C62-8C54-40BB-927A-3489A09E5E67}"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8"/>
            <a:ext cx="27432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74638"/>
            <a:ext cx="802640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7DC5A77D-C17B-4B78-B311-05B2E560ACF3}"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854C4D94-471E-4E37-9F6A-C4617B0D70B4}"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7B7A1A89-5A52-4907-9FEF-3B72C21E6B3F}"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EC5164E3-1963-4979-81F7-8A279C08FFCC}"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97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C67525AB-9CC6-4A98-97A3-71641AE90160}"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93367"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93367"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8"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9" name="Rectangle 6"/>
          <p:cNvSpPr>
            <a:spLocks noGrp="1" noChangeArrowheads="1"/>
          </p:cNvSpPr>
          <p:nvPr>
            <p:ph type="sldNum" sz="quarter" idx="12"/>
          </p:nvPr>
        </p:nvSpPr>
        <p:spPr/>
        <p:txBody>
          <a:bodyPr/>
          <a:lstStyle>
            <a:lvl1pPr>
              <a:defRPr/>
            </a:lvl1pPr>
          </a:lstStyle>
          <a:p>
            <a:pPr>
              <a:defRPr/>
            </a:pPr>
            <a:fld id="{966B9DBC-4271-4A69-A299-B9B257CDE196}"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4"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5" name="Rectangle 6"/>
          <p:cNvSpPr>
            <a:spLocks noGrp="1" noChangeArrowheads="1"/>
          </p:cNvSpPr>
          <p:nvPr>
            <p:ph type="sldNum" sz="quarter" idx="12"/>
          </p:nvPr>
        </p:nvSpPr>
        <p:spPr/>
        <p:txBody>
          <a:bodyPr/>
          <a:lstStyle>
            <a:lvl1pPr>
              <a:defRPr/>
            </a:lvl1pPr>
          </a:lstStyle>
          <a:p>
            <a:pPr>
              <a:defRPr/>
            </a:pPr>
            <a:fld id="{55A6BC90-DA62-497D-85A0-671EC8B8B99D}"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3"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4" name="Rectangle 6"/>
          <p:cNvSpPr>
            <a:spLocks noGrp="1" noChangeArrowheads="1"/>
          </p:cNvSpPr>
          <p:nvPr>
            <p:ph type="sldNum" sz="quarter" idx="12"/>
          </p:nvPr>
        </p:nvSpPr>
        <p:spPr/>
        <p:txBody>
          <a:bodyPr/>
          <a:lstStyle>
            <a:lvl1pPr>
              <a:defRPr/>
            </a:lvl1pPr>
          </a:lstStyle>
          <a:p>
            <a:pPr>
              <a:defRPr/>
            </a:pPr>
            <a:fld id="{A53A1670-635C-484F-B66B-F3C5463313C5}"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084"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6733" y="273050"/>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1EA1992B-2FD0-4545-8017-743E29893A06}"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B03EECDA-5524-44A6-97FE-962CF15A473B}"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C1A37C62-8C54-40BB-927A-3489A09E5E67}"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8"/>
            <a:ext cx="27432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74638"/>
            <a:ext cx="802640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7DC5A77D-C17B-4B78-B311-05B2E560ACF3}"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854C4D94-471E-4E37-9F6A-C4617B0D70B4}"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7B7A1A89-5A52-4907-9FEF-3B72C21E6B3F}"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EC5164E3-1963-4979-81F7-8A279C08FFCC}"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97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C67525AB-9CC6-4A98-97A3-71641AE90160}"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93367"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93367"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8"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9" name="Rectangle 6"/>
          <p:cNvSpPr>
            <a:spLocks noGrp="1" noChangeArrowheads="1"/>
          </p:cNvSpPr>
          <p:nvPr>
            <p:ph type="sldNum" sz="quarter" idx="12"/>
          </p:nvPr>
        </p:nvSpPr>
        <p:spPr/>
        <p:txBody>
          <a:bodyPr/>
          <a:lstStyle>
            <a:lvl1pPr>
              <a:defRPr/>
            </a:lvl1pPr>
          </a:lstStyle>
          <a:p>
            <a:pPr>
              <a:defRPr/>
            </a:pPr>
            <a:fld id="{966B9DBC-4271-4A69-A299-B9B257CDE196}"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4"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5" name="Rectangle 6"/>
          <p:cNvSpPr>
            <a:spLocks noGrp="1" noChangeArrowheads="1"/>
          </p:cNvSpPr>
          <p:nvPr>
            <p:ph type="sldNum" sz="quarter" idx="12"/>
          </p:nvPr>
        </p:nvSpPr>
        <p:spPr/>
        <p:txBody>
          <a:bodyPr/>
          <a:lstStyle>
            <a:lvl1pPr>
              <a:defRPr/>
            </a:lvl1pPr>
          </a:lstStyle>
          <a:p>
            <a:pPr>
              <a:defRPr/>
            </a:pPr>
            <a:fld id="{55A6BC90-DA62-497D-85A0-671EC8B8B99D}"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3"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4" name="Rectangle 6"/>
          <p:cNvSpPr>
            <a:spLocks noGrp="1" noChangeArrowheads="1"/>
          </p:cNvSpPr>
          <p:nvPr>
            <p:ph type="sldNum" sz="quarter" idx="12"/>
          </p:nvPr>
        </p:nvSpPr>
        <p:spPr/>
        <p:txBody>
          <a:bodyPr/>
          <a:lstStyle>
            <a:lvl1pPr>
              <a:defRPr/>
            </a:lvl1pPr>
          </a:lstStyle>
          <a:p>
            <a:pPr>
              <a:defRPr/>
            </a:pPr>
            <a:fld id="{A53A1670-635C-484F-B66B-F3C5463313C5}"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084"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6733" y="273050"/>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1EA1992B-2FD0-4545-8017-743E29893A06}"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B03EECDA-5524-44A6-97FE-962CF15A473B}"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C1A37C62-8C54-40BB-927A-3489A09E5E67}"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8"/>
            <a:ext cx="27432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74638"/>
            <a:ext cx="802640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7DC5A77D-C17B-4B78-B311-05B2E560ACF3}"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854C4D94-471E-4E37-9F6A-C4617B0D70B4}"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7B7A1A89-5A52-4907-9FEF-3B72C21E6B3F}"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EC5164E3-1963-4979-81F7-8A279C08FFCC}"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97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C67525AB-9CC6-4A98-97A3-71641AE90160}"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93367"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93367"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8"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9" name="Rectangle 6"/>
          <p:cNvSpPr>
            <a:spLocks noGrp="1" noChangeArrowheads="1"/>
          </p:cNvSpPr>
          <p:nvPr>
            <p:ph type="sldNum" sz="quarter" idx="12"/>
          </p:nvPr>
        </p:nvSpPr>
        <p:spPr/>
        <p:txBody>
          <a:bodyPr/>
          <a:lstStyle>
            <a:lvl1pPr>
              <a:defRPr/>
            </a:lvl1pPr>
          </a:lstStyle>
          <a:p>
            <a:pPr>
              <a:defRPr/>
            </a:pPr>
            <a:fld id="{966B9DBC-4271-4A69-A299-B9B257CDE196}"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4"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5" name="Rectangle 6"/>
          <p:cNvSpPr>
            <a:spLocks noGrp="1" noChangeArrowheads="1"/>
          </p:cNvSpPr>
          <p:nvPr>
            <p:ph type="sldNum" sz="quarter" idx="12"/>
          </p:nvPr>
        </p:nvSpPr>
        <p:spPr/>
        <p:txBody>
          <a:bodyPr/>
          <a:lstStyle>
            <a:lvl1pPr>
              <a:defRPr/>
            </a:lvl1pPr>
          </a:lstStyle>
          <a:p>
            <a:pPr>
              <a:defRPr/>
            </a:pPr>
            <a:fld id="{55A6BC90-DA62-497D-85A0-671EC8B8B99D}"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3"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4" name="Rectangle 6"/>
          <p:cNvSpPr>
            <a:spLocks noGrp="1" noChangeArrowheads="1"/>
          </p:cNvSpPr>
          <p:nvPr>
            <p:ph type="sldNum" sz="quarter" idx="12"/>
          </p:nvPr>
        </p:nvSpPr>
        <p:spPr/>
        <p:txBody>
          <a:bodyPr/>
          <a:lstStyle>
            <a:lvl1pPr>
              <a:defRPr/>
            </a:lvl1pPr>
          </a:lstStyle>
          <a:p>
            <a:pPr>
              <a:defRPr/>
            </a:pPr>
            <a:fld id="{A53A1670-635C-484F-B66B-F3C5463313C5}"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084"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6733" y="273050"/>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1EA1992B-2FD0-4545-8017-743E29893A06}"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B03EECDA-5524-44A6-97FE-962CF15A473B}"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C1A37C62-8C54-40BB-927A-3489A09E5E67}"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8"/>
            <a:ext cx="27432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74638"/>
            <a:ext cx="802640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7DC5A77D-C17B-4B78-B311-05B2E560ACF3}"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854C4D94-471E-4E37-9F6A-C4617B0D70B4}"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7B7A1A89-5A52-4907-9FEF-3B72C21E6B3F}"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EC5164E3-1963-4979-81F7-8A279C08FFCC}"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97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C67525AB-9CC6-4A98-97A3-71641AE90160}"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93367"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93367"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8"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9" name="Rectangle 6"/>
          <p:cNvSpPr>
            <a:spLocks noGrp="1" noChangeArrowheads="1"/>
          </p:cNvSpPr>
          <p:nvPr>
            <p:ph type="sldNum" sz="quarter" idx="12"/>
          </p:nvPr>
        </p:nvSpPr>
        <p:spPr/>
        <p:txBody>
          <a:bodyPr/>
          <a:lstStyle>
            <a:lvl1pPr>
              <a:defRPr/>
            </a:lvl1pPr>
          </a:lstStyle>
          <a:p>
            <a:pPr>
              <a:defRPr/>
            </a:pPr>
            <a:fld id="{966B9DBC-4271-4A69-A299-B9B257CDE196}"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4"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5" name="Rectangle 6"/>
          <p:cNvSpPr>
            <a:spLocks noGrp="1" noChangeArrowheads="1"/>
          </p:cNvSpPr>
          <p:nvPr>
            <p:ph type="sldNum" sz="quarter" idx="12"/>
          </p:nvPr>
        </p:nvSpPr>
        <p:spPr/>
        <p:txBody>
          <a:bodyPr/>
          <a:lstStyle>
            <a:lvl1pPr>
              <a:defRPr/>
            </a:lvl1pPr>
          </a:lstStyle>
          <a:p>
            <a:pPr>
              <a:defRPr/>
            </a:pPr>
            <a:fld id="{55A6BC90-DA62-497D-85A0-671EC8B8B99D}"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3"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4" name="Rectangle 6"/>
          <p:cNvSpPr>
            <a:spLocks noGrp="1" noChangeArrowheads="1"/>
          </p:cNvSpPr>
          <p:nvPr>
            <p:ph type="sldNum" sz="quarter" idx="12"/>
          </p:nvPr>
        </p:nvSpPr>
        <p:spPr/>
        <p:txBody>
          <a:bodyPr/>
          <a:lstStyle>
            <a:lvl1pPr>
              <a:defRPr/>
            </a:lvl1pPr>
          </a:lstStyle>
          <a:p>
            <a:pPr>
              <a:defRPr/>
            </a:pPr>
            <a:fld id="{A53A1670-635C-484F-B66B-F3C5463313C5}"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084"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6733" y="273050"/>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1EA1992B-2FD0-4545-8017-743E29893A06}"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B03EECDA-5524-44A6-97FE-962CF15A473B}"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C1A37C62-8C54-40BB-927A-3489A09E5E67}"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8"/>
            <a:ext cx="27432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74638"/>
            <a:ext cx="802640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7DC5A77D-C17B-4B78-B311-05B2E560ACF3}"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854C4D94-471E-4E37-9F6A-C4617B0D70B4}"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7B7A1A89-5A52-4907-9FEF-3B72C21E6B3F}"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EC5164E3-1963-4979-81F7-8A279C08FFCC}"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97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C67525AB-9CC6-4A98-97A3-71641AE90160}"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93367"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93367"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8"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9" name="Rectangle 6"/>
          <p:cNvSpPr>
            <a:spLocks noGrp="1" noChangeArrowheads="1"/>
          </p:cNvSpPr>
          <p:nvPr>
            <p:ph type="sldNum" sz="quarter" idx="12"/>
          </p:nvPr>
        </p:nvSpPr>
        <p:spPr/>
        <p:txBody>
          <a:bodyPr/>
          <a:lstStyle>
            <a:lvl1pPr>
              <a:defRPr/>
            </a:lvl1pPr>
          </a:lstStyle>
          <a:p>
            <a:pPr>
              <a:defRPr/>
            </a:pPr>
            <a:fld id="{966B9DBC-4271-4A69-A299-B9B257CDE196}"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4"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5" name="Rectangle 6"/>
          <p:cNvSpPr>
            <a:spLocks noGrp="1" noChangeArrowheads="1"/>
          </p:cNvSpPr>
          <p:nvPr>
            <p:ph type="sldNum" sz="quarter" idx="12"/>
          </p:nvPr>
        </p:nvSpPr>
        <p:spPr/>
        <p:txBody>
          <a:bodyPr/>
          <a:lstStyle>
            <a:lvl1pPr>
              <a:defRPr/>
            </a:lvl1pPr>
          </a:lstStyle>
          <a:p>
            <a:pPr>
              <a:defRPr/>
            </a:pPr>
            <a:fld id="{55A6BC90-DA62-497D-85A0-671EC8B8B99D}"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3"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4" name="Rectangle 6"/>
          <p:cNvSpPr>
            <a:spLocks noGrp="1" noChangeArrowheads="1"/>
          </p:cNvSpPr>
          <p:nvPr>
            <p:ph type="sldNum" sz="quarter" idx="12"/>
          </p:nvPr>
        </p:nvSpPr>
        <p:spPr/>
        <p:txBody>
          <a:bodyPr/>
          <a:lstStyle>
            <a:lvl1pPr>
              <a:defRPr/>
            </a:lvl1pPr>
          </a:lstStyle>
          <a:p>
            <a:pPr>
              <a:defRPr/>
            </a:pPr>
            <a:fld id="{A53A1670-635C-484F-B66B-F3C5463313C5}"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084"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6733" y="273050"/>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1EA1992B-2FD0-4545-8017-743E29893A06}"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B03EECDA-5524-44A6-97FE-962CF15A473B}"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C1A37C62-8C54-40BB-927A-3489A09E5E67}"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8"/>
            <a:ext cx="27432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74638"/>
            <a:ext cx="802640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7DC5A77D-C17B-4B78-B311-05B2E560ACF3}"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854C4D94-471E-4E37-9F6A-C4617B0D70B4}"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7B7A1A89-5A52-4907-9FEF-3B72C21E6B3F}"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EC5164E3-1963-4979-81F7-8A279C08FFCC}"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97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C67525AB-9CC6-4A98-97A3-71641AE90160}"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92.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93367"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93367"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8"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9" name="Rectangle 6"/>
          <p:cNvSpPr>
            <a:spLocks noGrp="1" noChangeArrowheads="1"/>
          </p:cNvSpPr>
          <p:nvPr>
            <p:ph type="sldNum" sz="quarter" idx="12"/>
          </p:nvPr>
        </p:nvSpPr>
        <p:spPr/>
        <p:txBody>
          <a:bodyPr/>
          <a:lstStyle>
            <a:lvl1pPr>
              <a:defRPr/>
            </a:lvl1pPr>
          </a:lstStyle>
          <a:p>
            <a:pPr>
              <a:defRPr/>
            </a:pPr>
            <a:fld id="{966B9DBC-4271-4A69-A299-B9B257CDE196}"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93.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4"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5" name="Rectangle 6"/>
          <p:cNvSpPr>
            <a:spLocks noGrp="1" noChangeArrowheads="1"/>
          </p:cNvSpPr>
          <p:nvPr>
            <p:ph type="sldNum" sz="quarter" idx="12"/>
          </p:nvPr>
        </p:nvSpPr>
        <p:spPr/>
        <p:txBody>
          <a:bodyPr/>
          <a:lstStyle>
            <a:lvl1pPr>
              <a:defRPr/>
            </a:lvl1pPr>
          </a:lstStyle>
          <a:p>
            <a:pPr>
              <a:defRPr/>
            </a:pPr>
            <a:fld id="{55A6BC90-DA62-497D-85A0-671EC8B8B99D}"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3"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4" name="Rectangle 6"/>
          <p:cNvSpPr>
            <a:spLocks noGrp="1" noChangeArrowheads="1"/>
          </p:cNvSpPr>
          <p:nvPr>
            <p:ph type="sldNum" sz="quarter" idx="12"/>
          </p:nvPr>
        </p:nvSpPr>
        <p:spPr/>
        <p:txBody>
          <a:bodyPr/>
          <a:lstStyle>
            <a:lvl1pPr>
              <a:defRPr/>
            </a:lvl1pPr>
          </a:lstStyle>
          <a:p>
            <a:pPr>
              <a:defRPr/>
            </a:pPr>
            <a:fld id="{A53A1670-635C-484F-B66B-F3C5463313C5}"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084"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6733" y="273050"/>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1EA1992B-2FD0-4545-8017-743E29893A06}"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6"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7" name="Rectangle 6"/>
          <p:cNvSpPr>
            <a:spLocks noGrp="1" noChangeArrowheads="1"/>
          </p:cNvSpPr>
          <p:nvPr>
            <p:ph type="sldNum" sz="quarter" idx="12"/>
          </p:nvPr>
        </p:nvSpPr>
        <p:spPr/>
        <p:txBody>
          <a:bodyPr/>
          <a:lstStyle>
            <a:lvl1pPr>
              <a:defRPr/>
            </a:lvl1pPr>
          </a:lstStyle>
          <a:p>
            <a:pPr>
              <a:defRPr/>
            </a:pPr>
            <a:fld id="{B03EECDA-5524-44A6-97FE-962CF15A473B}"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C1A37C62-8C54-40BB-927A-3489A09E5E67}" type="slidenum">
              <a:rPr lang="en-US" altLang="zh-CN">
                <a:solidFill>
                  <a:srgbClr val="000000"/>
                </a:solidFill>
              </a:rPr>
            </a:fld>
            <a:endParaRPr lang="en-US" altLang="zh-CN">
              <a:solidFill>
                <a:srgbClr val="000000"/>
              </a:solidFill>
            </a:endParaRPr>
          </a:p>
        </p:txBody>
      </p:sp>
    </p:spTree>
  </p:cSld>
  <p:clrMapOvr>
    <a:masterClrMapping/>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8"/>
            <a:ext cx="27432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74638"/>
            <a:ext cx="802640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pPr>
              <a:defRPr/>
            </a:pPr>
            <a:endParaRPr lang="en-US" altLang="zh-CN">
              <a:solidFill>
                <a:srgbClr val="000000"/>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solidFill>
                <a:srgbClr val="000000"/>
              </a:solidFill>
            </a:endParaRPr>
          </a:p>
        </p:txBody>
      </p:sp>
      <p:sp>
        <p:nvSpPr>
          <p:cNvPr id="6" name="Rectangle 6"/>
          <p:cNvSpPr>
            <a:spLocks noGrp="1" noChangeArrowheads="1"/>
          </p:cNvSpPr>
          <p:nvPr>
            <p:ph type="sldNum" sz="quarter" idx="12"/>
          </p:nvPr>
        </p:nvSpPr>
        <p:spPr/>
        <p:txBody>
          <a:bodyPr/>
          <a:lstStyle>
            <a:lvl1pPr>
              <a:defRPr/>
            </a:lvl1pPr>
          </a:lstStyle>
          <a:p>
            <a:pPr>
              <a:defRPr/>
            </a:pPr>
            <a:fld id="{7DC5A77D-C17B-4B78-B311-05B2E560ACF3}" type="slidenum">
              <a:rPr lang="en-US" altLang="zh-CN">
                <a:solidFill>
                  <a:srgbClr val="000000"/>
                </a:solidFill>
              </a:rPr>
            </a:fld>
            <a:endParaRPr lang="en-US" altLang="zh-CN">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2" Type="http://schemas.openxmlformats.org/officeDocument/2006/relationships/theme" Target="../theme/theme2.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31.xml"/><Relationship Id="rId8" Type="http://schemas.openxmlformats.org/officeDocument/2006/relationships/slideLayout" Target="../slideLayouts/slideLayout30.xml"/><Relationship Id="rId7" Type="http://schemas.openxmlformats.org/officeDocument/2006/relationships/slideLayout" Target="../slideLayouts/slideLayout29.xml"/><Relationship Id="rId6" Type="http://schemas.openxmlformats.org/officeDocument/2006/relationships/slideLayout" Target="../slideLayouts/slideLayout28.xml"/><Relationship Id="rId5" Type="http://schemas.openxmlformats.org/officeDocument/2006/relationships/slideLayout" Target="../slideLayouts/slideLayout27.xml"/><Relationship Id="rId4" Type="http://schemas.openxmlformats.org/officeDocument/2006/relationships/slideLayout" Target="../slideLayouts/slideLayout26.xml"/><Relationship Id="rId3" Type="http://schemas.openxmlformats.org/officeDocument/2006/relationships/slideLayout" Target="../slideLayouts/slideLayout25.xml"/><Relationship Id="rId2" Type="http://schemas.openxmlformats.org/officeDocument/2006/relationships/slideLayout" Target="../slideLayouts/slideLayout24.xml"/><Relationship Id="rId12" Type="http://schemas.openxmlformats.org/officeDocument/2006/relationships/theme" Target="../theme/theme3.xml"/><Relationship Id="rId11" Type="http://schemas.openxmlformats.org/officeDocument/2006/relationships/slideLayout" Target="../slideLayouts/slideLayout33.xml"/><Relationship Id="rId10" Type="http://schemas.openxmlformats.org/officeDocument/2006/relationships/slideLayout" Target="../slideLayouts/slideLayout32.xml"/><Relationship Id="rId1" Type="http://schemas.openxmlformats.org/officeDocument/2006/relationships/slideLayout" Target="../slideLayouts/slideLayout23.xml"/></Relationships>
</file>

<file path=ppt/slideMasters/_rels/slideMaster4.xml.rels><?xml version="1.0" encoding="UTF-8" standalone="yes"?>
<Relationships xmlns="http://schemas.openxmlformats.org/package/2006/relationships"><Relationship Id="rId9" Type="http://schemas.openxmlformats.org/officeDocument/2006/relationships/slideLayout" Target="../slideLayouts/slideLayout42.xml"/><Relationship Id="rId8" Type="http://schemas.openxmlformats.org/officeDocument/2006/relationships/slideLayout" Target="../slideLayouts/slideLayout41.xml"/><Relationship Id="rId7" Type="http://schemas.openxmlformats.org/officeDocument/2006/relationships/slideLayout" Target="../slideLayouts/slideLayout40.xml"/><Relationship Id="rId6" Type="http://schemas.openxmlformats.org/officeDocument/2006/relationships/slideLayout" Target="../slideLayouts/slideLayout39.xml"/><Relationship Id="rId5" Type="http://schemas.openxmlformats.org/officeDocument/2006/relationships/slideLayout" Target="../slideLayouts/slideLayout38.xml"/><Relationship Id="rId4" Type="http://schemas.openxmlformats.org/officeDocument/2006/relationships/slideLayout" Target="../slideLayouts/slideLayout37.xml"/><Relationship Id="rId3" Type="http://schemas.openxmlformats.org/officeDocument/2006/relationships/slideLayout" Target="../slideLayouts/slideLayout36.xml"/><Relationship Id="rId2" Type="http://schemas.openxmlformats.org/officeDocument/2006/relationships/slideLayout" Target="../slideLayouts/slideLayout35.xml"/><Relationship Id="rId12" Type="http://schemas.openxmlformats.org/officeDocument/2006/relationships/theme" Target="../theme/theme4.xml"/><Relationship Id="rId11" Type="http://schemas.openxmlformats.org/officeDocument/2006/relationships/slideLayout" Target="../slideLayouts/slideLayout44.xml"/><Relationship Id="rId10" Type="http://schemas.openxmlformats.org/officeDocument/2006/relationships/slideLayout" Target="../slideLayouts/slideLayout43.xml"/><Relationship Id="rId1" Type="http://schemas.openxmlformats.org/officeDocument/2006/relationships/slideLayout" Target="../slideLayouts/slideLayout34.xml"/></Relationships>
</file>

<file path=ppt/slideMasters/_rels/slideMaster5.xml.rels><?xml version="1.0" encoding="UTF-8" standalone="yes"?>
<Relationships xmlns="http://schemas.openxmlformats.org/package/2006/relationships"><Relationship Id="rId9" Type="http://schemas.openxmlformats.org/officeDocument/2006/relationships/slideLayout" Target="../slideLayouts/slideLayout53.xml"/><Relationship Id="rId8" Type="http://schemas.openxmlformats.org/officeDocument/2006/relationships/slideLayout" Target="../slideLayouts/slideLayout52.xml"/><Relationship Id="rId7" Type="http://schemas.openxmlformats.org/officeDocument/2006/relationships/slideLayout" Target="../slideLayouts/slideLayout51.xml"/><Relationship Id="rId6" Type="http://schemas.openxmlformats.org/officeDocument/2006/relationships/slideLayout" Target="../slideLayouts/slideLayout50.xml"/><Relationship Id="rId5" Type="http://schemas.openxmlformats.org/officeDocument/2006/relationships/slideLayout" Target="../slideLayouts/slideLayout49.xml"/><Relationship Id="rId4" Type="http://schemas.openxmlformats.org/officeDocument/2006/relationships/slideLayout" Target="../slideLayouts/slideLayout48.xml"/><Relationship Id="rId3" Type="http://schemas.openxmlformats.org/officeDocument/2006/relationships/slideLayout" Target="../slideLayouts/slideLayout47.xml"/><Relationship Id="rId2" Type="http://schemas.openxmlformats.org/officeDocument/2006/relationships/slideLayout" Target="../slideLayouts/slideLayout46.xml"/><Relationship Id="rId12" Type="http://schemas.openxmlformats.org/officeDocument/2006/relationships/theme" Target="../theme/theme5.xml"/><Relationship Id="rId11" Type="http://schemas.openxmlformats.org/officeDocument/2006/relationships/slideLayout" Target="../slideLayouts/slideLayout55.xml"/><Relationship Id="rId10" Type="http://schemas.openxmlformats.org/officeDocument/2006/relationships/slideLayout" Target="../slideLayouts/slideLayout54.xml"/><Relationship Id="rId1" Type="http://schemas.openxmlformats.org/officeDocument/2006/relationships/slideLayout" Target="../slideLayouts/slideLayout45.xml"/></Relationships>
</file>

<file path=ppt/slideMasters/_rels/slideMaster6.xml.rels><?xml version="1.0" encoding="UTF-8" standalone="yes"?>
<Relationships xmlns="http://schemas.openxmlformats.org/package/2006/relationships"><Relationship Id="rId9" Type="http://schemas.openxmlformats.org/officeDocument/2006/relationships/slideLayout" Target="../slideLayouts/slideLayout64.xml"/><Relationship Id="rId8" Type="http://schemas.openxmlformats.org/officeDocument/2006/relationships/slideLayout" Target="../slideLayouts/slideLayout63.xml"/><Relationship Id="rId7" Type="http://schemas.openxmlformats.org/officeDocument/2006/relationships/slideLayout" Target="../slideLayouts/slideLayout62.xml"/><Relationship Id="rId6" Type="http://schemas.openxmlformats.org/officeDocument/2006/relationships/slideLayout" Target="../slideLayouts/slideLayout61.xml"/><Relationship Id="rId5" Type="http://schemas.openxmlformats.org/officeDocument/2006/relationships/slideLayout" Target="../slideLayouts/slideLayout60.xml"/><Relationship Id="rId4" Type="http://schemas.openxmlformats.org/officeDocument/2006/relationships/slideLayout" Target="../slideLayouts/slideLayout59.xml"/><Relationship Id="rId3" Type="http://schemas.openxmlformats.org/officeDocument/2006/relationships/slideLayout" Target="../slideLayouts/slideLayout58.xml"/><Relationship Id="rId2" Type="http://schemas.openxmlformats.org/officeDocument/2006/relationships/slideLayout" Target="../slideLayouts/slideLayout57.xml"/><Relationship Id="rId12" Type="http://schemas.openxmlformats.org/officeDocument/2006/relationships/theme" Target="../theme/theme6.xml"/><Relationship Id="rId11" Type="http://schemas.openxmlformats.org/officeDocument/2006/relationships/slideLayout" Target="../slideLayouts/slideLayout66.xml"/><Relationship Id="rId10" Type="http://schemas.openxmlformats.org/officeDocument/2006/relationships/slideLayout" Target="../slideLayouts/slideLayout65.xml"/><Relationship Id="rId1" Type="http://schemas.openxmlformats.org/officeDocument/2006/relationships/slideLayout" Target="../slideLayouts/slideLayout56.xml"/></Relationships>
</file>

<file path=ppt/slideMasters/_rels/slideMaster7.xml.rels><?xml version="1.0" encoding="UTF-8" standalone="yes"?>
<Relationships xmlns="http://schemas.openxmlformats.org/package/2006/relationships"><Relationship Id="rId9" Type="http://schemas.openxmlformats.org/officeDocument/2006/relationships/slideLayout" Target="../slideLayouts/slideLayout75.xml"/><Relationship Id="rId8" Type="http://schemas.openxmlformats.org/officeDocument/2006/relationships/slideLayout" Target="../slideLayouts/slideLayout74.xml"/><Relationship Id="rId7" Type="http://schemas.openxmlformats.org/officeDocument/2006/relationships/slideLayout" Target="../slideLayouts/slideLayout73.xml"/><Relationship Id="rId6" Type="http://schemas.openxmlformats.org/officeDocument/2006/relationships/slideLayout" Target="../slideLayouts/slideLayout72.xml"/><Relationship Id="rId5" Type="http://schemas.openxmlformats.org/officeDocument/2006/relationships/slideLayout" Target="../slideLayouts/slideLayout71.xml"/><Relationship Id="rId4" Type="http://schemas.openxmlformats.org/officeDocument/2006/relationships/slideLayout" Target="../slideLayouts/slideLayout70.xml"/><Relationship Id="rId3" Type="http://schemas.openxmlformats.org/officeDocument/2006/relationships/slideLayout" Target="../slideLayouts/slideLayout69.xml"/><Relationship Id="rId2" Type="http://schemas.openxmlformats.org/officeDocument/2006/relationships/slideLayout" Target="../slideLayouts/slideLayout68.xml"/><Relationship Id="rId12" Type="http://schemas.openxmlformats.org/officeDocument/2006/relationships/theme" Target="../theme/theme7.xml"/><Relationship Id="rId11" Type="http://schemas.openxmlformats.org/officeDocument/2006/relationships/slideLayout" Target="../slideLayouts/slideLayout77.xml"/><Relationship Id="rId10" Type="http://schemas.openxmlformats.org/officeDocument/2006/relationships/slideLayout" Target="../slideLayouts/slideLayout76.xml"/><Relationship Id="rId1" Type="http://schemas.openxmlformats.org/officeDocument/2006/relationships/slideLayout" Target="../slideLayouts/slideLayout67.xml"/></Relationships>
</file>

<file path=ppt/slideMasters/_rels/slideMaster8.xml.rels><?xml version="1.0" encoding="UTF-8" standalone="yes"?>
<Relationships xmlns="http://schemas.openxmlformats.org/package/2006/relationships"><Relationship Id="rId9" Type="http://schemas.openxmlformats.org/officeDocument/2006/relationships/slideLayout" Target="../slideLayouts/slideLayout86.xml"/><Relationship Id="rId8" Type="http://schemas.openxmlformats.org/officeDocument/2006/relationships/slideLayout" Target="../slideLayouts/slideLayout85.xml"/><Relationship Id="rId7" Type="http://schemas.openxmlformats.org/officeDocument/2006/relationships/slideLayout" Target="../slideLayouts/slideLayout84.xml"/><Relationship Id="rId6" Type="http://schemas.openxmlformats.org/officeDocument/2006/relationships/slideLayout" Target="../slideLayouts/slideLayout83.xml"/><Relationship Id="rId5" Type="http://schemas.openxmlformats.org/officeDocument/2006/relationships/slideLayout" Target="../slideLayouts/slideLayout82.xml"/><Relationship Id="rId4" Type="http://schemas.openxmlformats.org/officeDocument/2006/relationships/slideLayout" Target="../slideLayouts/slideLayout81.xml"/><Relationship Id="rId3" Type="http://schemas.openxmlformats.org/officeDocument/2006/relationships/slideLayout" Target="../slideLayouts/slideLayout80.xml"/><Relationship Id="rId2" Type="http://schemas.openxmlformats.org/officeDocument/2006/relationships/slideLayout" Target="../slideLayouts/slideLayout79.xml"/><Relationship Id="rId12" Type="http://schemas.openxmlformats.org/officeDocument/2006/relationships/theme" Target="../theme/theme8.xml"/><Relationship Id="rId11" Type="http://schemas.openxmlformats.org/officeDocument/2006/relationships/slideLayout" Target="../slideLayouts/slideLayout88.xml"/><Relationship Id="rId10" Type="http://schemas.openxmlformats.org/officeDocument/2006/relationships/slideLayout" Target="../slideLayouts/slideLayout87.xml"/><Relationship Id="rId1" Type="http://schemas.openxmlformats.org/officeDocument/2006/relationships/slideLayout" Target="../slideLayouts/slideLayout78.xml"/></Relationships>
</file>

<file path=ppt/slideMasters/_rels/slideMaster9.xml.rels><?xml version="1.0" encoding="UTF-8" standalone="yes"?>
<Relationships xmlns="http://schemas.openxmlformats.org/package/2006/relationships"><Relationship Id="rId9" Type="http://schemas.openxmlformats.org/officeDocument/2006/relationships/slideLayout" Target="../slideLayouts/slideLayout97.xml"/><Relationship Id="rId8" Type="http://schemas.openxmlformats.org/officeDocument/2006/relationships/slideLayout" Target="../slideLayouts/slideLayout96.xml"/><Relationship Id="rId7" Type="http://schemas.openxmlformats.org/officeDocument/2006/relationships/slideLayout" Target="../slideLayouts/slideLayout95.xml"/><Relationship Id="rId6" Type="http://schemas.openxmlformats.org/officeDocument/2006/relationships/slideLayout" Target="../slideLayouts/slideLayout94.xml"/><Relationship Id="rId5" Type="http://schemas.openxmlformats.org/officeDocument/2006/relationships/slideLayout" Target="../slideLayouts/slideLayout93.xml"/><Relationship Id="rId4" Type="http://schemas.openxmlformats.org/officeDocument/2006/relationships/slideLayout" Target="../slideLayouts/slideLayout92.xml"/><Relationship Id="rId3" Type="http://schemas.openxmlformats.org/officeDocument/2006/relationships/slideLayout" Target="../slideLayouts/slideLayout91.xml"/><Relationship Id="rId2" Type="http://schemas.openxmlformats.org/officeDocument/2006/relationships/slideLayout" Target="../slideLayouts/slideLayout90.xml"/><Relationship Id="rId12" Type="http://schemas.openxmlformats.org/officeDocument/2006/relationships/theme" Target="../theme/theme9.xml"/><Relationship Id="rId11" Type="http://schemas.openxmlformats.org/officeDocument/2006/relationships/slideLayout" Target="../slideLayouts/slideLayout99.xml"/><Relationship Id="rId10" Type="http://schemas.openxmlformats.org/officeDocument/2006/relationships/slideLayout" Target="../slideLayouts/slideLayout98.xml"/><Relationship Id="rId1" Type="http://schemas.openxmlformats.org/officeDocument/2006/relationships/slideLayout" Target="../slideLayouts/slideLayout89.xml"/></Relationships>
</file>

<file path=ppt/slideMasters/_rels/slideMaster10.xml.rels><?xml version="1.0" encoding="UTF-8" standalone="yes"?>
<Relationships xmlns="http://schemas.openxmlformats.org/package/2006/relationships"><Relationship Id="rId9" Type="http://schemas.openxmlformats.org/officeDocument/2006/relationships/slideLayout" Target="../slideLayouts/slideLayout108.xml"/><Relationship Id="rId8" Type="http://schemas.openxmlformats.org/officeDocument/2006/relationships/slideLayout" Target="../slideLayouts/slideLayout107.xml"/><Relationship Id="rId7" Type="http://schemas.openxmlformats.org/officeDocument/2006/relationships/slideLayout" Target="../slideLayouts/slideLayout106.xml"/><Relationship Id="rId6" Type="http://schemas.openxmlformats.org/officeDocument/2006/relationships/slideLayout" Target="../slideLayouts/slideLayout105.xml"/><Relationship Id="rId5" Type="http://schemas.openxmlformats.org/officeDocument/2006/relationships/slideLayout" Target="../slideLayouts/slideLayout104.xml"/><Relationship Id="rId4" Type="http://schemas.openxmlformats.org/officeDocument/2006/relationships/slideLayout" Target="../slideLayouts/slideLayout103.xml"/><Relationship Id="rId3" Type="http://schemas.openxmlformats.org/officeDocument/2006/relationships/slideLayout" Target="../slideLayouts/slideLayout102.xml"/><Relationship Id="rId2" Type="http://schemas.openxmlformats.org/officeDocument/2006/relationships/slideLayout" Target="../slideLayouts/slideLayout101.xml"/><Relationship Id="rId12" Type="http://schemas.openxmlformats.org/officeDocument/2006/relationships/theme" Target="../theme/theme10.xml"/><Relationship Id="rId11" Type="http://schemas.openxmlformats.org/officeDocument/2006/relationships/slideLayout" Target="../slideLayouts/slideLayout110.xml"/><Relationship Id="rId10" Type="http://schemas.openxmlformats.org/officeDocument/2006/relationships/slideLayout" Target="../slideLayouts/slideLayout109.xml"/><Relationship Id="rId1" Type="http://schemas.openxmlformats.org/officeDocument/2006/relationships/slideLayout" Target="../slideLayouts/slideLayout100.xml"/></Relationships>
</file>

<file path=ppt/slideMasters/_rels/slideMaster11.xml.rels><?xml version="1.0" encoding="UTF-8" standalone="yes"?>
<Relationships xmlns="http://schemas.openxmlformats.org/package/2006/relationships"><Relationship Id="rId9" Type="http://schemas.openxmlformats.org/officeDocument/2006/relationships/slideLayout" Target="../slideLayouts/slideLayout119.xml"/><Relationship Id="rId8" Type="http://schemas.openxmlformats.org/officeDocument/2006/relationships/slideLayout" Target="../slideLayouts/slideLayout118.xml"/><Relationship Id="rId7" Type="http://schemas.openxmlformats.org/officeDocument/2006/relationships/slideLayout" Target="../slideLayouts/slideLayout117.xml"/><Relationship Id="rId6" Type="http://schemas.openxmlformats.org/officeDocument/2006/relationships/slideLayout" Target="../slideLayouts/slideLayout116.xml"/><Relationship Id="rId5" Type="http://schemas.openxmlformats.org/officeDocument/2006/relationships/slideLayout" Target="../slideLayouts/slideLayout115.xml"/><Relationship Id="rId4" Type="http://schemas.openxmlformats.org/officeDocument/2006/relationships/slideLayout" Target="../slideLayouts/slideLayout114.xml"/><Relationship Id="rId3" Type="http://schemas.openxmlformats.org/officeDocument/2006/relationships/slideLayout" Target="../slideLayouts/slideLayout113.xml"/><Relationship Id="rId2" Type="http://schemas.openxmlformats.org/officeDocument/2006/relationships/slideLayout" Target="../slideLayouts/slideLayout112.xml"/><Relationship Id="rId12" Type="http://schemas.openxmlformats.org/officeDocument/2006/relationships/theme" Target="../theme/theme11.xml"/><Relationship Id="rId11" Type="http://schemas.openxmlformats.org/officeDocument/2006/relationships/slideLayout" Target="../slideLayouts/slideLayout121.xml"/><Relationship Id="rId10" Type="http://schemas.openxmlformats.org/officeDocument/2006/relationships/slideLayout" Target="../slideLayouts/slideLayout120.xml"/><Relationship Id="rId1" Type="http://schemas.openxmlformats.org/officeDocument/2006/relationships/slideLayout" Target="../slideLayouts/slideLayout111.xml"/></Relationships>
</file>

<file path=ppt/slideMasters/_rels/slideMaster12.xml.rels><?xml version="1.0" encoding="UTF-8" standalone="yes"?>
<Relationships xmlns="http://schemas.openxmlformats.org/package/2006/relationships"><Relationship Id="rId9" Type="http://schemas.openxmlformats.org/officeDocument/2006/relationships/slideLayout" Target="../slideLayouts/slideLayout130.xml"/><Relationship Id="rId8" Type="http://schemas.openxmlformats.org/officeDocument/2006/relationships/slideLayout" Target="../slideLayouts/slideLayout129.xml"/><Relationship Id="rId7" Type="http://schemas.openxmlformats.org/officeDocument/2006/relationships/slideLayout" Target="../slideLayouts/slideLayout128.xml"/><Relationship Id="rId6" Type="http://schemas.openxmlformats.org/officeDocument/2006/relationships/slideLayout" Target="../slideLayouts/slideLayout127.xml"/><Relationship Id="rId5" Type="http://schemas.openxmlformats.org/officeDocument/2006/relationships/slideLayout" Target="../slideLayouts/slideLayout126.xml"/><Relationship Id="rId4" Type="http://schemas.openxmlformats.org/officeDocument/2006/relationships/slideLayout" Target="../slideLayouts/slideLayout125.xml"/><Relationship Id="rId3" Type="http://schemas.openxmlformats.org/officeDocument/2006/relationships/slideLayout" Target="../slideLayouts/slideLayout124.xml"/><Relationship Id="rId2" Type="http://schemas.openxmlformats.org/officeDocument/2006/relationships/slideLayout" Target="../slideLayouts/slideLayout123.xml"/><Relationship Id="rId12" Type="http://schemas.openxmlformats.org/officeDocument/2006/relationships/theme" Target="../theme/theme12.xml"/><Relationship Id="rId11" Type="http://schemas.openxmlformats.org/officeDocument/2006/relationships/slideLayout" Target="../slideLayouts/slideLayout132.xml"/><Relationship Id="rId10" Type="http://schemas.openxmlformats.org/officeDocument/2006/relationships/slideLayout" Target="../slideLayouts/slideLayout131.xml"/><Relationship Id="rId1" Type="http://schemas.openxmlformats.org/officeDocument/2006/relationships/slideLayout" Target="../slideLayouts/slideLayout122.xml"/></Relationships>
</file>

<file path=ppt/slideMasters/_rels/slideMaster13.xml.rels><?xml version="1.0" encoding="UTF-8" standalone="yes"?>
<Relationships xmlns="http://schemas.openxmlformats.org/package/2006/relationships"><Relationship Id="rId9" Type="http://schemas.openxmlformats.org/officeDocument/2006/relationships/slideLayout" Target="../slideLayouts/slideLayout141.xml"/><Relationship Id="rId8" Type="http://schemas.openxmlformats.org/officeDocument/2006/relationships/slideLayout" Target="../slideLayouts/slideLayout140.xml"/><Relationship Id="rId7" Type="http://schemas.openxmlformats.org/officeDocument/2006/relationships/slideLayout" Target="../slideLayouts/slideLayout139.xml"/><Relationship Id="rId6" Type="http://schemas.openxmlformats.org/officeDocument/2006/relationships/slideLayout" Target="../slideLayouts/slideLayout138.xml"/><Relationship Id="rId5" Type="http://schemas.openxmlformats.org/officeDocument/2006/relationships/slideLayout" Target="../slideLayouts/slideLayout137.xml"/><Relationship Id="rId4" Type="http://schemas.openxmlformats.org/officeDocument/2006/relationships/slideLayout" Target="../slideLayouts/slideLayout136.xml"/><Relationship Id="rId3" Type="http://schemas.openxmlformats.org/officeDocument/2006/relationships/slideLayout" Target="../slideLayouts/slideLayout135.xml"/><Relationship Id="rId2" Type="http://schemas.openxmlformats.org/officeDocument/2006/relationships/slideLayout" Target="../slideLayouts/slideLayout134.xml"/><Relationship Id="rId12" Type="http://schemas.openxmlformats.org/officeDocument/2006/relationships/theme" Target="../theme/theme13.xml"/><Relationship Id="rId11" Type="http://schemas.openxmlformats.org/officeDocument/2006/relationships/slideLayout" Target="../slideLayouts/slideLayout143.xml"/><Relationship Id="rId10" Type="http://schemas.openxmlformats.org/officeDocument/2006/relationships/slideLayout" Target="../slideLayouts/slideLayout142.xml"/><Relationship Id="rId1" Type="http://schemas.openxmlformats.org/officeDocument/2006/relationships/slideLayout" Target="../slideLayouts/slideLayout133.xml"/></Relationships>
</file>

<file path=ppt/slideMasters/_rels/slideMaster14.xml.rels><?xml version="1.0" encoding="UTF-8" standalone="yes"?>
<Relationships xmlns="http://schemas.openxmlformats.org/package/2006/relationships"><Relationship Id="rId9" Type="http://schemas.openxmlformats.org/officeDocument/2006/relationships/slideLayout" Target="../slideLayouts/slideLayout152.xml"/><Relationship Id="rId8" Type="http://schemas.openxmlformats.org/officeDocument/2006/relationships/slideLayout" Target="../slideLayouts/slideLayout151.xml"/><Relationship Id="rId7" Type="http://schemas.openxmlformats.org/officeDocument/2006/relationships/slideLayout" Target="../slideLayouts/slideLayout150.xml"/><Relationship Id="rId6" Type="http://schemas.openxmlformats.org/officeDocument/2006/relationships/slideLayout" Target="../slideLayouts/slideLayout149.xml"/><Relationship Id="rId5" Type="http://schemas.openxmlformats.org/officeDocument/2006/relationships/slideLayout" Target="../slideLayouts/slideLayout148.xml"/><Relationship Id="rId4" Type="http://schemas.openxmlformats.org/officeDocument/2006/relationships/slideLayout" Target="../slideLayouts/slideLayout147.xml"/><Relationship Id="rId3" Type="http://schemas.openxmlformats.org/officeDocument/2006/relationships/slideLayout" Target="../slideLayouts/slideLayout146.xml"/><Relationship Id="rId2" Type="http://schemas.openxmlformats.org/officeDocument/2006/relationships/slideLayout" Target="../slideLayouts/slideLayout145.xml"/><Relationship Id="rId12" Type="http://schemas.openxmlformats.org/officeDocument/2006/relationships/theme" Target="../theme/theme14.xml"/><Relationship Id="rId11" Type="http://schemas.openxmlformats.org/officeDocument/2006/relationships/slideLayout" Target="../slideLayouts/slideLayout154.xml"/><Relationship Id="rId10" Type="http://schemas.openxmlformats.org/officeDocument/2006/relationships/slideLayout" Target="../slideLayouts/slideLayout153.xml"/><Relationship Id="rId1" Type="http://schemas.openxmlformats.org/officeDocument/2006/relationships/slideLayout" Target="../slideLayouts/slideLayout144.xml"/></Relationships>
</file>

<file path=ppt/slideMasters/_rels/slideMaster15.xml.rels><?xml version="1.0" encoding="UTF-8" standalone="yes"?>
<Relationships xmlns="http://schemas.openxmlformats.org/package/2006/relationships"><Relationship Id="rId9" Type="http://schemas.openxmlformats.org/officeDocument/2006/relationships/slideLayout" Target="../slideLayouts/slideLayout163.xml"/><Relationship Id="rId8" Type="http://schemas.openxmlformats.org/officeDocument/2006/relationships/slideLayout" Target="../slideLayouts/slideLayout162.xml"/><Relationship Id="rId7" Type="http://schemas.openxmlformats.org/officeDocument/2006/relationships/slideLayout" Target="../slideLayouts/slideLayout161.xml"/><Relationship Id="rId6" Type="http://schemas.openxmlformats.org/officeDocument/2006/relationships/slideLayout" Target="../slideLayouts/slideLayout160.xml"/><Relationship Id="rId5" Type="http://schemas.openxmlformats.org/officeDocument/2006/relationships/slideLayout" Target="../slideLayouts/slideLayout159.xml"/><Relationship Id="rId4" Type="http://schemas.openxmlformats.org/officeDocument/2006/relationships/slideLayout" Target="../slideLayouts/slideLayout158.xml"/><Relationship Id="rId3" Type="http://schemas.openxmlformats.org/officeDocument/2006/relationships/slideLayout" Target="../slideLayouts/slideLayout157.xml"/><Relationship Id="rId2" Type="http://schemas.openxmlformats.org/officeDocument/2006/relationships/slideLayout" Target="../slideLayouts/slideLayout156.xml"/><Relationship Id="rId12" Type="http://schemas.openxmlformats.org/officeDocument/2006/relationships/theme" Target="../theme/theme15.xml"/><Relationship Id="rId11" Type="http://schemas.openxmlformats.org/officeDocument/2006/relationships/slideLayout" Target="../slideLayouts/slideLayout165.xml"/><Relationship Id="rId10" Type="http://schemas.openxmlformats.org/officeDocument/2006/relationships/slideLayout" Target="../slideLayouts/slideLayout164.xml"/><Relationship Id="rId1" Type="http://schemas.openxmlformats.org/officeDocument/2006/relationships/slideLayout" Target="../slideLayouts/slideLayout155.xml"/></Relationships>
</file>

<file path=ppt/slideMasters/_rels/slideMaster16.xml.rels><?xml version="1.0" encoding="UTF-8" standalone="yes"?>
<Relationships xmlns="http://schemas.openxmlformats.org/package/2006/relationships"><Relationship Id="rId9" Type="http://schemas.openxmlformats.org/officeDocument/2006/relationships/slideLayout" Target="../slideLayouts/slideLayout174.xml"/><Relationship Id="rId8" Type="http://schemas.openxmlformats.org/officeDocument/2006/relationships/slideLayout" Target="../slideLayouts/slideLayout173.xml"/><Relationship Id="rId7" Type="http://schemas.openxmlformats.org/officeDocument/2006/relationships/slideLayout" Target="../slideLayouts/slideLayout172.xml"/><Relationship Id="rId6" Type="http://schemas.openxmlformats.org/officeDocument/2006/relationships/slideLayout" Target="../slideLayouts/slideLayout171.xml"/><Relationship Id="rId5" Type="http://schemas.openxmlformats.org/officeDocument/2006/relationships/slideLayout" Target="../slideLayouts/slideLayout170.xml"/><Relationship Id="rId4" Type="http://schemas.openxmlformats.org/officeDocument/2006/relationships/slideLayout" Target="../slideLayouts/slideLayout169.xml"/><Relationship Id="rId3" Type="http://schemas.openxmlformats.org/officeDocument/2006/relationships/slideLayout" Target="../slideLayouts/slideLayout168.xml"/><Relationship Id="rId2" Type="http://schemas.openxmlformats.org/officeDocument/2006/relationships/slideLayout" Target="../slideLayouts/slideLayout167.xml"/><Relationship Id="rId12" Type="http://schemas.openxmlformats.org/officeDocument/2006/relationships/theme" Target="../theme/theme16.xml"/><Relationship Id="rId11" Type="http://schemas.openxmlformats.org/officeDocument/2006/relationships/slideLayout" Target="../slideLayouts/slideLayout176.xml"/><Relationship Id="rId10" Type="http://schemas.openxmlformats.org/officeDocument/2006/relationships/slideLayout" Target="../slideLayouts/slideLayout175.xml"/><Relationship Id="rId1" Type="http://schemas.openxmlformats.org/officeDocument/2006/relationships/slideLayout" Target="../slideLayouts/slideLayout166.xml"/></Relationships>
</file>

<file path=ppt/slideMasters/_rels/slideMaster17.xml.rels><?xml version="1.0" encoding="UTF-8" standalone="yes"?>
<Relationships xmlns="http://schemas.openxmlformats.org/package/2006/relationships"><Relationship Id="rId9" Type="http://schemas.openxmlformats.org/officeDocument/2006/relationships/slideLayout" Target="../slideLayouts/slideLayout185.xml"/><Relationship Id="rId8" Type="http://schemas.openxmlformats.org/officeDocument/2006/relationships/slideLayout" Target="../slideLayouts/slideLayout184.xml"/><Relationship Id="rId7" Type="http://schemas.openxmlformats.org/officeDocument/2006/relationships/slideLayout" Target="../slideLayouts/slideLayout183.xml"/><Relationship Id="rId6" Type="http://schemas.openxmlformats.org/officeDocument/2006/relationships/slideLayout" Target="../slideLayouts/slideLayout182.xml"/><Relationship Id="rId5" Type="http://schemas.openxmlformats.org/officeDocument/2006/relationships/slideLayout" Target="../slideLayouts/slideLayout181.xml"/><Relationship Id="rId4" Type="http://schemas.openxmlformats.org/officeDocument/2006/relationships/slideLayout" Target="../slideLayouts/slideLayout180.xml"/><Relationship Id="rId3" Type="http://schemas.openxmlformats.org/officeDocument/2006/relationships/slideLayout" Target="../slideLayouts/slideLayout179.xml"/><Relationship Id="rId2" Type="http://schemas.openxmlformats.org/officeDocument/2006/relationships/slideLayout" Target="../slideLayouts/slideLayout178.xml"/><Relationship Id="rId12" Type="http://schemas.openxmlformats.org/officeDocument/2006/relationships/theme" Target="../theme/theme17.xml"/><Relationship Id="rId11" Type="http://schemas.openxmlformats.org/officeDocument/2006/relationships/slideLayout" Target="../slideLayouts/slideLayout187.xml"/><Relationship Id="rId10" Type="http://schemas.openxmlformats.org/officeDocument/2006/relationships/slideLayout" Target="../slideLayouts/slideLayout186.xml"/><Relationship Id="rId1" Type="http://schemas.openxmlformats.org/officeDocument/2006/relationships/slideLayout" Target="../slideLayouts/slideLayout177.xml"/></Relationships>
</file>

<file path=ppt/slideMasters/_rels/slideMaster18.xml.rels><?xml version="1.0" encoding="UTF-8" standalone="yes"?>
<Relationships xmlns="http://schemas.openxmlformats.org/package/2006/relationships"><Relationship Id="rId9" Type="http://schemas.openxmlformats.org/officeDocument/2006/relationships/slideLayout" Target="../slideLayouts/slideLayout196.xml"/><Relationship Id="rId8" Type="http://schemas.openxmlformats.org/officeDocument/2006/relationships/slideLayout" Target="../slideLayouts/slideLayout195.xml"/><Relationship Id="rId7" Type="http://schemas.openxmlformats.org/officeDocument/2006/relationships/slideLayout" Target="../slideLayouts/slideLayout194.xml"/><Relationship Id="rId6" Type="http://schemas.openxmlformats.org/officeDocument/2006/relationships/slideLayout" Target="../slideLayouts/slideLayout193.xml"/><Relationship Id="rId5" Type="http://schemas.openxmlformats.org/officeDocument/2006/relationships/slideLayout" Target="../slideLayouts/slideLayout192.xml"/><Relationship Id="rId4" Type="http://schemas.openxmlformats.org/officeDocument/2006/relationships/slideLayout" Target="../slideLayouts/slideLayout191.xml"/><Relationship Id="rId3" Type="http://schemas.openxmlformats.org/officeDocument/2006/relationships/slideLayout" Target="../slideLayouts/slideLayout190.xml"/><Relationship Id="rId2" Type="http://schemas.openxmlformats.org/officeDocument/2006/relationships/slideLayout" Target="../slideLayouts/slideLayout189.xml"/><Relationship Id="rId12" Type="http://schemas.openxmlformats.org/officeDocument/2006/relationships/theme" Target="../theme/theme18.xml"/><Relationship Id="rId11" Type="http://schemas.openxmlformats.org/officeDocument/2006/relationships/slideLayout" Target="../slideLayouts/slideLayout198.xml"/><Relationship Id="rId10" Type="http://schemas.openxmlformats.org/officeDocument/2006/relationships/slideLayout" Target="../slideLayouts/slideLayout197.xml"/><Relationship Id="rId1" Type="http://schemas.openxmlformats.org/officeDocument/2006/relationships/slideLayout" Target="../slideLayouts/slideLayout18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直接连接符 15"/>
          <p:cNvSpPr>
            <a:spLocks noChangeShapeType="1"/>
          </p:cNvSpPr>
          <p:nvPr/>
        </p:nvSpPr>
        <p:spPr bwMode="auto">
          <a:xfrm>
            <a:off x="11684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标题占位符 21"/>
          <p:cNvSpPr>
            <a:spLocks noGrp="1"/>
          </p:cNvSpPr>
          <p:nvPr>
            <p:ph type="title"/>
          </p:nvPr>
        </p:nvSpPr>
        <p:spPr>
          <a:xfrm>
            <a:off x="609600" y="274638"/>
            <a:ext cx="9956800" cy="1143000"/>
          </a:xfrm>
          <a:prstGeom prst="rect">
            <a:avLst/>
          </a:prstGeom>
        </p:spPr>
        <p:txBody>
          <a:bodyPr vert="horz" anchor="b">
            <a:normAutofit/>
          </a:bodyPr>
          <a:lstStyle/>
          <a:p>
            <a:r>
              <a:rPr kumimoji="0" lang="zh-CN" altLang="en-US" smtClean="0"/>
              <a:t>单击此处编辑母版标题样式</a:t>
            </a:r>
            <a:endParaRPr kumimoji="0" lang="en-US"/>
          </a:p>
        </p:txBody>
      </p:sp>
      <p:sp>
        <p:nvSpPr>
          <p:cNvPr id="13" name="文本占位符 12"/>
          <p:cNvSpPr>
            <a:spLocks noGrp="1"/>
          </p:cNvSpPr>
          <p:nvPr>
            <p:ph type="body" idx="1"/>
          </p:nvPr>
        </p:nvSpPr>
        <p:spPr>
          <a:xfrm>
            <a:off x="609600" y="1600200"/>
            <a:ext cx="9956800" cy="4873752"/>
          </a:xfrm>
          <a:prstGeom prst="rect">
            <a:avLst/>
          </a:prstGeom>
        </p:spPr>
        <p:txBody>
          <a:bodyPr vert="horz">
            <a:normAutofit/>
          </a:bodyPr>
          <a:lstStyle/>
          <a:p>
            <a:pPr lvl="0" eaLnBrk="1" latinLnBrk="0" hangingPunct="1"/>
            <a:r>
              <a:rPr kumimoji="0" lang="zh-CN" altLang="en-US" smtClean="0"/>
              <a:t>单击此处编辑母版文本样式</a:t>
            </a:r>
            <a:endParaRPr kumimoji="0" lang="zh-CN" altLang="en-US" smtClean="0"/>
          </a:p>
          <a:p>
            <a:pPr lvl="1" eaLnBrk="1" latinLnBrk="0" hangingPunct="1"/>
            <a:r>
              <a:rPr kumimoji="0" lang="zh-CN" altLang="en-US" smtClean="0"/>
              <a:t>第二级</a:t>
            </a:r>
            <a:endParaRPr kumimoji="0" lang="zh-CN" altLang="en-US" smtClean="0"/>
          </a:p>
          <a:p>
            <a:pPr lvl="2" eaLnBrk="1" latinLnBrk="0" hangingPunct="1"/>
            <a:r>
              <a:rPr kumimoji="0" lang="zh-CN" altLang="en-US" smtClean="0"/>
              <a:t>第三级</a:t>
            </a:r>
            <a:endParaRPr kumimoji="0" lang="zh-CN" altLang="en-US" smtClean="0"/>
          </a:p>
          <a:p>
            <a:pPr lvl="3" eaLnBrk="1" latinLnBrk="0" hangingPunct="1"/>
            <a:r>
              <a:rPr kumimoji="0" lang="zh-CN" altLang="en-US" smtClean="0"/>
              <a:t>第四级</a:t>
            </a:r>
            <a:endParaRPr kumimoji="0" lang="zh-CN" altLang="en-US" smtClean="0"/>
          </a:p>
          <a:p>
            <a:pPr lvl="4" eaLnBrk="1" latinLnBrk="0" hangingPunct="1"/>
            <a:r>
              <a:rPr kumimoji="0" lang="zh-CN" altLang="en-US" smtClean="0"/>
              <a:t>第五级</a:t>
            </a:r>
            <a:endParaRPr kumimoji="0" lang="en-US"/>
          </a:p>
        </p:txBody>
      </p:sp>
      <p:sp>
        <p:nvSpPr>
          <p:cNvPr id="14" name="日期占位符 13"/>
          <p:cNvSpPr>
            <a:spLocks noGrp="1"/>
          </p:cNvSpPr>
          <p:nvPr>
            <p:ph type="dt" sz="half" idx="2"/>
          </p:nvPr>
        </p:nvSpPr>
        <p:spPr>
          <a:xfrm rot="5400000">
            <a:off x="10119360" y="1081851"/>
            <a:ext cx="2682240" cy="384048"/>
          </a:xfrm>
          <a:prstGeom prst="rect">
            <a:avLst/>
          </a:prstGeom>
        </p:spPr>
        <p:txBody>
          <a:bodyPr vert="horz" anchor="ctr" anchorCtr="0"/>
          <a:lstStyle>
            <a:lvl1pPr algn="r" eaLnBrk="1" latinLnBrk="0" hangingPunct="1">
              <a:defRPr kumimoji="0" sz="1200">
                <a:solidFill>
                  <a:schemeClr val="tx2"/>
                </a:solidFill>
              </a:defRPr>
            </a:lvl1pPr>
          </a:lstStyle>
          <a:p>
            <a:fld id="{530820CF-B880-4189-942D-D702A7CBA730}" type="datetimeFigureOut">
              <a:rPr lang="zh-CN" altLang="en-US" smtClean="0"/>
            </a:fld>
            <a:endParaRPr lang="zh-CN" altLang="en-US"/>
          </a:p>
        </p:txBody>
      </p:sp>
      <p:sp>
        <p:nvSpPr>
          <p:cNvPr id="3" name="页脚占位符 2"/>
          <p:cNvSpPr>
            <a:spLocks noGrp="1"/>
          </p:cNvSpPr>
          <p:nvPr>
            <p:ph type="ftr" sz="quarter" idx="3"/>
          </p:nvPr>
        </p:nvSpPr>
        <p:spPr>
          <a:xfrm rot="5400000">
            <a:off x="9320248" y="3737240"/>
            <a:ext cx="4267200" cy="365760"/>
          </a:xfrm>
          <a:prstGeom prst="rect">
            <a:avLst/>
          </a:prstGeom>
        </p:spPr>
        <p:txBody>
          <a:bodyPr vert="horz" anchor="ctr" anchorCtr="0"/>
          <a:lstStyle>
            <a:lvl1pPr algn="l" eaLnBrk="1" latinLnBrk="0" hangingPunct="1">
              <a:defRPr kumimoji="0" sz="1200">
                <a:solidFill>
                  <a:schemeClr val="tx2"/>
                </a:solidFill>
              </a:defRPr>
            </a:lvl1pPr>
          </a:lstStyle>
          <a:p>
            <a:endParaRPr lang="zh-CN" altLang="en-US"/>
          </a:p>
        </p:txBody>
      </p:sp>
      <p:sp>
        <p:nvSpPr>
          <p:cNvPr id="7" name="直接连接符 6"/>
          <p:cNvSpPr>
            <a:spLocks noChangeShapeType="1"/>
          </p:cNvSpPr>
          <p:nvPr/>
        </p:nvSpPr>
        <p:spPr bwMode="auto">
          <a:xfrm>
            <a:off x="1016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直接连接符 8"/>
          <p:cNvSpPr>
            <a:spLocks noChangeShapeType="1"/>
          </p:cNvSpPr>
          <p:nvPr/>
        </p:nvSpPr>
        <p:spPr bwMode="auto">
          <a:xfrm>
            <a:off x="119888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矩形 9"/>
          <p:cNvSpPr/>
          <p:nvPr/>
        </p:nvSpPr>
        <p:spPr bwMode="auto">
          <a:xfrm>
            <a:off x="11785600" y="0"/>
            <a:ext cx="4064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直接连接符 10"/>
          <p:cNvSpPr>
            <a:spLocks noChangeShapeType="1"/>
          </p:cNvSpPr>
          <p:nvPr/>
        </p:nvSpPr>
        <p:spPr bwMode="auto">
          <a:xfrm>
            <a:off x="118872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椭圆 11"/>
          <p:cNvSpPr/>
          <p:nvPr/>
        </p:nvSpPr>
        <p:spPr>
          <a:xfrm>
            <a:off x="10875264" y="5715000"/>
            <a:ext cx="73152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灯片编号占位符 22"/>
          <p:cNvSpPr>
            <a:spLocks noGrp="1"/>
          </p:cNvSpPr>
          <p:nvPr>
            <p:ph type="sldNum" sz="quarter" idx="4"/>
          </p:nvPr>
        </p:nvSpPr>
        <p:spPr>
          <a:xfrm>
            <a:off x="10838688" y="5734050"/>
            <a:ext cx="812800" cy="521208"/>
          </a:xfrm>
          <a:prstGeom prst="rect">
            <a:avLst/>
          </a:prstGeom>
        </p:spPr>
        <p:txBody>
          <a:bodyPr vert="horz" anchor="ctr"/>
          <a:lstStyle>
            <a:lvl1pPr algn="ctr" eaLnBrk="1" latinLnBrk="0" hangingPunct="1">
              <a:defRPr kumimoji="0" sz="1400" b="1">
                <a:solidFill>
                  <a:srgbClr val="FFFFFF"/>
                </a:solidFill>
              </a:defRPr>
            </a:lvl1pPr>
          </a:lstStyle>
          <a:p>
            <a:fld id="{0C913308-F349-4B6D-A68A-DD1791B4A57B}"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panose="05000000000000000000"/>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panose="05020102010507070707"/>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panose="05000000000000000000"/>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panose="05000000000000000000"/>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panose="05020102010507070707"/>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panose="05000000000000000000"/>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lstStyle/>
          <a:p>
            <a:pPr lvl="0"/>
            <a:r>
              <a:rPr lang="zh-CN" altLang="en-US" smtClean="0"/>
              <a:t>单击此处编辑母版标题样式</a:t>
            </a:r>
            <a:endParaRPr lang="zh-CN" altLang="en-US" smtClean="0"/>
          </a:p>
        </p:txBody>
      </p:sp>
      <p:sp>
        <p:nvSpPr>
          <p:cNvPr id="1027" name="Rectangle 3"/>
          <p:cNvSpPr>
            <a:spLocks noGrp="1" noChangeArrowheads="1"/>
          </p:cNvSpPr>
          <p:nvPr>
            <p:ph type="body" idx="1"/>
          </p:nvPr>
        </p:nvSpPr>
        <p:spPr bwMode="auto">
          <a:xfrm>
            <a:off x="609600" y="1600200"/>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smtClean="0"/>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sz="1400"/>
            </a:lvl1pPr>
          </a:lstStyle>
          <a:p>
            <a:pPr fontAlgn="base">
              <a:spcBef>
                <a:spcPct val="0"/>
              </a:spcBef>
              <a:spcAft>
                <a:spcPct val="0"/>
              </a:spcAft>
            </a:pPr>
            <a:endParaRPr lang="en-US" altLang="zh-CN" smtClean="0">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ctr">
              <a:defRPr sz="1400"/>
            </a:lvl1pPr>
          </a:lstStyle>
          <a:p>
            <a:pPr fontAlgn="base">
              <a:spcBef>
                <a:spcPct val="0"/>
              </a:spcBef>
              <a:spcAft>
                <a:spcPct val="0"/>
              </a:spcAft>
            </a:pPr>
            <a:endParaRPr lang="en-US" altLang="zh-CN" smtClean="0">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a:defRPr sz="1400"/>
            </a:lvl1pPr>
          </a:lstStyle>
          <a:p>
            <a:pPr fontAlgn="base">
              <a:spcBef>
                <a:spcPct val="0"/>
              </a:spcBef>
              <a:spcAft>
                <a:spcPct val="0"/>
              </a:spcAft>
            </a:pPr>
            <a:fld id="{73B04B64-AC9D-4132-B109-0B6800999408}" type="slidenum">
              <a:rPr lang="en-US" altLang="zh-CN" smtClean="0">
                <a:solidFill>
                  <a:srgbClr val="000000"/>
                </a:solidFill>
              </a:rPr>
            </a:fld>
            <a:endParaRPr lang="en-US" altLang="zh-CN"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lstStyle/>
          <a:p>
            <a:pPr lvl="0"/>
            <a:r>
              <a:rPr lang="zh-CN" altLang="en-US" smtClean="0"/>
              <a:t>单击此处编辑母版标题样式</a:t>
            </a:r>
            <a:endParaRPr lang="zh-CN" altLang="en-US" smtClean="0"/>
          </a:p>
        </p:txBody>
      </p:sp>
      <p:sp>
        <p:nvSpPr>
          <p:cNvPr id="1027" name="Rectangle 3"/>
          <p:cNvSpPr>
            <a:spLocks noGrp="1" noChangeArrowheads="1"/>
          </p:cNvSpPr>
          <p:nvPr>
            <p:ph type="body" idx="1"/>
          </p:nvPr>
        </p:nvSpPr>
        <p:spPr bwMode="auto">
          <a:xfrm>
            <a:off x="609600" y="1600200"/>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smtClean="0"/>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sz="1400" smtClean="0">
                <a:ea typeface="宋体" panose="02010600030101010101" pitchFamily="2" charset="-122"/>
              </a:defRPr>
            </a:lvl1pPr>
          </a:lstStyle>
          <a:p>
            <a:pPr fontAlgn="base">
              <a:spcBef>
                <a:spcPct val="0"/>
              </a:spcBef>
              <a:spcAft>
                <a:spcPct val="0"/>
              </a:spcAft>
              <a:defRPr/>
            </a:pPr>
            <a:endParaRPr lang="en-US" altLang="zh-CN">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ctr">
              <a:defRPr sz="1400" smtClean="0">
                <a:ea typeface="宋体" panose="02010600030101010101" pitchFamily="2" charset="-122"/>
              </a:defRPr>
            </a:lvl1pPr>
          </a:lstStyle>
          <a:p>
            <a:pPr fontAlgn="base">
              <a:spcBef>
                <a:spcPct val="0"/>
              </a:spcBef>
              <a:spcAft>
                <a:spcPct val="0"/>
              </a:spcAft>
              <a:defRPr/>
            </a:pPr>
            <a:endParaRPr lang="en-US" altLang="zh-CN">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a:defRPr sz="1400" smtClean="0">
                <a:ea typeface="宋体" panose="02010600030101010101" pitchFamily="2" charset="-122"/>
              </a:defRPr>
            </a:lvl1pPr>
          </a:lstStyle>
          <a:p>
            <a:pPr fontAlgn="base">
              <a:spcBef>
                <a:spcPct val="0"/>
              </a:spcBef>
              <a:spcAft>
                <a:spcPct val="0"/>
              </a:spcAft>
              <a:defRPr/>
            </a:pPr>
            <a:fld id="{64C58C92-EE8C-4303-8255-BC2DE79D29E3}" type="slidenum">
              <a:rPr lang="en-US" altLang="zh-CN">
                <a:solidFill>
                  <a:srgbClr val="000000"/>
                </a:solidFill>
              </a:rPr>
            </a:fld>
            <a:endParaRPr lang="en-US" altLang="zh-CN">
              <a:solidFill>
                <a:srgbClr val="000000"/>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lstStyle/>
          <a:p>
            <a:pPr lvl="0"/>
            <a:r>
              <a:rPr lang="zh-CN" altLang="en-US" smtClean="0"/>
              <a:t>单击此处编辑母版标题样式</a:t>
            </a:r>
            <a:endParaRPr lang="zh-CN" altLang="en-US" smtClean="0"/>
          </a:p>
        </p:txBody>
      </p:sp>
      <p:sp>
        <p:nvSpPr>
          <p:cNvPr id="1027" name="Rectangle 3"/>
          <p:cNvSpPr>
            <a:spLocks noGrp="1" noChangeArrowheads="1"/>
          </p:cNvSpPr>
          <p:nvPr>
            <p:ph type="body" idx="1"/>
          </p:nvPr>
        </p:nvSpPr>
        <p:spPr bwMode="auto">
          <a:xfrm>
            <a:off x="609600" y="1600200"/>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smtClean="0"/>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sz="1400" smtClean="0">
                <a:ea typeface="宋体" panose="02010600030101010101" pitchFamily="2" charset="-122"/>
              </a:defRPr>
            </a:lvl1pPr>
          </a:lstStyle>
          <a:p>
            <a:pPr fontAlgn="base">
              <a:spcBef>
                <a:spcPct val="0"/>
              </a:spcBef>
              <a:spcAft>
                <a:spcPct val="0"/>
              </a:spcAft>
              <a:defRPr/>
            </a:pPr>
            <a:endParaRPr lang="en-US" altLang="zh-CN">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ctr">
              <a:defRPr sz="1400" smtClean="0">
                <a:ea typeface="宋体" panose="02010600030101010101" pitchFamily="2" charset="-122"/>
              </a:defRPr>
            </a:lvl1pPr>
          </a:lstStyle>
          <a:p>
            <a:pPr fontAlgn="base">
              <a:spcBef>
                <a:spcPct val="0"/>
              </a:spcBef>
              <a:spcAft>
                <a:spcPct val="0"/>
              </a:spcAft>
              <a:defRPr/>
            </a:pPr>
            <a:endParaRPr lang="en-US" altLang="zh-CN">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a:defRPr sz="1400" smtClean="0">
                <a:ea typeface="宋体" panose="02010600030101010101" pitchFamily="2" charset="-122"/>
              </a:defRPr>
            </a:lvl1pPr>
          </a:lstStyle>
          <a:p>
            <a:pPr fontAlgn="base">
              <a:spcBef>
                <a:spcPct val="0"/>
              </a:spcBef>
              <a:spcAft>
                <a:spcPct val="0"/>
              </a:spcAft>
              <a:defRPr/>
            </a:pPr>
            <a:fld id="{64C58C92-EE8C-4303-8255-BC2DE79D29E3}" type="slidenum">
              <a:rPr lang="en-US" altLang="zh-CN">
                <a:solidFill>
                  <a:srgbClr val="000000"/>
                </a:solidFill>
              </a:rPr>
            </a:fld>
            <a:endParaRPr lang="en-US" altLang="zh-CN">
              <a:solidFill>
                <a:srgbClr val="000000"/>
              </a:solidFill>
            </a:endParaRPr>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lstStyle/>
          <a:p>
            <a:pPr lvl="0"/>
            <a:r>
              <a:rPr lang="zh-CN" altLang="en-US" smtClean="0"/>
              <a:t>单击此处编辑母版标题样式</a:t>
            </a:r>
            <a:endParaRPr lang="zh-CN" altLang="en-US" smtClean="0"/>
          </a:p>
        </p:txBody>
      </p:sp>
      <p:sp>
        <p:nvSpPr>
          <p:cNvPr id="1027" name="Rectangle 3"/>
          <p:cNvSpPr>
            <a:spLocks noGrp="1" noChangeArrowheads="1"/>
          </p:cNvSpPr>
          <p:nvPr>
            <p:ph type="body" idx="1"/>
          </p:nvPr>
        </p:nvSpPr>
        <p:spPr bwMode="auto">
          <a:xfrm>
            <a:off x="609600" y="1600200"/>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smtClean="0"/>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sz="1400" smtClean="0">
                <a:ea typeface="宋体" panose="02010600030101010101" pitchFamily="2" charset="-122"/>
              </a:defRPr>
            </a:lvl1pPr>
          </a:lstStyle>
          <a:p>
            <a:pPr fontAlgn="base">
              <a:spcBef>
                <a:spcPct val="0"/>
              </a:spcBef>
              <a:spcAft>
                <a:spcPct val="0"/>
              </a:spcAft>
              <a:defRPr/>
            </a:pPr>
            <a:endParaRPr lang="en-US" altLang="zh-CN">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ctr">
              <a:defRPr sz="1400" smtClean="0">
                <a:ea typeface="宋体" panose="02010600030101010101" pitchFamily="2" charset="-122"/>
              </a:defRPr>
            </a:lvl1pPr>
          </a:lstStyle>
          <a:p>
            <a:pPr fontAlgn="base">
              <a:spcBef>
                <a:spcPct val="0"/>
              </a:spcBef>
              <a:spcAft>
                <a:spcPct val="0"/>
              </a:spcAft>
              <a:defRPr/>
            </a:pPr>
            <a:endParaRPr lang="en-US" altLang="zh-CN">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a:defRPr sz="1400" smtClean="0">
                <a:ea typeface="宋体" panose="02010600030101010101" pitchFamily="2" charset="-122"/>
              </a:defRPr>
            </a:lvl1pPr>
          </a:lstStyle>
          <a:p>
            <a:pPr fontAlgn="base">
              <a:spcBef>
                <a:spcPct val="0"/>
              </a:spcBef>
              <a:spcAft>
                <a:spcPct val="0"/>
              </a:spcAft>
              <a:defRPr/>
            </a:pPr>
            <a:fld id="{64C58C92-EE8C-4303-8255-BC2DE79D29E3}" type="slidenum">
              <a:rPr lang="en-US" altLang="zh-CN">
                <a:solidFill>
                  <a:srgbClr val="000000"/>
                </a:solidFill>
              </a:rPr>
            </a:fld>
            <a:endParaRPr lang="en-US" altLang="zh-CN">
              <a:solidFill>
                <a:srgbClr val="000000"/>
              </a:solidFill>
            </a:endParaRPr>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lstStyle/>
          <a:p>
            <a:pPr lvl="0"/>
            <a:r>
              <a:rPr lang="zh-CN" altLang="en-US" smtClean="0"/>
              <a:t>单击此处编辑母版标题样式</a:t>
            </a:r>
            <a:endParaRPr lang="zh-CN" altLang="en-US" smtClean="0"/>
          </a:p>
        </p:txBody>
      </p:sp>
      <p:sp>
        <p:nvSpPr>
          <p:cNvPr id="1027" name="Rectangle 3"/>
          <p:cNvSpPr>
            <a:spLocks noGrp="1" noChangeArrowheads="1"/>
          </p:cNvSpPr>
          <p:nvPr>
            <p:ph type="body" idx="1"/>
          </p:nvPr>
        </p:nvSpPr>
        <p:spPr bwMode="auto">
          <a:xfrm>
            <a:off x="609600" y="1600200"/>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smtClean="0"/>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sz="1400" smtClean="0">
                <a:ea typeface="宋体" panose="02010600030101010101" pitchFamily="2" charset="-122"/>
              </a:defRPr>
            </a:lvl1pPr>
          </a:lstStyle>
          <a:p>
            <a:pPr fontAlgn="base">
              <a:spcBef>
                <a:spcPct val="0"/>
              </a:spcBef>
              <a:spcAft>
                <a:spcPct val="0"/>
              </a:spcAft>
              <a:defRPr/>
            </a:pPr>
            <a:endParaRPr lang="en-US" altLang="zh-CN">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ctr">
              <a:defRPr sz="1400" smtClean="0">
                <a:ea typeface="宋体" panose="02010600030101010101" pitchFamily="2" charset="-122"/>
              </a:defRPr>
            </a:lvl1pPr>
          </a:lstStyle>
          <a:p>
            <a:pPr fontAlgn="base">
              <a:spcBef>
                <a:spcPct val="0"/>
              </a:spcBef>
              <a:spcAft>
                <a:spcPct val="0"/>
              </a:spcAft>
              <a:defRPr/>
            </a:pPr>
            <a:endParaRPr lang="en-US" altLang="zh-CN">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a:defRPr sz="1400" smtClean="0">
                <a:ea typeface="宋体" panose="02010600030101010101" pitchFamily="2" charset="-122"/>
              </a:defRPr>
            </a:lvl1pPr>
          </a:lstStyle>
          <a:p>
            <a:pPr fontAlgn="base">
              <a:spcBef>
                <a:spcPct val="0"/>
              </a:spcBef>
              <a:spcAft>
                <a:spcPct val="0"/>
              </a:spcAft>
              <a:defRPr/>
            </a:pPr>
            <a:fld id="{64C58C92-EE8C-4303-8255-BC2DE79D29E3}" type="slidenum">
              <a:rPr lang="en-US" altLang="zh-CN">
                <a:solidFill>
                  <a:srgbClr val="000000"/>
                </a:solidFill>
              </a:rPr>
            </a:fld>
            <a:endParaRPr lang="en-US" altLang="zh-CN">
              <a:solidFill>
                <a:srgbClr val="000000"/>
              </a:solidFill>
            </a:endParaRPr>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lstStyle/>
          <a:p>
            <a:pPr lvl="0"/>
            <a:r>
              <a:rPr lang="zh-CN" altLang="en-US" smtClean="0"/>
              <a:t>单击此处编辑母版标题样式</a:t>
            </a:r>
            <a:endParaRPr lang="zh-CN" altLang="en-US" smtClean="0"/>
          </a:p>
        </p:txBody>
      </p:sp>
      <p:sp>
        <p:nvSpPr>
          <p:cNvPr id="1027" name="Rectangle 3"/>
          <p:cNvSpPr>
            <a:spLocks noGrp="1" noChangeArrowheads="1"/>
          </p:cNvSpPr>
          <p:nvPr>
            <p:ph type="body" idx="1"/>
          </p:nvPr>
        </p:nvSpPr>
        <p:spPr bwMode="auto">
          <a:xfrm>
            <a:off x="609600" y="1600200"/>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smtClean="0"/>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sz="1400" smtClean="0">
                <a:ea typeface="宋体" panose="02010600030101010101" pitchFamily="2" charset="-122"/>
              </a:defRPr>
            </a:lvl1pPr>
          </a:lstStyle>
          <a:p>
            <a:pPr fontAlgn="base">
              <a:spcBef>
                <a:spcPct val="0"/>
              </a:spcBef>
              <a:spcAft>
                <a:spcPct val="0"/>
              </a:spcAft>
              <a:defRPr/>
            </a:pPr>
            <a:endParaRPr lang="en-US" altLang="zh-CN">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ctr">
              <a:defRPr sz="1400" smtClean="0">
                <a:ea typeface="宋体" panose="02010600030101010101" pitchFamily="2" charset="-122"/>
              </a:defRPr>
            </a:lvl1pPr>
          </a:lstStyle>
          <a:p>
            <a:pPr fontAlgn="base">
              <a:spcBef>
                <a:spcPct val="0"/>
              </a:spcBef>
              <a:spcAft>
                <a:spcPct val="0"/>
              </a:spcAft>
              <a:defRPr/>
            </a:pPr>
            <a:endParaRPr lang="en-US" altLang="zh-CN">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a:defRPr sz="1400" smtClean="0">
                <a:ea typeface="宋体" panose="02010600030101010101" pitchFamily="2" charset="-122"/>
              </a:defRPr>
            </a:lvl1pPr>
          </a:lstStyle>
          <a:p>
            <a:pPr fontAlgn="base">
              <a:spcBef>
                <a:spcPct val="0"/>
              </a:spcBef>
              <a:spcAft>
                <a:spcPct val="0"/>
              </a:spcAft>
              <a:defRPr/>
            </a:pPr>
            <a:fld id="{64C58C92-EE8C-4303-8255-BC2DE79D29E3}" type="slidenum">
              <a:rPr lang="en-US" altLang="zh-CN">
                <a:solidFill>
                  <a:srgbClr val="000000"/>
                </a:solidFill>
              </a:rPr>
            </a:fld>
            <a:endParaRPr lang="en-US" altLang="zh-CN">
              <a:solidFill>
                <a:srgbClr val="000000"/>
              </a:solidFill>
            </a:endParaRPr>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lstStyle/>
          <a:p>
            <a:pPr lvl="0"/>
            <a:r>
              <a:rPr lang="zh-CN" altLang="en-US" smtClean="0"/>
              <a:t>单击此处编辑母版标题样式</a:t>
            </a:r>
            <a:endParaRPr lang="zh-CN" altLang="en-US" smtClean="0"/>
          </a:p>
        </p:txBody>
      </p:sp>
      <p:sp>
        <p:nvSpPr>
          <p:cNvPr id="1027" name="Rectangle 3"/>
          <p:cNvSpPr>
            <a:spLocks noGrp="1" noChangeArrowheads="1"/>
          </p:cNvSpPr>
          <p:nvPr>
            <p:ph type="body" idx="1"/>
          </p:nvPr>
        </p:nvSpPr>
        <p:spPr bwMode="auto">
          <a:xfrm>
            <a:off x="609600" y="1600200"/>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smtClean="0"/>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sz="1400" smtClean="0">
                <a:ea typeface="宋体" panose="02010600030101010101" pitchFamily="2" charset="-122"/>
              </a:defRPr>
            </a:lvl1pPr>
          </a:lstStyle>
          <a:p>
            <a:pPr fontAlgn="base">
              <a:spcBef>
                <a:spcPct val="0"/>
              </a:spcBef>
              <a:spcAft>
                <a:spcPct val="0"/>
              </a:spcAft>
              <a:defRPr/>
            </a:pPr>
            <a:endParaRPr lang="en-US" altLang="zh-CN">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ctr">
              <a:defRPr sz="1400" smtClean="0">
                <a:ea typeface="宋体" panose="02010600030101010101" pitchFamily="2" charset="-122"/>
              </a:defRPr>
            </a:lvl1pPr>
          </a:lstStyle>
          <a:p>
            <a:pPr fontAlgn="base">
              <a:spcBef>
                <a:spcPct val="0"/>
              </a:spcBef>
              <a:spcAft>
                <a:spcPct val="0"/>
              </a:spcAft>
              <a:defRPr/>
            </a:pPr>
            <a:endParaRPr lang="en-US" altLang="zh-CN">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a:defRPr sz="1400" smtClean="0">
                <a:ea typeface="宋体" panose="02010600030101010101" pitchFamily="2" charset="-122"/>
              </a:defRPr>
            </a:lvl1pPr>
          </a:lstStyle>
          <a:p>
            <a:pPr fontAlgn="base">
              <a:spcBef>
                <a:spcPct val="0"/>
              </a:spcBef>
              <a:spcAft>
                <a:spcPct val="0"/>
              </a:spcAft>
              <a:defRPr/>
            </a:pPr>
            <a:fld id="{64C58C92-EE8C-4303-8255-BC2DE79D29E3}" type="slidenum">
              <a:rPr lang="en-US" altLang="zh-CN">
                <a:solidFill>
                  <a:srgbClr val="000000"/>
                </a:solidFill>
              </a:rPr>
            </a:fld>
            <a:endParaRPr lang="en-US" altLang="zh-CN">
              <a:solidFill>
                <a:srgbClr val="000000"/>
              </a:solidFill>
            </a:endParaRPr>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lstStyle/>
          <a:p>
            <a:pPr lvl="0"/>
            <a:r>
              <a:rPr lang="zh-CN" altLang="en-US" smtClean="0"/>
              <a:t>单击此处编辑母版标题样式</a:t>
            </a:r>
            <a:endParaRPr lang="zh-CN" altLang="en-US" smtClean="0"/>
          </a:p>
        </p:txBody>
      </p:sp>
      <p:sp>
        <p:nvSpPr>
          <p:cNvPr id="1027" name="Rectangle 3"/>
          <p:cNvSpPr>
            <a:spLocks noGrp="1" noChangeArrowheads="1"/>
          </p:cNvSpPr>
          <p:nvPr>
            <p:ph type="body" idx="1"/>
          </p:nvPr>
        </p:nvSpPr>
        <p:spPr bwMode="auto">
          <a:xfrm>
            <a:off x="609600" y="1600200"/>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smtClean="0"/>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sz="1400" smtClean="0">
                <a:ea typeface="宋体" panose="02010600030101010101" pitchFamily="2" charset="-122"/>
              </a:defRPr>
            </a:lvl1pPr>
          </a:lstStyle>
          <a:p>
            <a:pPr fontAlgn="base">
              <a:spcBef>
                <a:spcPct val="0"/>
              </a:spcBef>
              <a:spcAft>
                <a:spcPct val="0"/>
              </a:spcAft>
              <a:defRPr/>
            </a:pPr>
            <a:endParaRPr lang="en-US" altLang="zh-CN">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ctr">
              <a:defRPr sz="1400" smtClean="0">
                <a:ea typeface="宋体" panose="02010600030101010101" pitchFamily="2" charset="-122"/>
              </a:defRPr>
            </a:lvl1pPr>
          </a:lstStyle>
          <a:p>
            <a:pPr fontAlgn="base">
              <a:spcBef>
                <a:spcPct val="0"/>
              </a:spcBef>
              <a:spcAft>
                <a:spcPct val="0"/>
              </a:spcAft>
              <a:defRPr/>
            </a:pPr>
            <a:endParaRPr lang="en-US" altLang="zh-CN">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a:defRPr sz="1400" smtClean="0">
                <a:ea typeface="宋体" panose="02010600030101010101" pitchFamily="2" charset="-122"/>
              </a:defRPr>
            </a:lvl1pPr>
          </a:lstStyle>
          <a:p>
            <a:pPr fontAlgn="base">
              <a:spcBef>
                <a:spcPct val="0"/>
              </a:spcBef>
              <a:spcAft>
                <a:spcPct val="0"/>
              </a:spcAft>
              <a:defRPr/>
            </a:pPr>
            <a:fld id="{64C58C92-EE8C-4303-8255-BC2DE79D29E3}" type="slidenum">
              <a:rPr lang="en-US" altLang="zh-CN">
                <a:solidFill>
                  <a:srgbClr val="000000"/>
                </a:solidFill>
              </a:rPr>
            </a:fld>
            <a:endParaRPr lang="en-US" altLang="zh-CN">
              <a:solidFill>
                <a:srgbClr val="000000"/>
              </a:solidFill>
            </a:endParaRPr>
          </a:p>
        </p:txBody>
      </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lstStyle/>
          <a:p>
            <a:pPr lvl="0"/>
            <a:r>
              <a:rPr lang="zh-CN" altLang="en-US" smtClean="0"/>
              <a:t>单击此处编辑母版标题样式</a:t>
            </a:r>
            <a:endParaRPr lang="zh-CN" altLang="en-US" smtClean="0"/>
          </a:p>
        </p:txBody>
      </p:sp>
      <p:sp>
        <p:nvSpPr>
          <p:cNvPr id="1027" name="Rectangle 3"/>
          <p:cNvSpPr>
            <a:spLocks noGrp="1" noChangeArrowheads="1"/>
          </p:cNvSpPr>
          <p:nvPr>
            <p:ph type="body" idx="1"/>
          </p:nvPr>
        </p:nvSpPr>
        <p:spPr bwMode="auto">
          <a:xfrm>
            <a:off x="609600" y="1600200"/>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smtClean="0"/>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sz="1400" smtClean="0">
                <a:ea typeface="宋体" panose="02010600030101010101" pitchFamily="2" charset="-122"/>
              </a:defRPr>
            </a:lvl1pPr>
          </a:lstStyle>
          <a:p>
            <a:pPr fontAlgn="base">
              <a:spcBef>
                <a:spcPct val="0"/>
              </a:spcBef>
              <a:spcAft>
                <a:spcPct val="0"/>
              </a:spcAft>
              <a:defRPr/>
            </a:pPr>
            <a:endParaRPr lang="en-US" altLang="zh-CN">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ctr">
              <a:defRPr sz="1400" smtClean="0">
                <a:ea typeface="宋体" panose="02010600030101010101" pitchFamily="2" charset="-122"/>
              </a:defRPr>
            </a:lvl1pPr>
          </a:lstStyle>
          <a:p>
            <a:pPr fontAlgn="base">
              <a:spcBef>
                <a:spcPct val="0"/>
              </a:spcBef>
              <a:spcAft>
                <a:spcPct val="0"/>
              </a:spcAft>
              <a:defRPr/>
            </a:pPr>
            <a:endParaRPr lang="en-US" altLang="zh-CN">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a:defRPr sz="1400" smtClean="0">
                <a:ea typeface="宋体" panose="02010600030101010101" pitchFamily="2" charset="-122"/>
              </a:defRPr>
            </a:lvl1pPr>
          </a:lstStyle>
          <a:p>
            <a:pPr fontAlgn="base">
              <a:spcBef>
                <a:spcPct val="0"/>
              </a:spcBef>
              <a:spcAft>
                <a:spcPct val="0"/>
              </a:spcAft>
              <a:defRPr/>
            </a:pPr>
            <a:fld id="{64C58C92-EE8C-4303-8255-BC2DE79D29E3}" type="slidenum">
              <a:rPr lang="en-US" altLang="zh-CN">
                <a:solidFill>
                  <a:srgbClr val="000000"/>
                </a:solidFill>
              </a:rPr>
            </a:fld>
            <a:endParaRPr lang="en-US" altLang="zh-CN">
              <a:solidFill>
                <a:srgbClr val="000000"/>
              </a:solidFill>
            </a:endParaRPr>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lstStyle/>
          <a:p>
            <a:pPr lvl="0"/>
            <a:r>
              <a:rPr lang="zh-CN" altLang="en-US" smtClean="0"/>
              <a:t>单击此处编辑母版标题样式</a:t>
            </a:r>
            <a:endParaRPr lang="zh-CN" altLang="en-US" smtClean="0"/>
          </a:p>
        </p:txBody>
      </p:sp>
      <p:sp>
        <p:nvSpPr>
          <p:cNvPr id="1027" name="Rectangle 3"/>
          <p:cNvSpPr>
            <a:spLocks noGrp="1" noChangeArrowheads="1"/>
          </p:cNvSpPr>
          <p:nvPr>
            <p:ph type="body" idx="1"/>
          </p:nvPr>
        </p:nvSpPr>
        <p:spPr bwMode="auto">
          <a:xfrm>
            <a:off x="609600" y="1600200"/>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smtClean="0"/>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sz="1400" smtClean="0">
                <a:ea typeface="宋体" panose="02010600030101010101" pitchFamily="2" charset="-122"/>
              </a:defRPr>
            </a:lvl1pPr>
          </a:lstStyle>
          <a:p>
            <a:pPr fontAlgn="base">
              <a:spcBef>
                <a:spcPct val="0"/>
              </a:spcBef>
              <a:spcAft>
                <a:spcPct val="0"/>
              </a:spcAft>
              <a:defRPr/>
            </a:pPr>
            <a:endParaRPr lang="en-US" altLang="zh-CN">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ctr">
              <a:defRPr sz="1400" smtClean="0">
                <a:ea typeface="宋体" panose="02010600030101010101" pitchFamily="2" charset="-122"/>
              </a:defRPr>
            </a:lvl1pPr>
          </a:lstStyle>
          <a:p>
            <a:pPr fontAlgn="base">
              <a:spcBef>
                <a:spcPct val="0"/>
              </a:spcBef>
              <a:spcAft>
                <a:spcPct val="0"/>
              </a:spcAft>
              <a:defRPr/>
            </a:pPr>
            <a:endParaRPr lang="en-US" altLang="zh-CN">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a:defRPr sz="1400" smtClean="0">
                <a:ea typeface="宋体" panose="02010600030101010101" pitchFamily="2" charset="-122"/>
              </a:defRPr>
            </a:lvl1pPr>
          </a:lstStyle>
          <a:p>
            <a:pPr fontAlgn="base">
              <a:spcBef>
                <a:spcPct val="0"/>
              </a:spcBef>
              <a:spcAft>
                <a:spcPct val="0"/>
              </a:spcAft>
              <a:defRPr/>
            </a:pPr>
            <a:fld id="{64C58C92-EE8C-4303-8255-BC2DE79D29E3}" type="slidenum">
              <a:rPr lang="en-US" altLang="zh-CN">
                <a:solidFill>
                  <a:srgbClr val="000000"/>
                </a:solidFill>
              </a:rPr>
            </a:fld>
            <a:endParaRPr lang="en-US" altLang="zh-CN">
              <a:solidFill>
                <a:srgbClr val="000000"/>
              </a:solidFill>
            </a:endParaRPr>
          </a:p>
        </p:txBody>
      </p:sp>
    </p:spTree>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lstStyle/>
          <a:p>
            <a:pPr lvl="0"/>
            <a:r>
              <a:rPr lang="zh-CN" altLang="en-US" smtClean="0"/>
              <a:t>单击此处编辑母版标题样式</a:t>
            </a:r>
            <a:endParaRPr lang="zh-CN" altLang="en-US" smtClean="0"/>
          </a:p>
        </p:txBody>
      </p:sp>
      <p:sp>
        <p:nvSpPr>
          <p:cNvPr id="1027" name="Rectangle 3"/>
          <p:cNvSpPr>
            <a:spLocks noGrp="1" noChangeArrowheads="1"/>
          </p:cNvSpPr>
          <p:nvPr>
            <p:ph type="body" idx="1"/>
          </p:nvPr>
        </p:nvSpPr>
        <p:spPr bwMode="auto">
          <a:xfrm>
            <a:off x="609600" y="1600200"/>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smtClean="0"/>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sz="1400" smtClean="0">
                <a:ea typeface="宋体" panose="02010600030101010101" pitchFamily="2" charset="-122"/>
              </a:defRPr>
            </a:lvl1pPr>
          </a:lstStyle>
          <a:p>
            <a:pPr fontAlgn="base">
              <a:spcBef>
                <a:spcPct val="0"/>
              </a:spcBef>
              <a:spcAft>
                <a:spcPct val="0"/>
              </a:spcAft>
              <a:defRPr/>
            </a:pPr>
            <a:endParaRPr lang="en-US" altLang="zh-CN">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ctr">
              <a:defRPr sz="1400" smtClean="0">
                <a:ea typeface="宋体" panose="02010600030101010101" pitchFamily="2" charset="-122"/>
              </a:defRPr>
            </a:lvl1pPr>
          </a:lstStyle>
          <a:p>
            <a:pPr fontAlgn="base">
              <a:spcBef>
                <a:spcPct val="0"/>
              </a:spcBef>
              <a:spcAft>
                <a:spcPct val="0"/>
              </a:spcAft>
              <a:defRPr/>
            </a:pPr>
            <a:endParaRPr lang="en-US" altLang="zh-CN">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a:defRPr sz="1400" smtClean="0">
                <a:ea typeface="宋体" panose="02010600030101010101" pitchFamily="2" charset="-122"/>
              </a:defRPr>
            </a:lvl1pPr>
          </a:lstStyle>
          <a:p>
            <a:pPr fontAlgn="base">
              <a:spcBef>
                <a:spcPct val="0"/>
              </a:spcBef>
              <a:spcAft>
                <a:spcPct val="0"/>
              </a:spcAft>
              <a:defRPr/>
            </a:pPr>
            <a:fld id="{64C58C92-EE8C-4303-8255-BC2DE79D29E3}" type="slidenum">
              <a:rPr lang="en-US" altLang="zh-CN">
                <a:solidFill>
                  <a:srgbClr val="000000"/>
                </a:solidFill>
              </a:rPr>
            </a:fld>
            <a:endParaRPr lang="en-US" altLang="zh-CN">
              <a:solidFill>
                <a:srgbClr val="000000"/>
              </a:solidFill>
            </a:endParaRPr>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lstStyle/>
          <a:p>
            <a:pPr lvl="0"/>
            <a:r>
              <a:rPr lang="zh-CN" altLang="en-US" smtClean="0"/>
              <a:t>单击此处编辑母版标题样式</a:t>
            </a:r>
            <a:endParaRPr lang="zh-CN" altLang="en-US" smtClean="0"/>
          </a:p>
        </p:txBody>
      </p:sp>
      <p:sp>
        <p:nvSpPr>
          <p:cNvPr id="1027" name="Rectangle 3"/>
          <p:cNvSpPr>
            <a:spLocks noGrp="1" noChangeArrowheads="1"/>
          </p:cNvSpPr>
          <p:nvPr>
            <p:ph type="body" idx="1"/>
          </p:nvPr>
        </p:nvSpPr>
        <p:spPr bwMode="auto">
          <a:xfrm>
            <a:off x="609600" y="1600200"/>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smtClean="0"/>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sz="1400" smtClean="0">
                <a:ea typeface="宋体" panose="02010600030101010101" pitchFamily="2" charset="-122"/>
              </a:defRPr>
            </a:lvl1pPr>
          </a:lstStyle>
          <a:p>
            <a:pPr fontAlgn="base">
              <a:spcBef>
                <a:spcPct val="0"/>
              </a:spcBef>
              <a:spcAft>
                <a:spcPct val="0"/>
              </a:spcAft>
              <a:defRPr/>
            </a:pPr>
            <a:endParaRPr lang="en-US" altLang="zh-CN">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ctr">
              <a:defRPr sz="1400" smtClean="0">
                <a:ea typeface="宋体" panose="02010600030101010101" pitchFamily="2" charset="-122"/>
              </a:defRPr>
            </a:lvl1pPr>
          </a:lstStyle>
          <a:p>
            <a:pPr fontAlgn="base">
              <a:spcBef>
                <a:spcPct val="0"/>
              </a:spcBef>
              <a:spcAft>
                <a:spcPct val="0"/>
              </a:spcAft>
              <a:defRPr/>
            </a:pPr>
            <a:endParaRPr lang="en-US" altLang="zh-CN">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a:defRPr sz="1400" smtClean="0">
                <a:ea typeface="宋体" panose="02010600030101010101" pitchFamily="2" charset="-122"/>
              </a:defRPr>
            </a:lvl1pPr>
          </a:lstStyle>
          <a:p>
            <a:pPr fontAlgn="base">
              <a:spcBef>
                <a:spcPct val="0"/>
              </a:spcBef>
              <a:spcAft>
                <a:spcPct val="0"/>
              </a:spcAft>
              <a:defRPr/>
            </a:pPr>
            <a:fld id="{64C58C92-EE8C-4303-8255-BC2DE79D29E3}" type="slidenum">
              <a:rPr lang="en-US" altLang="zh-CN">
                <a:solidFill>
                  <a:srgbClr val="000000"/>
                </a:solidFill>
              </a:rPr>
            </a:fld>
            <a:endParaRPr lang="en-US" altLang="zh-CN">
              <a:solidFill>
                <a:srgbClr val="000000"/>
              </a:solidFill>
            </a:endParaRPr>
          </a:p>
        </p:txBody>
      </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lstStyle/>
          <a:p>
            <a:pPr lvl="0"/>
            <a:r>
              <a:rPr lang="zh-CN" altLang="en-US" smtClean="0"/>
              <a:t>单击此处编辑母版标题样式</a:t>
            </a:r>
            <a:endParaRPr lang="zh-CN" altLang="en-US" smtClean="0"/>
          </a:p>
        </p:txBody>
      </p:sp>
      <p:sp>
        <p:nvSpPr>
          <p:cNvPr id="1027" name="Rectangle 3"/>
          <p:cNvSpPr>
            <a:spLocks noGrp="1" noChangeArrowheads="1"/>
          </p:cNvSpPr>
          <p:nvPr>
            <p:ph type="body" idx="1"/>
          </p:nvPr>
        </p:nvSpPr>
        <p:spPr bwMode="auto">
          <a:xfrm>
            <a:off x="609600" y="1600200"/>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smtClean="0"/>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sz="1400" smtClean="0">
                <a:ea typeface="宋体" panose="02010600030101010101" pitchFamily="2" charset="-122"/>
              </a:defRPr>
            </a:lvl1pPr>
          </a:lstStyle>
          <a:p>
            <a:pPr fontAlgn="base">
              <a:spcBef>
                <a:spcPct val="0"/>
              </a:spcBef>
              <a:spcAft>
                <a:spcPct val="0"/>
              </a:spcAft>
              <a:defRPr/>
            </a:pPr>
            <a:endParaRPr lang="en-US" altLang="zh-CN">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ctr">
              <a:defRPr sz="1400" smtClean="0">
                <a:ea typeface="宋体" panose="02010600030101010101" pitchFamily="2" charset="-122"/>
              </a:defRPr>
            </a:lvl1pPr>
          </a:lstStyle>
          <a:p>
            <a:pPr fontAlgn="base">
              <a:spcBef>
                <a:spcPct val="0"/>
              </a:spcBef>
              <a:spcAft>
                <a:spcPct val="0"/>
              </a:spcAft>
              <a:defRPr/>
            </a:pPr>
            <a:endParaRPr lang="en-US" altLang="zh-CN">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a:defRPr sz="1400" smtClean="0">
                <a:ea typeface="宋体" panose="02010600030101010101" pitchFamily="2" charset="-122"/>
              </a:defRPr>
            </a:lvl1pPr>
          </a:lstStyle>
          <a:p>
            <a:pPr fontAlgn="base">
              <a:spcBef>
                <a:spcPct val="0"/>
              </a:spcBef>
              <a:spcAft>
                <a:spcPct val="0"/>
              </a:spcAft>
              <a:defRPr/>
            </a:pPr>
            <a:fld id="{64C58C92-EE8C-4303-8255-BC2DE79D29E3}" type="slidenum">
              <a:rPr lang="en-US" altLang="zh-CN">
                <a:solidFill>
                  <a:srgbClr val="000000"/>
                </a:solidFill>
              </a:rPr>
            </a:fld>
            <a:endParaRPr lang="en-US" altLang="zh-CN">
              <a:solidFill>
                <a:srgbClr val="000000"/>
              </a:solidFill>
            </a:endParaRPr>
          </a:p>
        </p:txBody>
      </p:sp>
    </p:spTree>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lstStyle/>
          <a:p>
            <a:pPr lvl="0"/>
            <a:r>
              <a:rPr lang="zh-CN" altLang="en-US" smtClean="0"/>
              <a:t>单击此处编辑母版标题样式</a:t>
            </a:r>
            <a:endParaRPr lang="zh-CN" altLang="en-US" smtClean="0"/>
          </a:p>
        </p:txBody>
      </p:sp>
      <p:sp>
        <p:nvSpPr>
          <p:cNvPr id="1027" name="Rectangle 3"/>
          <p:cNvSpPr>
            <a:spLocks noGrp="1" noChangeArrowheads="1"/>
          </p:cNvSpPr>
          <p:nvPr>
            <p:ph type="body" idx="1"/>
          </p:nvPr>
        </p:nvSpPr>
        <p:spPr bwMode="auto">
          <a:xfrm>
            <a:off x="609600" y="1600200"/>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smtClean="0"/>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sz="1400" smtClean="0">
                <a:ea typeface="宋体" panose="02010600030101010101" pitchFamily="2" charset="-122"/>
              </a:defRPr>
            </a:lvl1pPr>
          </a:lstStyle>
          <a:p>
            <a:pPr fontAlgn="base">
              <a:spcBef>
                <a:spcPct val="0"/>
              </a:spcBef>
              <a:spcAft>
                <a:spcPct val="0"/>
              </a:spcAft>
              <a:defRPr/>
            </a:pPr>
            <a:endParaRPr lang="en-US" altLang="zh-CN">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ctr">
              <a:defRPr sz="1400" smtClean="0">
                <a:ea typeface="宋体" panose="02010600030101010101" pitchFamily="2" charset="-122"/>
              </a:defRPr>
            </a:lvl1pPr>
          </a:lstStyle>
          <a:p>
            <a:pPr fontAlgn="base">
              <a:spcBef>
                <a:spcPct val="0"/>
              </a:spcBef>
              <a:spcAft>
                <a:spcPct val="0"/>
              </a:spcAft>
              <a:defRPr/>
            </a:pPr>
            <a:endParaRPr lang="en-US" altLang="zh-CN">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a:defRPr sz="1400" smtClean="0">
                <a:ea typeface="宋体" panose="02010600030101010101" pitchFamily="2" charset="-122"/>
              </a:defRPr>
            </a:lvl1pPr>
          </a:lstStyle>
          <a:p>
            <a:pPr fontAlgn="base">
              <a:spcBef>
                <a:spcPct val="0"/>
              </a:spcBef>
              <a:spcAft>
                <a:spcPct val="0"/>
              </a:spcAft>
              <a:defRPr/>
            </a:pPr>
            <a:fld id="{64C58C92-EE8C-4303-8255-BC2DE79D29E3}" type="slidenum">
              <a:rPr lang="en-US" altLang="zh-CN">
                <a:solidFill>
                  <a:srgbClr val="000000"/>
                </a:solidFill>
              </a:rPr>
            </a:fld>
            <a:endParaRPr lang="en-US" altLang="zh-CN">
              <a:solidFill>
                <a:srgbClr val="000000"/>
              </a:solidFill>
            </a:endParaRPr>
          </a:p>
        </p:txBody>
      </p:sp>
    </p:spTree>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lstStyle/>
          <a:p>
            <a:pPr lvl="0"/>
            <a:r>
              <a:rPr lang="zh-CN" altLang="en-US" smtClean="0"/>
              <a:t>单击此处编辑母版标题样式</a:t>
            </a:r>
            <a:endParaRPr lang="zh-CN" altLang="en-US" smtClean="0"/>
          </a:p>
        </p:txBody>
      </p:sp>
      <p:sp>
        <p:nvSpPr>
          <p:cNvPr id="1027" name="Rectangle 3"/>
          <p:cNvSpPr>
            <a:spLocks noGrp="1" noChangeArrowheads="1"/>
          </p:cNvSpPr>
          <p:nvPr>
            <p:ph type="body" idx="1"/>
          </p:nvPr>
        </p:nvSpPr>
        <p:spPr bwMode="auto">
          <a:xfrm>
            <a:off x="609600" y="1600200"/>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smtClean="0"/>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sz="1400" smtClean="0">
                <a:ea typeface="宋体" panose="02010600030101010101" pitchFamily="2" charset="-122"/>
              </a:defRPr>
            </a:lvl1pPr>
          </a:lstStyle>
          <a:p>
            <a:pPr fontAlgn="base">
              <a:spcBef>
                <a:spcPct val="0"/>
              </a:spcBef>
              <a:spcAft>
                <a:spcPct val="0"/>
              </a:spcAft>
              <a:defRPr/>
            </a:pPr>
            <a:endParaRPr lang="en-US" altLang="zh-CN">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ctr">
              <a:defRPr sz="1400" smtClean="0">
                <a:ea typeface="宋体" panose="02010600030101010101" pitchFamily="2" charset="-122"/>
              </a:defRPr>
            </a:lvl1pPr>
          </a:lstStyle>
          <a:p>
            <a:pPr fontAlgn="base">
              <a:spcBef>
                <a:spcPct val="0"/>
              </a:spcBef>
              <a:spcAft>
                <a:spcPct val="0"/>
              </a:spcAft>
              <a:defRPr/>
            </a:pPr>
            <a:endParaRPr lang="en-US" altLang="zh-CN">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a:defRPr sz="1400" smtClean="0">
                <a:ea typeface="宋体" panose="02010600030101010101" pitchFamily="2" charset="-122"/>
              </a:defRPr>
            </a:lvl1pPr>
          </a:lstStyle>
          <a:p>
            <a:pPr fontAlgn="base">
              <a:spcBef>
                <a:spcPct val="0"/>
              </a:spcBef>
              <a:spcAft>
                <a:spcPct val="0"/>
              </a:spcAft>
              <a:defRPr/>
            </a:pPr>
            <a:fld id="{64C58C92-EE8C-4303-8255-BC2DE79D29E3}" type="slidenum">
              <a:rPr lang="en-US" altLang="zh-CN">
                <a:solidFill>
                  <a:srgbClr val="000000"/>
                </a:solidFill>
              </a:rPr>
            </a:fld>
            <a:endParaRPr lang="en-US" altLang="zh-CN">
              <a:solidFill>
                <a:srgbClr val="000000"/>
              </a:solidFill>
            </a:endParaRPr>
          </a:p>
        </p:txBody>
      </p:sp>
    </p:spTree>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lstStyle/>
          <a:p>
            <a:pPr lvl="0"/>
            <a:r>
              <a:rPr lang="zh-CN" altLang="en-US" smtClean="0"/>
              <a:t>单击此处编辑母版标题样式</a:t>
            </a:r>
            <a:endParaRPr lang="zh-CN" altLang="en-US" smtClean="0"/>
          </a:p>
        </p:txBody>
      </p:sp>
      <p:sp>
        <p:nvSpPr>
          <p:cNvPr id="1027" name="Rectangle 3"/>
          <p:cNvSpPr>
            <a:spLocks noGrp="1" noChangeArrowheads="1"/>
          </p:cNvSpPr>
          <p:nvPr>
            <p:ph type="body" idx="1"/>
          </p:nvPr>
        </p:nvSpPr>
        <p:spPr bwMode="auto">
          <a:xfrm>
            <a:off x="609600" y="1600200"/>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smtClean="0"/>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sz="1400" smtClean="0">
                <a:ea typeface="宋体" panose="02010600030101010101" pitchFamily="2" charset="-122"/>
              </a:defRPr>
            </a:lvl1pPr>
          </a:lstStyle>
          <a:p>
            <a:pPr fontAlgn="base">
              <a:spcBef>
                <a:spcPct val="0"/>
              </a:spcBef>
              <a:spcAft>
                <a:spcPct val="0"/>
              </a:spcAft>
              <a:defRPr/>
            </a:pPr>
            <a:endParaRPr lang="en-US" altLang="zh-CN">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ctr">
              <a:defRPr sz="1400" smtClean="0">
                <a:ea typeface="宋体" panose="02010600030101010101" pitchFamily="2" charset="-122"/>
              </a:defRPr>
            </a:lvl1pPr>
          </a:lstStyle>
          <a:p>
            <a:pPr fontAlgn="base">
              <a:spcBef>
                <a:spcPct val="0"/>
              </a:spcBef>
              <a:spcAft>
                <a:spcPct val="0"/>
              </a:spcAft>
              <a:defRPr/>
            </a:pPr>
            <a:endParaRPr lang="en-US" altLang="zh-CN">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a:defRPr sz="1400" smtClean="0">
                <a:ea typeface="宋体" panose="02010600030101010101" pitchFamily="2" charset="-122"/>
              </a:defRPr>
            </a:lvl1pPr>
          </a:lstStyle>
          <a:p>
            <a:pPr fontAlgn="base">
              <a:spcBef>
                <a:spcPct val="0"/>
              </a:spcBef>
              <a:spcAft>
                <a:spcPct val="0"/>
              </a:spcAft>
              <a:defRPr/>
            </a:pPr>
            <a:fld id="{64C58C92-EE8C-4303-8255-BC2DE79D29E3}" type="slidenum">
              <a:rPr lang="en-US" altLang="zh-CN">
                <a:solidFill>
                  <a:srgbClr val="000000"/>
                </a:solidFill>
              </a:rPr>
            </a:fld>
            <a:endParaRPr lang="en-US" altLang="zh-CN">
              <a:solidFill>
                <a:srgbClr val="000000"/>
              </a:solidFill>
            </a:endParaRPr>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lstStyle/>
          <a:p>
            <a:pPr lvl="0"/>
            <a:r>
              <a:rPr lang="zh-CN" altLang="en-US" smtClean="0"/>
              <a:t>单击此处编辑母版标题样式</a:t>
            </a:r>
            <a:endParaRPr lang="zh-CN" altLang="en-US" smtClean="0"/>
          </a:p>
        </p:txBody>
      </p:sp>
      <p:sp>
        <p:nvSpPr>
          <p:cNvPr id="1027" name="Rectangle 3"/>
          <p:cNvSpPr>
            <a:spLocks noGrp="1" noChangeArrowheads="1"/>
          </p:cNvSpPr>
          <p:nvPr>
            <p:ph type="body" idx="1"/>
          </p:nvPr>
        </p:nvSpPr>
        <p:spPr bwMode="auto">
          <a:xfrm>
            <a:off x="609600" y="1600200"/>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smtClean="0"/>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sz="1400" smtClean="0">
                <a:ea typeface="宋体" panose="02010600030101010101" pitchFamily="2" charset="-122"/>
              </a:defRPr>
            </a:lvl1pPr>
          </a:lstStyle>
          <a:p>
            <a:pPr fontAlgn="base">
              <a:spcBef>
                <a:spcPct val="0"/>
              </a:spcBef>
              <a:spcAft>
                <a:spcPct val="0"/>
              </a:spcAft>
              <a:defRPr/>
            </a:pPr>
            <a:endParaRPr lang="en-US" altLang="zh-CN">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ctr">
              <a:defRPr sz="1400" smtClean="0">
                <a:ea typeface="宋体" panose="02010600030101010101" pitchFamily="2" charset="-122"/>
              </a:defRPr>
            </a:lvl1pPr>
          </a:lstStyle>
          <a:p>
            <a:pPr fontAlgn="base">
              <a:spcBef>
                <a:spcPct val="0"/>
              </a:spcBef>
              <a:spcAft>
                <a:spcPct val="0"/>
              </a:spcAft>
              <a:defRPr/>
            </a:pPr>
            <a:endParaRPr lang="en-US" altLang="zh-CN">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a:defRPr sz="1400" smtClean="0">
                <a:ea typeface="宋体" panose="02010600030101010101" pitchFamily="2" charset="-122"/>
              </a:defRPr>
            </a:lvl1pPr>
          </a:lstStyle>
          <a:p>
            <a:pPr fontAlgn="base">
              <a:spcBef>
                <a:spcPct val="0"/>
              </a:spcBef>
              <a:spcAft>
                <a:spcPct val="0"/>
              </a:spcAft>
              <a:defRPr/>
            </a:pPr>
            <a:fld id="{64C58C92-EE8C-4303-8255-BC2DE79D29E3}" type="slidenum">
              <a:rPr lang="en-US" altLang="zh-CN">
                <a:solidFill>
                  <a:srgbClr val="000000"/>
                </a:solidFill>
              </a:rPr>
            </a:fld>
            <a:endParaRPr lang="en-US" altLang="zh-CN">
              <a:solidFill>
                <a:srgbClr val="000000"/>
              </a:solidFill>
            </a:endParaRPr>
          </a:p>
        </p:txBody>
      </p:sp>
    </p:spTree>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audio" Target="../media/audio2.wav"/><Relationship Id="rId1" Type="http://schemas.openxmlformats.org/officeDocument/2006/relationships/audio" Target="../media/audio1.wav"/></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51.xml"/><Relationship Id="rId1" Type="http://schemas.openxmlformats.org/officeDocument/2006/relationships/themeOverride" Target="../theme/themeOverride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2.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73.xml"/><Relationship Id="rId1" Type="http://schemas.openxmlformats.org/officeDocument/2006/relationships/image" Target="../media/image3.jpe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84.xml"/><Relationship Id="rId1" Type="http://schemas.openxmlformats.org/officeDocument/2006/relationships/image" Target="../media/image3.jpe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95.xml"/><Relationship Id="rId1" Type="http://schemas.openxmlformats.org/officeDocument/2006/relationships/image" Target="../media/image3.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95.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106.xml"/><Relationship Id="rId1" Type="http://schemas.openxmlformats.org/officeDocument/2006/relationships/image" Target="../media/image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1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9.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150.xml"/><Relationship Id="rId1" Type="http://schemas.openxmlformats.org/officeDocument/2006/relationships/image" Target="../media/image3.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61.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172.xml"/><Relationship Id="rId1" Type="http://schemas.openxmlformats.org/officeDocument/2006/relationships/image" Target="../media/image3.jpe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183.xml"/><Relationship Id="rId1" Type="http://schemas.openxmlformats.org/officeDocument/2006/relationships/image" Target="../media/image3.jpe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194.xml"/><Relationship Id="rId1"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xfrm>
            <a:off x="3575720" y="2492896"/>
            <a:ext cx="6172200" cy="1894362"/>
          </a:xfrm>
        </p:spPr>
        <p:txBody>
          <a:bodyPr>
            <a:normAutofit fontScale="90000"/>
          </a:bodyPr>
          <a:lstStyle/>
          <a:p>
            <a:r>
              <a:rPr lang="zh-CN" altLang="en-US" sz="4000" dirty="0" smtClean="0"/>
              <a:t>中考作文指导之</a:t>
            </a:r>
            <a:br>
              <a:rPr lang="en-US" altLang="zh-CN" sz="3600" dirty="0" smtClean="0"/>
            </a:br>
            <a:r>
              <a:rPr lang="en-US" altLang="zh-CN" sz="3600" dirty="0"/>
              <a:t> </a:t>
            </a:r>
            <a:r>
              <a:rPr lang="en-US" altLang="zh-CN" sz="3600" dirty="0" smtClean="0"/>
              <a:t>                 </a:t>
            </a:r>
            <a:br>
              <a:rPr lang="en-US" altLang="zh-CN" sz="3600" dirty="0" smtClean="0"/>
            </a:br>
            <a:r>
              <a:rPr lang="en-US" altLang="zh-CN" sz="3600" dirty="0"/>
              <a:t> </a:t>
            </a:r>
            <a:r>
              <a:rPr lang="en-US" altLang="zh-CN" sz="3600" dirty="0" smtClean="0"/>
              <a:t>             </a:t>
            </a:r>
            <a:r>
              <a:rPr lang="zh-CN" altLang="en-US" sz="4400" dirty="0" smtClean="0"/>
              <a:t>一材多用</a:t>
            </a:r>
            <a:endParaRPr lang="zh-CN" altLang="en-US" sz="44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pic>
        <p:nvPicPr>
          <p:cNvPr id="2050" name="Picture 2"/>
          <p:cNvPicPr>
            <a:picLocks noGrp="1" noChangeAspect="1" noChangeArrowheads="1"/>
          </p:cNvPicPr>
          <p:nvPr>
            <p:ph sz="quarter" idx="1"/>
          </p:nvPr>
        </p:nvPicPr>
        <p:blipFill>
          <a:blip r:embed="rId1">
            <a:extLst>
              <a:ext uri="{28A0092B-C50C-407E-A947-70E740481C1C}">
                <a14:useLocalDpi xmlns:a14="http://schemas.microsoft.com/office/drawing/2010/main" val="0"/>
              </a:ext>
            </a:extLst>
          </a:blip>
          <a:srcRect/>
          <a:stretch>
            <a:fillRect/>
          </a:stretch>
        </p:blipFill>
        <p:spPr bwMode="auto">
          <a:xfrm>
            <a:off x="1636329" y="188640"/>
            <a:ext cx="8636135" cy="6408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7" name="Text Box 5"/>
          <p:cNvSpPr txBox="1">
            <a:spLocks noChangeArrowheads="1"/>
          </p:cNvSpPr>
          <p:nvPr/>
        </p:nvSpPr>
        <p:spPr bwMode="auto">
          <a:xfrm>
            <a:off x="2743200" y="685800"/>
            <a:ext cx="5419725"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base">
              <a:spcBef>
                <a:spcPct val="0"/>
              </a:spcBef>
              <a:spcAft>
                <a:spcPct val="0"/>
              </a:spcAft>
              <a:buFont typeface="Arial" panose="020B0604020202020204" pitchFamily="34" charset="0"/>
              <a:buNone/>
            </a:pPr>
            <a:r>
              <a:rPr lang="zh-CN" altLang="en-US" sz="3600" b="1" smtClean="0">
                <a:solidFill>
                  <a:srgbClr val="333399"/>
                </a:solidFill>
                <a:ea typeface="黑体" panose="02010609060101010101" pitchFamily="49" charset="-122"/>
              </a:rPr>
              <a:t>什么是一材多用？</a:t>
            </a:r>
            <a:endParaRPr lang="zh-CN" altLang="en-US" sz="3600" b="1" smtClean="0">
              <a:solidFill>
                <a:srgbClr val="333399"/>
              </a:solidFill>
              <a:ea typeface="黑体" panose="02010609060101010101" pitchFamily="49" charset="-122"/>
            </a:endParaRPr>
          </a:p>
        </p:txBody>
      </p:sp>
      <p:sp>
        <p:nvSpPr>
          <p:cNvPr id="44038" name="Text Box 6"/>
          <p:cNvSpPr txBox="1">
            <a:spLocks noChangeArrowheads="1"/>
          </p:cNvSpPr>
          <p:nvPr/>
        </p:nvSpPr>
        <p:spPr bwMode="auto">
          <a:xfrm>
            <a:off x="1752600" y="1600200"/>
            <a:ext cx="9144000" cy="3476625"/>
          </a:xfrm>
          <a:prstGeom prst="rect">
            <a:avLst/>
          </a:prstGeom>
          <a:solidFill>
            <a:schemeClr val="bg1">
              <a:alpha val="67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base">
              <a:spcBef>
                <a:spcPct val="0"/>
              </a:spcBef>
              <a:spcAft>
                <a:spcPct val="0"/>
              </a:spcAft>
              <a:buFont typeface="Arial" panose="020B0604020202020204" pitchFamily="34" charset="0"/>
              <a:buNone/>
            </a:pPr>
            <a:r>
              <a:rPr lang="zh-CN" altLang="en-US" sz="3600" b="1" smtClean="0">
                <a:solidFill>
                  <a:srgbClr val="FF0000"/>
                </a:solidFill>
                <a:ea typeface="黑体" panose="02010609060101010101" pitchFamily="49" charset="-122"/>
              </a:rPr>
              <a:t>一个写作素材</a:t>
            </a:r>
            <a:r>
              <a:rPr lang="zh-CN" altLang="en-US" sz="3600" b="1" smtClean="0">
                <a:solidFill>
                  <a:srgbClr val="000000"/>
                </a:solidFill>
                <a:ea typeface="黑体" panose="02010609060101010101" pitchFamily="49" charset="-122"/>
              </a:rPr>
              <a:t>，</a:t>
            </a:r>
            <a:endParaRPr lang="zh-CN" altLang="en-US" sz="3600" b="1" smtClean="0">
              <a:solidFill>
                <a:srgbClr val="000000"/>
              </a:solidFill>
              <a:ea typeface="黑体" panose="02010609060101010101" pitchFamily="49" charset="-122"/>
            </a:endParaRPr>
          </a:p>
          <a:p>
            <a:pPr fontAlgn="base">
              <a:spcBef>
                <a:spcPct val="0"/>
              </a:spcBef>
              <a:spcAft>
                <a:spcPct val="0"/>
              </a:spcAft>
              <a:buFont typeface="Arial" panose="020B0604020202020204" pitchFamily="34" charset="0"/>
              <a:buNone/>
            </a:pPr>
            <a:r>
              <a:rPr lang="zh-CN" altLang="en-US" sz="3600" b="1" smtClean="0">
                <a:solidFill>
                  <a:srgbClr val="000000"/>
                </a:solidFill>
                <a:ea typeface="黑体" panose="02010609060101010101" pitchFamily="49" charset="-122"/>
              </a:rPr>
              <a:t>你既可以把它运用在</a:t>
            </a:r>
            <a:r>
              <a:rPr lang="zh-CN" altLang="en-US" sz="3600" b="1" smtClean="0">
                <a:solidFill>
                  <a:srgbClr val="FF0000"/>
                </a:solidFill>
                <a:ea typeface="黑体" panose="02010609060101010101" pitchFamily="49" charset="-122"/>
              </a:rPr>
              <a:t>甲题目</a:t>
            </a:r>
            <a:r>
              <a:rPr lang="zh-CN" altLang="en-US" sz="3600" b="1" smtClean="0">
                <a:solidFill>
                  <a:srgbClr val="000000"/>
                </a:solidFill>
                <a:ea typeface="黑体" panose="02010609060101010101" pitchFamily="49" charset="-122"/>
              </a:rPr>
              <a:t>的作文中，</a:t>
            </a:r>
            <a:endParaRPr lang="zh-CN" altLang="en-US" sz="3600" b="1" smtClean="0">
              <a:solidFill>
                <a:srgbClr val="000000"/>
              </a:solidFill>
              <a:ea typeface="黑体" panose="02010609060101010101" pitchFamily="49" charset="-122"/>
            </a:endParaRPr>
          </a:p>
          <a:p>
            <a:pPr fontAlgn="base">
              <a:spcBef>
                <a:spcPct val="0"/>
              </a:spcBef>
              <a:spcAft>
                <a:spcPct val="0"/>
              </a:spcAft>
              <a:buFont typeface="Arial" panose="020B0604020202020204" pitchFamily="34" charset="0"/>
              <a:buNone/>
            </a:pPr>
            <a:r>
              <a:rPr lang="zh-CN" altLang="en-US" sz="3600" b="1" smtClean="0">
                <a:solidFill>
                  <a:srgbClr val="000000"/>
                </a:solidFill>
                <a:ea typeface="黑体" panose="02010609060101010101" pitchFamily="49" charset="-122"/>
              </a:rPr>
              <a:t>也可以把它运用在</a:t>
            </a:r>
            <a:r>
              <a:rPr lang="zh-CN" altLang="en-US" sz="3600" b="1" smtClean="0">
                <a:solidFill>
                  <a:srgbClr val="FF0000"/>
                </a:solidFill>
                <a:ea typeface="黑体" panose="02010609060101010101" pitchFamily="49" charset="-122"/>
              </a:rPr>
              <a:t>乙题目</a:t>
            </a:r>
            <a:r>
              <a:rPr lang="zh-CN" altLang="en-US" sz="3600" b="1" smtClean="0">
                <a:solidFill>
                  <a:srgbClr val="000000"/>
                </a:solidFill>
                <a:ea typeface="黑体" panose="02010609060101010101" pitchFamily="49" charset="-122"/>
              </a:rPr>
              <a:t>的作文中，</a:t>
            </a:r>
            <a:endParaRPr lang="zh-CN" altLang="en-US" sz="3600" b="1" smtClean="0">
              <a:solidFill>
                <a:srgbClr val="000000"/>
              </a:solidFill>
              <a:ea typeface="黑体" panose="02010609060101010101" pitchFamily="49" charset="-122"/>
            </a:endParaRPr>
          </a:p>
          <a:p>
            <a:pPr fontAlgn="base">
              <a:spcBef>
                <a:spcPct val="0"/>
              </a:spcBef>
              <a:spcAft>
                <a:spcPct val="0"/>
              </a:spcAft>
              <a:buFont typeface="Arial" panose="020B0604020202020204" pitchFamily="34" charset="0"/>
              <a:buNone/>
            </a:pPr>
            <a:r>
              <a:rPr lang="zh-CN" altLang="en-US" sz="3600" b="1" smtClean="0">
                <a:solidFill>
                  <a:srgbClr val="000000"/>
                </a:solidFill>
                <a:ea typeface="黑体" panose="02010609060101010101" pitchFamily="49" charset="-122"/>
              </a:rPr>
              <a:t>还可以把它运用在</a:t>
            </a:r>
            <a:r>
              <a:rPr lang="zh-CN" altLang="en-US" sz="3600" b="1" smtClean="0">
                <a:solidFill>
                  <a:srgbClr val="FF0000"/>
                </a:solidFill>
                <a:ea typeface="黑体" panose="02010609060101010101" pitchFamily="49" charset="-122"/>
              </a:rPr>
              <a:t>丙题目</a:t>
            </a:r>
            <a:r>
              <a:rPr lang="zh-CN" altLang="en-US" sz="3600" b="1" smtClean="0">
                <a:solidFill>
                  <a:srgbClr val="000000"/>
                </a:solidFill>
                <a:ea typeface="黑体" panose="02010609060101010101" pitchFamily="49" charset="-122"/>
              </a:rPr>
              <a:t>的作文中。</a:t>
            </a:r>
            <a:endParaRPr lang="zh-CN" altLang="en-US" sz="3600" b="1" smtClean="0">
              <a:solidFill>
                <a:srgbClr val="000000"/>
              </a:solidFill>
              <a:ea typeface="黑体" panose="02010609060101010101" pitchFamily="49" charset="-122"/>
            </a:endParaRPr>
          </a:p>
          <a:p>
            <a:pPr fontAlgn="base">
              <a:spcBef>
                <a:spcPct val="0"/>
              </a:spcBef>
              <a:spcAft>
                <a:spcPct val="0"/>
              </a:spcAft>
              <a:buFont typeface="Arial" panose="020B0604020202020204" pitchFamily="34" charset="0"/>
              <a:buNone/>
            </a:pPr>
            <a:endParaRPr lang="zh-CN" altLang="en-US" sz="3600" b="1" smtClean="0">
              <a:solidFill>
                <a:srgbClr val="000000"/>
              </a:solidFill>
              <a:ea typeface="黑体" panose="02010609060101010101" pitchFamily="49" charset="-122"/>
            </a:endParaRPr>
          </a:p>
          <a:p>
            <a:pPr fontAlgn="base">
              <a:spcBef>
                <a:spcPct val="0"/>
              </a:spcBef>
              <a:spcAft>
                <a:spcPct val="0"/>
              </a:spcAft>
              <a:buFont typeface="Arial" panose="020B0604020202020204" pitchFamily="34" charset="0"/>
              <a:buNone/>
            </a:pPr>
            <a:endParaRPr lang="en-US" altLang="zh-CN" sz="4000" b="1" smtClean="0">
              <a:solidFill>
                <a:srgbClr val="000000"/>
              </a:solidFill>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4037">
                                            <p:txEl>
                                              <p:pRg st="0" end="0"/>
                                            </p:txEl>
                                          </p:spTgt>
                                        </p:tgtEl>
                                        <p:attrNameLst>
                                          <p:attrName>style.visibility</p:attrName>
                                        </p:attrNameLst>
                                      </p:cBhvr>
                                      <p:to>
                                        <p:strVal val="visible"/>
                                      </p:to>
                                    </p:set>
                                    <p:anim calcmode="lin" valueType="num">
                                      <p:cBhvr additive="base">
                                        <p:cTn id="7" dur="500" fill="hold"/>
                                        <p:tgtEl>
                                          <p:spTgt spid="4403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4037">
                                            <p:txEl>
                                              <p:pRg st="0" end="0"/>
                                            </p:txEl>
                                          </p:spTgt>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1" name="suction.wav"/>
                                        </p:tgtEl>
                                      </p:cMediaNode>
                                    </p:audio>
                                  </p:sub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44038"/>
                                        </p:tgtEl>
                                        <p:attrNameLst>
                                          <p:attrName>style.visibility</p:attrName>
                                        </p:attrNameLst>
                                      </p:cBhvr>
                                      <p:to>
                                        <p:strVal val="visible"/>
                                      </p:to>
                                    </p:set>
                                    <p:animEffect transition="in" filter="blinds(horizontal)">
                                      <p:cBhvr>
                                        <p:cTn id="13" dur="500"/>
                                        <p:tgtEl>
                                          <p:spTgt spid="44038"/>
                                        </p:tgtEl>
                                      </p:cBhvr>
                                    </p:animEffect>
                                  </p:childTnLst>
                                  <p:subTnLst>
                                    <p:audio>
                                      <p:cMediaNode>
                                        <p:cTn display="0" masterRel="sameClick">
                                          <p:stCondLst>
                                            <p:cond evt="begin" delay="0">
                                              <p:tn val="11"/>
                                            </p:cond>
                                          </p:stCondLst>
                                          <p:endCondLst>
                                            <p:cond evt="onStopAudio" delay="0">
                                              <p:tgtEl>
                                                <p:sldTgt/>
                                              </p:tgtEl>
                                            </p:cond>
                                          </p:endCondLst>
                                        </p:cTn>
                                        <p:tgtEl>
                                          <p:sndTgt r:embed="rId2"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8" grpId="0" bldLvl="0" animBg="1" autoUpdateAnimBg="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bg>
      <p:bgPr>
        <a:solidFill>
          <a:srgbClr val="FFFFCC"/>
        </a:solidFill>
        <a:effectLst/>
      </p:bgPr>
    </p:bg>
    <p:spTree>
      <p:nvGrpSpPr>
        <p:cNvPr id="1" name=""/>
        <p:cNvGrpSpPr/>
        <p:nvPr/>
      </p:nvGrpSpPr>
      <p:grpSpPr>
        <a:xfrm>
          <a:off x="0" y="0"/>
          <a:ext cx="0" cy="0"/>
          <a:chOff x="0" y="0"/>
          <a:chExt cx="0" cy="0"/>
        </a:xfrm>
      </p:grpSpPr>
      <p:sp>
        <p:nvSpPr>
          <p:cNvPr id="53252" name="Text Box 4"/>
          <p:cNvSpPr txBox="1">
            <a:spLocks noChangeArrowheads="1"/>
          </p:cNvSpPr>
          <p:nvPr/>
        </p:nvSpPr>
        <p:spPr bwMode="auto">
          <a:xfrm>
            <a:off x="2264994" y="4509634"/>
            <a:ext cx="3657600" cy="755650"/>
          </a:xfrm>
          <a:prstGeom prst="rect">
            <a:avLst/>
          </a:prstGeom>
          <a:solidFill>
            <a:schemeClr val="bg1">
              <a:alpha val="5294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fontAlgn="base" hangingPunct="1">
              <a:lnSpc>
                <a:spcPct val="120000"/>
              </a:lnSpc>
              <a:spcBef>
                <a:spcPct val="50000"/>
              </a:spcBef>
              <a:spcAft>
                <a:spcPct val="0"/>
              </a:spcAft>
            </a:pPr>
            <a:r>
              <a:rPr lang="en-US" altLang="zh-CN" sz="3200" dirty="0" smtClean="0">
                <a:solidFill>
                  <a:srgbClr val="000000"/>
                </a:solidFill>
                <a:ea typeface="黑体" panose="02010609060101010101" pitchFamily="49" charset="-122"/>
              </a:rPr>
              <a:t>《</a:t>
            </a:r>
            <a:r>
              <a:rPr lang="zh-CN" altLang="en-US" sz="3200" dirty="0">
                <a:solidFill>
                  <a:srgbClr val="000000"/>
                </a:solidFill>
                <a:ea typeface="黑体" panose="02010609060101010101" pitchFamily="49" charset="-122"/>
              </a:rPr>
              <a:t>意外之喜</a:t>
            </a:r>
            <a:r>
              <a:rPr lang="en-US" altLang="zh-CN" sz="3200" dirty="0" smtClean="0">
                <a:solidFill>
                  <a:srgbClr val="000000"/>
                </a:solidFill>
                <a:ea typeface="黑体" panose="02010609060101010101" pitchFamily="49" charset="-122"/>
              </a:rPr>
              <a:t>》</a:t>
            </a:r>
            <a:r>
              <a:rPr lang="en-US" altLang="zh-CN" sz="3600" dirty="0" smtClean="0">
                <a:solidFill>
                  <a:srgbClr val="000000"/>
                </a:solidFill>
                <a:ea typeface="黑体" panose="02010609060101010101" pitchFamily="49" charset="-122"/>
              </a:rPr>
              <a:t>          </a:t>
            </a:r>
            <a:endParaRPr lang="en-US" altLang="zh-CN" sz="3600" dirty="0" smtClean="0">
              <a:solidFill>
                <a:srgbClr val="000000"/>
              </a:solidFill>
              <a:ea typeface="黑体" panose="02010609060101010101" pitchFamily="49" charset="-122"/>
            </a:endParaRPr>
          </a:p>
        </p:txBody>
      </p:sp>
      <p:sp>
        <p:nvSpPr>
          <p:cNvPr id="53253" name="Rectangle 5"/>
          <p:cNvSpPr>
            <a:spLocks noChangeArrowheads="1"/>
          </p:cNvSpPr>
          <p:nvPr/>
        </p:nvSpPr>
        <p:spPr bwMode="auto">
          <a:xfrm>
            <a:off x="2286000" y="358617"/>
            <a:ext cx="7696200" cy="181483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fontAlgn="base">
              <a:spcBef>
                <a:spcPct val="0"/>
              </a:spcBef>
              <a:spcAft>
                <a:spcPct val="0"/>
              </a:spcAft>
            </a:pPr>
            <a:r>
              <a:rPr lang="en-US" altLang="zh-CN" sz="2800" dirty="0" smtClean="0">
                <a:solidFill>
                  <a:srgbClr val="000000"/>
                </a:solidFill>
                <a:latin typeface="黑体" panose="02010609060101010101" pitchFamily="49" charset="-122"/>
                <a:ea typeface="黑体" panose="02010609060101010101" pitchFamily="49" charset="-122"/>
              </a:rPr>
              <a:t>    </a:t>
            </a:r>
            <a:r>
              <a:rPr lang="zh-CN" altLang="en-US" sz="2800" dirty="0" smtClean="0">
                <a:solidFill>
                  <a:srgbClr val="000000"/>
                </a:solidFill>
                <a:latin typeface="黑体" panose="02010609060101010101" pitchFamily="49" charset="-122"/>
                <a:ea typeface="黑体" panose="02010609060101010101" pitchFamily="49" charset="-122"/>
              </a:rPr>
              <a:t>一年暑假我被选拔参加全国性的象棋比赛，妈妈由于有事不能陪我同去，我独自一人踏上征途，乘飞机、入住酒店、照料自己生活和参加比赛，在外地度过了一周。</a:t>
            </a:r>
            <a:endParaRPr lang="zh-CN" altLang="en-US" sz="2800" dirty="0" smtClean="0">
              <a:solidFill>
                <a:srgbClr val="000000"/>
              </a:solidFill>
              <a:latin typeface="黑体" panose="02010609060101010101" pitchFamily="49" charset="-122"/>
              <a:ea typeface="黑体" panose="02010609060101010101" pitchFamily="49" charset="-122"/>
            </a:endParaRPr>
          </a:p>
        </p:txBody>
      </p:sp>
      <p:sp>
        <p:nvSpPr>
          <p:cNvPr id="53254" name="AutoShape 6"/>
          <p:cNvSpPr>
            <a:spLocks noChangeArrowheads="1"/>
          </p:cNvSpPr>
          <p:nvPr/>
        </p:nvSpPr>
        <p:spPr bwMode="auto">
          <a:xfrm>
            <a:off x="3352800" y="2514600"/>
            <a:ext cx="304800" cy="2057400"/>
          </a:xfrm>
          <a:prstGeom prst="downArrow">
            <a:avLst>
              <a:gd name="adj1" fmla="val 50000"/>
              <a:gd name="adj2" fmla="val 168750"/>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fontAlgn="base">
              <a:spcBef>
                <a:spcPct val="0"/>
              </a:spcBef>
              <a:spcAft>
                <a:spcPct val="0"/>
              </a:spcAft>
            </a:pPr>
            <a:endParaRPr lang="zh-CN" altLang="en-US" smtClean="0">
              <a:solidFill>
                <a:srgbClr val="000000"/>
              </a:solidFill>
            </a:endParaRPr>
          </a:p>
        </p:txBody>
      </p:sp>
      <p:sp>
        <p:nvSpPr>
          <p:cNvPr id="53256" name="AutoShape 8"/>
          <p:cNvSpPr>
            <a:spLocks noChangeArrowheads="1"/>
          </p:cNvSpPr>
          <p:nvPr/>
        </p:nvSpPr>
        <p:spPr bwMode="auto">
          <a:xfrm>
            <a:off x="8153400" y="2438400"/>
            <a:ext cx="304800" cy="2057400"/>
          </a:xfrm>
          <a:prstGeom prst="downArrow">
            <a:avLst>
              <a:gd name="adj1" fmla="val 50000"/>
              <a:gd name="adj2" fmla="val 168750"/>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fontAlgn="base">
              <a:spcBef>
                <a:spcPct val="0"/>
              </a:spcBef>
              <a:spcAft>
                <a:spcPct val="0"/>
              </a:spcAft>
            </a:pPr>
            <a:endParaRPr lang="zh-CN" altLang="en-US" smtClean="0">
              <a:solidFill>
                <a:srgbClr val="000000"/>
              </a:solidFill>
            </a:endParaRPr>
          </a:p>
        </p:txBody>
      </p:sp>
      <p:sp>
        <p:nvSpPr>
          <p:cNvPr id="53257" name="Text Box 9"/>
          <p:cNvSpPr txBox="1">
            <a:spLocks noChangeArrowheads="1"/>
          </p:cNvSpPr>
          <p:nvPr/>
        </p:nvSpPr>
        <p:spPr bwMode="auto">
          <a:xfrm>
            <a:off x="6606344" y="4495800"/>
            <a:ext cx="3094112" cy="755650"/>
          </a:xfrm>
          <a:prstGeom prst="rect">
            <a:avLst/>
          </a:prstGeom>
          <a:solidFill>
            <a:schemeClr val="bg1">
              <a:alpha val="5294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fontAlgn="base" hangingPunct="1">
              <a:lnSpc>
                <a:spcPct val="120000"/>
              </a:lnSpc>
              <a:spcBef>
                <a:spcPct val="50000"/>
              </a:spcBef>
              <a:spcAft>
                <a:spcPct val="0"/>
              </a:spcAft>
            </a:pPr>
            <a:r>
              <a:rPr lang="en-US" altLang="zh-CN" sz="3200" dirty="0" smtClean="0">
                <a:solidFill>
                  <a:srgbClr val="000000"/>
                </a:solidFill>
                <a:ea typeface="黑体" panose="02010609060101010101" pitchFamily="49" charset="-122"/>
              </a:rPr>
              <a:t>《</a:t>
            </a:r>
            <a:r>
              <a:rPr lang="zh-CN" altLang="en-US" sz="3200" dirty="0" smtClean="0">
                <a:solidFill>
                  <a:srgbClr val="000000"/>
                </a:solidFill>
                <a:ea typeface="黑体" panose="02010609060101010101" pitchFamily="49" charset="-122"/>
              </a:rPr>
              <a:t>我就在你身边</a:t>
            </a:r>
            <a:r>
              <a:rPr lang="en-US" altLang="zh-CN" sz="3200" dirty="0" smtClean="0">
                <a:solidFill>
                  <a:srgbClr val="000000"/>
                </a:solidFill>
                <a:ea typeface="黑体" panose="02010609060101010101" pitchFamily="49" charset="-122"/>
              </a:rPr>
              <a:t>》</a:t>
            </a:r>
            <a:r>
              <a:rPr lang="en-US" altLang="zh-CN" sz="3600" dirty="0" smtClean="0">
                <a:solidFill>
                  <a:srgbClr val="000000"/>
                </a:solidFill>
                <a:ea typeface="黑体" panose="02010609060101010101" pitchFamily="49" charset="-122"/>
              </a:rPr>
              <a:t>       </a:t>
            </a:r>
            <a:endParaRPr lang="en-US" altLang="zh-CN" sz="3600" dirty="0" smtClean="0">
              <a:solidFill>
                <a:srgbClr val="000000"/>
              </a:solidFill>
              <a:ea typeface="黑体" panose="02010609060101010101" pitchFamily="49" charset="-122"/>
            </a:endParaRPr>
          </a:p>
        </p:txBody>
      </p:sp>
      <p:sp>
        <p:nvSpPr>
          <p:cNvPr id="53259" name="Rectangle 11"/>
          <p:cNvSpPr>
            <a:spLocks noChangeArrowheads="1"/>
          </p:cNvSpPr>
          <p:nvPr/>
        </p:nvSpPr>
        <p:spPr bwMode="auto">
          <a:xfrm>
            <a:off x="2057400" y="2353153"/>
            <a:ext cx="1371600" cy="224536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fontAlgn="base">
              <a:spcBef>
                <a:spcPct val="0"/>
              </a:spcBef>
              <a:spcAft>
                <a:spcPct val="0"/>
              </a:spcAft>
            </a:pPr>
            <a:r>
              <a:rPr lang="zh-CN" altLang="en-US" sz="2800" b="1" dirty="0" smtClean="0">
                <a:solidFill>
                  <a:srgbClr val="CC00CC"/>
                </a:solidFill>
                <a:latin typeface="黑体" panose="02010609060101010101" pitchFamily="49" charset="-122"/>
                <a:ea typeface="黑体" panose="02010609060101010101" pitchFamily="49" charset="-122"/>
              </a:rPr>
              <a:t>从意外旅行中个人成长的</a:t>
            </a:r>
            <a:r>
              <a:rPr lang="zh-CN" altLang="en-US" sz="2800" b="1" dirty="0" smtClean="0">
                <a:solidFill>
                  <a:srgbClr val="CC00CC"/>
                </a:solidFill>
                <a:latin typeface="黑体" panose="02010609060101010101" pitchFamily="49" charset="-122"/>
                <a:ea typeface="黑体" panose="02010609060101010101" pitchFamily="49" charset="-122"/>
              </a:rPr>
              <a:t>角度 </a:t>
            </a:r>
            <a:endParaRPr lang="zh-CN" altLang="en-US" sz="2800" b="1" dirty="0" smtClean="0">
              <a:solidFill>
                <a:srgbClr val="CC00CC"/>
              </a:solidFill>
              <a:latin typeface="黑体" panose="02010609060101010101" pitchFamily="49" charset="-122"/>
              <a:ea typeface="黑体" panose="02010609060101010101" pitchFamily="49" charset="-122"/>
            </a:endParaRPr>
          </a:p>
        </p:txBody>
      </p:sp>
      <p:sp>
        <p:nvSpPr>
          <p:cNvPr id="53260" name="Rectangle 12"/>
          <p:cNvSpPr>
            <a:spLocks noChangeArrowheads="1"/>
          </p:cNvSpPr>
          <p:nvPr/>
        </p:nvSpPr>
        <p:spPr bwMode="auto">
          <a:xfrm>
            <a:off x="8686800" y="2276952"/>
            <a:ext cx="1371600" cy="224536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fontAlgn="base">
              <a:spcBef>
                <a:spcPct val="0"/>
              </a:spcBef>
              <a:spcAft>
                <a:spcPct val="0"/>
              </a:spcAft>
            </a:pPr>
            <a:r>
              <a:rPr lang="zh-CN" altLang="en-US" sz="2800" b="1" dirty="0" smtClean="0">
                <a:solidFill>
                  <a:srgbClr val="CC00CC"/>
                </a:solidFill>
                <a:latin typeface="黑体" panose="02010609060101010101" pitchFamily="49" charset="-122"/>
                <a:ea typeface="黑体" panose="02010609060101010101" pitchFamily="49" charset="-122"/>
              </a:rPr>
              <a:t>从妈妈指导我照料自己的</a:t>
            </a:r>
            <a:r>
              <a:rPr lang="zh-CN" altLang="en-US" sz="2800" b="1" dirty="0" smtClean="0">
                <a:solidFill>
                  <a:srgbClr val="CC00CC"/>
                </a:solidFill>
                <a:latin typeface="黑体" panose="02010609060101010101" pitchFamily="49" charset="-122"/>
                <a:ea typeface="黑体" panose="02010609060101010101" pitchFamily="49" charset="-122"/>
              </a:rPr>
              <a:t>角度 </a:t>
            </a:r>
            <a:endParaRPr lang="zh-CN" altLang="en-US" sz="2800" b="1" dirty="0" smtClean="0">
              <a:solidFill>
                <a:srgbClr val="CC00CC"/>
              </a:solidFill>
              <a:latin typeface="黑体" panose="02010609060101010101" pitchFamily="49" charset="-122"/>
              <a:ea typeface="黑体" panose="02010609060101010101" pitchFamily="49" charset="-122"/>
            </a:endParaRPr>
          </a:p>
        </p:txBody>
      </p:sp>
      <p:sp>
        <p:nvSpPr>
          <p:cNvPr id="53261" name="Rectangle 13"/>
          <p:cNvSpPr>
            <a:spLocks noChangeArrowheads="1"/>
          </p:cNvSpPr>
          <p:nvPr/>
        </p:nvSpPr>
        <p:spPr bwMode="auto">
          <a:xfrm>
            <a:off x="1981200" y="5329238"/>
            <a:ext cx="8686800" cy="107632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fontAlgn="base">
              <a:spcBef>
                <a:spcPct val="0"/>
              </a:spcBef>
              <a:spcAft>
                <a:spcPct val="0"/>
              </a:spcAft>
            </a:pPr>
            <a:r>
              <a:rPr lang="zh-CN" altLang="en-US" sz="3200" b="1" smtClean="0">
                <a:solidFill>
                  <a:srgbClr val="FF0000"/>
                </a:solidFill>
                <a:ea typeface="黑体" panose="02010609060101010101" pitchFamily="49" charset="-122"/>
              </a:rPr>
              <a:t>同一个素材只要从不同的角度去看，就能挖掘不同的主旨，就能写出不同的文章 。</a:t>
            </a:r>
            <a:endParaRPr lang="zh-CN" altLang="en-US" sz="3200" b="1" smtClean="0">
              <a:solidFill>
                <a:srgbClr val="FF0000"/>
              </a:solidFill>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3253"/>
                                        </p:tgtEl>
                                        <p:attrNameLst>
                                          <p:attrName>style.visibility</p:attrName>
                                        </p:attrNameLst>
                                      </p:cBhvr>
                                      <p:to>
                                        <p:strVal val="visible"/>
                                      </p:to>
                                    </p:set>
                                    <p:animEffect transition="in" filter="blinds(horizontal)">
                                      <p:cBhvr>
                                        <p:cTn id="7" dur="500"/>
                                        <p:tgtEl>
                                          <p:spTgt spid="5325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3254"/>
                                        </p:tgtEl>
                                        <p:attrNameLst>
                                          <p:attrName>style.visibility</p:attrName>
                                        </p:attrNameLst>
                                      </p:cBhvr>
                                      <p:to>
                                        <p:strVal val="visible"/>
                                      </p:to>
                                    </p:set>
                                    <p:animEffect transition="in" filter="blinds(horizontal)">
                                      <p:cBhvr>
                                        <p:cTn id="12" dur="500"/>
                                        <p:tgtEl>
                                          <p:spTgt spid="5325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3252"/>
                                        </p:tgtEl>
                                        <p:attrNameLst>
                                          <p:attrName>style.visibility</p:attrName>
                                        </p:attrNameLst>
                                      </p:cBhvr>
                                      <p:to>
                                        <p:strVal val="visible"/>
                                      </p:to>
                                    </p:set>
                                    <p:animEffect transition="in" filter="blinds(horizontal)">
                                      <p:cBhvr>
                                        <p:cTn id="17" dur="500"/>
                                        <p:tgtEl>
                                          <p:spTgt spid="53252"/>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53256"/>
                                        </p:tgtEl>
                                        <p:attrNameLst>
                                          <p:attrName>style.visibility</p:attrName>
                                        </p:attrNameLst>
                                      </p:cBhvr>
                                      <p:to>
                                        <p:strVal val="visible"/>
                                      </p:to>
                                    </p:set>
                                    <p:animEffect transition="in" filter="blinds(horizontal)">
                                      <p:cBhvr>
                                        <p:cTn id="22" dur="500"/>
                                        <p:tgtEl>
                                          <p:spTgt spid="53256"/>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53257"/>
                                        </p:tgtEl>
                                        <p:attrNameLst>
                                          <p:attrName>style.visibility</p:attrName>
                                        </p:attrNameLst>
                                      </p:cBhvr>
                                      <p:to>
                                        <p:strVal val="visible"/>
                                      </p:to>
                                    </p:set>
                                    <p:animEffect transition="in" filter="blinds(horizontal)">
                                      <p:cBhvr>
                                        <p:cTn id="27" dur="500"/>
                                        <p:tgtEl>
                                          <p:spTgt spid="53257"/>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53259"/>
                                        </p:tgtEl>
                                        <p:attrNameLst>
                                          <p:attrName>style.visibility</p:attrName>
                                        </p:attrNameLst>
                                      </p:cBhvr>
                                      <p:to>
                                        <p:strVal val="visible"/>
                                      </p:to>
                                    </p:set>
                                    <p:animEffect transition="in" filter="blinds(horizontal)">
                                      <p:cBhvr>
                                        <p:cTn id="32" dur="500"/>
                                        <p:tgtEl>
                                          <p:spTgt spid="53259"/>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53260"/>
                                        </p:tgtEl>
                                        <p:attrNameLst>
                                          <p:attrName>style.visibility</p:attrName>
                                        </p:attrNameLst>
                                      </p:cBhvr>
                                      <p:to>
                                        <p:strVal val="visible"/>
                                      </p:to>
                                    </p:set>
                                    <p:animEffect transition="in" filter="blinds(horizontal)">
                                      <p:cBhvr>
                                        <p:cTn id="37" dur="500"/>
                                        <p:tgtEl>
                                          <p:spTgt spid="53260"/>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53261"/>
                                        </p:tgtEl>
                                        <p:attrNameLst>
                                          <p:attrName>style.visibility</p:attrName>
                                        </p:attrNameLst>
                                      </p:cBhvr>
                                      <p:to>
                                        <p:strVal val="visible"/>
                                      </p:to>
                                    </p:set>
                                    <p:animEffect transition="in" filter="blinds(horizontal)">
                                      <p:cBhvr>
                                        <p:cTn id="42" dur="500"/>
                                        <p:tgtEl>
                                          <p:spTgt spid="532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2" grpId="0" bldLvl="0" animBg="1"/>
      <p:bldP spid="53253" grpId="0" bldLvl="0" animBg="1"/>
      <p:bldP spid="53254" grpId="0" bldLvl="0" animBg="1"/>
      <p:bldP spid="53256" grpId="0" bldLvl="0" animBg="1"/>
      <p:bldP spid="53257" grpId="0" bldLvl="0" animBg="1"/>
      <p:bldP spid="53259" grpId="0" bldLvl="0" animBg="1"/>
      <p:bldP spid="53260" grpId="0" bldLvl="0" animBg="1"/>
      <p:bldP spid="53261" grpId="0" bldLvl="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61" name="Text Box 5"/>
          <p:cNvSpPr txBox="1">
            <a:spLocks noChangeArrowheads="1"/>
          </p:cNvSpPr>
          <p:nvPr/>
        </p:nvSpPr>
        <p:spPr bwMode="auto">
          <a:xfrm>
            <a:off x="1981200" y="1676400"/>
            <a:ext cx="8686800" cy="645160"/>
          </a:xfrm>
          <a:prstGeom prst="rect">
            <a:avLst/>
          </a:prstGeom>
          <a:solidFill>
            <a:schemeClr val="bg1">
              <a:alpha val="47058"/>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fontAlgn="base" hangingPunct="1">
              <a:spcBef>
                <a:spcPct val="50000"/>
              </a:spcBef>
              <a:spcAft>
                <a:spcPct val="0"/>
              </a:spcAft>
            </a:pPr>
            <a:r>
              <a:rPr lang="zh-CN" altLang="en-US" sz="3600" b="1" smtClean="0">
                <a:solidFill>
                  <a:srgbClr val="006600"/>
                </a:solidFill>
                <a:ea typeface="黑体" panose="02010609060101010101" pitchFamily="49" charset="-122"/>
              </a:rPr>
              <a:t>方法一：改点题句。 </a:t>
            </a:r>
            <a:endParaRPr lang="zh-CN" altLang="en-US" sz="3600" b="1" smtClean="0">
              <a:solidFill>
                <a:srgbClr val="006600"/>
              </a:solidFill>
              <a:ea typeface="黑体" panose="02010609060101010101" pitchFamily="49" charset="-122"/>
            </a:endParaRPr>
          </a:p>
        </p:txBody>
      </p:sp>
      <p:sp>
        <p:nvSpPr>
          <p:cNvPr id="45062" name="Text Box 6"/>
          <p:cNvSpPr txBox="1">
            <a:spLocks noChangeArrowheads="1"/>
          </p:cNvSpPr>
          <p:nvPr/>
        </p:nvSpPr>
        <p:spPr bwMode="auto">
          <a:xfrm>
            <a:off x="2057400" y="2514600"/>
            <a:ext cx="7848600" cy="2848610"/>
          </a:xfrm>
          <a:prstGeom prst="rect">
            <a:avLst/>
          </a:prstGeom>
          <a:solidFill>
            <a:schemeClr val="bg1">
              <a:alpha val="6196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fontAlgn="base" hangingPunct="1">
              <a:spcBef>
                <a:spcPct val="15000"/>
              </a:spcBef>
              <a:spcAft>
                <a:spcPct val="0"/>
              </a:spcAft>
            </a:pPr>
            <a:r>
              <a:rPr lang="en-US" altLang="zh-CN" sz="3200" b="1" smtClean="0">
                <a:solidFill>
                  <a:srgbClr val="006600"/>
                </a:solidFill>
                <a:ea typeface="黑体" panose="02010609060101010101" pitchFamily="49" charset="-122"/>
              </a:rPr>
              <a:t>  </a:t>
            </a:r>
            <a:r>
              <a:rPr lang="zh-CN" altLang="en-US" sz="3200" b="1" smtClean="0">
                <a:solidFill>
                  <a:srgbClr val="006600"/>
                </a:solidFill>
                <a:ea typeface="黑体" panose="02010609060101010101" pitchFamily="49" charset="-122"/>
              </a:rPr>
              <a:t>（点题句，可分为两种：</a:t>
            </a:r>
            <a:endParaRPr lang="zh-CN" altLang="en-US" sz="3200" b="1" smtClean="0">
              <a:solidFill>
                <a:srgbClr val="006600"/>
              </a:solidFill>
              <a:ea typeface="黑体" panose="02010609060101010101" pitchFamily="49" charset="-122"/>
            </a:endParaRPr>
          </a:p>
          <a:p>
            <a:pPr eaLnBrk="1" fontAlgn="base" hangingPunct="1">
              <a:spcBef>
                <a:spcPct val="15000"/>
              </a:spcBef>
              <a:spcAft>
                <a:spcPct val="0"/>
              </a:spcAft>
            </a:pPr>
            <a:r>
              <a:rPr lang="zh-CN" altLang="en-US" sz="3200" b="1" smtClean="0">
                <a:solidFill>
                  <a:srgbClr val="006600"/>
                </a:solidFill>
                <a:ea typeface="黑体" panose="02010609060101010101" pitchFamily="49" charset="-122"/>
              </a:rPr>
              <a:t>一种是纯粹点出文章的标题，呼应标题；</a:t>
            </a:r>
            <a:endParaRPr lang="zh-CN" altLang="en-US" sz="3200" b="1" smtClean="0">
              <a:solidFill>
                <a:srgbClr val="006600"/>
              </a:solidFill>
              <a:ea typeface="黑体" panose="02010609060101010101" pitchFamily="49" charset="-122"/>
            </a:endParaRPr>
          </a:p>
          <a:p>
            <a:pPr eaLnBrk="1" fontAlgn="base" hangingPunct="1">
              <a:spcBef>
                <a:spcPct val="15000"/>
              </a:spcBef>
              <a:spcAft>
                <a:spcPct val="0"/>
              </a:spcAft>
            </a:pPr>
            <a:r>
              <a:rPr lang="zh-CN" altLang="en-US" sz="3200" b="1" smtClean="0">
                <a:solidFill>
                  <a:srgbClr val="006600"/>
                </a:solidFill>
                <a:ea typeface="黑体" panose="02010609060101010101" pitchFamily="49" charset="-122"/>
              </a:rPr>
              <a:t>另一种是能揭示文章的主旨。 ）</a:t>
            </a:r>
            <a:endParaRPr lang="zh-CN" altLang="en-US" sz="3200" b="1" smtClean="0">
              <a:solidFill>
                <a:srgbClr val="006600"/>
              </a:solidFill>
              <a:ea typeface="黑体" panose="02010609060101010101" pitchFamily="49" charset="-122"/>
            </a:endParaRPr>
          </a:p>
          <a:p>
            <a:pPr eaLnBrk="1" fontAlgn="base" hangingPunct="1">
              <a:spcBef>
                <a:spcPct val="15000"/>
              </a:spcBef>
              <a:spcAft>
                <a:spcPct val="0"/>
              </a:spcAft>
            </a:pPr>
            <a:endParaRPr lang="zh-CN" altLang="en-US" sz="3200" b="1" smtClean="0">
              <a:solidFill>
                <a:srgbClr val="006600"/>
              </a:solidFill>
              <a:ea typeface="黑体" panose="02010609060101010101" pitchFamily="49" charset="-122"/>
            </a:endParaRPr>
          </a:p>
          <a:p>
            <a:pPr eaLnBrk="1" fontAlgn="base" hangingPunct="1">
              <a:spcBef>
                <a:spcPct val="15000"/>
              </a:spcBef>
              <a:spcAft>
                <a:spcPct val="0"/>
              </a:spcAft>
            </a:pPr>
            <a:endParaRPr lang="en-US" altLang="zh-CN" sz="3200" b="1" smtClean="0">
              <a:solidFill>
                <a:srgbClr val="006600"/>
              </a:solidFill>
              <a:ea typeface="黑体" panose="02010609060101010101" pitchFamily="49" charset="-122"/>
            </a:endParaRPr>
          </a:p>
        </p:txBody>
      </p:sp>
      <p:sp>
        <p:nvSpPr>
          <p:cNvPr id="15366" name="Rectangle 8"/>
          <p:cNvSpPr>
            <a:spLocks noChangeArrowheads="1"/>
          </p:cNvSpPr>
          <p:nvPr/>
        </p:nvSpPr>
        <p:spPr bwMode="auto">
          <a:xfrm>
            <a:off x="1981200" y="346075"/>
            <a:ext cx="2362200" cy="692150"/>
          </a:xfrm>
          <a:prstGeom prst="rect">
            <a:avLst/>
          </a:prstGeom>
          <a:solidFill>
            <a:srgbClr val="FFFFCC"/>
          </a:solidFill>
          <a:ln w="38100" cap="rnd">
            <a:solidFill>
              <a:srgbClr val="800080"/>
            </a:solidFill>
            <a:prstDash val="sysDot"/>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p>
            <a:pPr fontAlgn="base">
              <a:spcBef>
                <a:spcPct val="0"/>
              </a:spcBef>
              <a:spcAft>
                <a:spcPct val="0"/>
              </a:spcAft>
            </a:pPr>
            <a:r>
              <a:rPr lang="en-US" altLang="zh-CN" sz="3600" b="1" dirty="0" smtClean="0">
                <a:solidFill>
                  <a:srgbClr val="CC00CC"/>
                </a:solidFill>
                <a:ea typeface="楷体" panose="02010609060101010101" pitchFamily="49" charset="-122"/>
              </a:rPr>
              <a:t> </a:t>
            </a:r>
            <a:r>
              <a:rPr lang="zh-CN" altLang="en-US" sz="3600" b="1" dirty="0" smtClean="0">
                <a:solidFill>
                  <a:srgbClr val="CC00CC"/>
                </a:solidFill>
                <a:ea typeface="楷体" panose="02010609060101010101" pitchFamily="49" charset="-122"/>
              </a:rPr>
              <a:t>方法指导 </a:t>
            </a:r>
            <a:endParaRPr lang="zh-CN" altLang="en-US" sz="3600" b="1" dirty="0" smtClean="0">
              <a:solidFill>
                <a:srgbClr val="CC00CC"/>
              </a:solidFill>
              <a:ea typeface="楷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5061"/>
                                        </p:tgtEl>
                                        <p:attrNameLst>
                                          <p:attrName>style.visibility</p:attrName>
                                        </p:attrNameLst>
                                      </p:cBhvr>
                                      <p:to>
                                        <p:strVal val="visible"/>
                                      </p:to>
                                    </p:set>
                                    <p:animEffect transition="in" filter="blinds(horizontal)">
                                      <p:cBhvr>
                                        <p:cTn id="7" dur="500"/>
                                        <p:tgtEl>
                                          <p:spTgt spid="45061"/>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5062"/>
                                        </p:tgtEl>
                                        <p:attrNameLst>
                                          <p:attrName>style.visibility</p:attrName>
                                        </p:attrNameLst>
                                      </p:cBhvr>
                                      <p:to>
                                        <p:strVal val="visible"/>
                                      </p:to>
                                    </p:set>
                                    <p:animEffect transition="in" filter="blinds(horizontal)">
                                      <p:cBhvr>
                                        <p:cTn id="12" dur="500"/>
                                        <p:tgtEl>
                                          <p:spTgt spid="450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61" grpId="0" bldLvl="0" animBg="1"/>
      <p:bldP spid="45062" grpId="0" bldLvl="0" animBg="1"/>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bg>
      <p:bgPr>
        <a:solidFill>
          <a:srgbClr val="FFFFCC"/>
        </a:solidFill>
        <a:effectLst/>
      </p:bgPr>
    </p:bg>
    <p:spTree>
      <p:nvGrpSpPr>
        <p:cNvPr id="1" name=""/>
        <p:cNvGrpSpPr/>
        <p:nvPr/>
      </p:nvGrpSpPr>
      <p:grpSpPr>
        <a:xfrm>
          <a:off x="0" y="0"/>
          <a:ext cx="0" cy="0"/>
          <a:chOff x="0" y="0"/>
          <a:chExt cx="0" cy="0"/>
        </a:xfrm>
      </p:grpSpPr>
      <p:sp>
        <p:nvSpPr>
          <p:cNvPr id="54275" name="Rectangle 3"/>
          <p:cNvSpPr>
            <a:spLocks noChangeArrowheads="1"/>
          </p:cNvSpPr>
          <p:nvPr/>
        </p:nvSpPr>
        <p:spPr bwMode="auto">
          <a:xfrm>
            <a:off x="1676400" y="282734"/>
            <a:ext cx="9296400" cy="52197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fontAlgn="base">
              <a:spcBef>
                <a:spcPct val="0"/>
              </a:spcBef>
              <a:spcAft>
                <a:spcPct val="0"/>
              </a:spcAft>
            </a:pPr>
            <a:r>
              <a:rPr lang="zh-CN" altLang="en-US" sz="2800" dirty="0" smtClean="0">
                <a:solidFill>
                  <a:srgbClr val="000000"/>
                </a:solidFill>
                <a:latin typeface="黑体" panose="02010609060101010101" pitchFamily="49" charset="-122"/>
                <a:ea typeface="黑体" panose="02010609060101010101" pitchFamily="49" charset="-122"/>
              </a:rPr>
              <a:t>如</a:t>
            </a:r>
            <a:r>
              <a:rPr lang="en-US" altLang="zh-CN" sz="2800" dirty="0" smtClean="0">
                <a:solidFill>
                  <a:srgbClr val="000000"/>
                </a:solidFill>
                <a:latin typeface="黑体" panose="02010609060101010101" pitchFamily="49" charset="-122"/>
                <a:ea typeface="黑体" panose="02010609060101010101" pitchFamily="49" charset="-122"/>
              </a:rPr>
              <a:t>《</a:t>
            </a:r>
            <a:r>
              <a:rPr lang="zh-CN" altLang="en-US" sz="2800" dirty="0">
                <a:solidFill>
                  <a:srgbClr val="000000"/>
                </a:solidFill>
                <a:latin typeface="黑体" panose="02010609060101010101" pitchFamily="49" charset="-122"/>
                <a:ea typeface="黑体" panose="02010609060101010101" pitchFamily="49" charset="-122"/>
              </a:rPr>
              <a:t>意外之喜</a:t>
            </a:r>
            <a:r>
              <a:rPr lang="en-US" altLang="zh-CN" sz="2800" dirty="0" smtClean="0">
                <a:solidFill>
                  <a:srgbClr val="000000"/>
                </a:solidFill>
                <a:latin typeface="黑体" panose="02010609060101010101" pitchFamily="49" charset="-122"/>
                <a:ea typeface="黑体" panose="02010609060101010101" pitchFamily="49" charset="-122"/>
              </a:rPr>
              <a:t>》</a:t>
            </a:r>
            <a:r>
              <a:rPr lang="zh-CN" altLang="en-US" sz="2800" dirty="0" smtClean="0">
                <a:solidFill>
                  <a:srgbClr val="000000"/>
                </a:solidFill>
                <a:latin typeface="黑体" panose="02010609060101010101" pitchFamily="49" charset="-122"/>
                <a:ea typeface="黑体" panose="02010609060101010101" pitchFamily="49" charset="-122"/>
              </a:rPr>
              <a:t>和</a:t>
            </a:r>
            <a:r>
              <a:rPr lang="en-US" altLang="zh-CN" sz="2800" dirty="0" smtClean="0">
                <a:solidFill>
                  <a:srgbClr val="000000"/>
                </a:solidFill>
                <a:latin typeface="黑体" panose="02010609060101010101" pitchFamily="49" charset="-122"/>
                <a:ea typeface="黑体" panose="02010609060101010101" pitchFamily="49" charset="-122"/>
              </a:rPr>
              <a:t>《</a:t>
            </a:r>
            <a:r>
              <a:rPr lang="zh-CN" altLang="en-US" sz="2800" dirty="0" smtClean="0">
                <a:solidFill>
                  <a:srgbClr val="000000"/>
                </a:solidFill>
                <a:latin typeface="黑体" panose="02010609060101010101" pitchFamily="49" charset="-122"/>
                <a:ea typeface="黑体" panose="02010609060101010101" pitchFamily="49" charset="-122"/>
              </a:rPr>
              <a:t>我就在你身边</a:t>
            </a:r>
            <a:r>
              <a:rPr lang="en-US" altLang="zh-CN" sz="2800" dirty="0" smtClean="0">
                <a:solidFill>
                  <a:srgbClr val="000000"/>
                </a:solidFill>
                <a:latin typeface="黑体" panose="02010609060101010101" pitchFamily="49" charset="-122"/>
                <a:ea typeface="黑体" panose="02010609060101010101" pitchFamily="49" charset="-122"/>
              </a:rPr>
              <a:t>》</a:t>
            </a:r>
            <a:r>
              <a:rPr lang="zh-CN" altLang="en-US" sz="2800" dirty="0" smtClean="0">
                <a:solidFill>
                  <a:srgbClr val="000000"/>
                </a:solidFill>
                <a:latin typeface="黑体" panose="02010609060101010101" pitchFamily="49" charset="-122"/>
                <a:ea typeface="黑体" panose="02010609060101010101" pitchFamily="49" charset="-122"/>
              </a:rPr>
              <a:t>的开头分别是：</a:t>
            </a:r>
            <a:endParaRPr lang="zh-CN" altLang="en-US" sz="2800" dirty="0" smtClean="0">
              <a:solidFill>
                <a:srgbClr val="000000"/>
              </a:solidFill>
              <a:latin typeface="黑体" panose="02010609060101010101" pitchFamily="49" charset="-122"/>
              <a:ea typeface="黑体" panose="02010609060101010101" pitchFamily="49" charset="-122"/>
            </a:endParaRPr>
          </a:p>
        </p:txBody>
      </p:sp>
      <p:sp>
        <p:nvSpPr>
          <p:cNvPr id="54279" name="Rectangle 7"/>
          <p:cNvSpPr>
            <a:spLocks noChangeArrowheads="1"/>
          </p:cNvSpPr>
          <p:nvPr/>
        </p:nvSpPr>
        <p:spPr bwMode="auto">
          <a:xfrm>
            <a:off x="1752600" y="1074102"/>
            <a:ext cx="8686800" cy="248094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fontAlgn="base">
              <a:lnSpc>
                <a:spcPct val="105000"/>
              </a:lnSpc>
              <a:spcBef>
                <a:spcPct val="0"/>
              </a:spcBef>
              <a:spcAft>
                <a:spcPct val="0"/>
              </a:spcAft>
            </a:pPr>
            <a:r>
              <a:rPr lang="zh-CN" altLang="en-US" sz="2800" b="1" dirty="0" smtClean="0">
                <a:solidFill>
                  <a:srgbClr val="0000FF"/>
                </a:solidFill>
                <a:ea typeface="黑体" panose="02010609060101010101" pitchFamily="49" charset="-122"/>
              </a:rPr>
              <a:t>        </a:t>
            </a:r>
            <a:r>
              <a:rPr lang="zh-CN" altLang="en-US" sz="2800" dirty="0" smtClean="0">
                <a:solidFill>
                  <a:srgbClr val="0000FF"/>
                </a:solidFill>
                <a:ea typeface="黑体" panose="02010609060101010101" pitchFamily="49" charset="-122"/>
              </a:rPr>
              <a:t>那么</a:t>
            </a:r>
            <a:r>
              <a:rPr lang="zh-CN" altLang="en-US" sz="2800" dirty="0">
                <a:solidFill>
                  <a:srgbClr val="0000FF"/>
                </a:solidFill>
                <a:ea typeface="黑体" panose="02010609060101010101" pitchFamily="49" charset="-122"/>
              </a:rPr>
              <a:t>远的地方要我一个人在那呆上一个星期，这个意外完全让我不可以接受，我从来未离开过妈妈这么远，这么</a:t>
            </a:r>
            <a:r>
              <a:rPr lang="zh-CN" altLang="en-US" sz="2800" dirty="0" smtClean="0">
                <a:solidFill>
                  <a:srgbClr val="0000FF"/>
                </a:solidFill>
                <a:ea typeface="黑体" panose="02010609060101010101" pitchFamily="49" charset="-122"/>
              </a:rPr>
              <a:t>久。我</a:t>
            </a:r>
            <a:r>
              <a:rPr lang="zh-CN" altLang="en-US" sz="2800" dirty="0">
                <a:solidFill>
                  <a:srgbClr val="0000FF"/>
                </a:solidFill>
                <a:ea typeface="黑体" panose="02010609060101010101" pitchFamily="49" charset="-122"/>
              </a:rPr>
              <a:t>真的可以吗？这注定不是一次愉快的旅行吧。</a:t>
            </a:r>
            <a:r>
              <a:rPr lang="zh-CN" altLang="en-US" sz="3200" b="1" dirty="0" smtClean="0">
                <a:solidFill>
                  <a:srgbClr val="0000FF"/>
                </a:solidFill>
                <a:ea typeface="黑体" panose="02010609060101010101" pitchFamily="49" charset="-122"/>
              </a:rPr>
              <a:t>                                       </a:t>
            </a:r>
            <a:endParaRPr lang="en-US" altLang="zh-CN" sz="3200" b="1" dirty="0" smtClean="0">
              <a:solidFill>
                <a:srgbClr val="0000FF"/>
              </a:solidFill>
              <a:ea typeface="黑体" panose="02010609060101010101" pitchFamily="49" charset="-122"/>
            </a:endParaRPr>
          </a:p>
          <a:p>
            <a:pPr fontAlgn="base">
              <a:lnSpc>
                <a:spcPct val="105000"/>
              </a:lnSpc>
              <a:spcBef>
                <a:spcPct val="0"/>
              </a:spcBef>
              <a:spcAft>
                <a:spcPct val="0"/>
              </a:spcAft>
            </a:pPr>
            <a:r>
              <a:rPr lang="en-US" altLang="zh-CN" sz="3200" b="1" dirty="0">
                <a:solidFill>
                  <a:srgbClr val="0000FF"/>
                </a:solidFill>
                <a:ea typeface="黑体" panose="02010609060101010101" pitchFamily="49" charset="-122"/>
              </a:rPr>
              <a:t> </a:t>
            </a:r>
            <a:r>
              <a:rPr lang="en-US" altLang="zh-CN" sz="3200" b="1" dirty="0" smtClean="0">
                <a:solidFill>
                  <a:srgbClr val="0000FF"/>
                </a:solidFill>
                <a:ea typeface="黑体" panose="02010609060101010101" pitchFamily="49" charset="-122"/>
              </a:rPr>
              <a:t>                                       </a:t>
            </a:r>
            <a:r>
              <a:rPr lang="zh-CN" altLang="en-US" sz="3200" b="1" dirty="0" smtClean="0">
                <a:solidFill>
                  <a:srgbClr val="0000FF"/>
                </a:solidFill>
                <a:ea typeface="黑体" panose="02010609060101010101" pitchFamily="49" charset="-122"/>
              </a:rPr>
              <a:t> </a:t>
            </a:r>
            <a:r>
              <a:rPr lang="en-US" altLang="zh-CN" sz="2800" b="1" dirty="0" smtClean="0">
                <a:solidFill>
                  <a:srgbClr val="0000FF"/>
                </a:solidFill>
                <a:ea typeface="黑体" panose="02010609060101010101" pitchFamily="49" charset="-122"/>
              </a:rPr>
              <a:t>——《</a:t>
            </a:r>
            <a:r>
              <a:rPr lang="zh-CN" altLang="en-US" sz="2800" b="1" dirty="0" smtClean="0">
                <a:solidFill>
                  <a:srgbClr val="0000FF"/>
                </a:solidFill>
                <a:ea typeface="黑体" panose="02010609060101010101" pitchFamily="49" charset="-122"/>
              </a:rPr>
              <a:t>意外之喜</a:t>
            </a:r>
            <a:r>
              <a:rPr lang="en-US" altLang="zh-CN" sz="2800" b="1" dirty="0" smtClean="0">
                <a:solidFill>
                  <a:srgbClr val="0000FF"/>
                </a:solidFill>
                <a:ea typeface="黑体" panose="02010609060101010101" pitchFamily="49" charset="-122"/>
              </a:rPr>
              <a:t>》</a:t>
            </a:r>
            <a:endParaRPr lang="en-US" altLang="zh-CN" sz="2800" b="1" dirty="0" smtClean="0">
              <a:solidFill>
                <a:srgbClr val="0000FF"/>
              </a:solidFill>
              <a:ea typeface="黑体" panose="02010609060101010101" pitchFamily="49" charset="-122"/>
            </a:endParaRPr>
          </a:p>
        </p:txBody>
      </p:sp>
      <p:sp>
        <p:nvSpPr>
          <p:cNvPr id="54281" name="Rectangle 9"/>
          <p:cNvSpPr>
            <a:spLocks noChangeArrowheads="1"/>
          </p:cNvSpPr>
          <p:nvPr/>
        </p:nvSpPr>
        <p:spPr bwMode="auto">
          <a:xfrm>
            <a:off x="1776693" y="3742320"/>
            <a:ext cx="8686800" cy="267525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fontAlgn="base">
              <a:lnSpc>
                <a:spcPct val="120000"/>
              </a:lnSpc>
              <a:spcBef>
                <a:spcPct val="0"/>
              </a:spcBef>
              <a:spcAft>
                <a:spcPct val="0"/>
              </a:spcAft>
            </a:pPr>
            <a:r>
              <a:rPr lang="zh-CN" altLang="en-US" sz="2800" b="1" dirty="0" smtClean="0">
                <a:solidFill>
                  <a:srgbClr val="003300"/>
                </a:solidFill>
                <a:ea typeface="黑体" panose="02010609060101010101" pitchFamily="49" charset="-122"/>
              </a:rPr>
              <a:t>       </a:t>
            </a:r>
            <a:r>
              <a:rPr lang="zh-CN" altLang="en-US" sz="2800" dirty="0" smtClean="0">
                <a:solidFill>
                  <a:srgbClr val="003300"/>
                </a:solidFill>
                <a:ea typeface="黑体" panose="02010609060101010101" pitchFamily="49" charset="-122"/>
              </a:rPr>
              <a:t>小时候</a:t>
            </a:r>
            <a:r>
              <a:rPr lang="zh-CN" altLang="en-US" sz="2800" dirty="0">
                <a:solidFill>
                  <a:srgbClr val="003300"/>
                </a:solidFill>
                <a:ea typeface="黑体" panose="02010609060101010101" pitchFamily="49" charset="-122"/>
              </a:rPr>
              <a:t>，妈妈最常说的话是“别怕有我在你身边呢。”听到这句话我便会特别心安，那时，只要有妈妈在身边，一切的</a:t>
            </a:r>
            <a:r>
              <a:rPr lang="zh-CN" altLang="en-US" sz="2800" dirty="0" smtClean="0">
                <a:solidFill>
                  <a:srgbClr val="003300"/>
                </a:solidFill>
                <a:ea typeface="黑体" panose="02010609060101010101" pitchFamily="49" charset="-122"/>
              </a:rPr>
              <a:t>困难都不可怕。</a:t>
            </a:r>
            <a:endParaRPr lang="en-US" altLang="zh-CN" sz="2800" dirty="0" smtClean="0">
              <a:solidFill>
                <a:srgbClr val="003300"/>
              </a:solidFill>
              <a:ea typeface="黑体" panose="02010609060101010101" pitchFamily="49" charset="-122"/>
            </a:endParaRPr>
          </a:p>
          <a:p>
            <a:pPr fontAlgn="base">
              <a:lnSpc>
                <a:spcPct val="120000"/>
              </a:lnSpc>
              <a:spcBef>
                <a:spcPct val="0"/>
              </a:spcBef>
              <a:spcAft>
                <a:spcPct val="0"/>
              </a:spcAft>
            </a:pPr>
            <a:r>
              <a:rPr lang="en-US" altLang="zh-CN" sz="2800" b="1" dirty="0">
                <a:solidFill>
                  <a:srgbClr val="003300"/>
                </a:solidFill>
                <a:ea typeface="黑体" panose="02010609060101010101" pitchFamily="49" charset="-122"/>
              </a:rPr>
              <a:t> </a:t>
            </a:r>
            <a:r>
              <a:rPr lang="en-US" altLang="zh-CN" sz="2800" b="1" dirty="0" smtClean="0">
                <a:solidFill>
                  <a:srgbClr val="003300"/>
                </a:solidFill>
                <a:ea typeface="黑体" panose="02010609060101010101" pitchFamily="49" charset="-122"/>
              </a:rPr>
              <a:t>                                           ——《</a:t>
            </a:r>
            <a:r>
              <a:rPr lang="zh-CN" altLang="en-US" sz="2800" b="1" dirty="0" smtClean="0">
                <a:solidFill>
                  <a:srgbClr val="003300"/>
                </a:solidFill>
                <a:ea typeface="黑体" panose="02010609060101010101" pitchFamily="49" charset="-122"/>
              </a:rPr>
              <a:t>我就在你身边</a:t>
            </a:r>
            <a:r>
              <a:rPr lang="en-US" altLang="zh-CN" sz="2800" b="1" dirty="0" smtClean="0">
                <a:solidFill>
                  <a:srgbClr val="003300"/>
                </a:solidFill>
                <a:ea typeface="黑体" panose="02010609060101010101" pitchFamily="49" charset="-122"/>
              </a:rPr>
              <a:t>》</a:t>
            </a:r>
            <a:r>
              <a:rPr lang="zh-CN" altLang="en-US" sz="2800" b="1" dirty="0" smtClean="0">
                <a:solidFill>
                  <a:srgbClr val="003300"/>
                </a:solidFill>
                <a:ea typeface="黑体" panose="02010609060101010101" pitchFamily="49" charset="-122"/>
              </a:rPr>
              <a:t>                                                       </a:t>
            </a:r>
            <a:endParaRPr lang="en-US" altLang="zh-CN" sz="2800" b="1" dirty="0">
              <a:solidFill>
                <a:srgbClr val="003300"/>
              </a:solidFill>
              <a:ea typeface="黑体" panose="02010609060101010101" pitchFamily="49" charset="-122"/>
            </a:endParaRPr>
          </a:p>
          <a:p>
            <a:pPr fontAlgn="base">
              <a:lnSpc>
                <a:spcPct val="120000"/>
              </a:lnSpc>
              <a:spcBef>
                <a:spcPct val="0"/>
              </a:spcBef>
              <a:spcAft>
                <a:spcPct val="0"/>
              </a:spcAft>
            </a:pPr>
            <a:endParaRPr lang="en-US" altLang="zh-CN" sz="2800" b="1" dirty="0" smtClean="0">
              <a:solidFill>
                <a:srgbClr val="003300"/>
              </a:solidFill>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4275"/>
                                        </p:tgtEl>
                                        <p:attrNameLst>
                                          <p:attrName>style.visibility</p:attrName>
                                        </p:attrNameLst>
                                      </p:cBhvr>
                                      <p:to>
                                        <p:strVal val="visible"/>
                                      </p:to>
                                    </p:set>
                                    <p:animEffect transition="in" filter="blinds(horizontal)">
                                      <p:cBhvr>
                                        <p:cTn id="7" dur="500"/>
                                        <p:tgtEl>
                                          <p:spTgt spid="5427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4279"/>
                                        </p:tgtEl>
                                        <p:attrNameLst>
                                          <p:attrName>style.visibility</p:attrName>
                                        </p:attrNameLst>
                                      </p:cBhvr>
                                      <p:to>
                                        <p:strVal val="visible"/>
                                      </p:to>
                                    </p:set>
                                    <p:animEffect transition="in" filter="blinds(horizontal)">
                                      <p:cBhvr>
                                        <p:cTn id="12" dur="500"/>
                                        <p:tgtEl>
                                          <p:spTgt spid="54279"/>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4281"/>
                                        </p:tgtEl>
                                        <p:attrNameLst>
                                          <p:attrName>style.visibility</p:attrName>
                                        </p:attrNameLst>
                                      </p:cBhvr>
                                      <p:to>
                                        <p:strVal val="visible"/>
                                      </p:to>
                                    </p:set>
                                    <p:animEffect transition="in" filter="blinds(horizontal)">
                                      <p:cBhvr>
                                        <p:cTn id="17" dur="500"/>
                                        <p:tgtEl>
                                          <p:spTgt spid="542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5" grpId="0" bldLvl="0" animBg="1"/>
      <p:bldP spid="54279" grpId="0" bldLvl="0" animBg="1"/>
      <p:bldP spid="54281"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55298" name="Rectangle 2"/>
          <p:cNvSpPr>
            <a:spLocks noChangeArrowheads="1"/>
          </p:cNvSpPr>
          <p:nvPr/>
        </p:nvSpPr>
        <p:spPr bwMode="auto">
          <a:xfrm>
            <a:off x="1524000" y="181134"/>
            <a:ext cx="9296400" cy="52197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fontAlgn="base">
              <a:spcBef>
                <a:spcPct val="0"/>
              </a:spcBef>
              <a:spcAft>
                <a:spcPct val="0"/>
              </a:spcAft>
            </a:pPr>
            <a:r>
              <a:rPr lang="zh-CN" altLang="en-US" sz="2800" dirty="0" smtClean="0">
                <a:solidFill>
                  <a:srgbClr val="000000"/>
                </a:solidFill>
                <a:latin typeface="黑体" panose="02010609060101010101" pitchFamily="49" charset="-122"/>
                <a:ea typeface="黑体" panose="02010609060101010101" pitchFamily="49" charset="-122"/>
              </a:rPr>
              <a:t>如</a:t>
            </a:r>
            <a:r>
              <a:rPr lang="en-US" altLang="zh-CN" sz="2800" dirty="0" smtClean="0">
                <a:solidFill>
                  <a:srgbClr val="000000"/>
                </a:solidFill>
                <a:latin typeface="黑体" panose="02010609060101010101" pitchFamily="49" charset="-122"/>
                <a:ea typeface="黑体" panose="02010609060101010101" pitchFamily="49" charset="-122"/>
              </a:rPr>
              <a:t>《</a:t>
            </a:r>
            <a:r>
              <a:rPr lang="zh-CN" altLang="en-US" sz="2800" dirty="0">
                <a:solidFill>
                  <a:srgbClr val="000000"/>
                </a:solidFill>
                <a:latin typeface="黑体" panose="02010609060101010101" pitchFamily="49" charset="-122"/>
                <a:ea typeface="黑体" panose="02010609060101010101" pitchFamily="49" charset="-122"/>
              </a:rPr>
              <a:t>意外之喜</a:t>
            </a:r>
            <a:r>
              <a:rPr lang="en-US" altLang="zh-CN" sz="2800" dirty="0" smtClean="0">
                <a:solidFill>
                  <a:srgbClr val="000000"/>
                </a:solidFill>
                <a:latin typeface="黑体" panose="02010609060101010101" pitchFamily="49" charset="-122"/>
                <a:ea typeface="黑体" panose="02010609060101010101" pitchFamily="49" charset="-122"/>
              </a:rPr>
              <a:t>》</a:t>
            </a:r>
            <a:r>
              <a:rPr lang="zh-CN" altLang="en-US" sz="2800" dirty="0" smtClean="0">
                <a:solidFill>
                  <a:srgbClr val="000000"/>
                </a:solidFill>
                <a:latin typeface="黑体" panose="02010609060101010101" pitchFamily="49" charset="-122"/>
                <a:ea typeface="黑体" panose="02010609060101010101" pitchFamily="49" charset="-122"/>
              </a:rPr>
              <a:t>和</a:t>
            </a:r>
            <a:r>
              <a:rPr lang="en-US" altLang="zh-CN" sz="2800" dirty="0" smtClean="0">
                <a:solidFill>
                  <a:srgbClr val="000000"/>
                </a:solidFill>
                <a:latin typeface="黑体" panose="02010609060101010101" pitchFamily="49" charset="-122"/>
                <a:ea typeface="黑体" panose="02010609060101010101" pitchFamily="49" charset="-122"/>
              </a:rPr>
              <a:t>《</a:t>
            </a:r>
            <a:r>
              <a:rPr lang="zh-CN" altLang="en-US" sz="2800" dirty="0" smtClean="0">
                <a:solidFill>
                  <a:srgbClr val="000000"/>
                </a:solidFill>
                <a:latin typeface="黑体" panose="02010609060101010101" pitchFamily="49" charset="-122"/>
                <a:ea typeface="黑体" panose="02010609060101010101" pitchFamily="49" charset="-122"/>
              </a:rPr>
              <a:t>我就在你身边</a:t>
            </a:r>
            <a:r>
              <a:rPr lang="en-US" altLang="zh-CN" sz="2800" dirty="0" smtClean="0">
                <a:solidFill>
                  <a:srgbClr val="000000"/>
                </a:solidFill>
                <a:latin typeface="黑体" panose="02010609060101010101" pitchFamily="49" charset="-122"/>
                <a:ea typeface="黑体" panose="02010609060101010101" pitchFamily="49" charset="-122"/>
              </a:rPr>
              <a:t>》</a:t>
            </a:r>
            <a:r>
              <a:rPr lang="zh-CN" altLang="en-US" sz="2800" dirty="0" smtClean="0">
                <a:solidFill>
                  <a:srgbClr val="000000"/>
                </a:solidFill>
                <a:latin typeface="黑体" panose="02010609060101010101" pitchFamily="49" charset="-122"/>
                <a:ea typeface="黑体" panose="02010609060101010101" pitchFamily="49" charset="-122"/>
              </a:rPr>
              <a:t>的结尾分别是：</a:t>
            </a:r>
            <a:endParaRPr lang="zh-CN" altLang="en-US" sz="2800" dirty="0" smtClean="0">
              <a:solidFill>
                <a:srgbClr val="000000"/>
              </a:solidFill>
              <a:latin typeface="黑体" panose="02010609060101010101" pitchFamily="49" charset="-122"/>
              <a:ea typeface="黑体" panose="02010609060101010101" pitchFamily="49" charset="-122"/>
            </a:endParaRPr>
          </a:p>
        </p:txBody>
      </p:sp>
      <p:sp>
        <p:nvSpPr>
          <p:cNvPr id="55299" name="Rectangle 3"/>
          <p:cNvSpPr>
            <a:spLocks noChangeArrowheads="1"/>
          </p:cNvSpPr>
          <p:nvPr/>
        </p:nvSpPr>
        <p:spPr bwMode="auto">
          <a:xfrm>
            <a:off x="1752600" y="670254"/>
            <a:ext cx="8686800" cy="396938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fontAlgn="base">
              <a:spcBef>
                <a:spcPct val="0"/>
              </a:spcBef>
              <a:spcAft>
                <a:spcPct val="0"/>
              </a:spcAft>
            </a:pPr>
            <a:r>
              <a:rPr lang="zh-CN" altLang="en-US" sz="2800" dirty="0" smtClean="0">
                <a:solidFill>
                  <a:srgbClr val="0000FF"/>
                </a:solidFill>
                <a:ea typeface="黑体" panose="02010609060101010101" pitchFamily="49" charset="-122"/>
              </a:rPr>
              <a:t>       这</a:t>
            </a:r>
            <a:r>
              <a:rPr lang="zh-CN" altLang="en-US" sz="2800" dirty="0">
                <a:solidFill>
                  <a:srgbClr val="0000FF"/>
                </a:solidFill>
                <a:ea typeface="黑体" panose="02010609060101010101" pitchFamily="49" charset="-122"/>
              </a:rPr>
              <a:t>次意外的旅行，意外的治好了我的社恐，意外让我学会了自理，或许妈妈阴差阳错的没空，也是命运给我安排学会这些东西的最好时机吧，虽然是被迫的，也让我认清了自己胆小怕事，不是我怕麻烦的借口，懒惰也不能是我事事依赖妈妈的理由，自己探索世界，触摸世界，会感受到温暖与喜悦，我确定我在这个过程中成长了不少，没有什么事能比找到自己的节奏，超越自我，为更好的自己努力还要欣喜的吧</a:t>
            </a:r>
            <a:r>
              <a:rPr lang="zh-CN" altLang="en-US" sz="2800" dirty="0" smtClean="0">
                <a:solidFill>
                  <a:srgbClr val="0000FF"/>
                </a:solidFill>
                <a:ea typeface="黑体" panose="02010609060101010101" pitchFamily="49" charset="-122"/>
              </a:rPr>
              <a:t>。</a:t>
            </a:r>
            <a:endParaRPr lang="en-US" altLang="zh-CN" sz="2800" dirty="0" smtClean="0">
              <a:solidFill>
                <a:srgbClr val="0000FF"/>
              </a:solidFill>
              <a:ea typeface="黑体" panose="02010609060101010101" pitchFamily="49" charset="-122"/>
            </a:endParaRPr>
          </a:p>
          <a:p>
            <a:pPr fontAlgn="base">
              <a:spcBef>
                <a:spcPct val="0"/>
              </a:spcBef>
              <a:spcAft>
                <a:spcPct val="0"/>
              </a:spcAft>
            </a:pPr>
            <a:r>
              <a:rPr lang="en-US" altLang="zh-CN" sz="2800" dirty="0">
                <a:solidFill>
                  <a:srgbClr val="0000FF"/>
                </a:solidFill>
                <a:ea typeface="黑体" panose="02010609060101010101" pitchFamily="49" charset="-122"/>
              </a:rPr>
              <a:t> </a:t>
            </a:r>
            <a:r>
              <a:rPr lang="en-US" altLang="zh-CN" sz="2800" dirty="0" smtClean="0">
                <a:solidFill>
                  <a:srgbClr val="0000FF"/>
                </a:solidFill>
                <a:ea typeface="黑体" panose="02010609060101010101" pitchFamily="49" charset="-122"/>
              </a:rPr>
              <a:t>                                                    ——《</a:t>
            </a:r>
            <a:r>
              <a:rPr lang="zh-CN" altLang="en-US" sz="2800" dirty="0" smtClean="0">
                <a:solidFill>
                  <a:srgbClr val="0000FF"/>
                </a:solidFill>
                <a:ea typeface="黑体" panose="02010609060101010101" pitchFamily="49" charset="-122"/>
              </a:rPr>
              <a:t>意外之喜</a:t>
            </a:r>
            <a:r>
              <a:rPr lang="en-US" altLang="zh-CN" sz="2800" dirty="0" smtClean="0">
                <a:solidFill>
                  <a:srgbClr val="0000FF"/>
                </a:solidFill>
                <a:ea typeface="黑体" panose="02010609060101010101" pitchFamily="49" charset="-122"/>
              </a:rPr>
              <a:t>》</a:t>
            </a:r>
            <a:endParaRPr lang="en-US" altLang="zh-CN" sz="2800" dirty="0" smtClean="0">
              <a:solidFill>
                <a:srgbClr val="0000FF"/>
              </a:solidFill>
              <a:ea typeface="黑体" panose="02010609060101010101" pitchFamily="49" charset="-122"/>
            </a:endParaRPr>
          </a:p>
        </p:txBody>
      </p:sp>
      <p:sp>
        <p:nvSpPr>
          <p:cNvPr id="55300" name="Rectangle 4"/>
          <p:cNvSpPr>
            <a:spLocks noChangeArrowheads="1"/>
          </p:cNvSpPr>
          <p:nvPr/>
        </p:nvSpPr>
        <p:spPr bwMode="auto">
          <a:xfrm>
            <a:off x="1786834" y="4645833"/>
            <a:ext cx="8686800" cy="181483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fontAlgn="base">
              <a:spcBef>
                <a:spcPct val="0"/>
              </a:spcBef>
              <a:spcAft>
                <a:spcPct val="0"/>
              </a:spcAft>
            </a:pPr>
            <a:r>
              <a:rPr lang="en-US" altLang="zh-CN" sz="2800" kern="100" dirty="0" smtClean="0">
                <a:latin typeface="Calibri" panose="020F0502020204030204"/>
                <a:cs typeface="Times New Roman" panose="02020603050405020304"/>
              </a:rPr>
              <a:t>         </a:t>
            </a:r>
            <a:r>
              <a:rPr lang="zh-CN" altLang="zh-CN" sz="2800" kern="100" dirty="0" smtClean="0">
                <a:solidFill>
                  <a:schemeClr val="accent1">
                    <a:lumMod val="25000"/>
                  </a:schemeClr>
                </a:solidFill>
                <a:latin typeface="Calibri" panose="020F0502020204030204"/>
                <a:cs typeface="Times New Roman" panose="02020603050405020304"/>
              </a:rPr>
              <a:t>经过</a:t>
            </a:r>
            <a:r>
              <a:rPr lang="zh-CN" altLang="zh-CN" sz="2800" kern="100" dirty="0">
                <a:solidFill>
                  <a:schemeClr val="accent1">
                    <a:lumMod val="25000"/>
                  </a:schemeClr>
                </a:solidFill>
                <a:latin typeface="Calibri" panose="020F0502020204030204"/>
                <a:cs typeface="Times New Roman" panose="02020603050405020304"/>
              </a:rPr>
              <a:t>这次挑战后，我明白了“我就在你身边”不一定非要妈妈在我眼前帮我处理好一切的事，而是妈妈的教导鼓励围绕在我心间激励陪伴着我，让我坚定自信的独自前行</a:t>
            </a:r>
            <a:r>
              <a:rPr lang="zh-CN" altLang="zh-CN" sz="2800" kern="100" dirty="0" smtClean="0">
                <a:solidFill>
                  <a:schemeClr val="accent1">
                    <a:lumMod val="25000"/>
                  </a:schemeClr>
                </a:solidFill>
                <a:latin typeface="Calibri" panose="020F0502020204030204"/>
                <a:cs typeface="Times New Roman" panose="02020603050405020304"/>
              </a:rPr>
              <a:t>。</a:t>
            </a:r>
            <a:r>
              <a:rPr lang="en-US" altLang="zh-CN" sz="2800" kern="100" dirty="0" smtClean="0">
                <a:solidFill>
                  <a:schemeClr val="accent1">
                    <a:lumMod val="25000"/>
                  </a:schemeClr>
                </a:solidFill>
                <a:latin typeface="Calibri" panose="020F0502020204030204"/>
                <a:cs typeface="Times New Roman" panose="02020603050405020304"/>
              </a:rPr>
              <a:t>                          ——《</a:t>
            </a:r>
            <a:r>
              <a:rPr lang="zh-CN" altLang="en-US" sz="2800" kern="100" dirty="0" smtClean="0">
                <a:solidFill>
                  <a:schemeClr val="accent1">
                    <a:lumMod val="25000"/>
                  </a:schemeClr>
                </a:solidFill>
                <a:latin typeface="Calibri" panose="020F0502020204030204"/>
                <a:cs typeface="Times New Roman" panose="02020603050405020304"/>
              </a:rPr>
              <a:t>我就在你身边</a:t>
            </a:r>
            <a:r>
              <a:rPr lang="en-US" altLang="zh-CN" sz="2800" kern="100" dirty="0" smtClean="0">
                <a:solidFill>
                  <a:schemeClr val="accent1">
                    <a:lumMod val="25000"/>
                  </a:schemeClr>
                </a:solidFill>
                <a:latin typeface="Calibri" panose="020F0502020204030204"/>
                <a:cs typeface="Times New Roman" panose="02020603050405020304"/>
              </a:rPr>
              <a:t>》</a:t>
            </a:r>
            <a:endParaRPr lang="en-US" altLang="zh-CN" sz="2800" b="1" dirty="0" smtClean="0">
              <a:solidFill>
                <a:schemeClr val="accent1">
                  <a:lumMod val="25000"/>
                </a:schemeClr>
              </a:solidFill>
              <a:ea typeface="黑体" panose="02010609060101010101" pitchFamily="49" charset="-122"/>
            </a:endParaRP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5298"/>
                                        </p:tgtEl>
                                        <p:attrNameLst>
                                          <p:attrName>style.visibility</p:attrName>
                                        </p:attrNameLst>
                                      </p:cBhvr>
                                      <p:to>
                                        <p:strVal val="visible"/>
                                      </p:to>
                                    </p:set>
                                    <p:animEffect transition="in" filter="blinds(horizontal)">
                                      <p:cBhvr>
                                        <p:cTn id="7" dur="500"/>
                                        <p:tgtEl>
                                          <p:spTgt spid="5529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5299"/>
                                        </p:tgtEl>
                                        <p:attrNameLst>
                                          <p:attrName>style.visibility</p:attrName>
                                        </p:attrNameLst>
                                      </p:cBhvr>
                                      <p:to>
                                        <p:strVal val="visible"/>
                                      </p:to>
                                    </p:set>
                                    <p:animEffect transition="in" filter="blinds(horizontal)">
                                      <p:cBhvr>
                                        <p:cTn id="12" dur="500"/>
                                        <p:tgtEl>
                                          <p:spTgt spid="55299"/>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5300"/>
                                        </p:tgtEl>
                                        <p:attrNameLst>
                                          <p:attrName>style.visibility</p:attrName>
                                        </p:attrNameLst>
                                      </p:cBhvr>
                                      <p:to>
                                        <p:strVal val="visible"/>
                                      </p:to>
                                    </p:set>
                                    <p:animEffect transition="in" filter="blinds(horizontal)">
                                      <p:cBhvr>
                                        <p:cTn id="17" dur="500"/>
                                        <p:tgtEl>
                                          <p:spTgt spid="553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8" grpId="0" bldLvl="0" animBg="1"/>
      <p:bldP spid="55299" grpId="0" bldLvl="0" animBg="1"/>
      <p:bldP spid="55300"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56322" name="Rectangle 2"/>
          <p:cNvSpPr>
            <a:spLocks noChangeArrowheads="1"/>
          </p:cNvSpPr>
          <p:nvPr/>
        </p:nvSpPr>
        <p:spPr bwMode="auto">
          <a:xfrm>
            <a:off x="1676400" y="226537"/>
            <a:ext cx="9296400" cy="58356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fontAlgn="base">
              <a:spcBef>
                <a:spcPct val="0"/>
              </a:spcBef>
              <a:spcAft>
                <a:spcPct val="0"/>
              </a:spcAft>
            </a:pPr>
            <a:r>
              <a:rPr lang="zh-CN" altLang="en-US" sz="3200" smtClean="0">
                <a:solidFill>
                  <a:srgbClr val="000000"/>
                </a:solidFill>
                <a:ea typeface="黑体" panose="02010609060101010101" pitchFamily="49" charset="-122"/>
              </a:rPr>
              <a:t>文章主体部分中的点题句也要改，如：</a:t>
            </a:r>
            <a:endParaRPr lang="zh-CN" altLang="en-US" sz="3200" smtClean="0">
              <a:solidFill>
                <a:srgbClr val="000000"/>
              </a:solidFill>
              <a:ea typeface="黑体" panose="02010609060101010101" pitchFamily="49" charset="-122"/>
            </a:endParaRPr>
          </a:p>
        </p:txBody>
      </p:sp>
      <p:sp>
        <p:nvSpPr>
          <p:cNvPr id="56323" name="Rectangle 3"/>
          <p:cNvSpPr>
            <a:spLocks noChangeArrowheads="1"/>
          </p:cNvSpPr>
          <p:nvPr/>
        </p:nvSpPr>
        <p:spPr bwMode="auto">
          <a:xfrm>
            <a:off x="1752600" y="1117128"/>
            <a:ext cx="8686800" cy="198628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fontAlgn="base">
              <a:lnSpc>
                <a:spcPct val="110000"/>
              </a:lnSpc>
              <a:spcBef>
                <a:spcPct val="0"/>
              </a:spcBef>
              <a:spcAft>
                <a:spcPct val="0"/>
              </a:spcAft>
            </a:pPr>
            <a:r>
              <a:rPr lang="en-US" altLang="zh-CN" sz="2800" b="1" kern="100" dirty="0" smtClean="0">
                <a:solidFill>
                  <a:schemeClr val="accent2"/>
                </a:solidFill>
                <a:latin typeface="Calibri" panose="020F0502020204030204"/>
                <a:cs typeface="Times New Roman" panose="02020603050405020304"/>
              </a:rPr>
              <a:t>         </a:t>
            </a:r>
            <a:r>
              <a:rPr lang="zh-CN" altLang="zh-CN" sz="2800" b="1" kern="100" dirty="0" smtClean="0">
                <a:solidFill>
                  <a:schemeClr val="accent2"/>
                </a:solidFill>
                <a:latin typeface="Calibri" panose="020F0502020204030204"/>
                <a:cs typeface="Times New Roman" panose="02020603050405020304"/>
              </a:rPr>
              <a:t>如今虽然是被迫的打开了这道屏障，却让我也有些许成就感，学会了大方寻求帮助，这也是意外之喜吧。</a:t>
            </a:r>
            <a:r>
              <a:rPr lang="zh-CN" altLang="en-US" sz="2800" b="1" dirty="0" smtClean="0">
                <a:solidFill>
                  <a:schemeClr val="accent2"/>
                </a:solidFill>
                <a:ea typeface="黑体" panose="02010609060101010101" pitchFamily="49" charset="-122"/>
              </a:rPr>
              <a:t>                          </a:t>
            </a:r>
            <a:endParaRPr lang="en-US" altLang="zh-CN" sz="2800" b="1" dirty="0" smtClean="0">
              <a:solidFill>
                <a:schemeClr val="accent2"/>
              </a:solidFill>
              <a:ea typeface="黑体" panose="02010609060101010101" pitchFamily="49" charset="-122"/>
            </a:endParaRPr>
          </a:p>
          <a:p>
            <a:pPr fontAlgn="base">
              <a:lnSpc>
                <a:spcPct val="110000"/>
              </a:lnSpc>
              <a:spcBef>
                <a:spcPct val="0"/>
              </a:spcBef>
              <a:spcAft>
                <a:spcPct val="0"/>
              </a:spcAft>
            </a:pPr>
            <a:r>
              <a:rPr lang="en-US" altLang="zh-CN" sz="2800" b="1" dirty="0">
                <a:solidFill>
                  <a:schemeClr val="accent2"/>
                </a:solidFill>
                <a:ea typeface="黑体" panose="02010609060101010101" pitchFamily="49" charset="-122"/>
              </a:rPr>
              <a:t> </a:t>
            </a:r>
            <a:r>
              <a:rPr lang="en-US" altLang="zh-CN" sz="2800" b="1" dirty="0" smtClean="0">
                <a:solidFill>
                  <a:schemeClr val="accent2"/>
                </a:solidFill>
                <a:ea typeface="黑体" panose="02010609060101010101" pitchFamily="49" charset="-122"/>
              </a:rPr>
              <a:t>                                 </a:t>
            </a:r>
            <a:r>
              <a:rPr lang="zh-CN" altLang="en-US" sz="2800" b="1" dirty="0" smtClean="0">
                <a:solidFill>
                  <a:schemeClr val="accent2"/>
                </a:solidFill>
                <a:ea typeface="黑体" panose="02010609060101010101" pitchFamily="49" charset="-122"/>
              </a:rPr>
              <a:t> </a:t>
            </a:r>
            <a:r>
              <a:rPr lang="en-US" altLang="zh-CN" sz="2800" b="1" dirty="0" smtClean="0">
                <a:solidFill>
                  <a:srgbClr val="0000FF"/>
                </a:solidFill>
                <a:ea typeface="黑体" panose="02010609060101010101" pitchFamily="49" charset="-122"/>
              </a:rPr>
              <a:t>——《</a:t>
            </a:r>
            <a:r>
              <a:rPr lang="zh-CN" altLang="en-US" sz="2800" b="1" dirty="0">
                <a:solidFill>
                  <a:srgbClr val="0000FF"/>
                </a:solidFill>
                <a:ea typeface="黑体" panose="02010609060101010101" pitchFamily="49" charset="-122"/>
              </a:rPr>
              <a:t>意外之喜</a:t>
            </a:r>
            <a:r>
              <a:rPr lang="en-US" altLang="zh-CN" sz="2800" b="1" dirty="0" smtClean="0">
                <a:solidFill>
                  <a:srgbClr val="0000FF"/>
                </a:solidFill>
                <a:ea typeface="黑体" panose="02010609060101010101" pitchFamily="49" charset="-122"/>
              </a:rPr>
              <a:t>》</a:t>
            </a:r>
            <a:r>
              <a:rPr lang="zh-CN" altLang="en-US" sz="2800" b="1" dirty="0" smtClean="0">
                <a:solidFill>
                  <a:srgbClr val="0000FF"/>
                </a:solidFill>
                <a:ea typeface="黑体" panose="02010609060101010101" pitchFamily="49" charset="-122"/>
              </a:rPr>
              <a:t>第</a:t>
            </a:r>
            <a:r>
              <a:rPr lang="en-US" altLang="zh-CN" sz="2800" b="1" dirty="0" smtClean="0">
                <a:solidFill>
                  <a:srgbClr val="0000FF"/>
                </a:solidFill>
                <a:ea typeface="黑体" panose="02010609060101010101" pitchFamily="49" charset="-122"/>
              </a:rPr>
              <a:t>3</a:t>
            </a:r>
            <a:r>
              <a:rPr lang="zh-CN" altLang="en-US" sz="2800" b="1" dirty="0" smtClean="0">
                <a:solidFill>
                  <a:srgbClr val="0000FF"/>
                </a:solidFill>
                <a:ea typeface="黑体" panose="02010609060101010101" pitchFamily="49" charset="-122"/>
              </a:rPr>
              <a:t>段末尾</a:t>
            </a:r>
            <a:endParaRPr lang="zh-CN" altLang="en-US" sz="2800" b="1" dirty="0" smtClean="0">
              <a:solidFill>
                <a:srgbClr val="0000FF"/>
              </a:solidFill>
              <a:ea typeface="黑体" panose="02010609060101010101" pitchFamily="49" charset="-122"/>
            </a:endParaRPr>
          </a:p>
        </p:txBody>
      </p:sp>
      <p:sp>
        <p:nvSpPr>
          <p:cNvPr id="56324" name="Rectangle 4"/>
          <p:cNvSpPr>
            <a:spLocks noChangeArrowheads="1"/>
          </p:cNvSpPr>
          <p:nvPr/>
        </p:nvSpPr>
        <p:spPr bwMode="auto">
          <a:xfrm>
            <a:off x="1981200" y="3156594"/>
            <a:ext cx="8686800" cy="340804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fontAlgn="base">
              <a:lnSpc>
                <a:spcPct val="110000"/>
              </a:lnSpc>
              <a:spcBef>
                <a:spcPct val="0"/>
              </a:spcBef>
              <a:spcAft>
                <a:spcPct val="0"/>
              </a:spcAft>
            </a:pPr>
            <a:r>
              <a:rPr lang="en-US" altLang="zh-CN" sz="2800" b="1" kern="100" dirty="0" smtClean="0">
                <a:solidFill>
                  <a:schemeClr val="accent1">
                    <a:lumMod val="25000"/>
                  </a:schemeClr>
                </a:solidFill>
                <a:latin typeface="Calibri" panose="020F0502020204030204"/>
                <a:cs typeface="Times New Roman" panose="02020603050405020304"/>
              </a:rPr>
              <a:t>         </a:t>
            </a:r>
            <a:r>
              <a:rPr lang="zh-CN" altLang="zh-CN" sz="2800" b="1" kern="100" dirty="0" smtClean="0">
                <a:solidFill>
                  <a:schemeClr val="accent1">
                    <a:lumMod val="25000"/>
                  </a:schemeClr>
                </a:solidFill>
                <a:latin typeface="Calibri" panose="020F0502020204030204"/>
                <a:cs typeface="Times New Roman" panose="02020603050405020304"/>
              </a:rPr>
              <a:t>在</a:t>
            </a:r>
            <a:r>
              <a:rPr lang="zh-CN" altLang="zh-CN" sz="2800" b="1" kern="100" dirty="0">
                <a:solidFill>
                  <a:schemeClr val="accent1">
                    <a:lumMod val="25000"/>
                  </a:schemeClr>
                </a:solidFill>
                <a:latin typeface="Calibri" panose="020F0502020204030204"/>
                <a:cs typeface="Times New Roman" panose="02020603050405020304"/>
              </a:rPr>
              <a:t>随身包里放外套，这是妈妈教我的，熟悉的物品和动作，仿佛妈妈在身边。</a:t>
            </a:r>
            <a:endParaRPr lang="zh-CN" altLang="en-US" sz="2800" b="1" dirty="0" smtClean="0">
              <a:solidFill>
                <a:schemeClr val="accent1">
                  <a:lumMod val="25000"/>
                </a:schemeClr>
              </a:solidFill>
              <a:ea typeface="黑体" panose="02010609060101010101" pitchFamily="49" charset="-122"/>
            </a:endParaRPr>
          </a:p>
          <a:p>
            <a:pPr fontAlgn="base">
              <a:lnSpc>
                <a:spcPct val="110000"/>
              </a:lnSpc>
              <a:spcBef>
                <a:spcPct val="0"/>
              </a:spcBef>
              <a:spcAft>
                <a:spcPct val="0"/>
              </a:spcAft>
            </a:pPr>
            <a:r>
              <a:rPr lang="zh-CN" altLang="en-US" sz="2800" b="1" dirty="0" smtClean="0">
                <a:solidFill>
                  <a:schemeClr val="accent1">
                    <a:lumMod val="25000"/>
                  </a:schemeClr>
                </a:solidFill>
                <a:ea typeface="黑体" panose="02010609060101010101" pitchFamily="49" charset="-122"/>
              </a:rPr>
              <a:t>                           </a:t>
            </a:r>
            <a:r>
              <a:rPr lang="en-US" altLang="zh-CN" sz="2800" b="1" dirty="0" smtClean="0">
                <a:solidFill>
                  <a:schemeClr val="accent1">
                    <a:lumMod val="25000"/>
                  </a:schemeClr>
                </a:solidFill>
                <a:ea typeface="黑体" panose="02010609060101010101" pitchFamily="49" charset="-122"/>
              </a:rPr>
              <a:t>——《</a:t>
            </a:r>
            <a:r>
              <a:rPr lang="zh-CN" altLang="en-US" sz="2800" b="1" dirty="0" smtClean="0">
                <a:solidFill>
                  <a:schemeClr val="accent1">
                    <a:lumMod val="25000"/>
                  </a:schemeClr>
                </a:solidFill>
                <a:ea typeface="黑体" panose="02010609060101010101" pitchFamily="49" charset="-122"/>
              </a:rPr>
              <a:t>我就在你身边</a:t>
            </a:r>
            <a:r>
              <a:rPr lang="en-US" altLang="zh-CN" sz="2800" b="1" dirty="0" smtClean="0">
                <a:solidFill>
                  <a:schemeClr val="accent1">
                    <a:lumMod val="25000"/>
                  </a:schemeClr>
                </a:solidFill>
                <a:ea typeface="黑体" panose="02010609060101010101" pitchFamily="49" charset="-122"/>
              </a:rPr>
              <a:t>》</a:t>
            </a:r>
            <a:r>
              <a:rPr lang="zh-CN" altLang="en-US" sz="2800" b="1" dirty="0" smtClean="0">
                <a:solidFill>
                  <a:schemeClr val="accent1">
                    <a:lumMod val="25000"/>
                  </a:schemeClr>
                </a:solidFill>
                <a:ea typeface="黑体" panose="02010609060101010101" pitchFamily="49" charset="-122"/>
              </a:rPr>
              <a:t>第</a:t>
            </a:r>
            <a:r>
              <a:rPr lang="en-US" altLang="zh-CN" sz="2800" b="1" dirty="0" smtClean="0">
                <a:solidFill>
                  <a:schemeClr val="accent1">
                    <a:lumMod val="25000"/>
                  </a:schemeClr>
                </a:solidFill>
                <a:ea typeface="黑体" panose="02010609060101010101" pitchFamily="49" charset="-122"/>
              </a:rPr>
              <a:t>3</a:t>
            </a:r>
            <a:r>
              <a:rPr lang="zh-CN" altLang="en-US" sz="2800" b="1" dirty="0" smtClean="0">
                <a:solidFill>
                  <a:schemeClr val="accent1">
                    <a:lumMod val="25000"/>
                  </a:schemeClr>
                </a:solidFill>
                <a:ea typeface="黑体" panose="02010609060101010101" pitchFamily="49" charset="-122"/>
              </a:rPr>
              <a:t>段末尾</a:t>
            </a:r>
            <a:endParaRPr lang="en-US" altLang="zh-CN" sz="2800" b="1" dirty="0" smtClean="0">
              <a:solidFill>
                <a:schemeClr val="accent1">
                  <a:lumMod val="25000"/>
                </a:schemeClr>
              </a:solidFill>
              <a:ea typeface="黑体" panose="02010609060101010101" pitchFamily="49" charset="-122"/>
            </a:endParaRPr>
          </a:p>
          <a:p>
            <a:pPr fontAlgn="base">
              <a:lnSpc>
                <a:spcPct val="110000"/>
              </a:lnSpc>
              <a:spcBef>
                <a:spcPct val="0"/>
              </a:spcBef>
              <a:spcAft>
                <a:spcPct val="0"/>
              </a:spcAft>
            </a:pPr>
            <a:r>
              <a:rPr lang="en-US" altLang="zh-CN" sz="2800" kern="100" dirty="0" smtClean="0">
                <a:latin typeface="Calibri" panose="020F0502020204030204"/>
                <a:cs typeface="Times New Roman" panose="02020603050405020304"/>
              </a:rPr>
              <a:t>         </a:t>
            </a:r>
            <a:r>
              <a:rPr lang="zh-CN" altLang="zh-CN" sz="2800" b="1" kern="100" dirty="0" smtClean="0">
                <a:solidFill>
                  <a:schemeClr val="accent1">
                    <a:lumMod val="25000"/>
                  </a:schemeClr>
                </a:solidFill>
                <a:latin typeface="Calibri" panose="020F0502020204030204"/>
                <a:cs typeface="Times New Roman" panose="02020603050405020304"/>
              </a:rPr>
              <a:t>妈妈</a:t>
            </a:r>
            <a:r>
              <a:rPr lang="zh-CN" altLang="zh-CN" sz="2800" b="1" kern="100" dirty="0">
                <a:solidFill>
                  <a:schemeClr val="accent1">
                    <a:lumMod val="25000"/>
                  </a:schemeClr>
                </a:solidFill>
                <a:latin typeface="Calibri" panose="020F0502020204030204"/>
                <a:cs typeface="Times New Roman" panose="02020603050405020304"/>
              </a:rPr>
              <a:t>的叮嘱，教会我的经验早已刻在心间，每当我尝试做一件事时，脑海里便涌出妈妈的话语，那种感觉像是妈妈在身边</a:t>
            </a:r>
            <a:r>
              <a:rPr lang="zh-CN" altLang="zh-CN" sz="2800" b="1" kern="100" dirty="0" smtClean="0">
                <a:solidFill>
                  <a:schemeClr val="accent1">
                    <a:lumMod val="25000"/>
                  </a:schemeClr>
                </a:solidFill>
                <a:latin typeface="Calibri" panose="020F0502020204030204"/>
                <a:cs typeface="Times New Roman" panose="02020603050405020304"/>
              </a:rPr>
              <a:t>。</a:t>
            </a:r>
            <a:endParaRPr lang="en-US" altLang="zh-CN" sz="2800" b="1" kern="100" dirty="0" smtClean="0">
              <a:solidFill>
                <a:schemeClr val="accent1">
                  <a:lumMod val="25000"/>
                </a:schemeClr>
              </a:solidFill>
              <a:latin typeface="Calibri" panose="020F0502020204030204"/>
              <a:cs typeface="Times New Roman" panose="02020603050405020304"/>
            </a:endParaRPr>
          </a:p>
          <a:p>
            <a:pPr fontAlgn="base">
              <a:lnSpc>
                <a:spcPct val="110000"/>
              </a:lnSpc>
              <a:spcBef>
                <a:spcPct val="0"/>
              </a:spcBef>
              <a:spcAft>
                <a:spcPct val="0"/>
              </a:spcAft>
            </a:pPr>
            <a:r>
              <a:rPr lang="en-US" altLang="zh-CN" sz="2800" b="1" kern="100" dirty="0">
                <a:solidFill>
                  <a:schemeClr val="accent1">
                    <a:lumMod val="25000"/>
                  </a:schemeClr>
                </a:solidFill>
                <a:latin typeface="Calibri" panose="020F0502020204030204"/>
                <a:ea typeface="黑体" panose="02010609060101010101" pitchFamily="49" charset="-122"/>
                <a:cs typeface="Times New Roman" panose="02020603050405020304"/>
              </a:rPr>
              <a:t> </a:t>
            </a:r>
            <a:r>
              <a:rPr lang="en-US" altLang="zh-CN" sz="2800" b="1" kern="100" dirty="0" smtClean="0">
                <a:solidFill>
                  <a:schemeClr val="accent1">
                    <a:lumMod val="25000"/>
                  </a:schemeClr>
                </a:solidFill>
                <a:latin typeface="Calibri" panose="020F0502020204030204"/>
                <a:ea typeface="黑体" panose="02010609060101010101" pitchFamily="49" charset="-122"/>
                <a:cs typeface="Times New Roman" panose="02020603050405020304"/>
              </a:rPr>
              <a:t>                               ——《</a:t>
            </a:r>
            <a:r>
              <a:rPr lang="zh-CN" altLang="en-US" sz="2800" b="1" kern="100" dirty="0" smtClean="0">
                <a:solidFill>
                  <a:schemeClr val="accent1">
                    <a:lumMod val="25000"/>
                  </a:schemeClr>
                </a:solidFill>
                <a:latin typeface="Calibri" panose="020F0502020204030204"/>
                <a:ea typeface="黑体" panose="02010609060101010101" pitchFamily="49" charset="-122"/>
                <a:cs typeface="Times New Roman" panose="02020603050405020304"/>
              </a:rPr>
              <a:t>我就在你身边</a:t>
            </a:r>
            <a:r>
              <a:rPr lang="en-US" altLang="zh-CN" sz="2800" b="1" kern="100" dirty="0" smtClean="0">
                <a:solidFill>
                  <a:schemeClr val="accent1">
                    <a:lumMod val="25000"/>
                  </a:schemeClr>
                </a:solidFill>
                <a:latin typeface="Calibri" panose="020F0502020204030204"/>
                <a:ea typeface="黑体" panose="02010609060101010101" pitchFamily="49" charset="-122"/>
                <a:cs typeface="Times New Roman" panose="02020603050405020304"/>
              </a:rPr>
              <a:t>》</a:t>
            </a:r>
            <a:r>
              <a:rPr lang="zh-CN" altLang="en-US" sz="2800" b="1" kern="100" dirty="0" smtClean="0">
                <a:solidFill>
                  <a:schemeClr val="accent1">
                    <a:lumMod val="25000"/>
                  </a:schemeClr>
                </a:solidFill>
                <a:latin typeface="Calibri" panose="020F0502020204030204"/>
                <a:ea typeface="黑体" panose="02010609060101010101" pitchFamily="49" charset="-122"/>
                <a:cs typeface="Times New Roman" panose="02020603050405020304"/>
              </a:rPr>
              <a:t>第</a:t>
            </a:r>
            <a:r>
              <a:rPr lang="en-US" altLang="zh-CN" sz="2800" b="1" kern="100" dirty="0" smtClean="0">
                <a:solidFill>
                  <a:schemeClr val="accent1">
                    <a:lumMod val="25000"/>
                  </a:schemeClr>
                </a:solidFill>
                <a:latin typeface="Calibri" panose="020F0502020204030204"/>
                <a:ea typeface="黑体" panose="02010609060101010101" pitchFamily="49" charset="-122"/>
                <a:cs typeface="Times New Roman" panose="02020603050405020304"/>
              </a:rPr>
              <a:t>4</a:t>
            </a:r>
            <a:r>
              <a:rPr lang="zh-CN" altLang="en-US" sz="2800" b="1" kern="100" dirty="0" smtClean="0">
                <a:solidFill>
                  <a:schemeClr val="accent1">
                    <a:lumMod val="25000"/>
                  </a:schemeClr>
                </a:solidFill>
                <a:latin typeface="Calibri" panose="020F0502020204030204"/>
                <a:ea typeface="黑体" panose="02010609060101010101" pitchFamily="49" charset="-122"/>
                <a:cs typeface="Times New Roman" panose="02020603050405020304"/>
              </a:rPr>
              <a:t>段末尾</a:t>
            </a:r>
            <a:endParaRPr lang="zh-CN" altLang="en-US" sz="2800" b="1" dirty="0" smtClean="0">
              <a:solidFill>
                <a:schemeClr val="accent1">
                  <a:lumMod val="25000"/>
                </a:schemeClr>
              </a:solidFill>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6322"/>
                                        </p:tgtEl>
                                        <p:attrNameLst>
                                          <p:attrName>style.visibility</p:attrName>
                                        </p:attrNameLst>
                                      </p:cBhvr>
                                      <p:to>
                                        <p:strVal val="visible"/>
                                      </p:to>
                                    </p:set>
                                    <p:animEffect transition="in" filter="blinds(horizontal)">
                                      <p:cBhvr>
                                        <p:cTn id="7" dur="500"/>
                                        <p:tgtEl>
                                          <p:spTgt spid="5632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6323"/>
                                        </p:tgtEl>
                                        <p:attrNameLst>
                                          <p:attrName>style.visibility</p:attrName>
                                        </p:attrNameLst>
                                      </p:cBhvr>
                                      <p:to>
                                        <p:strVal val="visible"/>
                                      </p:to>
                                    </p:set>
                                    <p:animEffect transition="in" filter="blinds(horizontal)">
                                      <p:cBhvr>
                                        <p:cTn id="12" dur="500"/>
                                        <p:tgtEl>
                                          <p:spTgt spid="5632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6324"/>
                                        </p:tgtEl>
                                        <p:attrNameLst>
                                          <p:attrName>style.visibility</p:attrName>
                                        </p:attrNameLst>
                                      </p:cBhvr>
                                      <p:to>
                                        <p:strVal val="visible"/>
                                      </p:to>
                                    </p:set>
                                    <p:animEffect transition="in" filter="blinds(horizontal)">
                                      <p:cBhvr>
                                        <p:cTn id="17" dur="500"/>
                                        <p:tgtEl>
                                          <p:spTgt spid="563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2" grpId="0" bldLvl="0" animBg="1"/>
      <p:bldP spid="56323" grpId="0" bldLvl="0" animBg="1"/>
      <p:bldP spid="56324" grpId="0" bldLvl="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浅橙色"/>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371" name="Text Box 3"/>
          <p:cNvSpPr txBox="1">
            <a:spLocks noChangeArrowheads="1"/>
          </p:cNvSpPr>
          <p:nvPr/>
        </p:nvSpPr>
        <p:spPr bwMode="auto">
          <a:xfrm>
            <a:off x="2133600" y="3276600"/>
            <a:ext cx="8153400" cy="2061210"/>
          </a:xfrm>
          <a:prstGeom prst="rect">
            <a:avLst/>
          </a:prstGeom>
          <a:solidFill>
            <a:schemeClr val="bg1">
              <a:alpha val="65881"/>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fontAlgn="base" hangingPunct="1">
              <a:spcBef>
                <a:spcPct val="15000"/>
              </a:spcBef>
              <a:spcAft>
                <a:spcPct val="0"/>
              </a:spcAft>
            </a:pPr>
            <a:r>
              <a:rPr lang="en-US" altLang="zh-CN" sz="3200" b="1" dirty="0" smtClean="0">
                <a:solidFill>
                  <a:srgbClr val="006600"/>
                </a:solidFill>
                <a:ea typeface="黑体" panose="02010609060101010101" pitchFamily="49" charset="-122"/>
              </a:rPr>
              <a:t>《</a:t>
            </a:r>
            <a:r>
              <a:rPr lang="zh-CN" altLang="en-US" sz="3200" b="1" dirty="0" smtClean="0">
                <a:solidFill>
                  <a:srgbClr val="006600"/>
                </a:solidFill>
                <a:ea typeface="黑体" panose="02010609060101010101" pitchFamily="49" charset="-122"/>
              </a:rPr>
              <a:t>我就在你身边</a:t>
            </a:r>
            <a:r>
              <a:rPr lang="en-US" altLang="zh-CN" sz="3200" b="1" dirty="0" smtClean="0">
                <a:solidFill>
                  <a:srgbClr val="006600"/>
                </a:solidFill>
                <a:ea typeface="黑体" panose="02010609060101010101" pitchFamily="49" charset="-122"/>
              </a:rPr>
              <a:t>》</a:t>
            </a:r>
            <a:r>
              <a:rPr lang="zh-CN" altLang="en-US" sz="3200" b="1" dirty="0" smtClean="0">
                <a:solidFill>
                  <a:srgbClr val="006600"/>
                </a:solidFill>
                <a:ea typeface="黑体" panose="02010609060101010101" pitchFamily="49" charset="-122"/>
              </a:rPr>
              <a:t>的写作重点是要</a:t>
            </a:r>
            <a:r>
              <a:rPr lang="zh-CN" altLang="en-US" sz="3200" b="1" dirty="0" smtClean="0">
                <a:solidFill>
                  <a:srgbClr val="006600"/>
                </a:solidFill>
                <a:ea typeface="黑体" panose="02010609060101010101" pitchFamily="49" charset="-122"/>
              </a:rPr>
              <a:t>写出妈妈虽不在“我”身边，但以各种形式（视频、电话等）教我照顾自己，“我就在你身边”这话时刻出现在“我”脑海。</a:t>
            </a:r>
            <a:endParaRPr lang="zh-CN" altLang="en-US" sz="3200" b="1" dirty="0" smtClean="0">
              <a:solidFill>
                <a:srgbClr val="006600"/>
              </a:solidFill>
              <a:ea typeface="黑体" panose="02010609060101010101" pitchFamily="49" charset="-122"/>
            </a:endParaRPr>
          </a:p>
        </p:txBody>
      </p:sp>
      <p:sp>
        <p:nvSpPr>
          <p:cNvPr id="58372" name="Text Box 4"/>
          <p:cNvSpPr txBox="1">
            <a:spLocks noChangeArrowheads="1"/>
          </p:cNvSpPr>
          <p:nvPr/>
        </p:nvSpPr>
        <p:spPr bwMode="auto">
          <a:xfrm>
            <a:off x="1752600" y="304800"/>
            <a:ext cx="8915400" cy="583565"/>
          </a:xfrm>
          <a:prstGeom prst="rect">
            <a:avLst/>
          </a:prstGeom>
          <a:solidFill>
            <a:schemeClr val="bg1">
              <a:alpha val="47058"/>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fontAlgn="base" hangingPunct="1">
              <a:spcBef>
                <a:spcPct val="50000"/>
              </a:spcBef>
              <a:spcAft>
                <a:spcPct val="0"/>
              </a:spcAft>
            </a:pPr>
            <a:r>
              <a:rPr lang="zh-CN" altLang="en-US" sz="3200" b="1" smtClean="0">
                <a:solidFill>
                  <a:srgbClr val="006600"/>
                </a:solidFill>
                <a:ea typeface="黑体" panose="02010609060101010101" pitchFamily="49" charset="-122"/>
              </a:rPr>
              <a:t>方法二：根据题目、主旨、写作重点，改详略。 </a:t>
            </a:r>
            <a:endParaRPr lang="zh-CN" altLang="en-US" sz="3200" b="1" smtClean="0">
              <a:solidFill>
                <a:srgbClr val="006600"/>
              </a:solidFill>
              <a:ea typeface="黑体" panose="02010609060101010101" pitchFamily="49" charset="-122"/>
            </a:endParaRPr>
          </a:p>
        </p:txBody>
      </p:sp>
      <p:sp>
        <p:nvSpPr>
          <p:cNvPr id="58373" name="Text Box 5"/>
          <p:cNvSpPr txBox="1">
            <a:spLocks noChangeArrowheads="1"/>
          </p:cNvSpPr>
          <p:nvPr/>
        </p:nvSpPr>
        <p:spPr bwMode="auto">
          <a:xfrm>
            <a:off x="2057400" y="1219200"/>
            <a:ext cx="7848600" cy="1568450"/>
          </a:xfrm>
          <a:prstGeom prst="rect">
            <a:avLst/>
          </a:prstGeom>
          <a:solidFill>
            <a:schemeClr val="bg1">
              <a:alpha val="6196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fontAlgn="base" hangingPunct="1">
              <a:spcBef>
                <a:spcPct val="15000"/>
              </a:spcBef>
              <a:spcAft>
                <a:spcPct val="0"/>
              </a:spcAft>
            </a:pPr>
            <a:r>
              <a:rPr lang="en-US" altLang="zh-CN" sz="3200" b="1" dirty="0" smtClean="0">
                <a:solidFill>
                  <a:srgbClr val="006600"/>
                </a:solidFill>
                <a:ea typeface="黑体" panose="02010609060101010101" pitchFamily="49" charset="-122"/>
              </a:rPr>
              <a:t>  </a:t>
            </a:r>
            <a:r>
              <a:rPr lang="en-US" altLang="zh-CN" sz="3200" b="1" dirty="0" smtClean="0">
                <a:solidFill>
                  <a:srgbClr val="006600"/>
                </a:solidFill>
                <a:ea typeface="黑体" panose="02010609060101010101" pitchFamily="49" charset="-122"/>
              </a:rPr>
              <a:t>《</a:t>
            </a:r>
            <a:r>
              <a:rPr lang="zh-CN" altLang="en-US" sz="3200" b="1" dirty="0" smtClean="0">
                <a:solidFill>
                  <a:srgbClr val="006600"/>
                </a:solidFill>
                <a:ea typeface="黑体" panose="02010609060101010101" pitchFamily="49" charset="-122"/>
              </a:rPr>
              <a:t>意外之喜</a:t>
            </a:r>
            <a:r>
              <a:rPr lang="en-US" altLang="zh-CN" sz="3200" b="1" dirty="0" smtClean="0">
                <a:solidFill>
                  <a:srgbClr val="006600"/>
                </a:solidFill>
                <a:ea typeface="黑体" panose="02010609060101010101" pitchFamily="49" charset="-122"/>
              </a:rPr>
              <a:t>》</a:t>
            </a:r>
            <a:r>
              <a:rPr lang="zh-CN" altLang="en-US" sz="3200" b="1" dirty="0" smtClean="0">
                <a:solidFill>
                  <a:srgbClr val="006600"/>
                </a:solidFill>
                <a:ea typeface="黑体" panose="02010609060101010101" pitchFamily="49" charset="-122"/>
              </a:rPr>
              <a:t>的写作重点是要</a:t>
            </a:r>
            <a:r>
              <a:rPr lang="zh-CN" altLang="en-US" sz="3200" b="1" dirty="0" smtClean="0">
                <a:solidFill>
                  <a:srgbClr val="006600"/>
                </a:solidFill>
                <a:ea typeface="黑体" panose="02010609060101010101" pitchFamily="49" charset="-122"/>
              </a:rPr>
              <a:t>写出“我”尝试着与陌生人沟通、做生活中力所能及的小事过程中的成长与喜悦。</a:t>
            </a:r>
            <a:endParaRPr lang="zh-CN" altLang="en-US" sz="3200" b="1" dirty="0" smtClean="0">
              <a:solidFill>
                <a:srgbClr val="006600"/>
              </a:solidFill>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8372"/>
                                        </p:tgtEl>
                                        <p:attrNameLst>
                                          <p:attrName>style.visibility</p:attrName>
                                        </p:attrNameLst>
                                      </p:cBhvr>
                                      <p:to>
                                        <p:strVal val="visible"/>
                                      </p:to>
                                    </p:set>
                                    <p:animEffect transition="in" filter="blinds(horizontal)">
                                      <p:cBhvr>
                                        <p:cTn id="7" dur="500"/>
                                        <p:tgtEl>
                                          <p:spTgt spid="5837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8373"/>
                                        </p:tgtEl>
                                        <p:attrNameLst>
                                          <p:attrName>style.visibility</p:attrName>
                                        </p:attrNameLst>
                                      </p:cBhvr>
                                      <p:to>
                                        <p:strVal val="visible"/>
                                      </p:to>
                                    </p:set>
                                    <p:animEffect transition="in" filter="blinds(horizontal)">
                                      <p:cBhvr>
                                        <p:cTn id="12" dur="500"/>
                                        <p:tgtEl>
                                          <p:spTgt spid="5837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8371"/>
                                        </p:tgtEl>
                                        <p:attrNameLst>
                                          <p:attrName>style.visibility</p:attrName>
                                        </p:attrNameLst>
                                      </p:cBhvr>
                                      <p:to>
                                        <p:strVal val="visible"/>
                                      </p:to>
                                    </p:set>
                                    <p:animEffect transition="in" filter="blinds(horizontal)">
                                      <p:cBhvr>
                                        <p:cTn id="17" dur="500"/>
                                        <p:tgtEl>
                                          <p:spTgt spid="583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1" grpId="0" bldLvl="0" animBg="1"/>
      <p:bldP spid="58372" grpId="0" bldLvl="0" animBg="1"/>
      <p:bldP spid="58373"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浅橙色"/>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3" name="Text Box 4"/>
          <p:cNvSpPr txBox="1">
            <a:spLocks noChangeArrowheads="1"/>
          </p:cNvSpPr>
          <p:nvPr/>
        </p:nvSpPr>
        <p:spPr bwMode="auto">
          <a:xfrm>
            <a:off x="1752600" y="304800"/>
            <a:ext cx="8915400" cy="583565"/>
          </a:xfrm>
          <a:prstGeom prst="rect">
            <a:avLst/>
          </a:prstGeom>
          <a:solidFill>
            <a:schemeClr val="bg1">
              <a:alpha val="47058"/>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fontAlgn="base" hangingPunct="1">
              <a:spcBef>
                <a:spcPct val="50000"/>
              </a:spcBef>
              <a:spcAft>
                <a:spcPct val="0"/>
              </a:spcAft>
            </a:pPr>
            <a:r>
              <a:rPr lang="zh-CN" altLang="en-US" sz="3200" b="1" smtClean="0">
                <a:solidFill>
                  <a:srgbClr val="006600"/>
                </a:solidFill>
                <a:ea typeface="黑体" panose="02010609060101010101" pitchFamily="49" charset="-122"/>
              </a:rPr>
              <a:t>方法二：根据题目、主旨、写作重点，改详略。 </a:t>
            </a:r>
            <a:endParaRPr lang="zh-CN" altLang="en-US" sz="3200" b="1" smtClean="0">
              <a:solidFill>
                <a:srgbClr val="006600"/>
              </a:solidFill>
              <a:ea typeface="黑体" panose="02010609060101010101" pitchFamily="49" charset="-122"/>
            </a:endParaRPr>
          </a:p>
        </p:txBody>
      </p:sp>
      <p:sp>
        <p:nvSpPr>
          <p:cNvPr id="59397" name="Text Box 5"/>
          <p:cNvSpPr txBox="1">
            <a:spLocks noChangeArrowheads="1"/>
          </p:cNvSpPr>
          <p:nvPr/>
        </p:nvSpPr>
        <p:spPr bwMode="auto">
          <a:xfrm>
            <a:off x="2438400" y="1143000"/>
            <a:ext cx="3276600" cy="6413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457200" indent="-4572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fontAlgn="base" hangingPunct="1">
              <a:spcBef>
                <a:spcPct val="15000"/>
              </a:spcBef>
              <a:spcAft>
                <a:spcPct val="0"/>
              </a:spcAft>
            </a:pPr>
            <a:r>
              <a:rPr lang="zh-CN" altLang="en-US" sz="3600" b="1" smtClean="0">
                <a:solidFill>
                  <a:srgbClr val="006600"/>
                </a:solidFill>
                <a:ea typeface="黑体" panose="02010609060101010101" pitchFamily="49" charset="-122"/>
              </a:rPr>
              <a:t>详</a:t>
            </a:r>
            <a:r>
              <a:rPr lang="zh-CN" altLang="en-US" sz="3200" b="1" smtClean="0">
                <a:solidFill>
                  <a:srgbClr val="006600"/>
                </a:solidFill>
                <a:ea typeface="黑体" panose="02010609060101010101" pitchFamily="49" charset="-122"/>
              </a:rPr>
              <a:t> </a:t>
            </a:r>
            <a:r>
              <a:rPr lang="zh-CN" altLang="en-US" sz="3600" b="1" smtClean="0">
                <a:solidFill>
                  <a:srgbClr val="006600"/>
                </a:solidFill>
                <a:ea typeface="黑体" panose="02010609060101010101" pitchFamily="49" charset="-122"/>
              </a:rPr>
              <a:t>→略（删）</a:t>
            </a:r>
            <a:endParaRPr lang="zh-CN" altLang="en-US" sz="3600" b="1" smtClean="0">
              <a:solidFill>
                <a:srgbClr val="006600"/>
              </a:solidFill>
              <a:ea typeface="黑体" panose="02010609060101010101" pitchFamily="49" charset="-122"/>
            </a:endParaRPr>
          </a:p>
        </p:txBody>
      </p:sp>
      <p:sp>
        <p:nvSpPr>
          <p:cNvPr id="59401" name="Text Box 9"/>
          <p:cNvSpPr txBox="1">
            <a:spLocks noChangeArrowheads="1"/>
          </p:cNvSpPr>
          <p:nvPr/>
        </p:nvSpPr>
        <p:spPr bwMode="auto">
          <a:xfrm>
            <a:off x="1548656" y="1905000"/>
            <a:ext cx="7086600" cy="4892675"/>
          </a:xfrm>
          <a:prstGeom prst="rect">
            <a:avLst/>
          </a:prstGeom>
          <a:solidFill>
            <a:schemeClr val="bg1">
              <a:alpha val="89018"/>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fontAlgn="base" hangingPunct="1">
              <a:spcBef>
                <a:spcPct val="0"/>
              </a:spcBef>
              <a:spcAft>
                <a:spcPct val="0"/>
              </a:spcAft>
            </a:pPr>
            <a:r>
              <a:rPr lang="zh-CN" altLang="en-US" sz="2400" b="1" dirty="0" smtClean="0">
                <a:solidFill>
                  <a:srgbClr val="0000FF"/>
                </a:solidFill>
                <a:ea typeface="黑体" panose="02010609060101010101" pitchFamily="49" charset="-122"/>
              </a:rPr>
              <a:t>            想到</a:t>
            </a:r>
            <a:r>
              <a:rPr lang="zh-CN" altLang="en-US" sz="2400" b="1" dirty="0">
                <a:solidFill>
                  <a:srgbClr val="0000FF"/>
                </a:solidFill>
                <a:ea typeface="黑体" panose="02010609060101010101" pitchFamily="49" charset="-122"/>
              </a:rPr>
              <a:t>这，我不禁更失落了，我得自己想</a:t>
            </a:r>
            <a:r>
              <a:rPr lang="zh-CN" altLang="en-US" sz="2400" b="1" dirty="0" smtClean="0">
                <a:solidFill>
                  <a:srgbClr val="0000FF"/>
                </a:solidFill>
                <a:ea typeface="黑体" panose="02010609060101010101" pitchFamily="49" charset="-122"/>
              </a:rPr>
              <a:t>办法解决</a:t>
            </a:r>
            <a:r>
              <a:rPr lang="zh-CN" altLang="en-US" sz="2400" b="1" dirty="0">
                <a:solidFill>
                  <a:srgbClr val="0000FF"/>
                </a:solidFill>
                <a:ea typeface="黑体" panose="02010609060101010101" pitchFamily="49" charset="-122"/>
              </a:rPr>
              <a:t>了，在妈妈的羽翼下，我甚至没有主动找陌生人说过话，如今我只能别扭的叫住空姐，面色胀红，磕磕绊绊的说出想要一张毯子，让我惊喜的是，我终于完整的说完了，空姐轻快的答应与微笑也让我心里暖暖的，看来与陌生人沟通也不是那么难，以往妈妈的庇护也阻隔了我与外界的</a:t>
            </a:r>
            <a:r>
              <a:rPr lang="zh-CN" altLang="en-US" sz="2400" b="1" dirty="0" smtClean="0">
                <a:solidFill>
                  <a:srgbClr val="0000FF"/>
                </a:solidFill>
                <a:ea typeface="黑体" panose="02010609060101010101" pitchFamily="49" charset="-122"/>
              </a:rPr>
              <a:t>交流。</a:t>
            </a:r>
            <a:endParaRPr lang="en-US" altLang="zh-CN" sz="2400" b="1" dirty="0" smtClean="0">
              <a:solidFill>
                <a:srgbClr val="0000FF"/>
              </a:solidFill>
              <a:ea typeface="黑体" panose="02010609060101010101" pitchFamily="49" charset="-122"/>
            </a:endParaRPr>
          </a:p>
          <a:p>
            <a:pPr eaLnBrk="1" fontAlgn="base" hangingPunct="1">
              <a:spcBef>
                <a:spcPct val="0"/>
              </a:spcBef>
              <a:spcAft>
                <a:spcPct val="0"/>
              </a:spcAft>
            </a:pPr>
            <a:r>
              <a:rPr lang="en-US" altLang="zh-CN" sz="2400" b="1" dirty="0">
                <a:solidFill>
                  <a:srgbClr val="0000FF"/>
                </a:solidFill>
                <a:ea typeface="黑体" panose="02010609060101010101" pitchFamily="49" charset="-122"/>
              </a:rPr>
              <a:t> </a:t>
            </a:r>
            <a:r>
              <a:rPr lang="en-US" altLang="zh-CN" sz="2400" b="1" dirty="0" smtClean="0">
                <a:solidFill>
                  <a:srgbClr val="0000FF"/>
                </a:solidFill>
                <a:ea typeface="黑体" panose="02010609060101010101" pitchFamily="49" charset="-122"/>
              </a:rPr>
              <a:t>                                   ——《</a:t>
            </a:r>
            <a:r>
              <a:rPr lang="zh-CN" altLang="en-US" sz="2400" b="1" dirty="0" smtClean="0">
                <a:solidFill>
                  <a:srgbClr val="0000FF"/>
                </a:solidFill>
                <a:ea typeface="黑体" panose="02010609060101010101" pitchFamily="49" charset="-122"/>
              </a:rPr>
              <a:t>意外之喜</a:t>
            </a:r>
            <a:r>
              <a:rPr lang="en-US" altLang="zh-CN" sz="2400" b="1" dirty="0" smtClean="0">
                <a:solidFill>
                  <a:srgbClr val="0000FF"/>
                </a:solidFill>
                <a:ea typeface="黑体" panose="02010609060101010101" pitchFamily="49" charset="-122"/>
              </a:rPr>
              <a:t>》</a:t>
            </a:r>
            <a:r>
              <a:rPr lang="zh-CN" altLang="en-US" sz="2400" b="1" dirty="0" smtClean="0">
                <a:solidFill>
                  <a:srgbClr val="0000FF"/>
                </a:solidFill>
                <a:ea typeface="黑体" panose="02010609060101010101" pitchFamily="49" charset="-122"/>
              </a:rPr>
              <a:t>第</a:t>
            </a:r>
            <a:r>
              <a:rPr lang="en-US" altLang="zh-CN" sz="2400" b="1" dirty="0">
                <a:solidFill>
                  <a:srgbClr val="0000FF"/>
                </a:solidFill>
                <a:ea typeface="黑体" panose="02010609060101010101" pitchFamily="49" charset="-122"/>
              </a:rPr>
              <a:t>3</a:t>
            </a:r>
            <a:r>
              <a:rPr lang="zh-CN" altLang="en-US" sz="2400" b="1" dirty="0" smtClean="0">
                <a:solidFill>
                  <a:srgbClr val="0000FF"/>
                </a:solidFill>
                <a:ea typeface="黑体" panose="02010609060101010101" pitchFamily="49" charset="-122"/>
              </a:rPr>
              <a:t>段</a:t>
            </a:r>
            <a:endParaRPr lang="zh-CN" altLang="en-US" sz="2400" b="1" dirty="0" smtClean="0">
              <a:solidFill>
                <a:srgbClr val="0000FF"/>
              </a:solidFill>
              <a:ea typeface="黑体" panose="02010609060101010101" pitchFamily="49" charset="-122"/>
            </a:endParaRPr>
          </a:p>
          <a:p>
            <a:pPr eaLnBrk="1" fontAlgn="base" hangingPunct="1">
              <a:spcBef>
                <a:spcPct val="0"/>
              </a:spcBef>
              <a:spcAft>
                <a:spcPct val="0"/>
              </a:spcAft>
            </a:pPr>
            <a:endParaRPr lang="zh-CN" altLang="en-US" sz="2400" b="1" dirty="0" smtClean="0">
              <a:solidFill>
                <a:srgbClr val="0000FF"/>
              </a:solidFill>
              <a:ea typeface="黑体" panose="02010609060101010101" pitchFamily="49" charset="-122"/>
            </a:endParaRPr>
          </a:p>
          <a:p>
            <a:pPr eaLnBrk="1" fontAlgn="base" hangingPunct="1">
              <a:spcBef>
                <a:spcPct val="0"/>
              </a:spcBef>
              <a:spcAft>
                <a:spcPct val="0"/>
              </a:spcAft>
            </a:pPr>
            <a:endParaRPr lang="zh-CN" altLang="en-US" sz="2400" b="1" dirty="0" smtClean="0">
              <a:solidFill>
                <a:srgbClr val="0000FF"/>
              </a:solidFill>
              <a:ea typeface="黑体" panose="02010609060101010101" pitchFamily="49" charset="-122"/>
            </a:endParaRPr>
          </a:p>
          <a:p>
            <a:pPr eaLnBrk="1" fontAlgn="base" hangingPunct="1">
              <a:spcBef>
                <a:spcPct val="0"/>
              </a:spcBef>
              <a:spcAft>
                <a:spcPct val="0"/>
              </a:spcAft>
            </a:pPr>
            <a:endParaRPr lang="zh-CN" altLang="en-US" sz="2400" b="1" dirty="0" smtClean="0">
              <a:solidFill>
                <a:srgbClr val="0000FF"/>
              </a:solidFill>
              <a:ea typeface="黑体" panose="02010609060101010101" pitchFamily="49" charset="-122"/>
            </a:endParaRPr>
          </a:p>
          <a:p>
            <a:pPr eaLnBrk="1" fontAlgn="base" hangingPunct="1">
              <a:spcBef>
                <a:spcPct val="0"/>
              </a:spcBef>
              <a:spcAft>
                <a:spcPct val="0"/>
              </a:spcAft>
            </a:pPr>
            <a:r>
              <a:rPr lang="zh-CN" altLang="en-US" sz="2400" b="1" dirty="0" smtClean="0">
                <a:solidFill>
                  <a:srgbClr val="0000FF"/>
                </a:solidFill>
                <a:ea typeface="黑体" panose="02010609060101010101" pitchFamily="49" charset="-122"/>
              </a:rPr>
              <a:t>            </a:t>
            </a:r>
            <a:endParaRPr lang="zh-CN" altLang="en-US" sz="2400" b="1" dirty="0" smtClean="0">
              <a:solidFill>
                <a:srgbClr val="0000FF"/>
              </a:solidFill>
              <a:ea typeface="黑体" panose="02010609060101010101" pitchFamily="49" charset="-122"/>
            </a:endParaRPr>
          </a:p>
        </p:txBody>
      </p:sp>
      <p:sp>
        <p:nvSpPr>
          <p:cNvPr id="59402" name="AutoShape 10"/>
          <p:cNvSpPr>
            <a:spLocks noChangeArrowheads="1"/>
          </p:cNvSpPr>
          <p:nvPr/>
        </p:nvSpPr>
        <p:spPr bwMode="auto">
          <a:xfrm>
            <a:off x="9067800" y="1905000"/>
            <a:ext cx="1600200" cy="2244080"/>
          </a:xfrm>
          <a:prstGeom prst="wedgeRoundRectCallout">
            <a:avLst>
              <a:gd name="adj1" fmla="val -77282"/>
              <a:gd name="adj2" fmla="val 44384"/>
              <a:gd name="adj3" fmla="val 16667"/>
            </a:avLst>
          </a:prstGeom>
          <a:solidFill>
            <a:schemeClr val="accent1"/>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fontAlgn="base">
              <a:spcBef>
                <a:spcPct val="0"/>
              </a:spcBef>
              <a:spcAft>
                <a:spcPct val="0"/>
              </a:spcAft>
            </a:pPr>
            <a:r>
              <a:rPr lang="zh-CN" altLang="en-US" sz="2800" b="1" dirty="0" smtClean="0">
                <a:solidFill>
                  <a:srgbClr val="FF00FF"/>
                </a:solidFill>
                <a:ea typeface="黑体" panose="02010609060101010101" pitchFamily="49" charset="-122"/>
              </a:rPr>
              <a:t>尝试与陌生人沟通，获得意外之喜</a:t>
            </a:r>
            <a:endParaRPr lang="zh-CN" altLang="en-US" sz="2800" b="1" dirty="0" smtClean="0">
              <a:solidFill>
                <a:srgbClr val="FF00FF"/>
              </a:solidFill>
              <a:ea typeface="黑体" panose="02010609060101010101" pitchFamily="49" charset="-122"/>
            </a:endParaRPr>
          </a:p>
        </p:txBody>
      </p:sp>
      <p:sp>
        <p:nvSpPr>
          <p:cNvPr id="59403" name="Text Box 11"/>
          <p:cNvSpPr txBox="1">
            <a:spLocks noChangeArrowheads="1"/>
          </p:cNvSpPr>
          <p:nvPr/>
        </p:nvSpPr>
        <p:spPr bwMode="auto">
          <a:xfrm>
            <a:off x="2135560" y="5803796"/>
            <a:ext cx="6627440" cy="521970"/>
          </a:xfrm>
          <a:prstGeom prst="rect">
            <a:avLst/>
          </a:prstGeom>
          <a:noFill/>
          <a:ln>
            <a:noFill/>
          </a:ln>
          <a:effectLst/>
          <a:extLst>
            <a:ext uri="{909E8E84-426E-40DD-AFC4-6F175D3DCCD1}">
              <a14:hiddenFill xmlns:a14="http://schemas.microsoft.com/office/drawing/2010/main">
                <a:solidFill>
                  <a:schemeClr val="bg1">
                    <a:alpha val="89018"/>
                  </a:scheme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fontAlgn="base" hangingPunct="1">
              <a:spcBef>
                <a:spcPct val="0"/>
              </a:spcBef>
              <a:spcAft>
                <a:spcPct val="0"/>
              </a:spcAft>
            </a:pPr>
            <a:r>
              <a:rPr lang="en-US" altLang="zh-CN" sz="2800" b="1" dirty="0" smtClean="0">
                <a:solidFill>
                  <a:srgbClr val="FF0000"/>
                </a:solidFill>
                <a:ea typeface="黑体" panose="02010609060101010101" pitchFamily="49" charset="-122"/>
              </a:rPr>
              <a:t>▲</a:t>
            </a:r>
            <a:r>
              <a:rPr lang="zh-CN" altLang="en-US" sz="2800" b="1" dirty="0" smtClean="0">
                <a:solidFill>
                  <a:srgbClr val="FF0000"/>
                </a:solidFill>
                <a:ea typeface="黑体" panose="02010609060101010101" pitchFamily="49" charset="-122"/>
              </a:rPr>
              <a:t>以上内容在</a:t>
            </a:r>
            <a:r>
              <a:rPr lang="en-US" altLang="zh-CN" sz="2800" b="1" dirty="0" smtClean="0">
                <a:solidFill>
                  <a:srgbClr val="FF0000"/>
                </a:solidFill>
                <a:ea typeface="黑体" panose="02010609060101010101" pitchFamily="49" charset="-122"/>
              </a:rPr>
              <a:t>《</a:t>
            </a:r>
            <a:r>
              <a:rPr lang="zh-CN" altLang="en-US" sz="2800" b="1" dirty="0" smtClean="0">
                <a:solidFill>
                  <a:srgbClr val="FF0000"/>
                </a:solidFill>
                <a:ea typeface="黑体" panose="02010609060101010101" pitchFamily="49" charset="-122"/>
              </a:rPr>
              <a:t>我就在你身边</a:t>
            </a:r>
            <a:r>
              <a:rPr lang="en-US" altLang="zh-CN" sz="2800" b="1" dirty="0" smtClean="0">
                <a:solidFill>
                  <a:srgbClr val="FF0000"/>
                </a:solidFill>
                <a:ea typeface="黑体" panose="02010609060101010101" pitchFamily="49" charset="-122"/>
              </a:rPr>
              <a:t>》</a:t>
            </a:r>
            <a:r>
              <a:rPr lang="zh-CN" altLang="en-US" sz="2800" b="1" dirty="0" smtClean="0">
                <a:solidFill>
                  <a:srgbClr val="FF0000"/>
                </a:solidFill>
                <a:ea typeface="黑体" panose="02010609060101010101" pitchFamily="49" charset="-122"/>
              </a:rPr>
              <a:t>中删去</a:t>
            </a:r>
            <a:endParaRPr lang="zh-CN" altLang="en-US" sz="2800" b="1" dirty="0" smtClean="0">
              <a:solidFill>
                <a:srgbClr val="FF0000"/>
              </a:solidFill>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9397"/>
                                        </p:tgtEl>
                                        <p:attrNameLst>
                                          <p:attrName>style.visibility</p:attrName>
                                        </p:attrNameLst>
                                      </p:cBhvr>
                                      <p:to>
                                        <p:strVal val="visible"/>
                                      </p:to>
                                    </p:set>
                                    <p:animEffect transition="in" filter="blinds(horizontal)">
                                      <p:cBhvr>
                                        <p:cTn id="7" dur="500"/>
                                        <p:tgtEl>
                                          <p:spTgt spid="5939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9401"/>
                                        </p:tgtEl>
                                        <p:attrNameLst>
                                          <p:attrName>style.visibility</p:attrName>
                                        </p:attrNameLst>
                                      </p:cBhvr>
                                      <p:to>
                                        <p:strVal val="visible"/>
                                      </p:to>
                                    </p:set>
                                    <p:animEffect transition="in" filter="blinds(horizontal)">
                                      <p:cBhvr>
                                        <p:cTn id="12" dur="500"/>
                                        <p:tgtEl>
                                          <p:spTgt spid="59401"/>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9402"/>
                                        </p:tgtEl>
                                        <p:attrNameLst>
                                          <p:attrName>style.visibility</p:attrName>
                                        </p:attrNameLst>
                                      </p:cBhvr>
                                      <p:to>
                                        <p:strVal val="visible"/>
                                      </p:to>
                                    </p:set>
                                    <p:animEffect transition="in" filter="blinds(horizontal)">
                                      <p:cBhvr>
                                        <p:cTn id="17" dur="500"/>
                                        <p:tgtEl>
                                          <p:spTgt spid="59402"/>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59403">
                                            <p:txEl>
                                              <p:pRg st="0" end="0"/>
                                            </p:txEl>
                                          </p:spTgt>
                                        </p:tgtEl>
                                        <p:attrNameLst>
                                          <p:attrName>style.visibility</p:attrName>
                                        </p:attrNameLst>
                                      </p:cBhvr>
                                      <p:to>
                                        <p:strVal val="visible"/>
                                      </p:to>
                                    </p:set>
                                    <p:animEffect transition="in" filter="blinds(horizontal)">
                                      <p:cBhvr>
                                        <p:cTn id="22" dur="500"/>
                                        <p:tgtEl>
                                          <p:spTgt spid="5940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7" grpId="0" bldLvl="0" animBg="1"/>
      <p:bldP spid="59401" grpId="0" bldLvl="0" animBg="1"/>
      <p:bldP spid="59402"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浅橙色"/>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0659" name="Text Box 3"/>
          <p:cNvSpPr txBox="1">
            <a:spLocks noChangeArrowheads="1"/>
          </p:cNvSpPr>
          <p:nvPr/>
        </p:nvSpPr>
        <p:spPr bwMode="auto">
          <a:xfrm>
            <a:off x="4495800" y="1828800"/>
            <a:ext cx="5486400" cy="583565"/>
          </a:xfrm>
          <a:prstGeom prst="rect">
            <a:avLst/>
          </a:prstGeom>
          <a:noFill/>
          <a:ln>
            <a:noFill/>
          </a:ln>
          <a:effectLst/>
          <a:extLst>
            <a:ext uri="{909E8E84-426E-40DD-AFC4-6F175D3DCCD1}">
              <a14:hiddenFill xmlns:a14="http://schemas.microsoft.com/office/drawing/2010/main">
                <a:solidFill>
                  <a:schemeClr val="bg1">
                    <a:alpha val="47842"/>
                  </a:scheme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fontAlgn="base" hangingPunct="1">
              <a:spcBef>
                <a:spcPct val="15000"/>
              </a:spcBef>
              <a:spcAft>
                <a:spcPct val="0"/>
              </a:spcAft>
            </a:pPr>
            <a:r>
              <a:rPr lang="zh-CN" altLang="en-US" sz="3200" b="1" smtClean="0">
                <a:solidFill>
                  <a:srgbClr val="006600"/>
                </a:solidFill>
                <a:ea typeface="黑体" panose="02010609060101010101" pitchFamily="49" charset="-122"/>
              </a:rPr>
              <a:t>在原有的细节上进行扩写</a:t>
            </a:r>
            <a:endParaRPr lang="zh-CN" altLang="en-US" sz="3200" b="1" smtClean="0">
              <a:solidFill>
                <a:srgbClr val="006600"/>
              </a:solidFill>
              <a:ea typeface="黑体" panose="02010609060101010101" pitchFamily="49" charset="-122"/>
            </a:endParaRPr>
          </a:p>
        </p:txBody>
      </p:sp>
      <p:sp>
        <p:nvSpPr>
          <p:cNvPr id="21508" name="Text Box 4"/>
          <p:cNvSpPr txBox="1">
            <a:spLocks noChangeArrowheads="1"/>
          </p:cNvSpPr>
          <p:nvPr/>
        </p:nvSpPr>
        <p:spPr bwMode="auto">
          <a:xfrm>
            <a:off x="1752600" y="304800"/>
            <a:ext cx="8915400" cy="583565"/>
          </a:xfrm>
          <a:prstGeom prst="rect">
            <a:avLst/>
          </a:prstGeom>
          <a:solidFill>
            <a:schemeClr val="bg1">
              <a:alpha val="47058"/>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fontAlgn="base" hangingPunct="1">
              <a:spcBef>
                <a:spcPct val="50000"/>
              </a:spcBef>
              <a:spcAft>
                <a:spcPct val="0"/>
              </a:spcAft>
            </a:pPr>
            <a:r>
              <a:rPr lang="zh-CN" altLang="en-US" sz="3200" b="1" smtClean="0">
                <a:solidFill>
                  <a:srgbClr val="006600"/>
                </a:solidFill>
                <a:ea typeface="黑体" panose="02010609060101010101" pitchFamily="49" charset="-122"/>
              </a:rPr>
              <a:t>方法二：根据题目、主旨、写作重点，改详略。 </a:t>
            </a:r>
            <a:endParaRPr lang="zh-CN" altLang="en-US" sz="3200" b="1" smtClean="0">
              <a:solidFill>
                <a:srgbClr val="006600"/>
              </a:solidFill>
              <a:ea typeface="黑体" panose="02010609060101010101" pitchFamily="49" charset="-122"/>
            </a:endParaRPr>
          </a:p>
        </p:txBody>
      </p:sp>
      <p:sp>
        <p:nvSpPr>
          <p:cNvPr id="21509" name="Text Box 5"/>
          <p:cNvSpPr txBox="1">
            <a:spLocks noChangeArrowheads="1"/>
          </p:cNvSpPr>
          <p:nvPr/>
        </p:nvSpPr>
        <p:spPr bwMode="auto">
          <a:xfrm>
            <a:off x="2438400" y="1143000"/>
            <a:ext cx="3276600" cy="6413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457200" indent="-4572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fontAlgn="base" hangingPunct="1">
              <a:spcBef>
                <a:spcPct val="15000"/>
              </a:spcBef>
              <a:spcAft>
                <a:spcPct val="0"/>
              </a:spcAft>
            </a:pPr>
            <a:r>
              <a:rPr lang="zh-CN" altLang="en-US" sz="3600" b="1" smtClean="0">
                <a:solidFill>
                  <a:srgbClr val="006600"/>
                </a:solidFill>
                <a:ea typeface="黑体" panose="02010609060101010101" pitchFamily="49" charset="-122"/>
              </a:rPr>
              <a:t>详</a:t>
            </a:r>
            <a:r>
              <a:rPr lang="zh-CN" altLang="en-US" sz="3200" b="1" smtClean="0">
                <a:solidFill>
                  <a:srgbClr val="006600"/>
                </a:solidFill>
                <a:ea typeface="黑体" panose="02010609060101010101" pitchFamily="49" charset="-122"/>
              </a:rPr>
              <a:t> </a:t>
            </a:r>
            <a:r>
              <a:rPr lang="zh-CN" altLang="en-US" sz="3600" b="1" smtClean="0">
                <a:solidFill>
                  <a:srgbClr val="006600"/>
                </a:solidFill>
                <a:ea typeface="黑体" panose="02010609060101010101" pitchFamily="49" charset="-122"/>
              </a:rPr>
              <a:t>→略（删）</a:t>
            </a:r>
            <a:endParaRPr lang="zh-CN" altLang="en-US" sz="3600" b="1" smtClean="0">
              <a:solidFill>
                <a:srgbClr val="006600"/>
              </a:solidFill>
              <a:ea typeface="黑体" panose="02010609060101010101" pitchFamily="49" charset="-122"/>
            </a:endParaRPr>
          </a:p>
        </p:txBody>
      </p:sp>
      <p:sp>
        <p:nvSpPr>
          <p:cNvPr id="70662" name="Text Box 6"/>
          <p:cNvSpPr txBox="1">
            <a:spLocks noChangeArrowheads="1"/>
          </p:cNvSpPr>
          <p:nvPr/>
        </p:nvSpPr>
        <p:spPr bwMode="auto">
          <a:xfrm>
            <a:off x="2362200" y="2667000"/>
            <a:ext cx="1828800" cy="6413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457200" indent="-4572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fontAlgn="base" hangingPunct="1">
              <a:spcBef>
                <a:spcPct val="15000"/>
              </a:spcBef>
              <a:spcAft>
                <a:spcPct val="0"/>
              </a:spcAft>
            </a:pPr>
            <a:r>
              <a:rPr lang="zh-CN" altLang="en-US" sz="3600" b="1" smtClean="0">
                <a:solidFill>
                  <a:srgbClr val="006600"/>
                </a:solidFill>
                <a:ea typeface="黑体" panose="02010609060101010101" pitchFamily="49" charset="-122"/>
              </a:rPr>
              <a:t>略</a:t>
            </a:r>
            <a:r>
              <a:rPr lang="zh-CN" altLang="en-US" sz="3200" b="1" smtClean="0">
                <a:solidFill>
                  <a:srgbClr val="006600"/>
                </a:solidFill>
                <a:ea typeface="黑体" panose="02010609060101010101" pitchFamily="49" charset="-122"/>
              </a:rPr>
              <a:t> </a:t>
            </a:r>
            <a:r>
              <a:rPr lang="zh-CN" altLang="en-US" sz="3600" b="1" smtClean="0">
                <a:solidFill>
                  <a:srgbClr val="006600"/>
                </a:solidFill>
                <a:ea typeface="黑体" panose="02010609060101010101" pitchFamily="49" charset="-122"/>
              </a:rPr>
              <a:t>→详</a:t>
            </a:r>
            <a:endParaRPr lang="zh-CN" altLang="en-US" sz="3600" b="1" smtClean="0">
              <a:solidFill>
                <a:srgbClr val="006600"/>
              </a:solidFill>
              <a:ea typeface="黑体" panose="02010609060101010101" pitchFamily="49" charset="-122"/>
            </a:endParaRPr>
          </a:p>
        </p:txBody>
      </p:sp>
      <p:sp>
        <p:nvSpPr>
          <p:cNvPr id="70663" name="AutoShape 7"/>
          <p:cNvSpPr/>
          <p:nvPr/>
        </p:nvSpPr>
        <p:spPr bwMode="auto">
          <a:xfrm>
            <a:off x="4038600" y="2133600"/>
            <a:ext cx="457200" cy="1828800"/>
          </a:xfrm>
          <a:prstGeom prst="leftBrace">
            <a:avLst>
              <a:gd name="adj1" fmla="val 33333"/>
              <a:gd name="adj2" fmla="val 50000"/>
            </a:avLst>
          </a:prstGeom>
          <a:noFill/>
          <a:ln w="22225">
            <a:solidFill>
              <a:srgbClr val="006600"/>
            </a:solidFill>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zh-CN" altLang="en-US" smtClean="0">
              <a:solidFill>
                <a:srgbClr val="000000"/>
              </a:solidFill>
            </a:endParaRPr>
          </a:p>
        </p:txBody>
      </p:sp>
      <p:sp>
        <p:nvSpPr>
          <p:cNvPr id="70664" name="Text Box 8"/>
          <p:cNvSpPr txBox="1">
            <a:spLocks noChangeArrowheads="1"/>
          </p:cNvSpPr>
          <p:nvPr/>
        </p:nvSpPr>
        <p:spPr bwMode="auto">
          <a:xfrm>
            <a:off x="4419600" y="2667000"/>
            <a:ext cx="6248400" cy="583565"/>
          </a:xfrm>
          <a:prstGeom prst="rect">
            <a:avLst/>
          </a:prstGeom>
          <a:solidFill>
            <a:schemeClr val="bg1">
              <a:alpha val="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fontAlgn="base" hangingPunct="1">
              <a:spcBef>
                <a:spcPct val="15000"/>
              </a:spcBef>
              <a:spcAft>
                <a:spcPct val="0"/>
              </a:spcAft>
            </a:pPr>
            <a:r>
              <a:rPr lang="zh-CN" altLang="en-US" sz="3200" b="1" smtClean="0">
                <a:solidFill>
                  <a:srgbClr val="006600"/>
                </a:solidFill>
                <a:ea typeface="黑体" panose="02010609060101010101" pitchFamily="49" charset="-122"/>
              </a:rPr>
              <a:t>增加或虚构符合写作重点的情节</a:t>
            </a:r>
            <a:endParaRPr lang="zh-CN" altLang="en-US" sz="3200" b="1" smtClean="0">
              <a:solidFill>
                <a:srgbClr val="006600"/>
              </a:solidFill>
              <a:ea typeface="黑体" panose="02010609060101010101" pitchFamily="49" charset="-122"/>
            </a:endParaRPr>
          </a:p>
        </p:txBody>
      </p:sp>
      <p:sp>
        <p:nvSpPr>
          <p:cNvPr id="70665" name="Text Box 9"/>
          <p:cNvSpPr txBox="1">
            <a:spLocks noChangeArrowheads="1"/>
          </p:cNvSpPr>
          <p:nvPr/>
        </p:nvSpPr>
        <p:spPr bwMode="auto">
          <a:xfrm>
            <a:off x="4495800" y="3505200"/>
            <a:ext cx="3810000" cy="583565"/>
          </a:xfrm>
          <a:prstGeom prst="rect">
            <a:avLst/>
          </a:prstGeom>
          <a:solidFill>
            <a:schemeClr val="bg1">
              <a:alpha val="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fontAlgn="base" hangingPunct="1">
              <a:spcBef>
                <a:spcPct val="15000"/>
              </a:spcBef>
              <a:spcAft>
                <a:spcPct val="0"/>
              </a:spcAft>
            </a:pPr>
            <a:r>
              <a:rPr lang="zh-CN" altLang="en-US" sz="3200" b="1" smtClean="0">
                <a:solidFill>
                  <a:srgbClr val="006600"/>
                </a:solidFill>
                <a:ea typeface="黑体" panose="02010609060101010101" pitchFamily="49" charset="-122"/>
              </a:rPr>
              <a:t>添加铺垫或衬托 </a:t>
            </a:r>
            <a:endParaRPr lang="zh-CN" altLang="en-US" sz="3200" b="1" smtClean="0">
              <a:solidFill>
                <a:srgbClr val="006600"/>
              </a:solidFill>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0662"/>
                                        </p:tgtEl>
                                        <p:attrNameLst>
                                          <p:attrName>style.visibility</p:attrName>
                                        </p:attrNameLst>
                                      </p:cBhvr>
                                      <p:to>
                                        <p:strVal val="visible"/>
                                      </p:to>
                                    </p:set>
                                    <p:animEffect transition="in" filter="blinds(horizontal)">
                                      <p:cBhvr>
                                        <p:cTn id="7" dur="500"/>
                                        <p:tgtEl>
                                          <p:spTgt spid="7066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0663"/>
                                        </p:tgtEl>
                                        <p:attrNameLst>
                                          <p:attrName>style.visibility</p:attrName>
                                        </p:attrNameLst>
                                      </p:cBhvr>
                                      <p:to>
                                        <p:strVal val="visible"/>
                                      </p:to>
                                    </p:set>
                                    <p:animEffect transition="in" filter="blinds(horizontal)">
                                      <p:cBhvr>
                                        <p:cTn id="12" dur="500"/>
                                        <p:tgtEl>
                                          <p:spTgt spid="7066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0659"/>
                                        </p:tgtEl>
                                        <p:attrNameLst>
                                          <p:attrName>style.visibility</p:attrName>
                                        </p:attrNameLst>
                                      </p:cBhvr>
                                      <p:to>
                                        <p:strVal val="visible"/>
                                      </p:to>
                                    </p:set>
                                    <p:animEffect transition="in" filter="blinds(horizontal)">
                                      <p:cBhvr>
                                        <p:cTn id="17" dur="500"/>
                                        <p:tgtEl>
                                          <p:spTgt spid="70659"/>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70664">
                                            <p:txEl>
                                              <p:pRg st="0" end="0"/>
                                            </p:txEl>
                                          </p:spTgt>
                                        </p:tgtEl>
                                        <p:attrNameLst>
                                          <p:attrName>style.visibility</p:attrName>
                                        </p:attrNameLst>
                                      </p:cBhvr>
                                      <p:to>
                                        <p:strVal val="visible"/>
                                      </p:to>
                                    </p:set>
                                    <p:animEffect transition="in" filter="blinds(horizontal)">
                                      <p:cBhvr>
                                        <p:cTn id="22" dur="500"/>
                                        <p:tgtEl>
                                          <p:spTgt spid="70664">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70665">
                                            <p:txEl>
                                              <p:pRg st="0" end="0"/>
                                            </p:txEl>
                                          </p:spTgt>
                                        </p:tgtEl>
                                        <p:attrNameLst>
                                          <p:attrName>style.visibility</p:attrName>
                                        </p:attrNameLst>
                                      </p:cBhvr>
                                      <p:to>
                                        <p:strVal val="visible"/>
                                      </p:to>
                                    </p:set>
                                    <p:animEffect transition="in" filter="blinds(horizontal)">
                                      <p:cBhvr>
                                        <p:cTn id="27" dur="500"/>
                                        <p:tgtEl>
                                          <p:spTgt spid="7066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59" grpId="0" bldLvl="0" animBg="1"/>
      <p:bldP spid="70662" grpId="0" bldLvl="0" animBg="1"/>
      <p:bldP spid="70663"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063552" y="764704"/>
            <a:ext cx="7776864" cy="1198880"/>
          </a:xfrm>
          <a:prstGeom prst="rect">
            <a:avLst/>
          </a:prstGeom>
        </p:spPr>
        <p:txBody>
          <a:bodyPr wrap="square">
            <a:spAutoFit/>
          </a:bodyPr>
          <a:lstStyle/>
          <a:p>
            <a:r>
              <a:rPr lang="en-US" altLang="zh-CN" sz="2400" b="1" dirty="0" smtClean="0">
                <a:solidFill>
                  <a:schemeClr val="accent2"/>
                </a:solidFill>
              </a:rPr>
              <a:t>        ……</a:t>
            </a:r>
            <a:r>
              <a:rPr lang="zh-CN" altLang="en-US" sz="2400" b="1" dirty="0" smtClean="0">
                <a:solidFill>
                  <a:schemeClr val="accent2"/>
                </a:solidFill>
              </a:rPr>
              <a:t>到</a:t>
            </a:r>
            <a:r>
              <a:rPr lang="zh-CN" altLang="en-US" sz="2400" b="1" dirty="0">
                <a:solidFill>
                  <a:schemeClr val="accent2"/>
                </a:solidFill>
              </a:rPr>
              <a:t>了酒店我已不慌不忙的登记入住，拿房卡并按照妈妈的指令放置好物品，收衣服，叠被子等</a:t>
            </a:r>
            <a:r>
              <a:rPr lang="zh-CN" altLang="en-US" sz="2400" b="1" dirty="0" smtClean="0">
                <a:solidFill>
                  <a:schemeClr val="accent2"/>
                </a:solidFill>
              </a:rPr>
              <a:t>。</a:t>
            </a:r>
            <a:endParaRPr lang="en-US" altLang="zh-CN" sz="2400" b="1" dirty="0" smtClean="0">
              <a:solidFill>
                <a:schemeClr val="accent2"/>
              </a:solidFill>
            </a:endParaRPr>
          </a:p>
          <a:p>
            <a:r>
              <a:rPr lang="en-US" altLang="zh-CN" sz="2400" b="1" dirty="0">
                <a:solidFill>
                  <a:schemeClr val="accent2"/>
                </a:solidFill>
              </a:rPr>
              <a:t> </a:t>
            </a:r>
            <a:r>
              <a:rPr lang="en-US" altLang="zh-CN" sz="2400" b="1" dirty="0" smtClean="0">
                <a:solidFill>
                  <a:schemeClr val="accent2"/>
                </a:solidFill>
              </a:rPr>
              <a:t>                                ——《</a:t>
            </a:r>
            <a:r>
              <a:rPr lang="zh-CN" altLang="en-US" sz="2400" b="1" dirty="0" smtClean="0">
                <a:solidFill>
                  <a:schemeClr val="accent2"/>
                </a:solidFill>
              </a:rPr>
              <a:t>意外之喜</a:t>
            </a:r>
            <a:r>
              <a:rPr lang="en-US" altLang="zh-CN" sz="2400" b="1" dirty="0" smtClean="0">
                <a:solidFill>
                  <a:schemeClr val="accent2"/>
                </a:solidFill>
              </a:rPr>
              <a:t>》</a:t>
            </a:r>
            <a:r>
              <a:rPr lang="zh-CN" altLang="en-US" sz="2400" b="1" dirty="0" smtClean="0">
                <a:solidFill>
                  <a:schemeClr val="accent2"/>
                </a:solidFill>
              </a:rPr>
              <a:t>第</a:t>
            </a:r>
            <a:r>
              <a:rPr lang="en-US" altLang="zh-CN" sz="2400" b="1" dirty="0" smtClean="0">
                <a:solidFill>
                  <a:schemeClr val="accent2"/>
                </a:solidFill>
              </a:rPr>
              <a:t>4</a:t>
            </a:r>
            <a:r>
              <a:rPr lang="zh-CN" altLang="en-US" sz="2400" b="1" dirty="0" smtClean="0">
                <a:solidFill>
                  <a:schemeClr val="accent2"/>
                </a:solidFill>
              </a:rPr>
              <a:t>段（略写）</a:t>
            </a:r>
            <a:endParaRPr lang="zh-CN" altLang="en-US" sz="2400" b="1" dirty="0">
              <a:solidFill>
                <a:schemeClr val="accent2"/>
              </a:solidFill>
            </a:endParaRPr>
          </a:p>
        </p:txBody>
      </p:sp>
      <p:sp>
        <p:nvSpPr>
          <p:cNvPr id="3" name="矩形 2"/>
          <p:cNvSpPr/>
          <p:nvPr/>
        </p:nvSpPr>
        <p:spPr>
          <a:xfrm>
            <a:off x="2063552" y="2413338"/>
            <a:ext cx="7488832" cy="3046095"/>
          </a:xfrm>
          <a:prstGeom prst="rect">
            <a:avLst/>
          </a:prstGeom>
        </p:spPr>
        <p:txBody>
          <a:bodyPr wrap="square">
            <a:spAutoFit/>
          </a:bodyPr>
          <a:lstStyle/>
          <a:p>
            <a:r>
              <a:rPr lang="zh-CN" altLang="en-US" sz="2400" b="1" dirty="0" smtClean="0">
                <a:solidFill>
                  <a:schemeClr val="accent1">
                    <a:lumMod val="25000"/>
                  </a:schemeClr>
                </a:solidFill>
              </a:rPr>
              <a:t>        到</a:t>
            </a:r>
            <a:r>
              <a:rPr lang="zh-CN" altLang="en-US" sz="2400" b="1" dirty="0">
                <a:solidFill>
                  <a:schemeClr val="accent1">
                    <a:lumMod val="25000"/>
                  </a:schemeClr>
                </a:solidFill>
              </a:rPr>
              <a:t>了酒店房间和妈妈视频着，她指导着我如何摆放东西，如何</a:t>
            </a:r>
            <a:r>
              <a:rPr lang="zh-CN" altLang="en-US" sz="2400" b="1" dirty="0" smtClean="0">
                <a:solidFill>
                  <a:schemeClr val="accent1">
                    <a:lumMod val="25000"/>
                  </a:schemeClr>
                </a:solidFill>
              </a:rPr>
              <a:t>铺床。我</a:t>
            </a:r>
            <a:r>
              <a:rPr lang="zh-CN" altLang="en-US" sz="2400" b="1" dirty="0">
                <a:solidFill>
                  <a:schemeClr val="accent1">
                    <a:lumMod val="25000"/>
                  </a:schemeClr>
                </a:solidFill>
              </a:rPr>
              <a:t>一件件完成</a:t>
            </a:r>
            <a:r>
              <a:rPr lang="zh-CN" altLang="en-US" sz="2400" b="1" dirty="0" smtClean="0">
                <a:solidFill>
                  <a:schemeClr val="accent1">
                    <a:lumMod val="25000"/>
                  </a:schemeClr>
                </a:solidFill>
              </a:rPr>
              <a:t>着。看</a:t>
            </a:r>
            <a:r>
              <a:rPr lang="zh-CN" altLang="en-US" sz="2400" b="1" dirty="0">
                <a:solidFill>
                  <a:schemeClr val="accent1">
                    <a:lumMod val="25000"/>
                  </a:schemeClr>
                </a:solidFill>
              </a:rPr>
              <a:t>着温馨的房间，我想妈妈在也不过如此</a:t>
            </a:r>
            <a:r>
              <a:rPr lang="zh-CN" altLang="en-US" sz="2400" b="1" dirty="0" smtClean="0">
                <a:solidFill>
                  <a:schemeClr val="accent1">
                    <a:lumMod val="25000"/>
                  </a:schemeClr>
                </a:solidFill>
              </a:rPr>
              <a:t>吧。尽管</a:t>
            </a:r>
            <a:r>
              <a:rPr lang="zh-CN" altLang="en-US" sz="2400" b="1" dirty="0">
                <a:solidFill>
                  <a:schemeClr val="accent1">
                    <a:lumMod val="25000"/>
                  </a:schemeClr>
                </a:solidFill>
              </a:rPr>
              <a:t>是独自去</a:t>
            </a:r>
            <a:r>
              <a:rPr lang="zh-CN" altLang="en-US" sz="2400" b="1" dirty="0" smtClean="0">
                <a:solidFill>
                  <a:schemeClr val="accent1">
                    <a:lumMod val="25000"/>
                  </a:schemeClr>
                </a:solidFill>
              </a:rPr>
              <a:t>吃饭、散步、签到</a:t>
            </a:r>
            <a:r>
              <a:rPr lang="zh-CN" altLang="en-US" sz="2400" b="1" dirty="0">
                <a:solidFill>
                  <a:schemeClr val="accent1">
                    <a:lumMod val="25000"/>
                  </a:schemeClr>
                </a:solidFill>
              </a:rPr>
              <a:t>，这些是以往根本不敢想要独自</a:t>
            </a:r>
            <a:r>
              <a:rPr lang="zh-CN" altLang="en-US" sz="2400" b="1" dirty="0" smtClean="0">
                <a:solidFill>
                  <a:schemeClr val="accent1">
                    <a:lumMod val="25000"/>
                  </a:schemeClr>
                </a:solidFill>
              </a:rPr>
              <a:t>完成的。可</a:t>
            </a:r>
            <a:r>
              <a:rPr lang="zh-CN" altLang="en-US" sz="2400" b="1" dirty="0">
                <a:solidFill>
                  <a:schemeClr val="accent1">
                    <a:lumMod val="25000"/>
                  </a:schemeClr>
                </a:solidFill>
              </a:rPr>
              <a:t>当我真正做到时，我却发现这早已是我能力范围内的轻松</a:t>
            </a:r>
            <a:r>
              <a:rPr lang="zh-CN" altLang="en-US" sz="2400" b="1" dirty="0" smtClean="0">
                <a:solidFill>
                  <a:schemeClr val="accent1">
                    <a:lumMod val="25000"/>
                  </a:schemeClr>
                </a:solidFill>
              </a:rPr>
              <a:t>小事。妈妈</a:t>
            </a:r>
            <a:r>
              <a:rPr lang="zh-CN" altLang="en-US" sz="2400" b="1" dirty="0">
                <a:solidFill>
                  <a:schemeClr val="accent1">
                    <a:lumMod val="25000"/>
                  </a:schemeClr>
                </a:solidFill>
              </a:rPr>
              <a:t>的叮嘱，教会我的经验早已刻在</a:t>
            </a:r>
            <a:r>
              <a:rPr lang="zh-CN" altLang="en-US" sz="2400" b="1" dirty="0" smtClean="0">
                <a:solidFill>
                  <a:schemeClr val="accent1">
                    <a:lumMod val="25000"/>
                  </a:schemeClr>
                </a:solidFill>
              </a:rPr>
              <a:t>心间。</a:t>
            </a:r>
            <a:endParaRPr lang="en-US" altLang="zh-CN" sz="2400" b="1" dirty="0" smtClean="0">
              <a:solidFill>
                <a:schemeClr val="accent1">
                  <a:lumMod val="25000"/>
                </a:schemeClr>
              </a:solidFill>
            </a:endParaRPr>
          </a:p>
          <a:p>
            <a:r>
              <a:rPr lang="en-US" altLang="zh-CN" sz="2400" b="1" dirty="0">
                <a:solidFill>
                  <a:schemeClr val="accent1">
                    <a:lumMod val="25000"/>
                  </a:schemeClr>
                </a:solidFill>
              </a:rPr>
              <a:t> </a:t>
            </a:r>
            <a:r>
              <a:rPr lang="en-US" altLang="zh-CN" sz="2400" b="1" dirty="0" smtClean="0">
                <a:solidFill>
                  <a:schemeClr val="accent1">
                    <a:lumMod val="25000"/>
                  </a:schemeClr>
                </a:solidFill>
              </a:rPr>
              <a:t>                             ——《</a:t>
            </a:r>
            <a:r>
              <a:rPr lang="zh-CN" altLang="en-US" sz="2400" b="1" dirty="0" smtClean="0">
                <a:solidFill>
                  <a:schemeClr val="accent1">
                    <a:lumMod val="25000"/>
                  </a:schemeClr>
                </a:solidFill>
              </a:rPr>
              <a:t>我就在你身边</a:t>
            </a:r>
            <a:r>
              <a:rPr lang="en-US" altLang="zh-CN" sz="2400" b="1" dirty="0" smtClean="0">
                <a:solidFill>
                  <a:schemeClr val="accent1">
                    <a:lumMod val="25000"/>
                  </a:schemeClr>
                </a:solidFill>
              </a:rPr>
              <a:t>》</a:t>
            </a:r>
            <a:r>
              <a:rPr lang="zh-CN" altLang="en-US" sz="2400" b="1" dirty="0" smtClean="0">
                <a:solidFill>
                  <a:schemeClr val="accent1">
                    <a:lumMod val="25000"/>
                  </a:schemeClr>
                </a:solidFill>
              </a:rPr>
              <a:t>第</a:t>
            </a:r>
            <a:r>
              <a:rPr lang="en-US" altLang="zh-CN" sz="2400" b="1" dirty="0" smtClean="0">
                <a:solidFill>
                  <a:schemeClr val="accent1">
                    <a:lumMod val="25000"/>
                  </a:schemeClr>
                </a:solidFill>
              </a:rPr>
              <a:t>4</a:t>
            </a:r>
            <a:r>
              <a:rPr lang="zh-CN" altLang="en-US" sz="2400" b="1" dirty="0" smtClean="0">
                <a:solidFill>
                  <a:schemeClr val="accent1">
                    <a:lumMod val="25000"/>
                  </a:schemeClr>
                </a:solidFill>
              </a:rPr>
              <a:t>段（详写）</a:t>
            </a:r>
            <a:endParaRPr lang="zh-CN" altLang="en-US" sz="2400" b="1" dirty="0">
              <a:solidFill>
                <a:schemeClr val="accent1">
                  <a:lumMod val="25000"/>
                </a:schemeClr>
              </a:solidFill>
            </a:endParaRPr>
          </a:p>
        </p:txBody>
      </p:sp>
      <p:sp>
        <p:nvSpPr>
          <p:cNvPr id="4" name="椭圆 3"/>
          <p:cNvSpPr/>
          <p:nvPr/>
        </p:nvSpPr>
        <p:spPr>
          <a:xfrm>
            <a:off x="4727848" y="2413338"/>
            <a:ext cx="4824536" cy="51160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4"/>
          <p:cNvSpPr txBox="1"/>
          <p:nvPr/>
        </p:nvSpPr>
        <p:spPr>
          <a:xfrm>
            <a:off x="9480376" y="1965033"/>
            <a:ext cx="1080120" cy="1322070"/>
          </a:xfrm>
          <a:prstGeom prst="rect">
            <a:avLst/>
          </a:prstGeom>
          <a:noFill/>
        </p:spPr>
        <p:txBody>
          <a:bodyPr wrap="square" rtlCol="0">
            <a:spAutoFit/>
          </a:bodyPr>
          <a:lstStyle/>
          <a:p>
            <a:r>
              <a:rPr lang="zh-CN" altLang="en-US" sz="2000" b="1" dirty="0" smtClean="0">
                <a:solidFill>
                  <a:srgbClr val="FF0000"/>
                </a:solidFill>
              </a:rPr>
              <a:t>加入了妈妈与我视频的细节。</a:t>
            </a:r>
            <a:endParaRPr lang="zh-CN" altLang="en-US" sz="2000" b="1" dirty="0">
              <a:solidFill>
                <a:srgbClr val="FF0000"/>
              </a:solidFill>
            </a:endParaRPr>
          </a:p>
        </p:txBody>
      </p:sp>
      <p:cxnSp>
        <p:nvCxnSpPr>
          <p:cNvPr id="7" name="直接连接符 6"/>
          <p:cNvCxnSpPr/>
          <p:nvPr/>
        </p:nvCxnSpPr>
        <p:spPr>
          <a:xfrm>
            <a:off x="6456040" y="3573016"/>
            <a:ext cx="2664296" cy="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2207568" y="3936832"/>
            <a:ext cx="6912768" cy="17016"/>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V="1">
            <a:off x="2203376" y="4293096"/>
            <a:ext cx="6912768" cy="17016"/>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V="1">
            <a:off x="2237904" y="4653136"/>
            <a:ext cx="6912768" cy="17016"/>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2038524" y="5030192"/>
            <a:ext cx="601092" cy="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sp>
        <p:nvSpPr>
          <p:cNvPr id="15" name="椭圆形标注 14"/>
          <p:cNvSpPr/>
          <p:nvPr/>
        </p:nvSpPr>
        <p:spPr>
          <a:xfrm rot="10800000">
            <a:off x="2018110" y="4941168"/>
            <a:ext cx="2781746" cy="1656184"/>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TextBox 15"/>
          <p:cNvSpPr txBox="1"/>
          <p:nvPr/>
        </p:nvSpPr>
        <p:spPr>
          <a:xfrm>
            <a:off x="2339070" y="5169095"/>
            <a:ext cx="2100746" cy="1198880"/>
          </a:xfrm>
          <a:prstGeom prst="rect">
            <a:avLst/>
          </a:prstGeom>
          <a:noFill/>
        </p:spPr>
        <p:txBody>
          <a:bodyPr wrap="square" rtlCol="0">
            <a:spAutoFit/>
          </a:bodyPr>
          <a:lstStyle/>
          <a:p>
            <a:r>
              <a:rPr lang="zh-CN" altLang="en-US" b="1" dirty="0">
                <a:solidFill>
                  <a:srgbClr val="FF0000"/>
                </a:solidFill>
              </a:rPr>
              <a:t>增加</a:t>
            </a:r>
            <a:r>
              <a:rPr lang="zh-CN" altLang="en-US" b="1" dirty="0" smtClean="0">
                <a:solidFill>
                  <a:srgbClr val="FF0000"/>
                </a:solidFill>
              </a:rPr>
              <a:t>了其它独自完成的情节，突出妈妈虽不在我身边，但她的影响仍在。</a:t>
            </a:r>
            <a:endParaRPr lang="zh-CN" altLang="en-US"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6"/>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p:bldP spid="15" grpId="0" bldLvl="0" animBg="1"/>
      <p:bldP spid="16"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pic>
        <p:nvPicPr>
          <p:cNvPr id="43015" name="Picture 7" descr="F$N29ZYCP8THD2A`@[@PV7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524000" y="228600"/>
            <a:ext cx="4860925" cy="662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17" name="Text Box 9"/>
          <p:cNvSpPr txBox="1">
            <a:spLocks noChangeArrowheads="1"/>
          </p:cNvSpPr>
          <p:nvPr/>
        </p:nvSpPr>
        <p:spPr bwMode="auto">
          <a:xfrm>
            <a:off x="1524000" y="2673350"/>
            <a:ext cx="9144000" cy="4717415"/>
          </a:xfrm>
          <a:prstGeom prst="rect">
            <a:avLst/>
          </a:prstGeom>
          <a:solidFill>
            <a:schemeClr val="bg1">
              <a:alpha val="94116"/>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fontAlgn="base" hangingPunct="1">
              <a:spcBef>
                <a:spcPct val="20000"/>
              </a:spcBef>
              <a:spcAft>
                <a:spcPct val="0"/>
              </a:spcAft>
            </a:pPr>
            <a:r>
              <a:rPr lang="en-US" altLang="zh-CN" sz="2800" b="1" dirty="0" smtClean="0">
                <a:solidFill>
                  <a:srgbClr val="3333FF"/>
                </a:solidFill>
                <a:latin typeface="黑体" panose="02010609060101010101" pitchFamily="49" charset="-122"/>
                <a:ea typeface="黑体" panose="02010609060101010101" pitchFamily="49" charset="-122"/>
              </a:rPr>
              <a:t>                   </a:t>
            </a:r>
            <a:r>
              <a:rPr lang="zh-CN" altLang="en-US" sz="3200" b="1" dirty="0" smtClean="0">
                <a:solidFill>
                  <a:srgbClr val="3333FF"/>
                </a:solidFill>
                <a:latin typeface="黑体" panose="02010609060101010101" pitchFamily="49" charset="-122"/>
                <a:ea typeface="黑体" panose="02010609060101010101" pitchFamily="49" charset="-122"/>
              </a:rPr>
              <a:t>平日，因为学习的繁忙，</a:t>
            </a:r>
            <a:r>
              <a:rPr lang="zh-CN" altLang="en-US" sz="3200" b="1" dirty="0" smtClean="0">
                <a:solidFill>
                  <a:srgbClr val="FF0000"/>
                </a:solidFill>
                <a:latin typeface="黑体" panose="02010609060101010101" pitchFamily="49" charset="-122"/>
                <a:ea typeface="黑体" panose="02010609060101010101" pitchFamily="49" charset="-122"/>
              </a:rPr>
              <a:t>我在</a:t>
            </a:r>
            <a:endParaRPr lang="zh-CN" altLang="en-US" sz="3200" b="1" dirty="0" smtClean="0">
              <a:solidFill>
                <a:srgbClr val="FF0000"/>
              </a:solidFill>
              <a:latin typeface="黑体" panose="02010609060101010101" pitchFamily="49" charset="-122"/>
              <a:ea typeface="黑体" panose="02010609060101010101" pitchFamily="49" charset="-122"/>
            </a:endParaRPr>
          </a:p>
          <a:p>
            <a:pPr eaLnBrk="1" fontAlgn="base" hangingPunct="1">
              <a:spcBef>
                <a:spcPct val="20000"/>
              </a:spcBef>
              <a:spcAft>
                <a:spcPct val="0"/>
              </a:spcAft>
            </a:pPr>
            <a:r>
              <a:rPr lang="zh-CN" altLang="en-US" sz="3200" b="1" dirty="0" smtClean="0">
                <a:solidFill>
                  <a:srgbClr val="FF0000"/>
                </a:solidFill>
                <a:latin typeface="黑体" panose="02010609060101010101" pitchFamily="49" charset="-122"/>
                <a:ea typeface="黑体" panose="02010609060101010101" pitchFamily="49" charset="-122"/>
              </a:rPr>
              <a:t>             家里几乎不做家务，这不仅是因为</a:t>
            </a:r>
            <a:endParaRPr lang="zh-CN" altLang="en-US" sz="3200" b="1" dirty="0" smtClean="0">
              <a:solidFill>
                <a:srgbClr val="FF0000"/>
              </a:solidFill>
              <a:latin typeface="黑体" panose="02010609060101010101" pitchFamily="49" charset="-122"/>
              <a:ea typeface="黑体" panose="02010609060101010101" pitchFamily="49" charset="-122"/>
            </a:endParaRPr>
          </a:p>
          <a:p>
            <a:pPr eaLnBrk="1" fontAlgn="base" hangingPunct="1">
              <a:spcBef>
                <a:spcPct val="20000"/>
              </a:spcBef>
              <a:spcAft>
                <a:spcPct val="0"/>
              </a:spcAft>
            </a:pPr>
            <a:r>
              <a:rPr lang="zh-CN" altLang="en-US" sz="3200" b="1" dirty="0" smtClean="0">
                <a:solidFill>
                  <a:srgbClr val="FF0000"/>
                </a:solidFill>
                <a:latin typeface="黑体" panose="02010609060101010101" pitchFamily="49" charset="-122"/>
                <a:ea typeface="黑体" panose="02010609060101010101" pitchFamily="49" charset="-122"/>
              </a:rPr>
              <a:t>             我讨厌做家务，更因为我认为做家</a:t>
            </a:r>
            <a:endParaRPr lang="zh-CN" altLang="en-US" sz="3200" b="1" dirty="0" smtClean="0">
              <a:solidFill>
                <a:srgbClr val="FF0000"/>
              </a:solidFill>
              <a:latin typeface="黑体" panose="02010609060101010101" pitchFamily="49" charset="-122"/>
              <a:ea typeface="黑体" panose="02010609060101010101" pitchFamily="49" charset="-122"/>
            </a:endParaRPr>
          </a:p>
          <a:p>
            <a:pPr eaLnBrk="1" fontAlgn="base" hangingPunct="1">
              <a:spcBef>
                <a:spcPct val="20000"/>
              </a:spcBef>
              <a:spcAft>
                <a:spcPct val="0"/>
              </a:spcAft>
            </a:pPr>
            <a:r>
              <a:rPr lang="zh-CN" altLang="en-US" sz="3200" b="1" dirty="0" smtClean="0">
                <a:solidFill>
                  <a:srgbClr val="FF0000"/>
                </a:solidFill>
                <a:latin typeface="黑体" panose="02010609060101010101" pitchFamily="49" charset="-122"/>
                <a:ea typeface="黑体" panose="02010609060101010101" pitchFamily="49" charset="-122"/>
              </a:rPr>
              <a:t>             务纯粹是浪费我学习的时间，一点</a:t>
            </a:r>
            <a:endParaRPr lang="zh-CN" altLang="en-US" sz="3200" b="1" dirty="0" smtClean="0">
              <a:solidFill>
                <a:srgbClr val="FF0000"/>
              </a:solidFill>
              <a:latin typeface="黑体" panose="02010609060101010101" pitchFamily="49" charset="-122"/>
              <a:ea typeface="黑体" panose="02010609060101010101" pitchFamily="49" charset="-122"/>
            </a:endParaRPr>
          </a:p>
          <a:p>
            <a:pPr eaLnBrk="1" fontAlgn="base" hangingPunct="1">
              <a:spcBef>
                <a:spcPct val="20000"/>
              </a:spcBef>
              <a:spcAft>
                <a:spcPct val="0"/>
              </a:spcAft>
            </a:pPr>
            <a:r>
              <a:rPr lang="zh-CN" altLang="en-US" sz="3200" b="1" dirty="0" smtClean="0">
                <a:solidFill>
                  <a:srgbClr val="FF0000"/>
                </a:solidFill>
                <a:latin typeface="黑体" panose="02010609060101010101" pitchFamily="49" charset="-122"/>
                <a:ea typeface="黑体" panose="02010609060101010101" pitchFamily="49" charset="-122"/>
              </a:rPr>
              <a:t>             乐趣也没有。</a:t>
            </a:r>
            <a:r>
              <a:rPr lang="zh-CN" altLang="en-US" sz="3200" b="1" dirty="0" smtClean="0">
                <a:solidFill>
                  <a:srgbClr val="3333FF"/>
                </a:solidFill>
                <a:latin typeface="黑体" panose="02010609060101010101" pitchFamily="49" charset="-122"/>
                <a:ea typeface="黑体" panose="02010609060101010101" pitchFamily="49" charset="-122"/>
              </a:rPr>
              <a:t>但在那天，我才发</a:t>
            </a:r>
            <a:endParaRPr lang="zh-CN" altLang="en-US" sz="3200" b="1" dirty="0" smtClean="0">
              <a:solidFill>
                <a:srgbClr val="3333FF"/>
              </a:solidFill>
              <a:latin typeface="黑体" panose="02010609060101010101" pitchFamily="49" charset="-122"/>
              <a:ea typeface="黑体" panose="02010609060101010101" pitchFamily="49" charset="-122"/>
            </a:endParaRPr>
          </a:p>
          <a:p>
            <a:pPr eaLnBrk="1" fontAlgn="base" hangingPunct="1">
              <a:spcBef>
                <a:spcPct val="20000"/>
              </a:spcBef>
              <a:spcAft>
                <a:spcPct val="0"/>
              </a:spcAft>
            </a:pPr>
            <a:r>
              <a:rPr lang="zh-CN" altLang="en-US" sz="3200" b="1" dirty="0" smtClean="0">
                <a:solidFill>
                  <a:srgbClr val="3333FF"/>
                </a:solidFill>
                <a:latin typeface="黑体" panose="02010609060101010101" pitchFamily="49" charset="-122"/>
                <a:ea typeface="黑体" panose="02010609060101010101" pitchFamily="49" charset="-122"/>
              </a:rPr>
              <a:t>             现，原来这家务活中也有很多乐趣。</a:t>
            </a:r>
            <a:r>
              <a:rPr lang="zh-CN" altLang="en-US" sz="3200" dirty="0" smtClean="0">
                <a:solidFill>
                  <a:srgbClr val="000000"/>
                </a:solidFill>
                <a:latin typeface="黑体" panose="02010609060101010101" pitchFamily="49" charset="-122"/>
                <a:ea typeface="黑体" panose="02010609060101010101" pitchFamily="49" charset="-122"/>
              </a:rPr>
              <a:t>                            </a:t>
            </a:r>
            <a:endParaRPr lang="zh-CN" altLang="en-US" sz="3200" dirty="0" smtClean="0">
              <a:solidFill>
                <a:srgbClr val="000000"/>
              </a:solidFill>
              <a:latin typeface="黑体" panose="02010609060101010101" pitchFamily="49" charset="-122"/>
              <a:ea typeface="黑体" panose="02010609060101010101" pitchFamily="49" charset="-122"/>
            </a:endParaRPr>
          </a:p>
          <a:p>
            <a:pPr eaLnBrk="1" fontAlgn="base" hangingPunct="1">
              <a:spcBef>
                <a:spcPct val="20000"/>
              </a:spcBef>
              <a:spcAft>
                <a:spcPct val="0"/>
              </a:spcAft>
            </a:pPr>
            <a:r>
              <a:rPr lang="zh-CN" altLang="en-US" sz="3200" dirty="0" smtClean="0">
                <a:solidFill>
                  <a:srgbClr val="000000"/>
                </a:solidFill>
                <a:latin typeface="黑体" panose="02010609060101010101" pitchFamily="49" charset="-122"/>
                <a:ea typeface="黑体" panose="02010609060101010101" pitchFamily="49" charset="-122"/>
              </a:rPr>
              <a:t>                 </a:t>
            </a:r>
            <a:r>
              <a:rPr lang="en-US" altLang="zh-CN" sz="3200" b="1" dirty="0" smtClean="0">
                <a:solidFill>
                  <a:srgbClr val="3333FF"/>
                </a:solidFill>
                <a:latin typeface="黑体" panose="02010609060101010101" pitchFamily="49" charset="-122"/>
                <a:ea typeface="黑体" panose="02010609060101010101" pitchFamily="49" charset="-122"/>
              </a:rPr>
              <a:t>——《</a:t>
            </a:r>
            <a:r>
              <a:rPr lang="zh-CN" altLang="en-US" sz="3200" b="1" dirty="0" smtClean="0">
                <a:solidFill>
                  <a:srgbClr val="3333FF"/>
                </a:solidFill>
                <a:latin typeface="黑体" panose="02010609060101010101" pitchFamily="49" charset="-122"/>
                <a:ea typeface="黑体" panose="02010609060101010101" pitchFamily="49" charset="-122"/>
              </a:rPr>
              <a:t>这里也有乐趣</a:t>
            </a:r>
            <a:r>
              <a:rPr lang="en-US" altLang="zh-CN" sz="3200" b="1" dirty="0" smtClean="0">
                <a:solidFill>
                  <a:srgbClr val="3333FF"/>
                </a:solidFill>
                <a:latin typeface="黑体" panose="02010609060101010101" pitchFamily="49" charset="-122"/>
                <a:ea typeface="黑体" panose="02010609060101010101" pitchFamily="49" charset="-122"/>
              </a:rPr>
              <a:t>》</a:t>
            </a:r>
            <a:r>
              <a:rPr lang="zh-CN" altLang="en-US" sz="3200" b="1" dirty="0" smtClean="0">
                <a:solidFill>
                  <a:srgbClr val="3333FF"/>
                </a:solidFill>
                <a:latin typeface="黑体" panose="02010609060101010101" pitchFamily="49" charset="-122"/>
                <a:ea typeface="黑体" panose="02010609060101010101" pitchFamily="49" charset="-122"/>
              </a:rPr>
              <a:t>第①段</a:t>
            </a:r>
            <a:endParaRPr lang="zh-CN" altLang="en-US" sz="3200" b="1" dirty="0" smtClean="0">
              <a:solidFill>
                <a:srgbClr val="3333FF"/>
              </a:solidFill>
              <a:latin typeface="黑体" panose="02010609060101010101" pitchFamily="49" charset="-122"/>
              <a:ea typeface="黑体" panose="02010609060101010101" pitchFamily="49" charset="-122"/>
            </a:endParaRPr>
          </a:p>
          <a:p>
            <a:pPr eaLnBrk="1" fontAlgn="base" hangingPunct="1">
              <a:spcBef>
                <a:spcPct val="20000"/>
              </a:spcBef>
              <a:spcAft>
                <a:spcPct val="0"/>
              </a:spcAft>
            </a:pPr>
            <a:endParaRPr lang="en-US" altLang="zh-CN" sz="3200" b="1" dirty="0" smtClean="0">
              <a:solidFill>
                <a:srgbClr val="3333FF"/>
              </a:solidFill>
              <a:latin typeface="黑体" panose="02010609060101010101" pitchFamily="49" charset="-122"/>
              <a:ea typeface="黑体" panose="02010609060101010101" pitchFamily="49" charset="-122"/>
            </a:endParaRPr>
          </a:p>
        </p:txBody>
      </p:sp>
      <p:sp>
        <p:nvSpPr>
          <p:cNvPr id="43018" name="AutoShape 10"/>
          <p:cNvSpPr>
            <a:spLocks noChangeArrowheads="1"/>
          </p:cNvSpPr>
          <p:nvPr/>
        </p:nvSpPr>
        <p:spPr bwMode="auto">
          <a:xfrm>
            <a:off x="6705600" y="0"/>
            <a:ext cx="3962400" cy="2057400"/>
          </a:xfrm>
          <a:prstGeom prst="wedgeRoundRectCallout">
            <a:avLst>
              <a:gd name="adj1" fmla="val -65824"/>
              <a:gd name="adj2" fmla="val 29398"/>
              <a:gd name="adj3" fmla="val 16667"/>
            </a:avLst>
          </a:prstGeom>
          <a:solidFill>
            <a:srgbClr val="CCFFFF">
              <a:alpha val="61960"/>
            </a:srgbClr>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r>
              <a:rPr lang="en-US" altLang="zh-CN" sz="3200" b="1" smtClean="0">
                <a:solidFill>
                  <a:srgbClr val="006600"/>
                </a:solidFill>
                <a:ea typeface="黑体" panose="02010609060101010101" pitchFamily="49" charset="-122"/>
              </a:rPr>
              <a:t>       </a:t>
            </a:r>
            <a:r>
              <a:rPr lang="zh-CN" altLang="en-US" sz="3200" b="1" smtClean="0">
                <a:solidFill>
                  <a:srgbClr val="006600"/>
                </a:solidFill>
                <a:ea typeface="黑体" panose="02010609060101010101" pitchFamily="49" charset="-122"/>
              </a:rPr>
              <a:t>我在一次包饺子的家务活中找回了因学习压力大而失去的笑容和快乐。</a:t>
            </a:r>
            <a:endParaRPr lang="zh-CN" altLang="en-US" sz="3200" b="1" smtClean="0">
              <a:solidFill>
                <a:srgbClr val="006600"/>
              </a:solidFill>
              <a:ea typeface="黑体" panose="02010609060101010101" pitchFamily="49" charset="-122"/>
            </a:endParaRPr>
          </a:p>
        </p:txBody>
      </p:sp>
      <p:sp>
        <p:nvSpPr>
          <p:cNvPr id="43019" name="AutoShape 11"/>
          <p:cNvSpPr>
            <a:spLocks noChangeArrowheads="1"/>
          </p:cNvSpPr>
          <p:nvPr/>
        </p:nvSpPr>
        <p:spPr bwMode="auto">
          <a:xfrm>
            <a:off x="1752600" y="4038600"/>
            <a:ext cx="1905000" cy="762000"/>
          </a:xfrm>
          <a:prstGeom prst="wedgeRectCallout">
            <a:avLst>
              <a:gd name="adj1" fmla="val 82500"/>
              <a:gd name="adj2" fmla="val 6875"/>
            </a:avLst>
          </a:prstGeom>
          <a:solidFill>
            <a:srgbClr val="CCFFCC"/>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fontAlgn="base">
              <a:spcBef>
                <a:spcPct val="0"/>
              </a:spcBef>
              <a:spcAft>
                <a:spcPct val="0"/>
              </a:spcAft>
            </a:pPr>
            <a:r>
              <a:rPr lang="zh-CN" altLang="en-US" sz="3200" b="1" smtClean="0">
                <a:solidFill>
                  <a:srgbClr val="FF00FF"/>
                </a:solidFill>
                <a:ea typeface="黑体" panose="02010609060101010101" pitchFamily="49" charset="-122"/>
              </a:rPr>
              <a:t>添加铺垫</a:t>
            </a:r>
            <a:endParaRPr lang="zh-CN" altLang="en-US" sz="3200" b="1" smtClean="0">
              <a:solidFill>
                <a:srgbClr val="FF00FF"/>
              </a:solidFill>
              <a:ea typeface="黑体" panose="02010609060101010101" pitchFamily="49" charset="-122"/>
            </a:endParaRPr>
          </a:p>
        </p:txBody>
      </p:sp>
      <p:sp>
        <p:nvSpPr>
          <p:cNvPr id="43021" name="Rectangle 13"/>
          <p:cNvSpPr>
            <a:spLocks noChangeArrowheads="1"/>
          </p:cNvSpPr>
          <p:nvPr/>
        </p:nvSpPr>
        <p:spPr bwMode="auto">
          <a:xfrm>
            <a:off x="7086600" y="6172200"/>
            <a:ext cx="457200" cy="533400"/>
          </a:xfrm>
          <a:prstGeom prst="rect">
            <a:avLst/>
          </a:prstGeom>
          <a:noFill/>
          <a:ln w="25400">
            <a:solidFill>
              <a:srgbClr val="FF0000"/>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zh-CN" altLang="en-US" smtClean="0">
              <a:solidFill>
                <a:srgbClr val="00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3015"/>
                                        </p:tgtEl>
                                        <p:attrNameLst>
                                          <p:attrName>style.visibility</p:attrName>
                                        </p:attrNameLst>
                                      </p:cBhvr>
                                      <p:to>
                                        <p:strVal val="visible"/>
                                      </p:to>
                                    </p:set>
                                    <p:animEffect transition="in" filter="blinds(horizontal)">
                                      <p:cBhvr>
                                        <p:cTn id="7" dur="500"/>
                                        <p:tgtEl>
                                          <p:spTgt spid="4301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3018"/>
                                        </p:tgtEl>
                                        <p:attrNameLst>
                                          <p:attrName>style.visibility</p:attrName>
                                        </p:attrNameLst>
                                      </p:cBhvr>
                                      <p:to>
                                        <p:strVal val="visible"/>
                                      </p:to>
                                    </p:set>
                                    <p:animEffect transition="in" filter="blinds(horizontal)">
                                      <p:cBhvr>
                                        <p:cTn id="12" dur="500"/>
                                        <p:tgtEl>
                                          <p:spTgt spid="4301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3017"/>
                                        </p:tgtEl>
                                        <p:attrNameLst>
                                          <p:attrName>style.visibility</p:attrName>
                                        </p:attrNameLst>
                                      </p:cBhvr>
                                      <p:to>
                                        <p:strVal val="visible"/>
                                      </p:to>
                                    </p:set>
                                    <p:animEffect transition="in" filter="blinds(horizontal)">
                                      <p:cBhvr>
                                        <p:cTn id="17" dur="500"/>
                                        <p:tgtEl>
                                          <p:spTgt spid="43017"/>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3019"/>
                                        </p:tgtEl>
                                        <p:attrNameLst>
                                          <p:attrName>style.visibility</p:attrName>
                                        </p:attrNameLst>
                                      </p:cBhvr>
                                      <p:to>
                                        <p:strVal val="visible"/>
                                      </p:to>
                                    </p:set>
                                    <p:animEffect transition="in" filter="blinds(horizontal)">
                                      <p:cBhvr>
                                        <p:cTn id="22" dur="500"/>
                                        <p:tgtEl>
                                          <p:spTgt spid="43019"/>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3021"/>
                                        </p:tgtEl>
                                        <p:attrNameLst>
                                          <p:attrName>style.visibility</p:attrName>
                                        </p:attrNameLst>
                                      </p:cBhvr>
                                      <p:to>
                                        <p:strVal val="visible"/>
                                      </p:to>
                                    </p:set>
                                    <p:animEffect transition="in" filter="blinds(horizontal)">
                                      <p:cBhvr>
                                        <p:cTn id="27" dur="500"/>
                                        <p:tgtEl>
                                          <p:spTgt spid="430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7" grpId="0" bldLvl="0" animBg="1"/>
      <p:bldP spid="43018" grpId="0" bldLvl="0" animBg="1"/>
      <p:bldP spid="43019" grpId="0" bldLvl="0" animBg="1"/>
      <p:bldP spid="43021" grpId="0" bldLvl="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Text Box 4"/>
          <p:cNvSpPr txBox="1">
            <a:spLocks noChangeArrowheads="1"/>
          </p:cNvSpPr>
          <p:nvPr/>
        </p:nvSpPr>
        <p:spPr bwMode="auto">
          <a:xfrm>
            <a:off x="1752600" y="1743710"/>
            <a:ext cx="8686800" cy="1419860"/>
          </a:xfrm>
          <a:prstGeom prst="rect">
            <a:avLst/>
          </a:prstGeom>
          <a:solidFill>
            <a:schemeClr val="bg1">
              <a:alpha val="47058"/>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fontAlgn="base" hangingPunct="1">
              <a:lnSpc>
                <a:spcPct val="120000"/>
              </a:lnSpc>
              <a:spcBef>
                <a:spcPct val="0"/>
              </a:spcBef>
              <a:spcAft>
                <a:spcPct val="0"/>
              </a:spcAft>
            </a:pPr>
            <a:r>
              <a:rPr lang="zh-CN" altLang="en-US" sz="3600" b="1" smtClean="0">
                <a:solidFill>
                  <a:srgbClr val="006600"/>
                </a:solidFill>
                <a:ea typeface="黑体" panose="02010609060101010101" pitchFamily="49" charset="-122"/>
              </a:rPr>
              <a:t>方法三：有时候还要更改事情的时间、地点、背景等相关情节。 </a:t>
            </a:r>
            <a:endParaRPr lang="zh-CN" altLang="en-US" sz="3600" b="1" smtClean="0">
              <a:solidFill>
                <a:srgbClr val="006600"/>
              </a:solidFill>
              <a:ea typeface="黑体" panose="02010609060101010101" pitchFamily="49" charset="-122"/>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Text Box 10"/>
          <p:cNvSpPr txBox="1">
            <a:spLocks noChangeArrowheads="1"/>
          </p:cNvSpPr>
          <p:nvPr/>
        </p:nvSpPr>
        <p:spPr bwMode="auto">
          <a:xfrm>
            <a:off x="2209800" y="609600"/>
            <a:ext cx="8305800" cy="378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fontAlgn="base" hangingPunct="1">
              <a:lnSpc>
                <a:spcPct val="150000"/>
              </a:lnSpc>
              <a:spcBef>
                <a:spcPct val="0"/>
              </a:spcBef>
              <a:spcAft>
                <a:spcPct val="0"/>
              </a:spcAft>
              <a:buFont typeface="Arial" panose="020B0604020202020204" pitchFamily="34" charset="0"/>
              <a:buNone/>
            </a:pPr>
            <a:r>
              <a:rPr lang="zh-CN" altLang="en-US" sz="4000" b="1" smtClean="0">
                <a:solidFill>
                  <a:srgbClr val="000000"/>
                </a:solidFill>
                <a:ea typeface="黑体" panose="02010609060101010101" pitchFamily="49" charset="-122"/>
              </a:rPr>
              <a:t>一材可多用，审题是前提。</a:t>
            </a:r>
            <a:endParaRPr lang="zh-CN" altLang="en-US" sz="4000" b="1" smtClean="0">
              <a:solidFill>
                <a:srgbClr val="000000"/>
              </a:solidFill>
              <a:ea typeface="黑体" panose="02010609060101010101" pitchFamily="49" charset="-122"/>
            </a:endParaRPr>
          </a:p>
          <a:p>
            <a:pPr eaLnBrk="1" fontAlgn="base" hangingPunct="1">
              <a:lnSpc>
                <a:spcPct val="150000"/>
              </a:lnSpc>
              <a:spcBef>
                <a:spcPct val="0"/>
              </a:spcBef>
              <a:spcAft>
                <a:spcPct val="0"/>
              </a:spcAft>
              <a:buFont typeface="Arial" panose="020B0604020202020204" pitchFamily="34" charset="0"/>
              <a:buNone/>
            </a:pPr>
            <a:r>
              <a:rPr lang="zh-CN" altLang="en-US" sz="4000" b="1" smtClean="0">
                <a:solidFill>
                  <a:srgbClr val="000000"/>
                </a:solidFill>
                <a:ea typeface="黑体" panose="02010609060101010101" pitchFamily="49" charset="-122"/>
              </a:rPr>
              <a:t>选用不盲目，用活有方法。</a:t>
            </a:r>
            <a:endParaRPr lang="zh-CN" altLang="en-US" sz="4000" b="1" smtClean="0">
              <a:solidFill>
                <a:srgbClr val="000000"/>
              </a:solidFill>
              <a:ea typeface="黑体" panose="02010609060101010101" pitchFamily="49" charset="-122"/>
            </a:endParaRPr>
          </a:p>
          <a:p>
            <a:pPr eaLnBrk="1" fontAlgn="base" hangingPunct="1">
              <a:lnSpc>
                <a:spcPct val="150000"/>
              </a:lnSpc>
              <a:spcBef>
                <a:spcPct val="0"/>
              </a:spcBef>
              <a:spcAft>
                <a:spcPct val="0"/>
              </a:spcAft>
              <a:buFont typeface="Arial" panose="020B0604020202020204" pitchFamily="34" charset="0"/>
              <a:buNone/>
            </a:pPr>
            <a:r>
              <a:rPr lang="zh-CN" altLang="en-US" sz="4000" b="1" smtClean="0">
                <a:solidFill>
                  <a:srgbClr val="000000"/>
                </a:solidFill>
                <a:ea typeface="黑体" panose="02010609060101010101" pitchFamily="49" charset="-122"/>
              </a:rPr>
              <a:t>改头既换尾，兼之改详略。</a:t>
            </a:r>
            <a:endParaRPr lang="zh-CN" altLang="en-US" sz="4000" b="1" smtClean="0">
              <a:solidFill>
                <a:srgbClr val="000000"/>
              </a:solidFill>
              <a:ea typeface="黑体" panose="02010609060101010101" pitchFamily="49" charset="-122"/>
            </a:endParaRPr>
          </a:p>
          <a:p>
            <a:pPr eaLnBrk="1" fontAlgn="base" hangingPunct="1">
              <a:lnSpc>
                <a:spcPct val="150000"/>
              </a:lnSpc>
              <a:spcBef>
                <a:spcPct val="0"/>
              </a:spcBef>
              <a:spcAft>
                <a:spcPct val="0"/>
              </a:spcAft>
              <a:buFont typeface="Arial" panose="020B0604020202020204" pitchFamily="34" charset="0"/>
              <a:buNone/>
            </a:pPr>
            <a:r>
              <a:rPr lang="zh-CN" altLang="en-US" sz="4000" b="1" smtClean="0">
                <a:solidFill>
                  <a:srgbClr val="000000"/>
                </a:solidFill>
                <a:ea typeface="黑体" panose="02010609060101010101" pitchFamily="49" charset="-122"/>
              </a:rPr>
              <a:t>方法记心中，文章巧变通。</a:t>
            </a:r>
            <a:endParaRPr lang="zh-CN" altLang="en-US" sz="4000" b="1" smtClean="0">
              <a:solidFill>
                <a:srgbClr val="000000"/>
              </a:solidFill>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60418" name="Rectangle 2"/>
          <p:cNvSpPr>
            <a:spLocks noRot="1" noChangeArrowheads="1"/>
          </p:cNvSpPr>
          <p:nvPr/>
        </p:nvSpPr>
        <p:spPr bwMode="auto">
          <a:xfrm>
            <a:off x="2209800" y="457200"/>
            <a:ext cx="7315200" cy="99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fontAlgn="base">
              <a:lnSpc>
                <a:spcPct val="110000"/>
              </a:lnSpc>
              <a:spcBef>
                <a:spcPct val="20000"/>
              </a:spcBef>
              <a:spcAft>
                <a:spcPct val="0"/>
              </a:spcAft>
            </a:pPr>
            <a:r>
              <a:rPr lang="zh-CN" altLang="en-US" sz="3600" b="1" dirty="0" smtClean="0">
                <a:solidFill>
                  <a:srgbClr val="3333FF"/>
                </a:solidFill>
                <a:latin typeface="黑体" panose="02010609060101010101" pitchFamily="49" charset="-122"/>
                <a:ea typeface="黑体" panose="02010609060101010101" pitchFamily="49" charset="-122"/>
              </a:rPr>
              <a:t>还能把</a:t>
            </a:r>
            <a:r>
              <a:rPr lang="en-US" altLang="zh-CN" sz="3600" b="1" dirty="0" smtClean="0">
                <a:solidFill>
                  <a:srgbClr val="3333FF"/>
                </a:solidFill>
                <a:latin typeface="黑体" panose="02010609060101010101" pitchFamily="49" charset="-122"/>
                <a:ea typeface="黑体" panose="02010609060101010101" pitchFamily="49" charset="-122"/>
              </a:rPr>
              <a:t>《</a:t>
            </a:r>
            <a:r>
              <a:rPr lang="zh-CN" altLang="en-US" sz="3600" b="1" dirty="0" smtClean="0">
                <a:solidFill>
                  <a:srgbClr val="3333FF"/>
                </a:solidFill>
                <a:latin typeface="黑体" panose="02010609060101010101" pitchFamily="49" charset="-122"/>
                <a:ea typeface="黑体" panose="02010609060101010101" pitchFamily="49" charset="-122"/>
              </a:rPr>
              <a:t>意外之喜</a:t>
            </a:r>
            <a:r>
              <a:rPr lang="en-US" altLang="zh-CN" sz="3600" b="1" dirty="0" smtClean="0">
                <a:solidFill>
                  <a:srgbClr val="3333FF"/>
                </a:solidFill>
                <a:latin typeface="黑体" panose="02010609060101010101" pitchFamily="49" charset="-122"/>
                <a:ea typeface="黑体" panose="02010609060101010101" pitchFamily="49" charset="-122"/>
              </a:rPr>
              <a:t>》</a:t>
            </a:r>
            <a:r>
              <a:rPr lang="zh-CN" altLang="en-US" sz="3600" b="1" dirty="0" smtClean="0">
                <a:solidFill>
                  <a:srgbClr val="3333FF"/>
                </a:solidFill>
                <a:latin typeface="黑体" panose="02010609060101010101" pitchFamily="49" charset="-122"/>
                <a:ea typeface="黑体" panose="02010609060101010101" pitchFamily="49" charset="-122"/>
              </a:rPr>
              <a:t>的素材活用在以下这些题目吗？</a:t>
            </a:r>
            <a:endParaRPr lang="zh-CN" altLang="en-US" sz="3600" b="1" dirty="0" smtClean="0">
              <a:solidFill>
                <a:srgbClr val="000000"/>
              </a:solidFill>
              <a:latin typeface="黑体" panose="02010609060101010101" pitchFamily="49" charset="-122"/>
              <a:ea typeface="黑体" panose="02010609060101010101" pitchFamily="49" charset="-122"/>
            </a:endParaRPr>
          </a:p>
        </p:txBody>
      </p:sp>
      <p:sp>
        <p:nvSpPr>
          <p:cNvPr id="60419" name="Rectangle 3"/>
          <p:cNvSpPr>
            <a:spLocks noRot="1" noChangeArrowheads="1"/>
          </p:cNvSpPr>
          <p:nvPr/>
        </p:nvSpPr>
        <p:spPr bwMode="auto">
          <a:xfrm>
            <a:off x="1524000" y="2133600"/>
            <a:ext cx="9753600" cy="99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fontAlgn="base">
              <a:lnSpc>
                <a:spcPct val="110000"/>
              </a:lnSpc>
              <a:spcBef>
                <a:spcPct val="20000"/>
              </a:spcBef>
              <a:spcAft>
                <a:spcPct val="0"/>
              </a:spcAft>
            </a:pPr>
            <a:r>
              <a:rPr lang="en-US" altLang="zh-CN" sz="2800" b="1" dirty="0" smtClean="0">
                <a:solidFill>
                  <a:srgbClr val="3333FF"/>
                </a:solidFill>
                <a:latin typeface="黑体" panose="02010609060101010101" pitchFamily="49" charset="-122"/>
                <a:ea typeface="黑体" panose="02010609060101010101" pitchFamily="49" charset="-122"/>
              </a:rPr>
              <a:t>《</a:t>
            </a:r>
            <a:r>
              <a:rPr lang="zh-CN" altLang="en-US" sz="2800" b="1" dirty="0" smtClean="0">
                <a:solidFill>
                  <a:srgbClr val="3333FF"/>
                </a:solidFill>
                <a:latin typeface="黑体" panose="02010609060101010101" pitchFamily="49" charset="-122"/>
                <a:ea typeface="黑体" panose="02010609060101010101" pitchFamily="49" charset="-122"/>
              </a:rPr>
              <a:t>这样也挺好</a:t>
            </a:r>
            <a:r>
              <a:rPr lang="en-US" altLang="zh-CN" sz="2800" b="1" dirty="0" smtClean="0">
                <a:solidFill>
                  <a:srgbClr val="3333FF"/>
                </a:solidFill>
                <a:latin typeface="黑体" panose="02010609060101010101" pitchFamily="49" charset="-122"/>
                <a:ea typeface="黑体" panose="02010609060101010101" pitchFamily="49" charset="-122"/>
              </a:rPr>
              <a:t>》</a:t>
            </a:r>
            <a:r>
              <a:rPr lang="zh-CN" altLang="en-US" sz="2800" b="1" dirty="0" smtClean="0">
                <a:solidFill>
                  <a:srgbClr val="3333FF"/>
                </a:solidFill>
                <a:latin typeface="黑体" panose="02010609060101010101" pitchFamily="49" charset="-122"/>
                <a:ea typeface="黑体" panose="02010609060101010101" pitchFamily="49" charset="-122"/>
              </a:rPr>
              <a:t>、</a:t>
            </a:r>
            <a:r>
              <a:rPr lang="en-US" altLang="zh-CN" sz="2800" b="1" dirty="0" smtClean="0">
                <a:solidFill>
                  <a:srgbClr val="3333FF"/>
                </a:solidFill>
                <a:latin typeface="黑体" panose="02010609060101010101" pitchFamily="49" charset="-122"/>
                <a:ea typeface="黑体" panose="02010609060101010101" pitchFamily="49" charset="-122"/>
              </a:rPr>
              <a:t>《</a:t>
            </a:r>
            <a:r>
              <a:rPr lang="zh-CN" altLang="en-US" sz="2800" b="1" dirty="0">
                <a:solidFill>
                  <a:srgbClr val="3333FF"/>
                </a:solidFill>
                <a:latin typeface="黑体" panose="02010609060101010101" pitchFamily="49" charset="-122"/>
                <a:ea typeface="黑体" panose="02010609060101010101" pitchFamily="49" charset="-122"/>
              </a:rPr>
              <a:t>一路上有你</a:t>
            </a:r>
            <a:r>
              <a:rPr lang="en-US" altLang="zh-CN" sz="2800" b="1" dirty="0" smtClean="0">
                <a:solidFill>
                  <a:srgbClr val="3333FF"/>
                </a:solidFill>
                <a:latin typeface="黑体" panose="02010609060101010101" pitchFamily="49" charset="-122"/>
                <a:ea typeface="黑体" panose="02010609060101010101" pitchFamily="49" charset="-122"/>
              </a:rPr>
              <a:t>》</a:t>
            </a:r>
            <a:r>
              <a:rPr lang="zh-CN" altLang="en-US" sz="2800" b="1" dirty="0" smtClean="0">
                <a:solidFill>
                  <a:srgbClr val="3333FF"/>
                </a:solidFill>
                <a:latin typeface="黑体" panose="02010609060101010101" pitchFamily="49" charset="-122"/>
                <a:ea typeface="黑体" panose="02010609060101010101" pitchFamily="49" charset="-122"/>
              </a:rPr>
              <a:t>、</a:t>
            </a:r>
            <a:r>
              <a:rPr lang="en-US" altLang="zh-CN" sz="2800" b="1" dirty="0" smtClean="0">
                <a:solidFill>
                  <a:srgbClr val="3333FF"/>
                </a:solidFill>
                <a:latin typeface="黑体" panose="02010609060101010101" pitchFamily="49" charset="-122"/>
                <a:ea typeface="黑体" panose="02010609060101010101" pitchFamily="49" charset="-122"/>
              </a:rPr>
              <a:t>《</a:t>
            </a:r>
            <a:r>
              <a:rPr lang="zh-CN" altLang="en-US" sz="2800" b="1" dirty="0">
                <a:solidFill>
                  <a:srgbClr val="3333FF"/>
                </a:solidFill>
                <a:latin typeface="黑体" panose="02010609060101010101" pitchFamily="49" charset="-122"/>
                <a:ea typeface="黑体" panose="02010609060101010101" pitchFamily="49" charset="-122"/>
              </a:rPr>
              <a:t>宅</a:t>
            </a:r>
            <a:r>
              <a:rPr lang="zh-CN" altLang="en-US" sz="2800" b="1" dirty="0" smtClean="0">
                <a:solidFill>
                  <a:srgbClr val="3333FF"/>
                </a:solidFill>
                <a:latin typeface="黑体" panose="02010609060101010101" pitchFamily="49" charset="-122"/>
                <a:ea typeface="黑体" panose="02010609060101010101" pitchFamily="49" charset="-122"/>
              </a:rPr>
              <a:t>家的日子</a:t>
            </a:r>
            <a:r>
              <a:rPr lang="en-US" altLang="zh-CN" sz="2800" b="1" dirty="0" smtClean="0">
                <a:solidFill>
                  <a:srgbClr val="3333FF"/>
                </a:solidFill>
                <a:latin typeface="黑体" panose="02010609060101010101" pitchFamily="49" charset="-122"/>
                <a:ea typeface="黑体" panose="02010609060101010101" pitchFamily="49" charset="-122"/>
              </a:rPr>
              <a:t>》</a:t>
            </a:r>
            <a:endParaRPr lang="en-US" altLang="zh-CN" sz="2800" b="1" dirty="0" smtClean="0">
              <a:solidFill>
                <a:srgbClr val="000000"/>
              </a:solidFill>
              <a:latin typeface="黑体" panose="02010609060101010101" pitchFamily="49" charset="-122"/>
              <a:ea typeface="黑体" panose="02010609060101010101" pitchFamily="49" charset="-122"/>
            </a:endParaRPr>
          </a:p>
        </p:txBody>
      </p:sp>
      <p:sp>
        <p:nvSpPr>
          <p:cNvPr id="60420" name="Text Box 4"/>
          <p:cNvSpPr txBox="1">
            <a:spLocks noChangeArrowheads="1"/>
          </p:cNvSpPr>
          <p:nvPr/>
        </p:nvSpPr>
        <p:spPr bwMode="auto">
          <a:xfrm>
            <a:off x="2438400" y="2819400"/>
            <a:ext cx="2160588" cy="7067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fontAlgn="base" hangingPunct="1">
              <a:spcBef>
                <a:spcPct val="50000"/>
              </a:spcBef>
              <a:spcAft>
                <a:spcPct val="0"/>
              </a:spcAft>
            </a:pPr>
            <a:r>
              <a:rPr kumimoji="1" lang="en-US" altLang="zh-CN" sz="4000" b="1" smtClean="0">
                <a:solidFill>
                  <a:srgbClr val="FF0000"/>
                </a:solidFill>
                <a:latin typeface="Comic Sans MS" panose="030F0702030302020204" pitchFamily="66" charset="0"/>
                <a:ea typeface="黑体" panose="02010609060101010101" pitchFamily="49" charset="-122"/>
              </a:rPr>
              <a:t>√</a:t>
            </a:r>
            <a:endParaRPr kumimoji="1" lang="en-US" altLang="zh-CN" sz="4000" b="1" smtClean="0">
              <a:solidFill>
                <a:srgbClr val="FF0000"/>
              </a:solidFill>
              <a:latin typeface="Comic Sans MS" panose="030F0702030302020204" pitchFamily="66" charset="0"/>
              <a:ea typeface="黑体" panose="02010609060101010101" pitchFamily="49" charset="-122"/>
            </a:endParaRPr>
          </a:p>
        </p:txBody>
      </p:sp>
      <p:sp>
        <p:nvSpPr>
          <p:cNvPr id="60421" name="Text Box 5"/>
          <p:cNvSpPr txBox="1">
            <a:spLocks noChangeArrowheads="1"/>
          </p:cNvSpPr>
          <p:nvPr/>
        </p:nvSpPr>
        <p:spPr bwMode="auto">
          <a:xfrm>
            <a:off x="5320506" y="2773362"/>
            <a:ext cx="2160588" cy="7067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fontAlgn="base" hangingPunct="1">
              <a:spcBef>
                <a:spcPct val="50000"/>
              </a:spcBef>
              <a:spcAft>
                <a:spcPct val="0"/>
              </a:spcAft>
            </a:pPr>
            <a:r>
              <a:rPr kumimoji="1" lang="en-US" altLang="zh-CN" sz="4000" b="1" dirty="0" smtClean="0">
                <a:solidFill>
                  <a:srgbClr val="FF0000"/>
                </a:solidFill>
                <a:latin typeface="Comic Sans MS" panose="030F0702030302020204" pitchFamily="66" charset="0"/>
                <a:ea typeface="黑体" panose="02010609060101010101" pitchFamily="49" charset="-122"/>
              </a:rPr>
              <a:t>√</a:t>
            </a:r>
            <a:endParaRPr kumimoji="1" lang="en-US" altLang="zh-CN" sz="4000" b="1" dirty="0" smtClean="0">
              <a:solidFill>
                <a:srgbClr val="FF0000"/>
              </a:solidFill>
              <a:latin typeface="Comic Sans MS" panose="030F0702030302020204" pitchFamily="66" charset="0"/>
              <a:ea typeface="黑体" panose="02010609060101010101" pitchFamily="49" charset="-122"/>
            </a:endParaRPr>
          </a:p>
        </p:txBody>
      </p:sp>
      <p:sp>
        <p:nvSpPr>
          <p:cNvPr id="60422" name="Text Box 6"/>
          <p:cNvSpPr txBox="1">
            <a:spLocks noChangeArrowheads="1"/>
          </p:cNvSpPr>
          <p:nvPr/>
        </p:nvSpPr>
        <p:spPr bwMode="auto">
          <a:xfrm>
            <a:off x="8328248" y="2760662"/>
            <a:ext cx="2160588" cy="7067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fontAlgn="base" hangingPunct="1">
              <a:spcBef>
                <a:spcPct val="50000"/>
              </a:spcBef>
              <a:spcAft>
                <a:spcPct val="0"/>
              </a:spcAft>
            </a:pPr>
            <a:r>
              <a:rPr kumimoji="1" lang="en-US" altLang="zh-CN" sz="4000" b="1" dirty="0" smtClean="0">
                <a:solidFill>
                  <a:srgbClr val="FF0000"/>
                </a:solidFill>
                <a:latin typeface="Comic Sans MS" panose="030F0702030302020204" pitchFamily="66" charset="0"/>
                <a:ea typeface="黑体" panose="02010609060101010101" pitchFamily="49" charset="-122"/>
              </a:rPr>
              <a:t>×</a:t>
            </a:r>
            <a:endParaRPr kumimoji="1" lang="en-US" altLang="zh-CN" sz="4000" b="1" dirty="0" smtClean="0">
              <a:solidFill>
                <a:srgbClr val="FF0000"/>
              </a:solidFill>
              <a:latin typeface="Comic Sans MS" panose="030F0702030302020204" pitchFamily="66" charset="0"/>
              <a:ea typeface="黑体" panose="02010609060101010101" pitchFamily="49" charset="-122"/>
            </a:endParaRPr>
          </a:p>
        </p:txBody>
      </p:sp>
      <p:sp>
        <p:nvSpPr>
          <p:cNvPr id="60423" name="Text Box 7"/>
          <p:cNvSpPr txBox="1">
            <a:spLocks noChangeArrowheads="1"/>
          </p:cNvSpPr>
          <p:nvPr/>
        </p:nvSpPr>
        <p:spPr bwMode="auto">
          <a:xfrm>
            <a:off x="1905000" y="3962400"/>
            <a:ext cx="8763000" cy="1309370"/>
          </a:xfrm>
          <a:prstGeom prst="rect">
            <a:avLst/>
          </a:prstGeom>
          <a:solidFill>
            <a:schemeClr val="bg1">
              <a:alpha val="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fontAlgn="base" hangingPunct="1">
              <a:lnSpc>
                <a:spcPct val="110000"/>
              </a:lnSpc>
              <a:spcBef>
                <a:spcPct val="0"/>
              </a:spcBef>
              <a:spcAft>
                <a:spcPct val="0"/>
              </a:spcAft>
            </a:pPr>
            <a:r>
              <a:rPr lang="zh-CN" altLang="en-US" sz="3600" b="1" smtClean="0">
                <a:solidFill>
                  <a:srgbClr val="FF0000"/>
                </a:solidFill>
                <a:ea typeface="黑体" panose="02010609060101010101" pitchFamily="49" charset="-122"/>
              </a:rPr>
              <a:t>注意：一个素材不能适用于所有的题目，</a:t>
            </a:r>
            <a:endParaRPr lang="zh-CN" altLang="en-US" sz="3600" b="1" smtClean="0">
              <a:solidFill>
                <a:srgbClr val="FF0000"/>
              </a:solidFill>
              <a:ea typeface="黑体" panose="02010609060101010101" pitchFamily="49" charset="-122"/>
            </a:endParaRPr>
          </a:p>
          <a:p>
            <a:pPr eaLnBrk="1" fontAlgn="base" hangingPunct="1">
              <a:lnSpc>
                <a:spcPct val="110000"/>
              </a:lnSpc>
              <a:spcBef>
                <a:spcPct val="0"/>
              </a:spcBef>
              <a:spcAft>
                <a:spcPct val="0"/>
              </a:spcAft>
            </a:pPr>
            <a:r>
              <a:rPr lang="zh-CN" altLang="en-US" sz="3600" b="1" smtClean="0">
                <a:solidFill>
                  <a:srgbClr val="FF0000"/>
                </a:solidFill>
                <a:ea typeface="黑体" panose="02010609060101010101" pitchFamily="49" charset="-122"/>
              </a:rPr>
              <a:t>           因此我们要多积累、多储备素材。</a:t>
            </a:r>
            <a:endParaRPr lang="zh-CN" altLang="en-US" sz="3600" b="1" smtClean="0">
              <a:solidFill>
                <a:srgbClr val="FF0000"/>
              </a:solidFill>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60418">
                                            <p:txEl>
                                              <p:pRg st="0" end="0"/>
                                            </p:txEl>
                                          </p:spTgt>
                                        </p:tgtEl>
                                        <p:attrNameLst>
                                          <p:attrName>style.visibility</p:attrName>
                                        </p:attrNameLst>
                                      </p:cBhvr>
                                      <p:to>
                                        <p:strVal val="visible"/>
                                      </p:to>
                                    </p:set>
                                    <p:anim calcmode="lin" valueType="num">
                                      <p:cBhvr additive="base">
                                        <p:cTn id="7" dur="500" fill="hold"/>
                                        <p:tgtEl>
                                          <p:spTgt spid="6041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0418">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nodeType="clickEffect">
                                  <p:stCondLst>
                                    <p:cond delay="0"/>
                                  </p:stCondLst>
                                  <p:childTnLst>
                                    <p:set>
                                      <p:cBhvr>
                                        <p:cTn id="12" dur="1" fill="hold">
                                          <p:stCondLst>
                                            <p:cond delay="0"/>
                                          </p:stCondLst>
                                        </p:cTn>
                                        <p:tgtEl>
                                          <p:spTgt spid="60419">
                                            <p:txEl>
                                              <p:pRg st="0" end="0"/>
                                            </p:txEl>
                                          </p:spTgt>
                                        </p:tgtEl>
                                        <p:attrNameLst>
                                          <p:attrName>style.visibility</p:attrName>
                                        </p:attrNameLst>
                                      </p:cBhvr>
                                      <p:to>
                                        <p:strVal val="visible"/>
                                      </p:to>
                                    </p:set>
                                    <p:anim calcmode="lin" valueType="num">
                                      <p:cBhvr additive="base">
                                        <p:cTn id="13" dur="500" fill="hold"/>
                                        <p:tgtEl>
                                          <p:spTgt spid="60419">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0419">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 presetClass="entr" presetSubtype="10" fill="hold" grpId="0" nodeType="clickEffect">
                                  <p:stCondLst>
                                    <p:cond delay="0"/>
                                  </p:stCondLst>
                                  <p:childTnLst>
                                    <p:set>
                                      <p:cBhvr>
                                        <p:cTn id="18" dur="1" fill="hold">
                                          <p:stCondLst>
                                            <p:cond delay="0"/>
                                          </p:stCondLst>
                                        </p:cTn>
                                        <p:tgtEl>
                                          <p:spTgt spid="60420"/>
                                        </p:tgtEl>
                                        <p:attrNameLst>
                                          <p:attrName>style.visibility</p:attrName>
                                        </p:attrNameLst>
                                      </p:cBhvr>
                                      <p:to>
                                        <p:strVal val="visible"/>
                                      </p:to>
                                    </p:set>
                                    <p:animEffect transition="in" filter="checkerboard(across)">
                                      <p:cBhvr>
                                        <p:cTn id="19" dur="500"/>
                                        <p:tgtEl>
                                          <p:spTgt spid="60420"/>
                                        </p:tgtEl>
                                      </p:cBhvr>
                                    </p:animEffect>
                                  </p:childTnLst>
                                </p:cTn>
                              </p:par>
                            </p:childTnLst>
                          </p:cTn>
                        </p:par>
                      </p:childTnLst>
                    </p:cTn>
                  </p:par>
                  <p:par>
                    <p:cTn id="20" fill="hold">
                      <p:stCondLst>
                        <p:cond delay="indefinite"/>
                      </p:stCondLst>
                      <p:childTnLst>
                        <p:par>
                          <p:cTn id="21" fill="hold">
                            <p:stCondLst>
                              <p:cond delay="0"/>
                            </p:stCondLst>
                            <p:childTnLst>
                              <p:par>
                                <p:cTn id="22" presetID="5" presetClass="entr" presetSubtype="10" fill="hold" grpId="0" nodeType="clickEffect">
                                  <p:stCondLst>
                                    <p:cond delay="0"/>
                                  </p:stCondLst>
                                  <p:childTnLst>
                                    <p:set>
                                      <p:cBhvr>
                                        <p:cTn id="23" dur="1" fill="hold">
                                          <p:stCondLst>
                                            <p:cond delay="0"/>
                                          </p:stCondLst>
                                        </p:cTn>
                                        <p:tgtEl>
                                          <p:spTgt spid="60421"/>
                                        </p:tgtEl>
                                        <p:attrNameLst>
                                          <p:attrName>style.visibility</p:attrName>
                                        </p:attrNameLst>
                                      </p:cBhvr>
                                      <p:to>
                                        <p:strVal val="visible"/>
                                      </p:to>
                                    </p:set>
                                    <p:animEffect transition="in" filter="checkerboard(across)">
                                      <p:cBhvr>
                                        <p:cTn id="24" dur="500"/>
                                        <p:tgtEl>
                                          <p:spTgt spid="60421"/>
                                        </p:tgtEl>
                                      </p:cBhvr>
                                    </p:animEffect>
                                  </p:childTnLst>
                                </p:cTn>
                              </p:par>
                            </p:childTnLst>
                          </p:cTn>
                        </p:par>
                      </p:childTnLst>
                    </p:cTn>
                  </p:par>
                  <p:par>
                    <p:cTn id="25" fill="hold">
                      <p:stCondLst>
                        <p:cond delay="indefinite"/>
                      </p:stCondLst>
                      <p:childTnLst>
                        <p:par>
                          <p:cTn id="26" fill="hold">
                            <p:stCondLst>
                              <p:cond delay="0"/>
                            </p:stCondLst>
                            <p:childTnLst>
                              <p:par>
                                <p:cTn id="27" presetID="5" presetClass="entr" presetSubtype="10" fill="hold" grpId="0" nodeType="clickEffect">
                                  <p:stCondLst>
                                    <p:cond delay="0"/>
                                  </p:stCondLst>
                                  <p:childTnLst>
                                    <p:set>
                                      <p:cBhvr>
                                        <p:cTn id="28" dur="1" fill="hold">
                                          <p:stCondLst>
                                            <p:cond delay="0"/>
                                          </p:stCondLst>
                                        </p:cTn>
                                        <p:tgtEl>
                                          <p:spTgt spid="60422"/>
                                        </p:tgtEl>
                                        <p:attrNameLst>
                                          <p:attrName>style.visibility</p:attrName>
                                        </p:attrNameLst>
                                      </p:cBhvr>
                                      <p:to>
                                        <p:strVal val="visible"/>
                                      </p:to>
                                    </p:set>
                                    <p:animEffect transition="in" filter="checkerboard(across)">
                                      <p:cBhvr>
                                        <p:cTn id="29" dur="500"/>
                                        <p:tgtEl>
                                          <p:spTgt spid="60422"/>
                                        </p:tgtEl>
                                      </p:cBhvr>
                                    </p:animEffect>
                                  </p:childTnLst>
                                </p:cTn>
                              </p:par>
                            </p:childTnLst>
                          </p:cTn>
                        </p:par>
                      </p:childTnLst>
                    </p:cTn>
                  </p:par>
                  <p:par>
                    <p:cTn id="30" fill="hold">
                      <p:stCondLst>
                        <p:cond delay="indefinite"/>
                      </p:stCondLst>
                      <p:childTnLst>
                        <p:par>
                          <p:cTn id="31" fill="hold">
                            <p:stCondLst>
                              <p:cond delay="0"/>
                            </p:stCondLst>
                            <p:childTnLst>
                              <p:par>
                                <p:cTn id="32" presetID="3" presetClass="entr" presetSubtype="10" fill="hold" grpId="0" nodeType="clickEffect">
                                  <p:stCondLst>
                                    <p:cond delay="0"/>
                                  </p:stCondLst>
                                  <p:childTnLst>
                                    <p:set>
                                      <p:cBhvr>
                                        <p:cTn id="33" dur="1" fill="hold">
                                          <p:stCondLst>
                                            <p:cond delay="0"/>
                                          </p:stCondLst>
                                        </p:cTn>
                                        <p:tgtEl>
                                          <p:spTgt spid="60423"/>
                                        </p:tgtEl>
                                        <p:attrNameLst>
                                          <p:attrName>style.visibility</p:attrName>
                                        </p:attrNameLst>
                                      </p:cBhvr>
                                      <p:to>
                                        <p:strVal val="visible"/>
                                      </p:to>
                                    </p:set>
                                    <p:animEffect transition="in" filter="blinds(horizontal)">
                                      <p:cBhvr>
                                        <p:cTn id="34" dur="500"/>
                                        <p:tgtEl>
                                          <p:spTgt spid="604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20" grpId="0" bldLvl="0" animBg="1" autoUpdateAnimBg="0"/>
      <p:bldP spid="60421" grpId="0" bldLvl="0" animBg="1" autoUpdateAnimBg="0"/>
      <p:bldP spid="60422" grpId="0" bldLvl="0" animBg="1" autoUpdateAnimBg="0"/>
      <p:bldP spid="60423" grpId="0" bldLvl="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浅橙色"/>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1" name="Rectangle 3"/>
          <p:cNvSpPr>
            <a:spLocks noChangeArrowheads="1"/>
          </p:cNvSpPr>
          <p:nvPr/>
        </p:nvSpPr>
        <p:spPr bwMode="auto">
          <a:xfrm>
            <a:off x="1775520" y="346075"/>
            <a:ext cx="2362200" cy="692150"/>
          </a:xfrm>
          <a:prstGeom prst="rect">
            <a:avLst/>
          </a:prstGeom>
          <a:solidFill>
            <a:srgbClr val="FFFFCC"/>
          </a:solidFill>
          <a:ln w="38100" cap="rnd">
            <a:solidFill>
              <a:srgbClr val="800080"/>
            </a:solidFill>
            <a:prstDash val="sysDot"/>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p>
            <a:pPr fontAlgn="base">
              <a:spcBef>
                <a:spcPct val="0"/>
              </a:spcBef>
              <a:spcAft>
                <a:spcPct val="0"/>
              </a:spcAft>
            </a:pPr>
            <a:r>
              <a:rPr lang="en-US" altLang="zh-CN" sz="3600" b="1" dirty="0" smtClean="0">
                <a:solidFill>
                  <a:srgbClr val="CC00CC"/>
                </a:solidFill>
                <a:ea typeface="楷体" panose="02010609060101010101" pitchFamily="49" charset="-122"/>
              </a:rPr>
              <a:t> </a:t>
            </a:r>
            <a:r>
              <a:rPr lang="zh-CN" altLang="en-US" sz="3600" b="1" dirty="0" smtClean="0">
                <a:solidFill>
                  <a:srgbClr val="CC00CC"/>
                </a:solidFill>
                <a:ea typeface="楷体" panose="02010609060101010101" pitchFamily="49" charset="-122"/>
              </a:rPr>
              <a:t>方法指导 </a:t>
            </a:r>
            <a:endParaRPr lang="zh-CN" altLang="en-US" sz="3600" b="1" dirty="0" smtClean="0">
              <a:solidFill>
                <a:srgbClr val="CC00CC"/>
              </a:solidFill>
              <a:ea typeface="楷体" panose="02010609060101010101" pitchFamily="49" charset="-122"/>
            </a:endParaRPr>
          </a:p>
        </p:txBody>
      </p:sp>
      <p:sp>
        <p:nvSpPr>
          <p:cNvPr id="66564" name="Text Box 4"/>
          <p:cNvSpPr txBox="1">
            <a:spLocks noChangeArrowheads="1"/>
          </p:cNvSpPr>
          <p:nvPr/>
        </p:nvSpPr>
        <p:spPr bwMode="auto">
          <a:xfrm>
            <a:off x="1524000" y="1219200"/>
            <a:ext cx="8991600" cy="755650"/>
          </a:xfrm>
          <a:prstGeom prst="rect">
            <a:avLst/>
          </a:prstGeom>
          <a:solidFill>
            <a:schemeClr val="bg1">
              <a:alpha val="5294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fontAlgn="base" hangingPunct="1">
              <a:lnSpc>
                <a:spcPct val="120000"/>
              </a:lnSpc>
              <a:spcBef>
                <a:spcPct val="50000"/>
              </a:spcBef>
              <a:spcAft>
                <a:spcPct val="0"/>
              </a:spcAft>
            </a:pPr>
            <a:r>
              <a:rPr lang="en-US" altLang="zh-CN" sz="3600" smtClean="0">
                <a:solidFill>
                  <a:srgbClr val="000000"/>
                </a:solidFill>
                <a:ea typeface="黑体" panose="02010609060101010101" pitchFamily="49" charset="-122"/>
              </a:rPr>
              <a:t>      </a:t>
            </a:r>
            <a:r>
              <a:rPr lang="zh-CN" altLang="en-US" sz="3600" b="1" smtClean="0">
                <a:solidFill>
                  <a:srgbClr val="000000"/>
                </a:solidFill>
                <a:ea typeface="黑体" panose="02010609060101010101" pitchFamily="49" charset="-122"/>
              </a:rPr>
              <a:t>第四步，常作</a:t>
            </a:r>
            <a:r>
              <a:rPr lang="zh-CN" altLang="en-US" sz="3600" b="1" smtClean="0">
                <a:solidFill>
                  <a:srgbClr val="000000"/>
                </a:solidFill>
                <a:latin typeface="黑体" panose="02010609060101010101" pitchFamily="49" charset="-122"/>
                <a:ea typeface="黑体" panose="02010609060101010101" pitchFamily="49" charset="-122"/>
              </a:rPr>
              <a:t>“</a:t>
            </a:r>
            <a:r>
              <a:rPr lang="zh-CN" altLang="en-US" sz="3600" b="1" smtClean="0">
                <a:solidFill>
                  <a:srgbClr val="000000"/>
                </a:solidFill>
                <a:ea typeface="黑体" panose="02010609060101010101" pitchFamily="49" charset="-122"/>
              </a:rPr>
              <a:t>一材多用</a:t>
            </a:r>
            <a:r>
              <a:rPr lang="zh-CN" altLang="en-US" sz="3600" b="1" smtClean="0">
                <a:solidFill>
                  <a:srgbClr val="000000"/>
                </a:solidFill>
                <a:latin typeface="黑体" panose="02010609060101010101" pitchFamily="49" charset="-122"/>
                <a:ea typeface="黑体" panose="02010609060101010101" pitchFamily="49" charset="-122"/>
              </a:rPr>
              <a:t>”</a:t>
            </a:r>
            <a:r>
              <a:rPr lang="zh-CN" altLang="en-US" sz="3600" b="1" smtClean="0">
                <a:solidFill>
                  <a:srgbClr val="000000"/>
                </a:solidFill>
                <a:ea typeface="黑体" panose="02010609060101010101" pitchFamily="49" charset="-122"/>
              </a:rPr>
              <a:t>思维训练。 </a:t>
            </a:r>
            <a:endParaRPr lang="zh-CN" altLang="en-US" sz="3600" b="1" smtClean="0">
              <a:solidFill>
                <a:srgbClr val="000000"/>
              </a:solidFill>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6564"/>
                                        </p:tgtEl>
                                        <p:attrNameLst>
                                          <p:attrName>style.visibility</p:attrName>
                                        </p:attrNameLst>
                                      </p:cBhvr>
                                      <p:to>
                                        <p:strVal val="visible"/>
                                      </p:to>
                                    </p:set>
                                    <p:animEffect transition="in" filter="blinds(horizontal)">
                                      <p:cBhvr>
                                        <p:cTn id="7" dur="500"/>
                                        <p:tgtEl>
                                          <p:spTgt spid="665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4" grpId="0" bldLvl="0" animBg="1"/>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bg>
      <p:bgPr>
        <a:solidFill>
          <a:srgbClr val="FFFFCC"/>
        </a:solidFill>
        <a:effectLst/>
      </p:bgPr>
    </p:bg>
    <p:spTree>
      <p:nvGrpSpPr>
        <p:cNvPr id="1" name=""/>
        <p:cNvGrpSpPr/>
        <p:nvPr/>
      </p:nvGrpSpPr>
      <p:grpSpPr>
        <a:xfrm>
          <a:off x="0" y="0"/>
          <a:ext cx="0" cy="0"/>
          <a:chOff x="0" y="0"/>
          <a:chExt cx="0" cy="0"/>
        </a:xfrm>
      </p:grpSpPr>
      <p:graphicFrame>
        <p:nvGraphicFramePr>
          <p:cNvPr id="21581" name="Group 77"/>
          <p:cNvGraphicFramePr>
            <a:graphicFrameLocks noGrp="1"/>
          </p:cNvGraphicFramePr>
          <p:nvPr/>
        </p:nvGraphicFramePr>
        <p:xfrm>
          <a:off x="1847528" y="1196752"/>
          <a:ext cx="8424545" cy="5226050"/>
        </p:xfrm>
        <a:graphic>
          <a:graphicData uri="http://schemas.openxmlformats.org/drawingml/2006/table">
            <a:tbl>
              <a:tblPr/>
              <a:tblGrid>
                <a:gridCol w="1880870"/>
                <a:gridCol w="1935480"/>
                <a:gridCol w="2501900"/>
                <a:gridCol w="2106295"/>
              </a:tblGrid>
              <a:tr h="593090">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3200" b="0" i="0" u="none" strike="noStrike" cap="none" normalizeH="0" baseline="0" dirty="0" smtClean="0">
                          <a:ln>
                            <a:noFill/>
                          </a:ln>
                          <a:solidFill>
                            <a:schemeClr val="tx1"/>
                          </a:solidFill>
                          <a:effectLst/>
                          <a:latin typeface="Arial" panose="020B0604020202020204" pitchFamily="34" charset="0"/>
                          <a:ea typeface="黑体" panose="02010609060101010101" pitchFamily="49" charset="-122"/>
                        </a:rPr>
                        <a:t>题材类别</a:t>
                      </a:r>
                      <a:endParaRPr kumimoji="0" lang="zh-CN" altLang="en-US" sz="3200" b="0" i="0" u="none" strike="noStrike" cap="none" normalizeH="0" baseline="0" dirty="0" smtClean="0">
                        <a:ln>
                          <a:noFill/>
                        </a:ln>
                        <a:solidFill>
                          <a:schemeClr val="tx1"/>
                        </a:solidFill>
                        <a:effectLst/>
                        <a:latin typeface="Arial" panose="020B0604020202020204" pitchFamily="34" charset="0"/>
                        <a:ea typeface="黑体" panose="02010609060101010101" pitchFamily="49"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32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rPr>
                        <a:t>作文题目</a:t>
                      </a:r>
                      <a:endParaRPr kumimoji="0" lang="zh-CN" altLang="en-US" sz="32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32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rPr>
                        <a:t>选材</a:t>
                      </a:r>
                      <a:endParaRPr kumimoji="0" lang="zh-CN" altLang="en-US" sz="32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32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rPr>
                        <a:t>立意</a:t>
                      </a:r>
                      <a:endParaRPr kumimoji="0" lang="zh-CN" altLang="en-US" sz="32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79120">
                <a:tc rowSpan="2">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3200" b="0" i="0" u="none" strike="noStrike" cap="none" normalizeH="0" baseline="0" dirty="0" smtClean="0">
                          <a:ln>
                            <a:noFill/>
                          </a:ln>
                          <a:solidFill>
                            <a:schemeClr val="tx1"/>
                          </a:solidFill>
                          <a:effectLst/>
                          <a:latin typeface="Arial" panose="020B0604020202020204" pitchFamily="34" charset="0"/>
                          <a:ea typeface="黑体" panose="02010609060101010101" pitchFamily="49" charset="-122"/>
                        </a:rPr>
                        <a:t>家庭类</a:t>
                      </a:r>
                      <a:endParaRPr kumimoji="0" lang="zh-CN" altLang="en-US" sz="3200" b="0" i="0" u="none" strike="noStrike" cap="none" normalizeH="0" baseline="0" dirty="0" smtClean="0">
                        <a:ln>
                          <a:noFill/>
                        </a:ln>
                        <a:solidFill>
                          <a:schemeClr val="tx1"/>
                        </a:solidFill>
                        <a:effectLst/>
                        <a:latin typeface="Arial" panose="020B0604020202020204" pitchFamily="34" charset="0"/>
                        <a:ea typeface="黑体" panose="02010609060101010101" pitchFamily="49"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32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32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32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79120">
                <a:tc vMerge="1">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32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32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32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79120">
                <a:tc rowSpan="2">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32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rPr>
                        <a:t>校园类</a:t>
                      </a:r>
                      <a:endParaRPr kumimoji="0" lang="zh-CN" altLang="en-US" sz="32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32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32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32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79120">
                <a:tc vMerge="1">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32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32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32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79120">
                <a:tc rowSpan="2">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32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rPr>
                        <a:t>社会类</a:t>
                      </a:r>
                      <a:endParaRPr kumimoji="0" lang="zh-CN" altLang="en-US" sz="32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32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32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32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79120">
                <a:tc vMerge="1">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32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32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32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79120">
                <a:tc rowSpan="2">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32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rPr>
                        <a:t>个人成长类</a:t>
                      </a:r>
                      <a:endParaRPr kumimoji="0" lang="zh-CN" altLang="en-US" sz="32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32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32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zh-CN" sz="32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79120">
                <a:tc vMerge="1">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32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32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3200" b="0" i="0" u="none" strike="noStrike" cap="none" normalizeH="0" baseline="0" dirty="0" smtClean="0">
                        <a:ln>
                          <a:noFill/>
                        </a:ln>
                        <a:solidFill>
                          <a:schemeClr val="tx1"/>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2" name="TextBox 1"/>
          <p:cNvSpPr txBox="1"/>
          <p:nvPr/>
        </p:nvSpPr>
        <p:spPr>
          <a:xfrm>
            <a:off x="1919536" y="445314"/>
            <a:ext cx="7416824" cy="583565"/>
          </a:xfrm>
          <a:prstGeom prst="rect">
            <a:avLst/>
          </a:prstGeom>
          <a:noFill/>
        </p:spPr>
        <p:txBody>
          <a:bodyPr wrap="square" rtlCol="0">
            <a:spAutoFit/>
          </a:bodyPr>
          <a:lstStyle/>
          <a:p>
            <a:r>
              <a:rPr lang="zh-CN" altLang="en-US" sz="3200" b="1" dirty="0" smtClean="0">
                <a:solidFill>
                  <a:schemeClr val="accent2">
                    <a:lumMod val="60000"/>
                    <a:lumOff val="40000"/>
                  </a:schemeClr>
                </a:solidFill>
              </a:rPr>
              <a:t>首先，根据表格对自己的素材进行梳理。</a:t>
            </a:r>
            <a:endParaRPr lang="zh-CN" altLang="en-US" sz="3200" b="1" dirty="0">
              <a:solidFill>
                <a:schemeClr val="accent2">
                  <a:lumMod val="60000"/>
                  <a:lumOff val="40000"/>
                </a:schemeClr>
              </a:solidFill>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浅橙色"/>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43" name="Text Box 3"/>
          <p:cNvSpPr txBox="1">
            <a:spLocks noChangeArrowheads="1"/>
          </p:cNvSpPr>
          <p:nvPr/>
        </p:nvSpPr>
        <p:spPr bwMode="auto">
          <a:xfrm>
            <a:off x="1524000" y="304800"/>
            <a:ext cx="8915400" cy="1076325"/>
          </a:xfrm>
          <a:prstGeom prst="rect">
            <a:avLst/>
          </a:prstGeom>
          <a:solidFill>
            <a:schemeClr val="bg1">
              <a:alpha val="47842"/>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fontAlgn="base" hangingPunct="1">
              <a:spcBef>
                <a:spcPct val="50000"/>
              </a:spcBef>
              <a:spcAft>
                <a:spcPct val="0"/>
              </a:spcAft>
            </a:pPr>
            <a:r>
              <a:rPr lang="en-US" altLang="zh-CN" sz="3200" b="1" dirty="0" smtClean="0">
                <a:solidFill>
                  <a:srgbClr val="000000"/>
                </a:solidFill>
                <a:latin typeface="黑体" panose="02010609060101010101" pitchFamily="49" charset="-122"/>
                <a:ea typeface="黑体" panose="02010609060101010101" pitchFamily="49" charset="-122"/>
              </a:rPr>
              <a:t>  </a:t>
            </a:r>
            <a:r>
              <a:rPr lang="zh-CN" altLang="en-US" sz="3200" b="1" dirty="0" smtClean="0">
                <a:solidFill>
                  <a:srgbClr val="000000"/>
                </a:solidFill>
                <a:latin typeface="黑体" panose="02010609060101010101" pitchFamily="49" charset="-122"/>
                <a:ea typeface="黑体" panose="02010609060101010101" pitchFamily="49" charset="-122"/>
              </a:rPr>
              <a:t>请思考以下素材可运用于哪些我们写过的作文题目？</a:t>
            </a:r>
            <a:endParaRPr lang="zh-CN" altLang="en-US" sz="3200" b="1" dirty="0" smtClean="0">
              <a:solidFill>
                <a:srgbClr val="000000"/>
              </a:solidFill>
              <a:latin typeface="黑体" panose="02010609060101010101" pitchFamily="49" charset="-122"/>
              <a:ea typeface="黑体" panose="02010609060101010101" pitchFamily="49" charset="-122"/>
            </a:endParaRPr>
          </a:p>
        </p:txBody>
      </p:sp>
      <p:sp>
        <p:nvSpPr>
          <p:cNvPr id="61445" name="Text Box 5"/>
          <p:cNvSpPr txBox="1">
            <a:spLocks noChangeArrowheads="1"/>
          </p:cNvSpPr>
          <p:nvPr/>
        </p:nvSpPr>
        <p:spPr bwMode="auto">
          <a:xfrm>
            <a:off x="1524000" y="1600200"/>
            <a:ext cx="8839200" cy="2256155"/>
          </a:xfrm>
          <a:prstGeom prst="rect">
            <a:avLst/>
          </a:prstGeom>
          <a:solidFill>
            <a:schemeClr val="bg1">
              <a:alpha val="6196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just" eaLnBrk="1" fontAlgn="base" hangingPunct="1">
              <a:lnSpc>
                <a:spcPct val="110000"/>
              </a:lnSpc>
              <a:spcBef>
                <a:spcPct val="15000"/>
              </a:spcBef>
              <a:spcAft>
                <a:spcPct val="0"/>
              </a:spcAft>
            </a:pPr>
            <a:r>
              <a:rPr lang="en-US" altLang="zh-CN" sz="3200" b="1" smtClean="0">
                <a:solidFill>
                  <a:srgbClr val="006600"/>
                </a:solidFill>
                <a:ea typeface="黑体" panose="02010609060101010101" pitchFamily="49" charset="-122"/>
              </a:rPr>
              <a:t>           </a:t>
            </a:r>
            <a:r>
              <a:rPr lang="zh-CN" altLang="en-US" sz="3200" b="1" smtClean="0">
                <a:solidFill>
                  <a:srgbClr val="006600"/>
                </a:solidFill>
                <a:ea typeface="楷体" panose="02010609060101010101" pitchFamily="49" charset="-122"/>
              </a:rPr>
              <a:t>邻居叔叔要出差，因怕其老母亲寂寞无聊，于是请正在放寒假的我每天抽一点时间去陪伴老奶奶，我答应了。接下来的十天，我每天一做完作业就去陪伴老奶奶。</a:t>
            </a:r>
            <a:endParaRPr lang="zh-CN" altLang="en-US" sz="3200" b="1" smtClean="0">
              <a:solidFill>
                <a:srgbClr val="006600"/>
              </a:solidFill>
              <a:ea typeface="楷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1443"/>
                                        </p:tgtEl>
                                        <p:attrNameLst>
                                          <p:attrName>style.visibility</p:attrName>
                                        </p:attrNameLst>
                                      </p:cBhvr>
                                      <p:to>
                                        <p:strVal val="visible"/>
                                      </p:to>
                                    </p:set>
                                    <p:animEffect transition="in" filter="blinds(horizontal)">
                                      <p:cBhvr>
                                        <p:cTn id="7" dur="500"/>
                                        <p:tgtEl>
                                          <p:spTgt spid="6144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1445"/>
                                        </p:tgtEl>
                                        <p:attrNameLst>
                                          <p:attrName>style.visibility</p:attrName>
                                        </p:attrNameLst>
                                      </p:cBhvr>
                                      <p:to>
                                        <p:strVal val="visible"/>
                                      </p:to>
                                    </p:set>
                                    <p:animEffect transition="in" filter="blinds(horizontal)">
                                      <p:cBhvr>
                                        <p:cTn id="12" dur="500"/>
                                        <p:tgtEl>
                                          <p:spTgt spid="614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3" grpId="0" bldLvl="0" animBg="1"/>
      <p:bldP spid="61445"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bg>
      <p:bgPr>
        <a:solidFill>
          <a:srgbClr val="FFFFCC"/>
        </a:solidFill>
        <a:effectLst/>
      </p:bgPr>
    </p:bg>
    <p:spTree>
      <p:nvGrpSpPr>
        <p:cNvPr id="1" name=""/>
        <p:cNvGrpSpPr/>
        <p:nvPr/>
      </p:nvGrpSpPr>
      <p:grpSpPr>
        <a:xfrm>
          <a:off x="0" y="0"/>
          <a:ext cx="0" cy="0"/>
          <a:chOff x="0" y="0"/>
          <a:chExt cx="0" cy="0"/>
        </a:xfrm>
      </p:grpSpPr>
      <p:pic>
        <p:nvPicPr>
          <p:cNvPr id="30722" name="Picture 8" descr="浅橙色"/>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8611" name="Text Box 3"/>
          <p:cNvSpPr txBox="1">
            <a:spLocks noChangeArrowheads="1"/>
          </p:cNvSpPr>
          <p:nvPr/>
        </p:nvSpPr>
        <p:spPr bwMode="auto">
          <a:xfrm>
            <a:off x="1905000" y="228600"/>
            <a:ext cx="5562600" cy="5835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fontAlgn="base" hangingPunct="1">
              <a:spcBef>
                <a:spcPct val="50000"/>
              </a:spcBef>
              <a:spcAft>
                <a:spcPct val="0"/>
              </a:spcAft>
            </a:pPr>
            <a:r>
              <a:rPr lang="en-US" altLang="zh-CN" sz="3200" b="1" dirty="0">
                <a:solidFill>
                  <a:srgbClr val="000000"/>
                </a:solidFill>
                <a:ea typeface="黑体" panose="02010609060101010101" pitchFamily="49" charset="-122"/>
              </a:rPr>
              <a:t>1</a:t>
            </a:r>
            <a:r>
              <a:rPr lang="zh-CN" altLang="en-US" sz="3200" b="1" dirty="0" smtClean="0">
                <a:solidFill>
                  <a:srgbClr val="000000"/>
                </a:solidFill>
                <a:ea typeface="黑体" panose="02010609060101010101" pitchFamily="49" charset="-122"/>
              </a:rPr>
              <a:t>、</a:t>
            </a:r>
            <a:r>
              <a:rPr lang="en-US" altLang="zh-CN" sz="3200" b="1" dirty="0" smtClean="0">
                <a:solidFill>
                  <a:srgbClr val="000000"/>
                </a:solidFill>
                <a:ea typeface="黑体" panose="02010609060101010101" pitchFamily="49" charset="-122"/>
              </a:rPr>
              <a:t>《</a:t>
            </a:r>
            <a:r>
              <a:rPr lang="zh-CN" altLang="en-US" sz="3200" b="1" dirty="0" smtClean="0">
                <a:solidFill>
                  <a:srgbClr val="000000"/>
                </a:solidFill>
                <a:ea typeface="黑体" panose="02010609060101010101" pitchFamily="49" charset="-122"/>
              </a:rPr>
              <a:t>这样也挺好</a:t>
            </a:r>
            <a:r>
              <a:rPr lang="en-US" altLang="zh-CN" sz="3200" b="1" dirty="0" smtClean="0">
                <a:solidFill>
                  <a:srgbClr val="000000"/>
                </a:solidFill>
                <a:ea typeface="黑体" panose="02010609060101010101" pitchFamily="49" charset="-122"/>
              </a:rPr>
              <a:t>》</a:t>
            </a:r>
            <a:endParaRPr lang="en-US" altLang="zh-CN" sz="3200" b="1" dirty="0" smtClean="0">
              <a:solidFill>
                <a:srgbClr val="000000"/>
              </a:solidFill>
              <a:ea typeface="黑体" panose="02010609060101010101" pitchFamily="49" charset="-122"/>
            </a:endParaRPr>
          </a:p>
        </p:txBody>
      </p:sp>
      <p:sp>
        <p:nvSpPr>
          <p:cNvPr id="68612" name="Text Box 4"/>
          <p:cNvSpPr txBox="1">
            <a:spLocks noChangeArrowheads="1"/>
          </p:cNvSpPr>
          <p:nvPr/>
        </p:nvSpPr>
        <p:spPr bwMode="auto">
          <a:xfrm>
            <a:off x="1219200" y="838200"/>
            <a:ext cx="9448800" cy="1876425"/>
          </a:xfrm>
          <a:prstGeom prst="rect">
            <a:avLst/>
          </a:prstGeom>
          <a:solidFill>
            <a:schemeClr val="bg1">
              <a:alpha val="89803"/>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fontAlgn="base" hangingPunct="1">
              <a:spcBef>
                <a:spcPct val="50000"/>
              </a:spcBef>
              <a:spcAft>
                <a:spcPct val="0"/>
              </a:spcAft>
            </a:pPr>
            <a:r>
              <a:rPr lang="en-US" altLang="zh-CN" sz="3200" b="1" dirty="0" smtClean="0">
                <a:solidFill>
                  <a:srgbClr val="0000FF"/>
                </a:solidFill>
                <a:latin typeface="楷体" panose="02010609060101010101" pitchFamily="49" charset="-122"/>
                <a:ea typeface="楷体" panose="02010609060101010101" pitchFamily="49" charset="-122"/>
              </a:rPr>
              <a:t>      </a:t>
            </a:r>
            <a:r>
              <a:rPr lang="zh-CN" altLang="en-US" sz="2800" b="1" dirty="0" smtClean="0">
                <a:solidFill>
                  <a:srgbClr val="0000FF"/>
                </a:solidFill>
                <a:latin typeface="楷体" panose="02010609060101010101" pitchFamily="49" charset="-122"/>
                <a:ea typeface="楷体" panose="02010609060101010101" pitchFamily="49" charset="-122"/>
              </a:rPr>
              <a:t>一开始我认为陪伴老奶奶是没有乐趣的，只是因为答应了叔叔，所以才勉为其难地去陪伴老奶奶。后来老奶奶提议我们一起包饺子，详写老奶奶教我包饺子的过程，我发现</a:t>
            </a:r>
            <a:r>
              <a:rPr lang="zh-CN" altLang="en-US" sz="2800" b="1" dirty="0" smtClean="0">
                <a:solidFill>
                  <a:srgbClr val="FF0000"/>
                </a:solidFill>
                <a:latin typeface="楷体" panose="02010609060101010101" pitchFamily="49" charset="-122"/>
                <a:ea typeface="楷体" panose="02010609060101010101" pitchFamily="49" charset="-122"/>
              </a:rPr>
              <a:t>这样也挺好</a:t>
            </a:r>
            <a:r>
              <a:rPr lang="zh-CN" altLang="en-US" sz="2800" b="1" dirty="0" smtClean="0">
                <a:solidFill>
                  <a:srgbClr val="0000FF"/>
                </a:solidFill>
                <a:latin typeface="楷体" panose="02010609060101010101" pitchFamily="49" charset="-122"/>
                <a:ea typeface="楷体" panose="02010609060101010101" pitchFamily="49" charset="-122"/>
              </a:rPr>
              <a:t>。</a:t>
            </a:r>
            <a:endParaRPr lang="zh-CN" altLang="en-US" sz="2800" b="1" dirty="0" smtClean="0">
              <a:solidFill>
                <a:srgbClr val="0000FF"/>
              </a:solidFill>
              <a:latin typeface="楷体" panose="02010609060101010101" pitchFamily="49" charset="-122"/>
              <a:ea typeface="楷体" panose="02010609060101010101" pitchFamily="49" charset="-122"/>
            </a:endParaRPr>
          </a:p>
        </p:txBody>
      </p:sp>
      <p:sp>
        <p:nvSpPr>
          <p:cNvPr id="68614" name="Text Box 6"/>
          <p:cNvSpPr txBox="1">
            <a:spLocks noChangeArrowheads="1"/>
          </p:cNvSpPr>
          <p:nvPr/>
        </p:nvSpPr>
        <p:spPr bwMode="auto">
          <a:xfrm>
            <a:off x="1981200" y="3124200"/>
            <a:ext cx="8001000" cy="5835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fontAlgn="base" hangingPunct="1">
              <a:spcBef>
                <a:spcPct val="50000"/>
              </a:spcBef>
              <a:spcAft>
                <a:spcPct val="0"/>
              </a:spcAft>
            </a:pPr>
            <a:r>
              <a:rPr lang="en-US" altLang="zh-CN" sz="3200" b="1" dirty="0">
                <a:solidFill>
                  <a:srgbClr val="000000"/>
                </a:solidFill>
                <a:ea typeface="黑体" panose="02010609060101010101" pitchFamily="49" charset="-122"/>
              </a:rPr>
              <a:t>2</a:t>
            </a:r>
            <a:r>
              <a:rPr lang="zh-CN" altLang="en-US" sz="3200" b="1" dirty="0" smtClean="0">
                <a:solidFill>
                  <a:srgbClr val="000000"/>
                </a:solidFill>
                <a:ea typeface="黑体" panose="02010609060101010101" pitchFamily="49" charset="-122"/>
              </a:rPr>
              <a:t>、</a:t>
            </a:r>
            <a:r>
              <a:rPr lang="en-US" altLang="zh-CN" sz="3200" b="1" dirty="0" smtClean="0">
                <a:solidFill>
                  <a:srgbClr val="000000"/>
                </a:solidFill>
                <a:ea typeface="黑体" panose="02010609060101010101" pitchFamily="49" charset="-122"/>
              </a:rPr>
              <a:t>《</a:t>
            </a:r>
            <a:r>
              <a:rPr lang="zh-CN" altLang="en-US" sz="3200" b="1" dirty="0" smtClean="0">
                <a:solidFill>
                  <a:srgbClr val="000000"/>
                </a:solidFill>
                <a:ea typeface="黑体" panose="02010609060101010101" pitchFamily="49" charset="-122"/>
              </a:rPr>
              <a:t>意外之喜</a:t>
            </a:r>
            <a:r>
              <a:rPr lang="en-US" altLang="zh-CN" sz="3200" b="1" dirty="0" smtClean="0">
                <a:solidFill>
                  <a:srgbClr val="000000"/>
                </a:solidFill>
                <a:ea typeface="黑体" panose="02010609060101010101" pitchFamily="49" charset="-122"/>
              </a:rPr>
              <a:t>》</a:t>
            </a:r>
            <a:endParaRPr lang="en-US" altLang="zh-CN" sz="3200" b="1" dirty="0" smtClean="0">
              <a:solidFill>
                <a:srgbClr val="000000"/>
              </a:solidFill>
              <a:ea typeface="黑体" panose="02010609060101010101" pitchFamily="49" charset="-122"/>
            </a:endParaRPr>
          </a:p>
        </p:txBody>
      </p:sp>
      <p:sp>
        <p:nvSpPr>
          <p:cNvPr id="68615" name="Text Box 7"/>
          <p:cNvSpPr txBox="1">
            <a:spLocks noChangeArrowheads="1"/>
          </p:cNvSpPr>
          <p:nvPr/>
        </p:nvSpPr>
        <p:spPr bwMode="auto">
          <a:xfrm>
            <a:off x="1371600" y="3810000"/>
            <a:ext cx="9296400" cy="1383665"/>
          </a:xfrm>
          <a:prstGeom prst="rect">
            <a:avLst/>
          </a:prstGeom>
          <a:solidFill>
            <a:schemeClr val="bg1">
              <a:alpha val="94116"/>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fontAlgn="base" hangingPunct="1">
              <a:spcBef>
                <a:spcPct val="50000"/>
              </a:spcBef>
              <a:spcAft>
                <a:spcPct val="0"/>
              </a:spcAft>
            </a:pPr>
            <a:r>
              <a:rPr lang="en-US" altLang="zh-CN" sz="2800" b="1" dirty="0" smtClean="0">
                <a:solidFill>
                  <a:srgbClr val="0000FF"/>
                </a:solidFill>
                <a:latin typeface="楷体" panose="02010609060101010101" pitchFamily="49" charset="-122"/>
                <a:ea typeface="楷体" panose="02010609060101010101" pitchFamily="49" charset="-122"/>
              </a:rPr>
              <a:t>       </a:t>
            </a:r>
            <a:r>
              <a:rPr lang="zh-CN" altLang="en-US" sz="2800" b="1" dirty="0" smtClean="0">
                <a:solidFill>
                  <a:srgbClr val="0000FF"/>
                </a:solidFill>
                <a:latin typeface="楷体" panose="02010609060101010101" pitchFamily="49" charset="-122"/>
                <a:ea typeface="楷体" panose="02010609060101010101" pitchFamily="49" charset="-122"/>
              </a:rPr>
              <a:t>在陪伴老奶奶的这几天里，我</a:t>
            </a:r>
            <a:r>
              <a:rPr lang="zh-CN" altLang="en-US" sz="2800" b="1" dirty="0" smtClean="0">
                <a:solidFill>
                  <a:srgbClr val="FF0000"/>
                </a:solidFill>
                <a:latin typeface="楷体" panose="02010609060101010101" pitchFamily="49" charset="-122"/>
                <a:ea typeface="楷体" panose="02010609060101010101" pitchFamily="49" charset="-122"/>
              </a:rPr>
              <a:t>意外</a:t>
            </a:r>
            <a:r>
              <a:rPr lang="zh-CN" altLang="en-US" sz="2800" b="1" dirty="0" smtClean="0">
                <a:solidFill>
                  <a:srgbClr val="0000FF"/>
                </a:solidFill>
                <a:latin typeface="楷体" panose="02010609060101010101" pitchFamily="49" charset="-122"/>
                <a:ea typeface="楷体" panose="02010609060101010101" pitchFamily="49" charset="-122"/>
              </a:rPr>
              <a:t>地从陪她包饺子的过程中，得知老奶奶是一位退休的音乐老师，然后她指点我弹钢琴的技法，成了我的老师。</a:t>
            </a:r>
            <a:r>
              <a:rPr lang="zh-CN" altLang="en-US" dirty="0" smtClean="0">
                <a:solidFill>
                  <a:srgbClr val="000000"/>
                </a:solidFill>
              </a:rPr>
              <a:t> </a:t>
            </a:r>
            <a:endParaRPr lang="zh-CN" altLang="en-US" dirty="0" smtClean="0">
              <a:solidFill>
                <a:srgbClr val="00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8611"/>
                                        </p:tgtEl>
                                        <p:attrNameLst>
                                          <p:attrName>style.visibility</p:attrName>
                                        </p:attrNameLst>
                                      </p:cBhvr>
                                      <p:to>
                                        <p:strVal val="visible"/>
                                      </p:to>
                                    </p:set>
                                    <p:animEffect transition="in" filter="blinds(horizontal)">
                                      <p:cBhvr>
                                        <p:cTn id="7" dur="500"/>
                                        <p:tgtEl>
                                          <p:spTgt spid="68611"/>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8612"/>
                                        </p:tgtEl>
                                        <p:attrNameLst>
                                          <p:attrName>style.visibility</p:attrName>
                                        </p:attrNameLst>
                                      </p:cBhvr>
                                      <p:to>
                                        <p:strVal val="visible"/>
                                      </p:to>
                                    </p:set>
                                    <p:animEffect transition="in" filter="blinds(horizontal)">
                                      <p:cBhvr>
                                        <p:cTn id="12" dur="500"/>
                                        <p:tgtEl>
                                          <p:spTgt spid="68612"/>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8614"/>
                                        </p:tgtEl>
                                        <p:attrNameLst>
                                          <p:attrName>style.visibility</p:attrName>
                                        </p:attrNameLst>
                                      </p:cBhvr>
                                      <p:to>
                                        <p:strVal val="visible"/>
                                      </p:to>
                                    </p:set>
                                    <p:animEffect transition="in" filter="blinds(horizontal)">
                                      <p:cBhvr>
                                        <p:cTn id="17" dur="500"/>
                                        <p:tgtEl>
                                          <p:spTgt spid="68614"/>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8615"/>
                                        </p:tgtEl>
                                        <p:attrNameLst>
                                          <p:attrName>style.visibility</p:attrName>
                                        </p:attrNameLst>
                                      </p:cBhvr>
                                      <p:to>
                                        <p:strVal val="visible"/>
                                      </p:to>
                                    </p:set>
                                    <p:animEffect transition="in" filter="blinds(horizontal)">
                                      <p:cBhvr>
                                        <p:cTn id="22" dur="500"/>
                                        <p:tgtEl>
                                          <p:spTgt spid="686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11" grpId="0" bldLvl="0" animBg="1"/>
      <p:bldP spid="68612" grpId="0" bldLvl="0" animBg="1"/>
      <p:bldP spid="68614" grpId="0" bldLvl="0" animBg="1"/>
      <p:bldP spid="68615" grpId="0" bldLvl="0" animBg="1"/>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bg>
      <p:bgPr>
        <a:solidFill>
          <a:srgbClr val="FFFFCC"/>
        </a:solidFill>
        <a:effectLst/>
      </p:bgPr>
    </p:bg>
    <p:spTree>
      <p:nvGrpSpPr>
        <p:cNvPr id="1" name=""/>
        <p:cNvGrpSpPr/>
        <p:nvPr/>
      </p:nvGrpSpPr>
      <p:grpSpPr>
        <a:xfrm>
          <a:off x="0" y="0"/>
          <a:ext cx="0" cy="0"/>
          <a:chOff x="0" y="0"/>
          <a:chExt cx="0" cy="0"/>
        </a:xfrm>
      </p:grpSpPr>
      <p:pic>
        <p:nvPicPr>
          <p:cNvPr id="31746" name="Picture 8" descr="浅橙色"/>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9634" name="Text Box 2"/>
          <p:cNvSpPr txBox="1">
            <a:spLocks noChangeArrowheads="1"/>
          </p:cNvSpPr>
          <p:nvPr/>
        </p:nvSpPr>
        <p:spPr bwMode="auto">
          <a:xfrm>
            <a:off x="1828800" y="685800"/>
            <a:ext cx="8610600" cy="2306955"/>
          </a:xfrm>
          <a:prstGeom prst="rect">
            <a:avLst/>
          </a:prstGeom>
          <a:solidFill>
            <a:schemeClr val="bg1">
              <a:alpha val="87842"/>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just" eaLnBrk="1" fontAlgn="base" hangingPunct="1">
              <a:spcBef>
                <a:spcPct val="0"/>
              </a:spcBef>
              <a:spcAft>
                <a:spcPct val="0"/>
              </a:spcAft>
            </a:pPr>
            <a:r>
              <a:rPr lang="en-US" altLang="zh-CN" sz="2800" b="1" dirty="0" smtClean="0">
                <a:solidFill>
                  <a:srgbClr val="000000"/>
                </a:solidFill>
                <a:latin typeface="楷体" panose="02010609060101010101" pitchFamily="49" charset="-122"/>
                <a:ea typeface="楷体" panose="02010609060101010101" pitchFamily="49" charset="-122"/>
              </a:rPr>
              <a:t>       </a:t>
            </a:r>
            <a:r>
              <a:rPr lang="zh-CN" altLang="en-US" sz="2800" b="1" dirty="0" smtClean="0">
                <a:solidFill>
                  <a:srgbClr val="0000FF"/>
                </a:solidFill>
                <a:latin typeface="楷体" panose="02010609060101010101" pitchFamily="49" charset="-122"/>
                <a:ea typeface="楷体" panose="02010609060101010101" pitchFamily="49" charset="-122"/>
              </a:rPr>
              <a:t>因为老奶奶喜欢看书，在陪伴老奶奶的过程中我也被感染了。当老奶奶看书时，我也拿一本书静静地坐在老奶奶身旁看。十天下来，我发现自己</a:t>
            </a:r>
            <a:r>
              <a:rPr lang="zh-CN" altLang="en-US" sz="2800" b="1" dirty="0" smtClean="0">
                <a:solidFill>
                  <a:srgbClr val="FF0000"/>
                </a:solidFill>
                <a:latin typeface="楷体" panose="02010609060101010101" pitchFamily="49" charset="-122"/>
                <a:ea typeface="楷体" panose="02010609060101010101" pitchFamily="49" charset="-122"/>
              </a:rPr>
              <a:t>改变</a:t>
            </a:r>
            <a:r>
              <a:rPr lang="zh-CN" altLang="en-US" sz="2800" b="1" dirty="0" smtClean="0">
                <a:solidFill>
                  <a:srgbClr val="0000FF"/>
                </a:solidFill>
                <a:latin typeface="楷体" panose="02010609060101010101" pitchFamily="49" charset="-122"/>
                <a:ea typeface="楷体" panose="02010609060101010101" pitchFamily="49" charset="-122"/>
              </a:rPr>
              <a:t>了，玩手机、玩电脑的时间少了，而对书产生了浓厚的兴趣。</a:t>
            </a:r>
            <a:r>
              <a:rPr lang="zh-CN" altLang="en-US" sz="3200" b="1" dirty="0" smtClean="0">
                <a:solidFill>
                  <a:srgbClr val="0000FF"/>
                </a:solidFill>
                <a:ea typeface="黑体" panose="02010609060101010101" pitchFamily="49" charset="-122"/>
              </a:rPr>
              <a:t> </a:t>
            </a:r>
            <a:endParaRPr lang="zh-CN" altLang="en-US" sz="3200" b="1" dirty="0" smtClean="0">
              <a:solidFill>
                <a:srgbClr val="0000FF"/>
              </a:solidFill>
              <a:ea typeface="黑体" panose="02010609060101010101" pitchFamily="49" charset="-122"/>
            </a:endParaRPr>
          </a:p>
        </p:txBody>
      </p:sp>
      <p:sp>
        <p:nvSpPr>
          <p:cNvPr id="69635" name="Text Box 3"/>
          <p:cNvSpPr txBox="1">
            <a:spLocks noChangeArrowheads="1"/>
          </p:cNvSpPr>
          <p:nvPr/>
        </p:nvSpPr>
        <p:spPr bwMode="auto">
          <a:xfrm>
            <a:off x="1828800" y="3137594"/>
            <a:ext cx="5562600" cy="5835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fontAlgn="base" hangingPunct="1">
              <a:spcBef>
                <a:spcPct val="50000"/>
              </a:spcBef>
              <a:spcAft>
                <a:spcPct val="0"/>
              </a:spcAft>
            </a:pPr>
            <a:r>
              <a:rPr lang="en-US" altLang="zh-CN" sz="3200" b="1" dirty="0">
                <a:solidFill>
                  <a:srgbClr val="000000"/>
                </a:solidFill>
                <a:ea typeface="黑体" panose="02010609060101010101" pitchFamily="49" charset="-122"/>
              </a:rPr>
              <a:t>4</a:t>
            </a:r>
            <a:r>
              <a:rPr lang="zh-CN" altLang="en-US" sz="3200" b="1" dirty="0" smtClean="0">
                <a:solidFill>
                  <a:srgbClr val="000000"/>
                </a:solidFill>
                <a:ea typeface="黑体" panose="02010609060101010101" pitchFamily="49" charset="-122"/>
              </a:rPr>
              <a:t>、</a:t>
            </a:r>
            <a:r>
              <a:rPr lang="en-US" altLang="zh-CN" sz="3200" b="1" dirty="0" smtClean="0">
                <a:solidFill>
                  <a:srgbClr val="000000"/>
                </a:solidFill>
                <a:ea typeface="黑体" panose="02010609060101010101" pitchFamily="49" charset="-122"/>
              </a:rPr>
              <a:t>《</a:t>
            </a:r>
            <a:r>
              <a:rPr lang="zh-CN" altLang="en-US" sz="3200" b="1" dirty="0" smtClean="0">
                <a:solidFill>
                  <a:srgbClr val="000000"/>
                </a:solidFill>
                <a:ea typeface="黑体" panose="02010609060101010101" pitchFamily="49" charset="-122"/>
              </a:rPr>
              <a:t>那些</a:t>
            </a:r>
            <a:r>
              <a:rPr lang="en-US" altLang="zh-CN" sz="3200" b="1" dirty="0" smtClean="0">
                <a:solidFill>
                  <a:srgbClr val="000000"/>
                </a:solidFill>
                <a:ea typeface="黑体" panose="02010609060101010101" pitchFamily="49" charset="-122"/>
              </a:rPr>
              <a:t>______</a:t>
            </a:r>
            <a:r>
              <a:rPr lang="zh-CN" altLang="en-US" sz="3200" b="1" dirty="0" smtClean="0">
                <a:solidFill>
                  <a:srgbClr val="000000"/>
                </a:solidFill>
                <a:ea typeface="黑体" panose="02010609060101010101" pitchFamily="49" charset="-122"/>
              </a:rPr>
              <a:t>的日子</a:t>
            </a:r>
            <a:r>
              <a:rPr lang="en-US" altLang="zh-CN" sz="3200" b="1" dirty="0" smtClean="0">
                <a:solidFill>
                  <a:srgbClr val="000000"/>
                </a:solidFill>
                <a:ea typeface="黑体" panose="02010609060101010101" pitchFamily="49" charset="-122"/>
              </a:rPr>
              <a:t>》</a:t>
            </a:r>
            <a:endParaRPr lang="en-US" altLang="zh-CN" sz="3200" b="1" dirty="0" smtClean="0">
              <a:solidFill>
                <a:srgbClr val="000000"/>
              </a:solidFill>
              <a:ea typeface="黑体" panose="02010609060101010101" pitchFamily="49" charset="-122"/>
            </a:endParaRPr>
          </a:p>
        </p:txBody>
      </p:sp>
      <p:sp>
        <p:nvSpPr>
          <p:cNvPr id="69636" name="Text Box 4"/>
          <p:cNvSpPr txBox="1">
            <a:spLocks noChangeArrowheads="1"/>
          </p:cNvSpPr>
          <p:nvPr/>
        </p:nvSpPr>
        <p:spPr bwMode="auto">
          <a:xfrm>
            <a:off x="1919536" y="3933056"/>
            <a:ext cx="8280920" cy="1445260"/>
          </a:xfrm>
          <a:prstGeom prst="rect">
            <a:avLst/>
          </a:prstGeom>
          <a:solidFill>
            <a:schemeClr val="bg1">
              <a:alpha val="94116"/>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fontAlgn="base" hangingPunct="1">
              <a:spcBef>
                <a:spcPct val="50000"/>
              </a:spcBef>
              <a:spcAft>
                <a:spcPct val="0"/>
              </a:spcAft>
            </a:pPr>
            <a:r>
              <a:rPr lang="en-US" altLang="zh-CN" sz="3200" b="1" dirty="0" smtClean="0">
                <a:solidFill>
                  <a:srgbClr val="0000FF"/>
                </a:solidFill>
                <a:latin typeface="楷体" panose="02010609060101010101" pitchFamily="49" charset="-122"/>
                <a:ea typeface="楷体" panose="02010609060101010101" pitchFamily="49" charset="-122"/>
              </a:rPr>
              <a:t>      </a:t>
            </a:r>
            <a:r>
              <a:rPr lang="zh-CN" altLang="en-US" sz="2800" b="1" dirty="0" smtClean="0">
                <a:solidFill>
                  <a:srgbClr val="0000FF"/>
                </a:solidFill>
                <a:latin typeface="楷体" panose="02010609060101010101" pitchFamily="49" charset="-122"/>
                <a:ea typeface="楷体" panose="02010609060101010101" pitchFamily="49" charset="-122"/>
              </a:rPr>
              <a:t>在</a:t>
            </a:r>
            <a:r>
              <a:rPr lang="zh-CN" altLang="en-US" sz="2800" b="1" dirty="0" smtClean="0">
                <a:solidFill>
                  <a:srgbClr val="FF0000"/>
                </a:solidFill>
                <a:latin typeface="楷体" panose="02010609060101010101" pitchFamily="49" charset="-122"/>
                <a:ea typeface="楷体" panose="02010609060101010101" pitchFamily="49" charset="-122"/>
              </a:rPr>
              <a:t>那些陪伴</a:t>
            </a:r>
            <a:r>
              <a:rPr lang="zh-CN" altLang="en-US" sz="2800" b="1" dirty="0">
                <a:solidFill>
                  <a:srgbClr val="0000FF"/>
                </a:solidFill>
                <a:latin typeface="楷体" panose="02010609060101010101" pitchFamily="49" charset="-122"/>
                <a:ea typeface="楷体" panose="02010609060101010101" pitchFamily="49" charset="-122"/>
              </a:rPr>
              <a:t>老奶奶</a:t>
            </a:r>
            <a:r>
              <a:rPr lang="zh-CN" altLang="en-US" sz="2800" b="1" dirty="0" smtClean="0">
                <a:solidFill>
                  <a:srgbClr val="FF0000"/>
                </a:solidFill>
                <a:latin typeface="楷体" panose="02010609060101010101" pitchFamily="49" charset="-122"/>
                <a:ea typeface="楷体" panose="02010609060101010101" pitchFamily="49" charset="-122"/>
              </a:rPr>
              <a:t>的</a:t>
            </a:r>
            <a:r>
              <a:rPr lang="zh-CN" altLang="en-US" sz="2800" b="1" dirty="0">
                <a:solidFill>
                  <a:srgbClr val="FF0000"/>
                </a:solidFill>
                <a:latin typeface="楷体" panose="02010609060101010101" pitchFamily="49" charset="-122"/>
                <a:ea typeface="楷体" panose="02010609060101010101" pitchFamily="49" charset="-122"/>
              </a:rPr>
              <a:t>日子</a:t>
            </a:r>
            <a:r>
              <a:rPr lang="zh-CN" altLang="en-US" sz="2800" b="1" dirty="0" smtClean="0">
                <a:solidFill>
                  <a:srgbClr val="0000FF"/>
                </a:solidFill>
                <a:latin typeface="楷体" panose="02010609060101010101" pitchFamily="49" charset="-122"/>
                <a:ea typeface="楷体" panose="02010609060101010101" pitchFamily="49" charset="-122"/>
              </a:rPr>
              <a:t>中</a:t>
            </a:r>
            <a:r>
              <a:rPr lang="zh-CN" altLang="en-US" sz="2800" b="1" dirty="0" smtClean="0">
                <a:solidFill>
                  <a:srgbClr val="0000FF"/>
                </a:solidFill>
                <a:latin typeface="楷体" panose="02010609060101010101" pitchFamily="49" charset="-122"/>
                <a:ea typeface="楷体" panose="02010609060101010101" pitchFamily="49" charset="-122"/>
              </a:rPr>
              <a:t>，我改变了</a:t>
            </a:r>
            <a:r>
              <a:rPr lang="en-US" altLang="zh-CN" sz="2800" b="1" dirty="0" smtClean="0">
                <a:solidFill>
                  <a:srgbClr val="0000FF"/>
                </a:solidFill>
                <a:latin typeface="楷体" panose="02010609060101010101" pitchFamily="49" charset="-122"/>
                <a:ea typeface="楷体" panose="02010609060101010101" pitchFamily="49" charset="-122"/>
              </a:rPr>
              <a:t>——</a:t>
            </a:r>
            <a:r>
              <a:rPr lang="zh-CN" altLang="en-US" sz="2800" b="1" dirty="0" smtClean="0">
                <a:solidFill>
                  <a:srgbClr val="0000FF"/>
                </a:solidFill>
                <a:latin typeface="楷体" panose="02010609060101010101" pitchFamily="49" charset="-122"/>
                <a:ea typeface="楷体" panose="02010609060101010101" pitchFamily="49" charset="-122"/>
              </a:rPr>
              <a:t>玩手机、玩电脑的时间少了，爱上了读书。我的</a:t>
            </a:r>
            <a:r>
              <a:rPr lang="zh-CN" altLang="en-US" sz="2800" b="1" dirty="0" smtClean="0">
                <a:solidFill>
                  <a:srgbClr val="0000FF"/>
                </a:solidFill>
                <a:latin typeface="楷体" panose="02010609060101010101" pitchFamily="49" charset="-122"/>
                <a:ea typeface="楷体" panose="02010609060101010101" pitchFamily="49" charset="-122"/>
              </a:rPr>
              <a:t>改变就是</a:t>
            </a:r>
            <a:r>
              <a:rPr lang="zh-CN" altLang="en-US" sz="2800" b="1" dirty="0" smtClean="0">
                <a:solidFill>
                  <a:srgbClr val="0000FF"/>
                </a:solidFill>
                <a:latin typeface="楷体" panose="02010609060101010101" pitchFamily="49" charset="-122"/>
                <a:ea typeface="楷体" panose="02010609060101010101" pitchFamily="49" charset="-122"/>
              </a:rPr>
              <a:t>我</a:t>
            </a:r>
            <a:r>
              <a:rPr lang="zh-CN" altLang="en-US" sz="2800" b="1" dirty="0" smtClean="0">
                <a:solidFill>
                  <a:srgbClr val="0000FF"/>
                </a:solidFill>
                <a:latin typeface="楷体" panose="02010609060101010101" pitchFamily="49" charset="-122"/>
                <a:ea typeface="楷体" panose="02010609060101010101" pitchFamily="49" charset="-122"/>
              </a:rPr>
              <a:t>帮助他人最好</a:t>
            </a:r>
            <a:r>
              <a:rPr lang="zh-CN" altLang="en-US" sz="2800" b="1" dirty="0" smtClean="0">
                <a:solidFill>
                  <a:srgbClr val="0000FF"/>
                </a:solidFill>
                <a:latin typeface="楷体" panose="02010609060101010101" pitchFamily="49" charset="-122"/>
                <a:ea typeface="楷体" panose="02010609060101010101" pitchFamily="49" charset="-122"/>
              </a:rPr>
              <a:t>的</a:t>
            </a:r>
            <a:r>
              <a:rPr lang="zh-CN" altLang="en-US" sz="2800" b="1" dirty="0">
                <a:solidFill>
                  <a:srgbClr val="0000FF"/>
                </a:solidFill>
                <a:latin typeface="楷体" panose="02010609060101010101" pitchFamily="49" charset="-122"/>
                <a:ea typeface="楷体" panose="02010609060101010101" pitchFamily="49" charset="-122"/>
              </a:rPr>
              <a:t>回报</a:t>
            </a:r>
            <a:r>
              <a:rPr lang="zh-CN" altLang="en-US" sz="2800" b="1" dirty="0" smtClean="0">
                <a:solidFill>
                  <a:srgbClr val="0000FF"/>
                </a:solidFill>
                <a:latin typeface="楷体" panose="02010609060101010101" pitchFamily="49" charset="-122"/>
                <a:ea typeface="楷体" panose="02010609060101010101" pitchFamily="49" charset="-122"/>
              </a:rPr>
              <a:t>。</a:t>
            </a:r>
            <a:r>
              <a:rPr lang="zh-CN" altLang="en-US" sz="2800" dirty="0" smtClean="0">
                <a:solidFill>
                  <a:srgbClr val="000000"/>
                </a:solidFill>
                <a:latin typeface="楷体" panose="02010609060101010101" pitchFamily="49" charset="-122"/>
                <a:ea typeface="楷体" panose="02010609060101010101" pitchFamily="49" charset="-122"/>
              </a:rPr>
              <a:t> </a:t>
            </a:r>
            <a:endParaRPr lang="zh-CN" altLang="en-US" sz="2800" dirty="0" smtClean="0">
              <a:solidFill>
                <a:srgbClr val="000000"/>
              </a:solidFill>
              <a:latin typeface="楷体" panose="02010609060101010101" pitchFamily="49" charset="-122"/>
              <a:ea typeface="楷体" panose="02010609060101010101" pitchFamily="49" charset="-122"/>
            </a:endParaRPr>
          </a:p>
        </p:txBody>
      </p:sp>
      <p:sp>
        <p:nvSpPr>
          <p:cNvPr id="69637" name="Text Box 5"/>
          <p:cNvSpPr txBox="1">
            <a:spLocks noChangeArrowheads="1"/>
          </p:cNvSpPr>
          <p:nvPr/>
        </p:nvSpPr>
        <p:spPr bwMode="auto">
          <a:xfrm>
            <a:off x="1828800" y="152400"/>
            <a:ext cx="8001000" cy="5835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fontAlgn="base" hangingPunct="1">
              <a:spcBef>
                <a:spcPct val="50000"/>
              </a:spcBef>
              <a:spcAft>
                <a:spcPct val="0"/>
              </a:spcAft>
            </a:pPr>
            <a:r>
              <a:rPr lang="en-US" altLang="zh-CN" sz="3200" b="1" dirty="0">
                <a:solidFill>
                  <a:srgbClr val="000000"/>
                </a:solidFill>
                <a:ea typeface="黑体" panose="02010609060101010101" pitchFamily="49" charset="-122"/>
              </a:rPr>
              <a:t>3</a:t>
            </a:r>
            <a:r>
              <a:rPr lang="zh-CN" altLang="en-US" sz="3200" b="1" dirty="0" smtClean="0">
                <a:solidFill>
                  <a:srgbClr val="000000"/>
                </a:solidFill>
                <a:ea typeface="黑体" panose="02010609060101010101" pitchFamily="49" charset="-122"/>
              </a:rPr>
              <a:t>、</a:t>
            </a:r>
            <a:r>
              <a:rPr lang="en-US" altLang="zh-CN" sz="3200" b="1" dirty="0" smtClean="0">
                <a:solidFill>
                  <a:srgbClr val="000000"/>
                </a:solidFill>
                <a:ea typeface="黑体" panose="02010609060101010101" pitchFamily="49" charset="-122"/>
              </a:rPr>
              <a:t>《</a:t>
            </a:r>
            <a:r>
              <a:rPr lang="zh-CN" altLang="en-US" sz="3200" b="1" dirty="0" smtClean="0">
                <a:solidFill>
                  <a:srgbClr val="000000"/>
                </a:solidFill>
                <a:ea typeface="黑体" panose="02010609060101010101" pitchFamily="49" charset="-122"/>
              </a:rPr>
              <a:t>改变</a:t>
            </a:r>
            <a:r>
              <a:rPr lang="en-US" altLang="zh-CN" sz="3200" b="1" dirty="0" smtClean="0">
                <a:solidFill>
                  <a:srgbClr val="000000"/>
                </a:solidFill>
                <a:ea typeface="黑体" panose="02010609060101010101" pitchFamily="49" charset="-122"/>
              </a:rPr>
              <a:t>》</a:t>
            </a:r>
            <a:endParaRPr lang="en-US" altLang="zh-CN" sz="3200" b="1" dirty="0" smtClean="0">
              <a:solidFill>
                <a:srgbClr val="000000"/>
              </a:solidFill>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9637"/>
                                        </p:tgtEl>
                                        <p:attrNameLst>
                                          <p:attrName>style.visibility</p:attrName>
                                        </p:attrNameLst>
                                      </p:cBhvr>
                                      <p:to>
                                        <p:strVal val="visible"/>
                                      </p:to>
                                    </p:set>
                                    <p:animEffect transition="in" filter="blinds(horizontal)">
                                      <p:cBhvr>
                                        <p:cTn id="7" dur="500"/>
                                        <p:tgtEl>
                                          <p:spTgt spid="6963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9634"/>
                                        </p:tgtEl>
                                        <p:attrNameLst>
                                          <p:attrName>style.visibility</p:attrName>
                                        </p:attrNameLst>
                                      </p:cBhvr>
                                      <p:to>
                                        <p:strVal val="visible"/>
                                      </p:to>
                                    </p:set>
                                    <p:animEffect transition="in" filter="blinds(horizontal)">
                                      <p:cBhvr>
                                        <p:cTn id="12" dur="500"/>
                                        <p:tgtEl>
                                          <p:spTgt spid="6963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9635"/>
                                        </p:tgtEl>
                                        <p:attrNameLst>
                                          <p:attrName>style.visibility</p:attrName>
                                        </p:attrNameLst>
                                      </p:cBhvr>
                                      <p:to>
                                        <p:strVal val="visible"/>
                                      </p:to>
                                    </p:set>
                                    <p:animEffect transition="in" filter="blinds(horizontal)">
                                      <p:cBhvr>
                                        <p:cTn id="17" dur="500"/>
                                        <p:tgtEl>
                                          <p:spTgt spid="69635"/>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9636"/>
                                        </p:tgtEl>
                                        <p:attrNameLst>
                                          <p:attrName>style.visibility</p:attrName>
                                        </p:attrNameLst>
                                      </p:cBhvr>
                                      <p:to>
                                        <p:strVal val="visible"/>
                                      </p:to>
                                    </p:set>
                                    <p:animEffect transition="in" filter="blinds(horizontal)">
                                      <p:cBhvr>
                                        <p:cTn id="22" dur="500"/>
                                        <p:tgtEl>
                                          <p:spTgt spid="696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4" grpId="0" bldLvl="0" animBg="1"/>
      <p:bldP spid="69635" grpId="0" bldLvl="0" animBg="1"/>
      <p:bldP spid="69636" grpId="0" bldLvl="0" animBg="1"/>
      <p:bldP spid="69637" grpId="0" bldLvl="0" animBg="1"/>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凸显">
  <a:themeElements>
    <a:clrScheme name="凸显">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凸显">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凸显">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3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5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4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6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7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8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9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10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11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12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13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14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15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16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themeOverride>
</file>

<file path=docProps/app.xml><?xml version="1.0" encoding="utf-8"?>
<Properties xmlns="http://schemas.openxmlformats.org/officeDocument/2006/extended-properties" xmlns:vt="http://schemas.openxmlformats.org/officeDocument/2006/docPropsVTypes">
  <Template>Oriel</Template>
  <TotalTime>0</TotalTime>
  <Words>3265</Words>
  <Application>WPS 演示</Application>
  <PresentationFormat>全屏显示(4:3)</PresentationFormat>
  <Paragraphs>185</Paragraphs>
  <Slides>21</Slides>
  <Notes>0</Notes>
  <HiddenSlides>0</HiddenSlides>
  <MMClips>0</MMClips>
  <ScaleCrop>false</ScaleCrop>
  <HeadingPairs>
    <vt:vector size="6" baseType="variant">
      <vt:variant>
        <vt:lpstr>已用的字体</vt:lpstr>
      </vt:variant>
      <vt:variant>
        <vt:i4>14</vt:i4>
      </vt:variant>
      <vt:variant>
        <vt:lpstr>主题</vt:lpstr>
      </vt:variant>
      <vt:variant>
        <vt:i4>18</vt:i4>
      </vt:variant>
      <vt:variant>
        <vt:lpstr>幻灯片标题</vt:lpstr>
      </vt:variant>
      <vt:variant>
        <vt:i4>21</vt:i4>
      </vt:variant>
    </vt:vector>
  </HeadingPairs>
  <TitlesOfParts>
    <vt:vector size="53" baseType="lpstr">
      <vt:lpstr>Arial</vt:lpstr>
      <vt:lpstr>宋体</vt:lpstr>
      <vt:lpstr>Wingdings</vt:lpstr>
      <vt:lpstr>Wingdings</vt:lpstr>
      <vt:lpstr>Wingdings 2</vt:lpstr>
      <vt:lpstr>黑体</vt:lpstr>
      <vt:lpstr>楷体</vt:lpstr>
      <vt:lpstr>Calibri</vt:lpstr>
      <vt:lpstr>Times New Roman</vt:lpstr>
      <vt:lpstr>Century Schoolbook</vt:lpstr>
      <vt:lpstr>华文楷体</vt:lpstr>
      <vt:lpstr>微软雅黑</vt:lpstr>
      <vt:lpstr>Arial Unicode MS</vt:lpstr>
      <vt:lpstr>Comic Sans MS</vt:lpstr>
      <vt:lpstr>凸显</vt:lpstr>
      <vt:lpstr>默认设计模板</vt:lpstr>
      <vt:lpstr>1_默认设计模板</vt:lpstr>
      <vt:lpstr>2_默认设计模板</vt:lpstr>
      <vt:lpstr>3_默认设计模板</vt:lpstr>
      <vt:lpstr>5_默认设计模板</vt:lpstr>
      <vt:lpstr>4_默认设计模板</vt:lpstr>
      <vt:lpstr>6_默认设计模板</vt:lpstr>
      <vt:lpstr>7_默认设计模板</vt:lpstr>
      <vt:lpstr>8_默认设计模板</vt:lpstr>
      <vt:lpstr>9_默认设计模板</vt:lpstr>
      <vt:lpstr>10_默认设计模板</vt:lpstr>
      <vt:lpstr>11_默认设计模板</vt:lpstr>
      <vt:lpstr>12_默认设计模板</vt:lpstr>
      <vt:lpstr>13_默认设计模板</vt:lpstr>
      <vt:lpstr>14_默认设计模板</vt:lpstr>
      <vt:lpstr>15_默认设计模板</vt:lpstr>
      <vt:lpstr>16_默认设计模板</vt:lpstr>
      <vt:lpstr>中考作文指导之                                  一材多用</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NAT</cp:lastModifiedBy>
  <cp:revision>22</cp:revision>
  <dcterms:created xsi:type="dcterms:W3CDTF">2020-06-25T02:31:00Z</dcterms:created>
  <dcterms:modified xsi:type="dcterms:W3CDTF">2020-06-27T05:04:24Z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2052-11.3.0.9228</vt:lpwstr>
  </property>
</Properties>
</file>