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11"/>
  </p:notesMasterIdLst>
  <p:sldIdLst>
    <p:sldId id="256" r:id="rId3"/>
    <p:sldId id="259" r:id="rId4"/>
    <p:sldId id="263" r:id="rId5"/>
    <p:sldId id="262" r:id="rId6"/>
    <p:sldId id="258" r:id="rId7"/>
    <p:sldId id="260" r:id="rId8"/>
    <p:sldId id="261" r:id="rId9"/>
    <p:sldId id="257" r:id="rId10"/>
  </p:sldIdLst>
  <p:sldSz cx="9144000" cy="6858000" type="screen4x3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6" d="100"/>
          <a:sy n="66" d="100"/>
        </p:scale>
        <p:origin x="-150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viewProps" Target="viewProps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3.xml"/><Relationship Id="rId15" Type="http://schemas.openxmlformats.org/officeDocument/2006/relationships/tableStyles" Target="tableStyles.xml"/><Relationship Id="rId10" Type="http://schemas.openxmlformats.org/officeDocument/2006/relationships/slide" Target="slides/slide8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E6576B8-FA03-4B01-B74A-E48A23192858}" type="datetimeFigureOut">
              <a:rPr lang="zh-CN" altLang="en-US" smtClean="0"/>
              <a:t>2018/8/15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6BFDAD5-8EAF-49C8-9B7A-6CE385D7A592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9219540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5C0535B-89AD-4D78-89E9-55F5F7174BA8}" type="slidenum">
              <a:rPr lang="zh-CN" altLang="en-US" smtClean="0">
                <a:solidFill>
                  <a:prstClr val="black"/>
                </a:solidFill>
              </a:rPr>
              <a:pPr/>
              <a:t>2</a:t>
            </a:fld>
            <a:endParaRPr lang="zh-CN" alt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3053526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5C0535B-89AD-4D78-89E9-55F5F7174BA8}" type="slidenum">
              <a:rPr lang="zh-CN" altLang="en-US" smtClean="0">
                <a:solidFill>
                  <a:prstClr val="black"/>
                </a:solidFill>
              </a:rPr>
              <a:pPr/>
              <a:t>3</a:t>
            </a:fld>
            <a:endParaRPr lang="zh-CN" alt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3053526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1143000" y="685800"/>
            <a:ext cx="4572000" cy="34290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5C0535B-89AD-4D78-89E9-55F5F7174BA8}" type="slidenum">
              <a:rPr lang="zh-CN" altLang="en-US" smtClean="0">
                <a:solidFill>
                  <a:prstClr val="black"/>
                </a:solidFill>
              </a:rPr>
              <a:pPr/>
              <a:t>5</a:t>
            </a:fld>
            <a:endParaRPr lang="zh-CN" alt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30535260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5C0535B-89AD-4D78-89E9-55F5F7174BA8}" type="slidenum">
              <a:rPr lang="zh-CN" altLang="en-US" smtClean="0">
                <a:solidFill>
                  <a:prstClr val="black"/>
                </a:solidFill>
              </a:rPr>
              <a:pPr/>
              <a:t>6</a:t>
            </a:fld>
            <a:endParaRPr lang="zh-CN" alt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30535260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5C0535B-89AD-4D78-89E9-55F5F7174BA8}" type="slidenum">
              <a:rPr lang="zh-CN" altLang="en-US" smtClean="0">
                <a:solidFill>
                  <a:prstClr val="black"/>
                </a:solidFill>
              </a:rPr>
              <a:pPr/>
              <a:t>7</a:t>
            </a:fld>
            <a:endParaRPr lang="zh-CN" alt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3053526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2018/8/15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2018/8/15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2018/8/15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2018/8/15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2018/8/15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2018/8/15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2018/8/15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2018/8/15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2018/8/15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2018/8/15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2018/8/15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背景色-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矩形 5"/>
          <p:cNvSpPr/>
          <p:nvPr userDrawn="1"/>
        </p:nvSpPr>
        <p:spPr>
          <a:xfrm>
            <a:off x="0" y="0"/>
            <a:ext cx="9142809" cy="6857206"/>
          </a:xfrm>
          <a:prstGeom prst="rect">
            <a:avLst/>
          </a:prstGeom>
          <a:solidFill>
            <a:srgbClr val="E3F4F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8411" tIns="19206" rIns="38411" bIns="19206" rtlCol="0" anchor="ctr"/>
          <a:lstStyle/>
          <a:p>
            <a:pPr algn="ctr"/>
            <a:endParaRPr lang="zh-CN" altLang="en-US" sz="2500" b="1" dirty="0">
              <a:solidFill>
                <a:schemeClr val="tx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3" name="矩形 12"/>
          <p:cNvSpPr/>
          <p:nvPr userDrawn="1"/>
        </p:nvSpPr>
        <p:spPr bwMode="auto">
          <a:xfrm>
            <a:off x="472995" y="341319"/>
            <a:ext cx="8240491" cy="6175362"/>
          </a:xfrm>
          <a:prstGeom prst="rect">
            <a:avLst/>
          </a:prstGeom>
          <a:noFill/>
          <a:ln w="3175" cap="flat" cmpd="sng" algn="ctr">
            <a:solidFill>
              <a:schemeClr val="bg1">
                <a:lumMod val="85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38305" tIns="19152" rIns="38305" bIns="19152" numCol="1" rtlCol="0" anchor="t" anchorCtr="0" compatLnSpc="1"/>
          <a:lstStyle/>
          <a:p>
            <a:pPr marL="0" marR="0" indent="0" algn="l" defTabSz="382776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</a:pPr>
            <a:endParaRPr kumimoji="0" lang="zh-CN" altLang="en-US" sz="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宋体" pitchFamily="2" charset="-122"/>
            </a:endParaRP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438414" y="6516531"/>
            <a:ext cx="892643" cy="201284"/>
          </a:xfrm>
          <a:prstGeom prst="rect">
            <a:avLst/>
          </a:prstGeom>
        </p:spPr>
        <p:txBody>
          <a:bodyPr vert="horz" lIns="27466" tIns="13733" rIns="27466" bIns="13733" rtlCol="0" anchor="ctr"/>
          <a:lstStyle>
            <a:lvl1pPr algn="l">
              <a:defRPr sz="1000">
                <a:solidFill>
                  <a:schemeClr val="tx1"/>
                </a:solidFill>
              </a:defRPr>
            </a:lvl1pPr>
          </a:lstStyle>
          <a:p>
            <a:fld id="{34D9412B-E72F-4293-9024-D00619268A69}" type="datetime1">
              <a:rPr lang="zh-CN" altLang="en-US" smtClean="0"/>
              <a:t>2018/8/15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5652563" y="6516531"/>
            <a:ext cx="2156936" cy="201284"/>
          </a:xfrm>
          <a:prstGeom prst="rect">
            <a:avLst/>
          </a:prstGeom>
        </p:spPr>
        <p:txBody>
          <a:bodyPr vert="horz" lIns="27466" tIns="13733" rIns="27466" bIns="13733" rtlCol="0" anchor="ctr"/>
          <a:lstStyle>
            <a:lvl1pPr algn="l">
              <a:defRPr sz="1000" b="0">
                <a:solidFill>
                  <a:schemeClr val="tx1"/>
                </a:solidFill>
              </a:defRPr>
            </a:lvl1pPr>
          </a:lstStyle>
          <a:p>
            <a:r>
              <a:rPr lang="zh-CN" altLang="en-US"/>
              <a:t>第</a:t>
            </a:r>
            <a:r>
              <a:rPr lang="en-US" altLang="zh-CN"/>
              <a:t>32</a:t>
            </a:r>
            <a:r>
              <a:rPr lang="zh-CN" altLang="en-US"/>
              <a:t>课  基本不等式及其应用  第（</a:t>
            </a:r>
            <a:r>
              <a:rPr lang="en-US" altLang="zh-CN"/>
              <a:t>3</a:t>
            </a:r>
            <a:r>
              <a:rPr lang="zh-CN" altLang="en-US"/>
              <a:t>）题            </a:t>
            </a:r>
          </a:p>
        </p:txBody>
      </p:sp>
      <p:sp>
        <p:nvSpPr>
          <p:cNvPr id="7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7826534" y="6516531"/>
            <a:ext cx="892643" cy="201284"/>
          </a:xfrm>
          <a:prstGeom prst="rect">
            <a:avLst/>
          </a:prstGeom>
        </p:spPr>
        <p:txBody>
          <a:bodyPr vert="horz" lIns="27466" tIns="13733" rIns="27466" bIns="13733" rtlCol="0" anchor="ctr"/>
          <a:lstStyle>
            <a:lvl1pPr algn="r">
              <a:defRPr sz="13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zh-CN" altLang="en-US" sz="1000">
                <a:solidFill>
                  <a:schemeClr val="tx1"/>
                </a:solidFill>
                <a:latin typeface="方正书宋_GBK" panose="03000509000000000000" pitchFamily="65" charset="-122"/>
                <a:ea typeface="方正书宋_GBK" panose="03000509000000000000" pitchFamily="65" charset="-122"/>
              </a:rPr>
              <a:t>页码</a:t>
            </a:r>
            <a:fld id="{0C913308-F349-4B6D-A68A-DD1791B4A57B}" type="slidenum">
              <a:rPr lang="zh-CN" altLang="en-US" smtClean="0">
                <a:solidFill>
                  <a:schemeClr val="tx1"/>
                </a:solidFill>
              </a:rPr>
              <a:pPr/>
              <a:t>‹#›</a:t>
            </a:fld>
            <a:endParaRPr lang="zh-CN" altLang="en-US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30179337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2130426"/>
            <a:ext cx="7772400" cy="1470025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16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32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49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65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582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298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15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31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CN" altLang="en-US"/>
              <a:t>单击此处编辑母版副标题样式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2018/8/15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46337192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2018/8/15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98630569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1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4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164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329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493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657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5822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2986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15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315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2018/8/15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65513874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1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600201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2018/8/15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86254294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164" indent="0">
              <a:buNone/>
              <a:defRPr sz="2000" b="1"/>
            </a:lvl2pPr>
            <a:lvl3pPr marL="914329" indent="0">
              <a:buNone/>
              <a:defRPr sz="1800" b="1"/>
            </a:lvl3pPr>
            <a:lvl4pPr marL="1371493" indent="0">
              <a:buNone/>
              <a:defRPr sz="1600" b="1"/>
            </a:lvl4pPr>
            <a:lvl5pPr marL="1828657" indent="0">
              <a:buNone/>
              <a:defRPr sz="1600" b="1"/>
            </a:lvl5pPr>
            <a:lvl6pPr marL="2285822" indent="0">
              <a:buNone/>
              <a:defRPr sz="1600" b="1"/>
            </a:lvl6pPr>
            <a:lvl7pPr marL="2742986" indent="0">
              <a:buNone/>
              <a:defRPr sz="1600" b="1"/>
            </a:lvl7pPr>
            <a:lvl8pPr marL="3200150" indent="0">
              <a:buNone/>
              <a:defRPr sz="1600" b="1"/>
            </a:lvl8pPr>
            <a:lvl9pPr marL="3657315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6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164" indent="0">
              <a:buNone/>
              <a:defRPr sz="2000" b="1"/>
            </a:lvl2pPr>
            <a:lvl3pPr marL="914329" indent="0">
              <a:buNone/>
              <a:defRPr sz="1800" b="1"/>
            </a:lvl3pPr>
            <a:lvl4pPr marL="1371493" indent="0">
              <a:buNone/>
              <a:defRPr sz="1600" b="1"/>
            </a:lvl4pPr>
            <a:lvl5pPr marL="1828657" indent="0">
              <a:buNone/>
              <a:defRPr sz="1600" b="1"/>
            </a:lvl5pPr>
            <a:lvl6pPr marL="2285822" indent="0">
              <a:buNone/>
              <a:defRPr sz="1600" b="1"/>
            </a:lvl6pPr>
            <a:lvl7pPr marL="2742986" indent="0">
              <a:buNone/>
              <a:defRPr sz="1600" b="1"/>
            </a:lvl7pPr>
            <a:lvl8pPr marL="3200150" indent="0">
              <a:buNone/>
              <a:defRPr sz="1600" b="1"/>
            </a:lvl8pPr>
            <a:lvl9pPr marL="3657315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6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2018/8/15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67693454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2018/8/15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66703935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2018/8/15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4884910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1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164" indent="0">
              <a:buNone/>
              <a:defRPr sz="1200"/>
            </a:lvl2pPr>
            <a:lvl3pPr marL="914329" indent="0">
              <a:buNone/>
              <a:defRPr sz="1000"/>
            </a:lvl3pPr>
            <a:lvl4pPr marL="1371493" indent="0">
              <a:buNone/>
              <a:defRPr sz="900"/>
            </a:lvl4pPr>
            <a:lvl5pPr marL="1828657" indent="0">
              <a:buNone/>
              <a:defRPr sz="900"/>
            </a:lvl5pPr>
            <a:lvl6pPr marL="2285822" indent="0">
              <a:buNone/>
              <a:defRPr sz="900"/>
            </a:lvl6pPr>
            <a:lvl7pPr marL="2742986" indent="0">
              <a:buNone/>
              <a:defRPr sz="900"/>
            </a:lvl7pPr>
            <a:lvl8pPr marL="3200150" indent="0">
              <a:buNone/>
              <a:defRPr sz="900"/>
            </a:lvl8pPr>
            <a:lvl9pPr marL="3657315" indent="0">
              <a:buNone/>
              <a:defRPr sz="9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2018/8/15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330592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164" indent="0">
              <a:buNone/>
              <a:defRPr sz="2800"/>
            </a:lvl2pPr>
            <a:lvl3pPr marL="914329" indent="0">
              <a:buNone/>
              <a:defRPr sz="2400"/>
            </a:lvl3pPr>
            <a:lvl4pPr marL="1371493" indent="0">
              <a:buNone/>
              <a:defRPr sz="2000"/>
            </a:lvl4pPr>
            <a:lvl5pPr marL="1828657" indent="0">
              <a:buNone/>
              <a:defRPr sz="2000"/>
            </a:lvl5pPr>
            <a:lvl6pPr marL="2285822" indent="0">
              <a:buNone/>
              <a:defRPr sz="2000"/>
            </a:lvl6pPr>
            <a:lvl7pPr marL="2742986" indent="0">
              <a:buNone/>
              <a:defRPr sz="2000"/>
            </a:lvl7pPr>
            <a:lvl8pPr marL="3200150" indent="0">
              <a:buNone/>
              <a:defRPr sz="2000"/>
            </a:lvl8pPr>
            <a:lvl9pPr marL="3657315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164" indent="0">
              <a:buNone/>
              <a:defRPr sz="1200"/>
            </a:lvl2pPr>
            <a:lvl3pPr marL="914329" indent="0">
              <a:buNone/>
              <a:defRPr sz="1000"/>
            </a:lvl3pPr>
            <a:lvl4pPr marL="1371493" indent="0">
              <a:buNone/>
              <a:defRPr sz="900"/>
            </a:lvl4pPr>
            <a:lvl5pPr marL="1828657" indent="0">
              <a:buNone/>
              <a:defRPr sz="900"/>
            </a:lvl5pPr>
            <a:lvl6pPr marL="2285822" indent="0">
              <a:buNone/>
              <a:defRPr sz="900"/>
            </a:lvl6pPr>
            <a:lvl7pPr marL="2742986" indent="0">
              <a:buNone/>
              <a:defRPr sz="900"/>
            </a:lvl7pPr>
            <a:lvl8pPr marL="3200150" indent="0">
              <a:buNone/>
              <a:defRPr sz="900"/>
            </a:lvl8pPr>
            <a:lvl9pPr marL="3657315" indent="0">
              <a:buNone/>
              <a:defRPr sz="9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2018/8/15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48143559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2018/8/15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579375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2057400" cy="5851525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74639"/>
            <a:ext cx="6019800" cy="5851525"/>
          </a:xfr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2018/8/15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02284265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背景色-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矩形 5"/>
          <p:cNvSpPr/>
          <p:nvPr userDrawn="1"/>
        </p:nvSpPr>
        <p:spPr>
          <a:xfrm>
            <a:off x="0" y="0"/>
            <a:ext cx="9142809" cy="6857206"/>
          </a:xfrm>
          <a:prstGeom prst="rect">
            <a:avLst/>
          </a:prstGeom>
          <a:solidFill>
            <a:srgbClr val="E3F4F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8411" tIns="19206" rIns="38411" bIns="19206" rtlCol="0" anchor="ctr"/>
          <a:lstStyle/>
          <a:p>
            <a:pPr algn="ctr" defTabSz="914329"/>
            <a:endParaRPr lang="zh-CN" altLang="en-US" sz="2500" b="1" dirty="0">
              <a:solidFill>
                <a:prstClr val="black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3" name="矩形 12"/>
          <p:cNvSpPr/>
          <p:nvPr userDrawn="1"/>
        </p:nvSpPr>
        <p:spPr bwMode="auto">
          <a:xfrm>
            <a:off x="472995" y="341319"/>
            <a:ext cx="8240491" cy="6175362"/>
          </a:xfrm>
          <a:prstGeom prst="rect">
            <a:avLst/>
          </a:prstGeom>
          <a:noFill/>
          <a:ln w="3175" cap="flat" cmpd="sng" algn="ctr">
            <a:solidFill>
              <a:schemeClr val="bg1">
                <a:lumMod val="85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38305" tIns="19152" rIns="38305" bIns="19152" numCol="1" rtlCol="0" anchor="t" anchorCtr="0" compatLnSpc="1"/>
          <a:lstStyle/>
          <a:p>
            <a:pPr defTabSz="382776"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buNone/>
            </a:pPr>
            <a:endParaRPr lang="zh-CN" altLang="en-US" sz="800">
              <a:solidFill>
                <a:prstClr val="black"/>
              </a:solidFill>
              <a:latin typeface="Arial" pitchFamily="34" charset="0"/>
            </a:endParaRP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438414" y="6516531"/>
            <a:ext cx="892643" cy="201284"/>
          </a:xfrm>
          <a:prstGeom prst="rect">
            <a:avLst/>
          </a:prstGeom>
        </p:spPr>
        <p:txBody>
          <a:bodyPr vert="horz" lIns="27466" tIns="13733" rIns="27466" bIns="13733" rtlCol="0" anchor="ctr"/>
          <a:lstStyle>
            <a:lvl1pPr algn="l">
              <a:defRPr sz="1000">
                <a:solidFill>
                  <a:schemeClr val="tx1"/>
                </a:solidFill>
              </a:defRPr>
            </a:lvl1pPr>
          </a:lstStyle>
          <a:p>
            <a:fld id="{34D9412B-E72F-4293-9024-D00619268A69}" type="datetime1">
              <a:rPr lang="zh-CN" altLang="en-US" smtClean="0">
                <a:solidFill>
                  <a:prstClr val="black"/>
                </a:solidFill>
              </a:rPr>
              <a:pPr/>
              <a:t>2018/8/15</a:t>
            </a:fld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5652563" y="6516531"/>
            <a:ext cx="2156936" cy="201284"/>
          </a:xfrm>
          <a:prstGeom prst="rect">
            <a:avLst/>
          </a:prstGeom>
        </p:spPr>
        <p:txBody>
          <a:bodyPr vert="horz" lIns="27466" tIns="13733" rIns="27466" bIns="13733" rtlCol="0" anchor="ctr"/>
          <a:lstStyle>
            <a:lvl1pPr algn="l">
              <a:defRPr sz="1000" b="0">
                <a:solidFill>
                  <a:schemeClr val="tx1"/>
                </a:solidFill>
              </a:defRPr>
            </a:lvl1pPr>
          </a:lstStyle>
          <a:p>
            <a:r>
              <a:rPr lang="zh-CN" altLang="en-US">
                <a:solidFill>
                  <a:prstClr val="black"/>
                </a:solidFill>
              </a:rPr>
              <a:t>第</a:t>
            </a:r>
            <a:r>
              <a:rPr lang="en-US" altLang="zh-CN">
                <a:solidFill>
                  <a:prstClr val="black"/>
                </a:solidFill>
              </a:rPr>
              <a:t>32</a:t>
            </a:r>
            <a:r>
              <a:rPr lang="zh-CN" altLang="en-US">
                <a:solidFill>
                  <a:prstClr val="black"/>
                </a:solidFill>
              </a:rPr>
              <a:t>课  基本不等式及其应用  第（</a:t>
            </a:r>
            <a:r>
              <a:rPr lang="en-US" altLang="zh-CN">
                <a:solidFill>
                  <a:prstClr val="black"/>
                </a:solidFill>
              </a:rPr>
              <a:t>3</a:t>
            </a:r>
            <a:r>
              <a:rPr lang="zh-CN" altLang="en-US">
                <a:solidFill>
                  <a:prstClr val="black"/>
                </a:solidFill>
              </a:rPr>
              <a:t>）题            </a:t>
            </a:r>
          </a:p>
        </p:txBody>
      </p:sp>
      <p:sp>
        <p:nvSpPr>
          <p:cNvPr id="7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7826534" y="6516531"/>
            <a:ext cx="892643" cy="201284"/>
          </a:xfrm>
          <a:prstGeom prst="rect">
            <a:avLst/>
          </a:prstGeom>
        </p:spPr>
        <p:txBody>
          <a:bodyPr vert="horz" lIns="27466" tIns="13733" rIns="27466" bIns="13733" rtlCol="0" anchor="ctr"/>
          <a:lstStyle>
            <a:lvl1pPr algn="r">
              <a:defRPr sz="13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zh-CN" altLang="en-US" sz="1000">
                <a:solidFill>
                  <a:prstClr val="black"/>
                </a:solidFill>
                <a:latin typeface="方正书宋_GBK" panose="03000509000000000000" pitchFamily="65" charset="-122"/>
                <a:ea typeface="方正书宋_GBK" panose="03000509000000000000" pitchFamily="65" charset="-122"/>
              </a:rPr>
              <a:t>页码</a:t>
            </a:r>
            <a:fld id="{0C913308-F349-4B6D-A68A-DD1791B4A57B}" type="slidenum">
              <a:rPr lang="zh-CN" altLang="en-US" smtClean="0">
                <a:solidFill>
                  <a:prstClr val="black"/>
                </a:solidFill>
              </a:rPr>
              <a:pPr/>
              <a:t>‹#›</a:t>
            </a:fld>
            <a:endParaRPr lang="zh-CN" alt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7737864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0.xml"/><Relationship Id="rId13" Type="http://schemas.openxmlformats.org/officeDocument/2006/relationships/theme" Target="../theme/theme2.xml"/><Relationship Id="rId3" Type="http://schemas.openxmlformats.org/officeDocument/2006/relationships/slideLayout" Target="../slideLayouts/slideLayout15.xml"/><Relationship Id="rId7" Type="http://schemas.openxmlformats.org/officeDocument/2006/relationships/slideLayout" Target="../slideLayouts/slideLayout19.xml"/><Relationship Id="rId12" Type="http://schemas.openxmlformats.org/officeDocument/2006/relationships/slideLayout" Target="../slideLayouts/slideLayout24.xml"/><Relationship Id="rId2" Type="http://schemas.openxmlformats.org/officeDocument/2006/relationships/slideLayout" Target="../slideLayouts/slideLayout14.xml"/><Relationship Id="rId1" Type="http://schemas.openxmlformats.org/officeDocument/2006/relationships/slideLayout" Target="../slideLayouts/slideLayout13.xml"/><Relationship Id="rId6" Type="http://schemas.openxmlformats.org/officeDocument/2006/relationships/slideLayout" Target="../slideLayouts/slideLayout18.xml"/><Relationship Id="rId11" Type="http://schemas.openxmlformats.org/officeDocument/2006/relationships/slideLayout" Target="../slideLayouts/slideLayout23.xml"/><Relationship Id="rId5" Type="http://schemas.openxmlformats.org/officeDocument/2006/relationships/slideLayout" Target="../slideLayouts/slideLayout17.xml"/><Relationship Id="rId10" Type="http://schemas.openxmlformats.org/officeDocument/2006/relationships/slideLayout" Target="../slideLayouts/slideLayout22.xml"/><Relationship Id="rId4" Type="http://schemas.openxmlformats.org/officeDocument/2006/relationships/slideLayout" Target="../slideLayouts/slideLayout16.xml"/><Relationship Id="rId9" Type="http://schemas.openxmlformats.org/officeDocument/2006/relationships/slideLayout" Target="../slideLayouts/slideLayout2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30820CF-B880-4189-942D-D702A7CBA730}" type="datetimeFigureOut">
              <a:rPr lang="zh-CN" altLang="en-US" smtClean="0"/>
              <a:t>2018/8/15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73" r:id="rId12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33" tIns="45717" rIns="91433" bIns="45717" rtlCol="0" anchor="ctr">
            <a:normAutofit/>
          </a:bodyPr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600201"/>
            <a:ext cx="8229600" cy="4525963"/>
          </a:xfrm>
          <a:prstGeom prst="rect">
            <a:avLst/>
          </a:prstGeom>
        </p:spPr>
        <p:txBody>
          <a:bodyPr vert="horz" lIns="91433" tIns="45717" rIns="91433" bIns="45717" rtlCol="0">
            <a:normAutofit/>
          </a:bodyPr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457200" y="6356351"/>
            <a:ext cx="2133600" cy="365125"/>
          </a:xfrm>
          <a:prstGeom prst="rect">
            <a:avLst/>
          </a:prstGeom>
        </p:spPr>
        <p:txBody>
          <a:bodyPr vert="horz" lIns="91433" tIns="45717" rIns="91433" bIns="45717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914329"/>
            <a:fld id="{530820CF-B880-4189-942D-D702A7CBA730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 defTabSz="914329"/>
              <a:t>2018/8/15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3124200" y="6356351"/>
            <a:ext cx="2895600" cy="365125"/>
          </a:xfrm>
          <a:prstGeom prst="rect">
            <a:avLst/>
          </a:prstGeom>
        </p:spPr>
        <p:txBody>
          <a:bodyPr vert="horz" lIns="91433" tIns="45717" rIns="91433" bIns="45717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914329"/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6553200" y="6356351"/>
            <a:ext cx="2133600" cy="365125"/>
          </a:xfrm>
          <a:prstGeom prst="rect">
            <a:avLst/>
          </a:prstGeom>
        </p:spPr>
        <p:txBody>
          <a:bodyPr vert="horz" lIns="91433" tIns="45717" rIns="91433" bIns="45717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914329"/>
            <a:fld id="{0C913308-F349-4B6D-A68A-DD1791B4A57B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 defTabSz="914329"/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1378383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</p:sldLayoutIdLst>
  <p:txStyles>
    <p:titleStyle>
      <a:lvl1pPr algn="ctr" defTabSz="914329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873" indent="-342873" algn="l" defTabSz="914329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892" indent="-285728" algn="l" defTabSz="914329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2911" indent="-228582" algn="l" defTabSz="914329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075" indent="-228582" algn="l" defTabSz="914329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239" indent="-228582" algn="l" defTabSz="914329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404" indent="-228582" algn="l" defTabSz="914329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568" indent="-228582" algn="l" defTabSz="914329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8733" indent="-228582" algn="l" defTabSz="914329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5897" indent="-228582" algn="l" defTabSz="914329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329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164" algn="l" defTabSz="914329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329" algn="l" defTabSz="914329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493" algn="l" defTabSz="914329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657" algn="l" defTabSz="914329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5822" algn="l" defTabSz="914329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2986" algn="l" defTabSz="914329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150" algn="l" defTabSz="914329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315" algn="l" defTabSz="914329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2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4.xml"/><Relationship Id="rId4" Type="http://schemas.openxmlformats.org/officeDocument/2006/relationships/image" Target="../media/image2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4.xml"/><Relationship Id="rId5" Type="http://schemas.openxmlformats.org/officeDocument/2006/relationships/image" Target="../media/image5.png"/><Relationship Id="rId4" Type="http://schemas.openxmlformats.org/officeDocument/2006/relationships/image" Target="../media/image2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4.xml"/><Relationship Id="rId6" Type="http://schemas.openxmlformats.org/officeDocument/2006/relationships/image" Target="../media/image7.png"/><Relationship Id="rId5" Type="http://schemas.openxmlformats.org/officeDocument/2006/relationships/image" Target="../media/image6.png"/><Relationship Id="rId4" Type="http://schemas.openxmlformats.org/officeDocument/2006/relationships/image" Target="../media/image2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zh-CN" altLang="en-US" dirty="0" smtClean="0"/>
              <a:t>力的分解合成习题课</a:t>
            </a:r>
            <a:endParaRPr lang="zh-CN" altLang="en-US" dirty="0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712667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3" name="图片 52">
            <a:extLst>
              <a:ext uri="{FF2B5EF4-FFF2-40B4-BE49-F238E27FC236}">
                <a16:creationId xmlns="" xmlns:a16="http://schemas.microsoft.com/office/drawing/2014/main" id="{DDB4CE5B-A8C8-4061-8455-6F1A5733A209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45499"/>
          <a:stretch/>
        </p:blipFill>
        <p:spPr>
          <a:xfrm>
            <a:off x="7915208" y="1263232"/>
            <a:ext cx="1013028" cy="2298030"/>
          </a:xfrm>
          <a:prstGeom prst="rect">
            <a:avLst/>
          </a:prstGeom>
        </p:spPr>
      </p:pic>
      <p:pic>
        <p:nvPicPr>
          <p:cNvPr id="52" name="图片 51">
            <a:hlinkClick r:id="" action="ppaction://hlinkshowjump?jump=firstslide"/>
            <a:extLst>
              <a:ext uri="{FF2B5EF4-FFF2-40B4-BE49-F238E27FC236}">
                <a16:creationId xmlns="" xmlns:a16="http://schemas.microsoft.com/office/drawing/2014/main" id="{5E7EADDB-BD11-4913-8A3D-F07819D58D0F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85132" y="5721920"/>
            <a:ext cx="524760" cy="699235"/>
          </a:xfrm>
          <a:prstGeom prst="rect">
            <a:avLst/>
          </a:prstGeom>
        </p:spPr>
      </p:pic>
      <p:sp>
        <p:nvSpPr>
          <p:cNvPr id="15" name="Rectangle 2"/>
          <p:cNvSpPr>
            <a:spLocks noChangeArrowheads="1"/>
          </p:cNvSpPr>
          <p:nvPr/>
        </p:nvSpPr>
        <p:spPr bwMode="auto">
          <a:xfrm>
            <a:off x="516059" y="260648"/>
            <a:ext cx="8193833" cy="48170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38414" tIns="19207" rIns="38414" bIns="19207" numCol="1" anchor="ctr" anchorCtr="0" compatLnSpc="1">
            <a:prstTxWarp prst="textNoShape">
              <a:avLst/>
            </a:prstTxWarp>
            <a:spAutoFit/>
          </a:bodyPr>
          <a:lstStyle/>
          <a:p>
            <a:pPr defTabSz="384139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en-US" altLang="zh-CN" sz="2300" b="1" dirty="0">
                <a:latin typeface="Times New Roman" pitchFamily="18" charset="0"/>
                <a:cs typeface="Times New Roman" pitchFamily="18" charset="0"/>
              </a:rPr>
              <a:t>(</a:t>
            </a:r>
            <a:r>
              <a:rPr lang="en-US" altLang="zh-CN" sz="2300" b="1" dirty="0">
                <a:latin typeface="Times New Roman" pitchFamily="18" charset="0"/>
                <a:cs typeface="Times New Roman" pitchFamily="18" charset="0"/>
              </a:rPr>
              <a:t>1</a:t>
            </a:r>
            <a:r>
              <a:rPr lang="en-US" altLang="zh-CN" sz="2300" b="1" dirty="0">
                <a:latin typeface="Times New Roman" pitchFamily="18" charset="0"/>
                <a:cs typeface="Times New Roman" pitchFamily="18" charset="0"/>
              </a:rPr>
              <a:t>)</a:t>
            </a:r>
            <a:r>
              <a:rPr lang="zh-CN" altLang="en-US" sz="2300" b="1" dirty="0">
                <a:latin typeface="Times New Roman" pitchFamily="18" charset="0"/>
                <a:cs typeface="Times New Roman" pitchFamily="18" charset="0"/>
              </a:rPr>
              <a:t>三</a:t>
            </a:r>
            <a:r>
              <a:rPr lang="zh-CN" altLang="en-US" sz="2300" b="1" dirty="0">
                <a:latin typeface="Times New Roman" pitchFamily="18" charset="0"/>
                <a:cs typeface="Times New Roman" pitchFamily="18" charset="0"/>
              </a:rPr>
              <a:t>个共面的共点力大小分别是</a:t>
            </a:r>
            <a:r>
              <a:rPr lang="en-US" altLang="zh-CN" sz="2300" b="1" i="1" dirty="0">
                <a:latin typeface="Times New Roman" pitchFamily="18" charset="0"/>
                <a:cs typeface="Times New Roman" pitchFamily="18" charset="0"/>
              </a:rPr>
              <a:t>F</a:t>
            </a:r>
            <a:r>
              <a:rPr lang="en-US" altLang="zh-CN" sz="2300" b="1" baseline="-25000" dirty="0">
                <a:latin typeface="Times New Roman" pitchFamily="18" charset="0"/>
                <a:cs typeface="Times New Roman" pitchFamily="18" charset="0"/>
              </a:rPr>
              <a:t>1</a:t>
            </a:r>
            <a:r>
              <a:rPr lang="zh-CN" altLang="en-US" sz="2300" b="1" dirty="0">
                <a:latin typeface="Times New Roman" pitchFamily="18" charset="0"/>
                <a:cs typeface="Times New Roman" pitchFamily="18" charset="0"/>
              </a:rPr>
              <a:t>、</a:t>
            </a:r>
            <a:r>
              <a:rPr lang="en-US" altLang="zh-CN" sz="2300" b="1" i="1" dirty="0">
                <a:latin typeface="Times New Roman" pitchFamily="18" charset="0"/>
                <a:cs typeface="Times New Roman" pitchFamily="18" charset="0"/>
              </a:rPr>
              <a:t>F</a:t>
            </a:r>
            <a:r>
              <a:rPr lang="en-US" altLang="zh-CN" sz="2300" b="1" baseline="-25000" dirty="0">
                <a:latin typeface="Times New Roman" pitchFamily="18" charset="0"/>
                <a:cs typeface="Times New Roman" pitchFamily="18" charset="0"/>
              </a:rPr>
              <a:t>2</a:t>
            </a:r>
            <a:r>
              <a:rPr lang="zh-CN" altLang="en-US" sz="2300" b="1" dirty="0">
                <a:latin typeface="Times New Roman" pitchFamily="18" charset="0"/>
                <a:cs typeface="Times New Roman" pitchFamily="18" charset="0"/>
              </a:rPr>
              <a:t>、</a:t>
            </a:r>
            <a:r>
              <a:rPr lang="en-US" altLang="zh-CN" sz="2300" b="1" i="1" dirty="0">
                <a:latin typeface="Times New Roman" pitchFamily="18" charset="0"/>
                <a:cs typeface="Times New Roman" pitchFamily="18" charset="0"/>
              </a:rPr>
              <a:t>F</a:t>
            </a:r>
            <a:r>
              <a:rPr lang="en-US" altLang="zh-CN" sz="2300" b="1" baseline="-25000" dirty="0">
                <a:latin typeface="Times New Roman" pitchFamily="18" charset="0"/>
                <a:cs typeface="Times New Roman" pitchFamily="18" charset="0"/>
              </a:rPr>
              <a:t>3</a:t>
            </a:r>
            <a:r>
              <a:rPr lang="zh-CN" altLang="en-US" sz="2300" b="1" dirty="0">
                <a:latin typeface="Times New Roman" pitchFamily="18" charset="0"/>
                <a:cs typeface="Times New Roman" pitchFamily="18" charset="0"/>
              </a:rPr>
              <a:t>，关于它们的合力</a:t>
            </a:r>
            <a:r>
              <a:rPr lang="en-US" altLang="zh-CN" sz="2300" b="1" i="1" dirty="0">
                <a:latin typeface="Times New Roman" pitchFamily="18" charset="0"/>
                <a:cs typeface="Times New Roman" pitchFamily="18" charset="0"/>
              </a:rPr>
              <a:t>F</a:t>
            </a:r>
            <a:r>
              <a:rPr lang="zh-CN" altLang="en-US" sz="2300" b="1" dirty="0">
                <a:latin typeface="Times New Roman" pitchFamily="18" charset="0"/>
                <a:cs typeface="Times New Roman" pitchFamily="18" charset="0"/>
              </a:rPr>
              <a:t>的大小，下列说法中正确的是</a:t>
            </a:r>
            <a:r>
              <a:rPr lang="en-US" altLang="zh-CN" sz="2300" b="1" dirty="0">
                <a:latin typeface="Times New Roman" pitchFamily="18" charset="0"/>
                <a:cs typeface="Times New Roman" pitchFamily="18" charset="0"/>
              </a:rPr>
              <a:t>(          )</a:t>
            </a:r>
            <a:endParaRPr lang="en-US" altLang="zh-CN" sz="2300" b="1" dirty="0">
              <a:latin typeface="Times New Roman" pitchFamily="18" charset="0"/>
              <a:cs typeface="Times New Roman" pitchFamily="18" charset="0"/>
            </a:endParaRPr>
          </a:p>
          <a:p>
            <a:pPr defTabSz="384139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en-US" altLang="zh-CN" sz="2300" b="1" dirty="0">
                <a:latin typeface="Times New Roman" pitchFamily="18" charset="0"/>
                <a:cs typeface="Times New Roman" pitchFamily="18" charset="0"/>
              </a:rPr>
              <a:t>A.</a:t>
            </a:r>
            <a:r>
              <a:rPr lang="zh-CN" altLang="en-US" sz="2300" b="1" dirty="0">
                <a:latin typeface="Times New Roman" pitchFamily="18" charset="0"/>
                <a:cs typeface="Times New Roman" pitchFamily="18" charset="0"/>
              </a:rPr>
              <a:t>无论</a:t>
            </a:r>
            <a:r>
              <a:rPr lang="en-US" altLang="zh-CN" sz="2300" b="1" i="1" dirty="0">
                <a:latin typeface="Times New Roman" pitchFamily="18" charset="0"/>
                <a:cs typeface="Times New Roman" pitchFamily="18" charset="0"/>
              </a:rPr>
              <a:t>F</a:t>
            </a:r>
            <a:r>
              <a:rPr lang="en-US" altLang="zh-CN" sz="2300" b="1" baseline="-25000" dirty="0">
                <a:latin typeface="Times New Roman" pitchFamily="18" charset="0"/>
                <a:cs typeface="Times New Roman" pitchFamily="18" charset="0"/>
              </a:rPr>
              <a:t>1</a:t>
            </a:r>
            <a:r>
              <a:rPr lang="zh-CN" altLang="en-US" sz="2300" b="1" dirty="0">
                <a:latin typeface="Times New Roman" pitchFamily="18" charset="0"/>
                <a:cs typeface="Times New Roman" pitchFamily="18" charset="0"/>
              </a:rPr>
              <a:t>、</a:t>
            </a:r>
            <a:r>
              <a:rPr lang="en-US" altLang="zh-CN" sz="2300" b="1" i="1" dirty="0">
                <a:latin typeface="Times New Roman" pitchFamily="18" charset="0"/>
                <a:cs typeface="Times New Roman" pitchFamily="18" charset="0"/>
              </a:rPr>
              <a:t>F</a:t>
            </a:r>
            <a:r>
              <a:rPr lang="en-US" altLang="zh-CN" sz="2300" b="1" baseline="-25000" dirty="0">
                <a:latin typeface="Times New Roman" pitchFamily="18" charset="0"/>
                <a:cs typeface="Times New Roman" pitchFamily="18" charset="0"/>
              </a:rPr>
              <a:t>2</a:t>
            </a:r>
            <a:r>
              <a:rPr lang="zh-CN" altLang="en-US" sz="2300" b="1" dirty="0">
                <a:latin typeface="Times New Roman" pitchFamily="18" charset="0"/>
                <a:cs typeface="Times New Roman" pitchFamily="18" charset="0"/>
              </a:rPr>
              <a:t>、</a:t>
            </a:r>
            <a:r>
              <a:rPr lang="en-US" altLang="zh-CN" sz="2300" b="1" i="1" dirty="0">
                <a:latin typeface="Times New Roman" pitchFamily="18" charset="0"/>
                <a:cs typeface="Times New Roman" pitchFamily="18" charset="0"/>
              </a:rPr>
              <a:t>F</a:t>
            </a:r>
            <a:r>
              <a:rPr lang="en-US" altLang="zh-CN" sz="2300" b="1" baseline="-25000" dirty="0">
                <a:latin typeface="Times New Roman" pitchFamily="18" charset="0"/>
                <a:cs typeface="Times New Roman" pitchFamily="18" charset="0"/>
              </a:rPr>
              <a:t>3</a:t>
            </a:r>
            <a:r>
              <a:rPr lang="zh-CN" altLang="en-US" sz="2300" b="1" dirty="0">
                <a:latin typeface="Times New Roman" pitchFamily="18" charset="0"/>
                <a:cs typeface="Times New Roman" pitchFamily="18" charset="0"/>
              </a:rPr>
              <a:t>如何取值，</a:t>
            </a:r>
            <a:r>
              <a:rPr lang="en-US" altLang="zh-CN" sz="2300" b="1" i="1" dirty="0">
                <a:latin typeface="Times New Roman" pitchFamily="18" charset="0"/>
                <a:cs typeface="Times New Roman" pitchFamily="18" charset="0"/>
              </a:rPr>
              <a:t>F</a:t>
            </a:r>
            <a:r>
              <a:rPr lang="zh-CN" altLang="en-US" sz="2300" b="1" dirty="0">
                <a:latin typeface="Times New Roman" pitchFamily="18" charset="0"/>
                <a:cs typeface="Times New Roman" pitchFamily="18" charset="0"/>
              </a:rPr>
              <a:t>大小的取值范围一定是</a:t>
            </a:r>
            <a:r>
              <a:rPr lang="en-US" altLang="zh-CN" sz="2300" b="1" dirty="0">
                <a:latin typeface="Times New Roman" pitchFamily="18" charset="0"/>
                <a:cs typeface="Times New Roman" pitchFamily="18" charset="0"/>
              </a:rPr>
              <a:t>0≤</a:t>
            </a:r>
            <a:r>
              <a:rPr lang="en-US" altLang="zh-CN" sz="2300" b="1" i="1" dirty="0">
                <a:latin typeface="Times New Roman" pitchFamily="18" charset="0"/>
                <a:cs typeface="Times New Roman" pitchFamily="18" charset="0"/>
              </a:rPr>
              <a:t>F</a:t>
            </a:r>
            <a:r>
              <a:rPr lang="en-US" altLang="zh-CN" sz="2300" b="1" dirty="0">
                <a:latin typeface="Times New Roman" pitchFamily="18" charset="0"/>
                <a:cs typeface="Times New Roman" pitchFamily="18" charset="0"/>
              </a:rPr>
              <a:t>≤</a:t>
            </a:r>
            <a:r>
              <a:rPr lang="en-US" altLang="zh-CN" sz="2300" b="1" i="1" dirty="0">
                <a:latin typeface="Times New Roman" pitchFamily="18" charset="0"/>
                <a:cs typeface="Times New Roman" pitchFamily="18" charset="0"/>
              </a:rPr>
              <a:t>F</a:t>
            </a:r>
            <a:r>
              <a:rPr lang="en-US" altLang="zh-CN" sz="2300" b="1" baseline="-25000" dirty="0">
                <a:latin typeface="Times New Roman" pitchFamily="18" charset="0"/>
                <a:cs typeface="Times New Roman" pitchFamily="18" charset="0"/>
              </a:rPr>
              <a:t>1</a:t>
            </a:r>
            <a:r>
              <a:rPr lang="zh-CN" altLang="en-US" sz="2300" b="1" dirty="0">
                <a:latin typeface="Times New Roman" pitchFamily="18" charset="0"/>
                <a:cs typeface="Times New Roman" pitchFamily="18" charset="0"/>
              </a:rPr>
              <a:t>＋</a:t>
            </a:r>
            <a:r>
              <a:rPr lang="en-US" altLang="zh-CN" sz="2300" b="1" i="1" dirty="0">
                <a:latin typeface="Times New Roman" pitchFamily="18" charset="0"/>
                <a:cs typeface="Times New Roman" pitchFamily="18" charset="0"/>
              </a:rPr>
              <a:t>F</a:t>
            </a:r>
            <a:r>
              <a:rPr lang="en-US" altLang="zh-CN" sz="2300" b="1" baseline="-25000" dirty="0">
                <a:latin typeface="Times New Roman" pitchFamily="18" charset="0"/>
                <a:cs typeface="Times New Roman" pitchFamily="18" charset="0"/>
              </a:rPr>
              <a:t>2</a:t>
            </a:r>
            <a:r>
              <a:rPr lang="zh-CN" altLang="en-US" sz="2300" b="1" dirty="0">
                <a:latin typeface="Times New Roman" pitchFamily="18" charset="0"/>
                <a:cs typeface="Times New Roman" pitchFamily="18" charset="0"/>
              </a:rPr>
              <a:t>＋</a:t>
            </a:r>
            <a:r>
              <a:rPr lang="en-US" altLang="zh-CN" sz="2300" b="1" i="1" dirty="0">
                <a:latin typeface="Times New Roman" pitchFamily="18" charset="0"/>
                <a:cs typeface="Times New Roman" pitchFamily="18" charset="0"/>
              </a:rPr>
              <a:t>F</a:t>
            </a:r>
            <a:r>
              <a:rPr lang="en-US" altLang="zh-CN" sz="2300" b="1" baseline="-25000" dirty="0">
                <a:latin typeface="Times New Roman" pitchFamily="18" charset="0"/>
                <a:cs typeface="Times New Roman" pitchFamily="18" charset="0"/>
              </a:rPr>
              <a:t>3</a:t>
            </a:r>
          </a:p>
          <a:p>
            <a:pPr defTabSz="384139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en-US" altLang="zh-CN" sz="2300" b="1" dirty="0">
                <a:latin typeface="Times New Roman" pitchFamily="18" charset="0"/>
                <a:cs typeface="Times New Roman" pitchFamily="18" charset="0"/>
              </a:rPr>
              <a:t>B.</a:t>
            </a:r>
            <a:r>
              <a:rPr lang="en-US" altLang="zh-CN" sz="2300" b="1" i="1" dirty="0">
                <a:latin typeface="Times New Roman" pitchFamily="18" charset="0"/>
                <a:cs typeface="Times New Roman" pitchFamily="18" charset="0"/>
              </a:rPr>
              <a:t>F</a:t>
            </a:r>
            <a:r>
              <a:rPr lang="zh-CN" altLang="en-US" sz="2300" b="1" dirty="0">
                <a:latin typeface="Times New Roman" pitchFamily="18" charset="0"/>
                <a:cs typeface="Times New Roman" pitchFamily="18" charset="0"/>
              </a:rPr>
              <a:t>至少比</a:t>
            </a:r>
            <a:r>
              <a:rPr lang="en-US" altLang="zh-CN" sz="2300" b="1" i="1" dirty="0">
                <a:latin typeface="Times New Roman" pitchFamily="18" charset="0"/>
                <a:cs typeface="Times New Roman" pitchFamily="18" charset="0"/>
              </a:rPr>
              <a:t>F</a:t>
            </a:r>
            <a:r>
              <a:rPr lang="en-US" altLang="zh-CN" sz="2300" b="1" baseline="-25000" dirty="0">
                <a:latin typeface="Times New Roman" pitchFamily="18" charset="0"/>
                <a:cs typeface="Times New Roman" pitchFamily="18" charset="0"/>
              </a:rPr>
              <a:t>1</a:t>
            </a:r>
            <a:r>
              <a:rPr lang="zh-CN" altLang="en-US" sz="2300" b="1" dirty="0">
                <a:latin typeface="Times New Roman" pitchFamily="18" charset="0"/>
                <a:cs typeface="Times New Roman" pitchFamily="18" charset="0"/>
              </a:rPr>
              <a:t>、</a:t>
            </a:r>
            <a:r>
              <a:rPr lang="en-US" altLang="zh-CN" sz="2300" b="1" i="1" dirty="0">
                <a:latin typeface="Times New Roman" pitchFamily="18" charset="0"/>
                <a:cs typeface="Times New Roman" pitchFamily="18" charset="0"/>
              </a:rPr>
              <a:t>F</a:t>
            </a:r>
            <a:r>
              <a:rPr lang="en-US" altLang="zh-CN" sz="2300" b="1" baseline="-25000" dirty="0">
                <a:latin typeface="Times New Roman" pitchFamily="18" charset="0"/>
                <a:cs typeface="Times New Roman" pitchFamily="18" charset="0"/>
              </a:rPr>
              <a:t>2</a:t>
            </a:r>
            <a:r>
              <a:rPr lang="zh-CN" altLang="en-US" sz="2300" b="1" dirty="0">
                <a:latin typeface="Times New Roman" pitchFamily="18" charset="0"/>
                <a:cs typeface="Times New Roman" pitchFamily="18" charset="0"/>
              </a:rPr>
              <a:t>、</a:t>
            </a:r>
            <a:r>
              <a:rPr lang="en-US" altLang="zh-CN" sz="2300" b="1" i="1" dirty="0">
                <a:latin typeface="Times New Roman" pitchFamily="18" charset="0"/>
                <a:cs typeface="Times New Roman" pitchFamily="18" charset="0"/>
              </a:rPr>
              <a:t>F</a:t>
            </a:r>
            <a:r>
              <a:rPr lang="en-US" altLang="zh-CN" sz="2300" b="1" baseline="-25000" dirty="0">
                <a:latin typeface="Times New Roman" pitchFamily="18" charset="0"/>
                <a:cs typeface="Times New Roman" pitchFamily="18" charset="0"/>
              </a:rPr>
              <a:t>3</a:t>
            </a:r>
            <a:r>
              <a:rPr lang="zh-CN" altLang="en-US" sz="2300" b="1" dirty="0">
                <a:latin typeface="Times New Roman" pitchFamily="18" charset="0"/>
                <a:cs typeface="Times New Roman" pitchFamily="18" charset="0"/>
              </a:rPr>
              <a:t>中的某一个大</a:t>
            </a:r>
          </a:p>
          <a:p>
            <a:pPr defTabSz="384139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en-US" altLang="zh-CN" sz="2300" b="1" dirty="0">
                <a:latin typeface="Times New Roman" pitchFamily="18" charset="0"/>
                <a:cs typeface="Times New Roman" pitchFamily="18" charset="0"/>
              </a:rPr>
              <a:t>C.</a:t>
            </a:r>
            <a:r>
              <a:rPr lang="zh-CN" altLang="en-US" sz="2300" b="1" dirty="0">
                <a:latin typeface="Times New Roman" pitchFamily="18" charset="0"/>
                <a:cs typeface="Times New Roman" pitchFamily="18" charset="0"/>
              </a:rPr>
              <a:t>若</a:t>
            </a:r>
            <a:r>
              <a:rPr lang="en-US" altLang="zh-CN" sz="2300" b="1" i="1" dirty="0">
                <a:latin typeface="Times New Roman" pitchFamily="18" charset="0"/>
                <a:cs typeface="Times New Roman" pitchFamily="18" charset="0"/>
              </a:rPr>
              <a:t>F</a:t>
            </a:r>
            <a:r>
              <a:rPr lang="en-US" altLang="zh-CN" sz="2300" b="1" baseline="-25000" dirty="0">
                <a:latin typeface="Times New Roman" pitchFamily="18" charset="0"/>
                <a:cs typeface="Times New Roman" pitchFamily="18" charset="0"/>
              </a:rPr>
              <a:t>1</a:t>
            </a:r>
            <a:r>
              <a:rPr lang="en-US" altLang="zh-CN" sz="2300" b="1" dirty="0">
                <a:latin typeface="Times New Roman" pitchFamily="18" charset="0"/>
                <a:cs typeface="Times New Roman" pitchFamily="18" charset="0"/>
              </a:rPr>
              <a:t>∶</a:t>
            </a:r>
            <a:r>
              <a:rPr lang="en-US" altLang="zh-CN" sz="2300" b="1" i="1" dirty="0">
                <a:latin typeface="Times New Roman" pitchFamily="18" charset="0"/>
                <a:cs typeface="Times New Roman" pitchFamily="18" charset="0"/>
              </a:rPr>
              <a:t>F</a:t>
            </a:r>
            <a:r>
              <a:rPr lang="en-US" altLang="zh-CN" sz="2300" b="1" baseline="-25000" dirty="0">
                <a:latin typeface="Times New Roman" pitchFamily="18" charset="0"/>
                <a:cs typeface="Times New Roman" pitchFamily="18" charset="0"/>
              </a:rPr>
              <a:t>2</a:t>
            </a:r>
            <a:r>
              <a:rPr lang="en-US" altLang="zh-CN" sz="2300" b="1" dirty="0">
                <a:latin typeface="Times New Roman" pitchFamily="18" charset="0"/>
                <a:cs typeface="Times New Roman" pitchFamily="18" charset="0"/>
              </a:rPr>
              <a:t>∶</a:t>
            </a:r>
            <a:r>
              <a:rPr lang="en-US" altLang="zh-CN" sz="2300" b="1" i="1" dirty="0">
                <a:latin typeface="Times New Roman" pitchFamily="18" charset="0"/>
                <a:cs typeface="Times New Roman" pitchFamily="18" charset="0"/>
              </a:rPr>
              <a:t>F</a:t>
            </a:r>
            <a:r>
              <a:rPr lang="en-US" altLang="zh-CN" sz="2300" b="1" baseline="-25000" dirty="0">
                <a:latin typeface="Times New Roman" pitchFamily="18" charset="0"/>
                <a:cs typeface="Times New Roman" pitchFamily="18" charset="0"/>
              </a:rPr>
              <a:t>3</a:t>
            </a:r>
            <a:r>
              <a:rPr lang="zh-CN" altLang="en-US" sz="2300" b="1" dirty="0">
                <a:latin typeface="Times New Roman" pitchFamily="18" charset="0"/>
                <a:cs typeface="Times New Roman" pitchFamily="18" charset="0"/>
              </a:rPr>
              <a:t>＝</a:t>
            </a:r>
            <a:r>
              <a:rPr lang="en-US" altLang="zh-CN" sz="2300" b="1" dirty="0">
                <a:latin typeface="Times New Roman" pitchFamily="18" charset="0"/>
                <a:cs typeface="Times New Roman" pitchFamily="18" charset="0"/>
              </a:rPr>
              <a:t>3∶6∶8</a:t>
            </a:r>
            <a:r>
              <a:rPr lang="zh-CN" altLang="en-US" sz="2300" b="1" dirty="0">
                <a:latin typeface="Times New Roman" pitchFamily="18" charset="0"/>
                <a:cs typeface="Times New Roman" pitchFamily="18" charset="0"/>
              </a:rPr>
              <a:t>，只要适当调整它们之间的夹角，一定能使合力</a:t>
            </a:r>
            <a:r>
              <a:rPr lang="en-US" altLang="zh-CN" sz="2300" b="1" i="1" dirty="0">
                <a:latin typeface="Times New Roman" pitchFamily="18" charset="0"/>
                <a:cs typeface="Times New Roman" pitchFamily="18" charset="0"/>
              </a:rPr>
              <a:t>F</a:t>
            </a:r>
            <a:r>
              <a:rPr lang="zh-CN" altLang="en-US" sz="2300" b="1" dirty="0">
                <a:latin typeface="Times New Roman" pitchFamily="18" charset="0"/>
                <a:cs typeface="Times New Roman" pitchFamily="18" charset="0"/>
              </a:rPr>
              <a:t>为</a:t>
            </a:r>
            <a:r>
              <a:rPr lang="en-US" altLang="zh-CN" sz="2300" b="1" dirty="0">
                <a:latin typeface="Times New Roman" pitchFamily="18" charset="0"/>
                <a:cs typeface="Times New Roman" pitchFamily="18" charset="0"/>
              </a:rPr>
              <a:t>0</a:t>
            </a:r>
          </a:p>
          <a:p>
            <a:pPr defTabSz="384139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en-US" altLang="zh-CN" sz="2300" b="1" dirty="0">
                <a:latin typeface="Times New Roman" pitchFamily="18" charset="0"/>
                <a:cs typeface="Times New Roman" pitchFamily="18" charset="0"/>
              </a:rPr>
              <a:t>D.</a:t>
            </a:r>
            <a:r>
              <a:rPr lang="zh-CN" altLang="en-US" sz="2300" b="1" dirty="0">
                <a:latin typeface="Times New Roman" pitchFamily="18" charset="0"/>
                <a:cs typeface="Times New Roman" pitchFamily="18" charset="0"/>
              </a:rPr>
              <a:t>若不能通过平移使三个力组成三角形，则它们的合力</a:t>
            </a:r>
            <a:r>
              <a:rPr lang="en-US" altLang="zh-CN" sz="2300" b="1" i="1" dirty="0">
                <a:latin typeface="Times New Roman" pitchFamily="18" charset="0"/>
                <a:cs typeface="Times New Roman" pitchFamily="18" charset="0"/>
              </a:rPr>
              <a:t>F</a:t>
            </a:r>
            <a:r>
              <a:rPr lang="zh-CN" altLang="en-US" sz="2300" b="1" dirty="0">
                <a:latin typeface="Times New Roman" pitchFamily="18" charset="0"/>
                <a:cs typeface="Times New Roman" pitchFamily="18" charset="0"/>
              </a:rPr>
              <a:t>一定不为</a:t>
            </a:r>
            <a:r>
              <a:rPr lang="en-US" altLang="zh-CN" sz="2300" b="1" dirty="0">
                <a:latin typeface="Times New Roman" pitchFamily="18" charset="0"/>
                <a:cs typeface="Times New Roman" pitchFamily="18" charset="0"/>
              </a:rPr>
              <a:t>0</a:t>
            </a:r>
            <a:endParaRPr lang="zh-CN" altLang="en-US" sz="23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6" name="矩形 15"/>
          <p:cNvSpPr/>
          <p:nvPr/>
        </p:nvSpPr>
        <p:spPr>
          <a:xfrm>
            <a:off x="4860032" y="980728"/>
            <a:ext cx="470438" cy="392732"/>
          </a:xfrm>
          <a:prstGeom prst="rect">
            <a:avLst/>
          </a:prstGeom>
        </p:spPr>
        <p:txBody>
          <a:bodyPr wrap="square" lIns="38414" tIns="19207" rIns="38414" bIns="19207">
            <a:spAutoFit/>
          </a:bodyPr>
          <a:lstStyle/>
          <a:p>
            <a:r>
              <a:rPr lang="en-US" altLang="zh-CN" sz="2300" b="1" dirty="0">
                <a:solidFill>
                  <a:srgbClr val="FF0000"/>
                </a:solidFill>
                <a:latin typeface="Times New Roman" pitchFamily="18" charset="0"/>
                <a:ea typeface="楷体" pitchFamily="49" charset="-122"/>
                <a:cs typeface="Times New Roman" pitchFamily="18" charset="0"/>
              </a:rPr>
              <a:t>C</a:t>
            </a:r>
            <a:endParaRPr lang="zh-CN" altLang="en-US" sz="2300" b="1" dirty="0">
              <a:solidFill>
                <a:srgbClr val="FF0000"/>
              </a:solidFill>
              <a:latin typeface="Times New Roman" pitchFamily="18" charset="0"/>
              <a:ea typeface="楷体" pitchFamily="49" charset="-122"/>
              <a:cs typeface="Times New Roman" pitchFamily="18" charset="0"/>
            </a:endParaRPr>
          </a:p>
        </p:txBody>
      </p:sp>
      <p:sp>
        <p:nvSpPr>
          <p:cNvPr id="14" name="页脚占位符 11">
            <a:extLst>
              <a:ext uri="{FF2B5EF4-FFF2-40B4-BE49-F238E27FC236}">
                <a16:creationId xmlns="" xmlns:a16="http://schemas.microsoft.com/office/drawing/2014/main" id="{C7CE62B0-C29B-4074-A627-1BEF25E9505B}"/>
              </a:ext>
            </a:extLst>
          </p:cNvPr>
          <p:cNvSpPr txBox="1">
            <a:spLocks/>
          </p:cNvSpPr>
          <p:nvPr/>
        </p:nvSpPr>
        <p:spPr>
          <a:xfrm>
            <a:off x="8000018" y="1935491"/>
            <a:ext cx="1013027" cy="1003186"/>
          </a:xfrm>
          <a:prstGeom prst="rect">
            <a:avLst/>
          </a:prstGeom>
        </p:spPr>
        <p:txBody>
          <a:bodyPr vert="horz" lIns="27468" tIns="13734" rIns="27468" bIns="13734" rtlCol="0" anchor="ctr"/>
          <a:lstStyle>
            <a:defPPr>
              <a:defRPr lang="zh-CN"/>
            </a:defPPr>
            <a:lvl1pPr marL="0" algn="l" defTabSz="1827530" rtl="0" eaLnBrk="1" latinLnBrk="0" hangingPunct="1">
              <a:defRPr sz="2400" b="1" kern="1200">
                <a:solidFill>
                  <a:schemeClr val="tx1"/>
                </a:solidFill>
                <a:latin typeface="方正书宋_GBK" panose="03000509000000000000" pitchFamily="65" charset="-122"/>
                <a:ea typeface="方正书宋_GBK" panose="03000509000000000000" pitchFamily="65" charset="-122"/>
                <a:cs typeface="+mn-cs"/>
              </a:defRPr>
            </a:lvl1pPr>
            <a:lvl2pPr marL="913765" algn="l" defTabSz="1827530" rtl="0" eaLnBrk="1" latinLnBrk="0" hangingPunct="1">
              <a:defRPr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828165" algn="l" defTabSz="1827530" rtl="0" eaLnBrk="1" latinLnBrk="0" hangingPunct="1">
              <a:defRPr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2741930" algn="l" defTabSz="1827530" rtl="0" eaLnBrk="1" latinLnBrk="0" hangingPunct="1">
              <a:defRPr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3655695" algn="l" defTabSz="1827530" rtl="0" eaLnBrk="1" latinLnBrk="0" hangingPunct="1">
              <a:defRPr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4570095" algn="l" defTabSz="1827530" rtl="0" eaLnBrk="1" latinLnBrk="0" hangingPunct="1">
              <a:defRPr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5483860" algn="l" defTabSz="1827530" rtl="0" eaLnBrk="1" latinLnBrk="0" hangingPunct="1">
              <a:defRPr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6397625" algn="l" defTabSz="1827530" rtl="0" eaLnBrk="1" latinLnBrk="0" hangingPunct="1">
              <a:defRPr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7311390" algn="l" defTabSz="1827530" rtl="0" eaLnBrk="1" latinLnBrk="0" hangingPunct="1">
              <a:defRPr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zh-CN" altLang="en-US" sz="1500" dirty="0">
                <a:latin typeface="宋体" panose="02010600030101010101" pitchFamily="2" charset="-122"/>
                <a:ea typeface="宋体" panose="02010600030101010101" pitchFamily="2" charset="-122"/>
              </a:rPr>
              <a:t>第</a:t>
            </a:r>
            <a:r>
              <a:rPr lang="en-US" altLang="zh-CN" sz="1500" dirty="0">
                <a:latin typeface="宋体" panose="02010600030101010101" pitchFamily="2" charset="-122"/>
                <a:ea typeface="宋体" panose="02010600030101010101" pitchFamily="2" charset="-122"/>
              </a:rPr>
              <a:t>4</a:t>
            </a:r>
            <a:r>
              <a:rPr lang="zh-CN" altLang="en-US" sz="1500" dirty="0">
                <a:latin typeface="宋体" panose="02010600030101010101" pitchFamily="2" charset="-122"/>
                <a:ea typeface="宋体" panose="02010600030101010101" pitchFamily="2" charset="-122"/>
              </a:rPr>
              <a:t>课  </a:t>
            </a:r>
            <a:endParaRPr lang="en-US" altLang="zh-CN" sz="1500" dirty="0"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pPr algn="ctr"/>
            <a:r>
              <a:rPr lang="zh-CN" altLang="en-US" sz="1500" dirty="0">
                <a:latin typeface="宋体" panose="02010600030101010101" pitchFamily="2" charset="-122"/>
                <a:ea typeface="宋体" panose="02010600030101010101" pitchFamily="2" charset="-122"/>
              </a:rPr>
              <a:t>第</a:t>
            </a:r>
            <a:r>
              <a:rPr lang="zh-CN" altLang="en-US" sz="1500" b="0" dirty="0">
                <a:latin typeface="宋体" panose="02010600030101010101" pitchFamily="2" charset="-122"/>
                <a:ea typeface="宋体" panose="02010600030101010101" pitchFamily="2" charset="-122"/>
              </a:rPr>
              <a:t>（</a:t>
            </a:r>
            <a:r>
              <a:rPr lang="en-US" altLang="zh-CN" sz="1500" b="0" dirty="0">
                <a:latin typeface="Times New Roman" pitchFamily="18" charset="0"/>
                <a:ea typeface="宋体" panose="02010600030101010101" pitchFamily="2" charset="-122"/>
                <a:cs typeface="Times New Roman" pitchFamily="18" charset="0"/>
              </a:rPr>
              <a:t>1</a:t>
            </a:r>
            <a:r>
              <a:rPr lang="zh-CN" altLang="en-US" sz="1500" b="0" dirty="0">
                <a:latin typeface="宋体" panose="02010600030101010101" pitchFamily="2" charset="-122"/>
                <a:ea typeface="宋体" panose="02010600030101010101" pitchFamily="2" charset="-122"/>
              </a:rPr>
              <a:t>）</a:t>
            </a:r>
            <a:r>
              <a:rPr lang="zh-CN" altLang="en-US" sz="1500" dirty="0">
                <a:latin typeface="宋体" panose="02010600030101010101" pitchFamily="2" charset="-122"/>
                <a:ea typeface="宋体" panose="02010600030101010101" pitchFamily="2" charset="-122"/>
              </a:rPr>
              <a:t>题</a:t>
            </a:r>
          </a:p>
          <a:p>
            <a:pPr algn="ctr"/>
            <a:r>
              <a:rPr lang="en-US" altLang="zh-CN" sz="1500" b="0" dirty="0">
                <a:solidFill>
                  <a:srgbClr val="FF0000"/>
                </a:solidFill>
                <a:latin typeface="Times New Roman" pitchFamily="18" charset="0"/>
                <a:ea typeface="宋体" panose="02010600030101010101" pitchFamily="2" charset="-122"/>
                <a:cs typeface="Times New Roman" pitchFamily="18" charset="0"/>
              </a:rPr>
              <a:t>P19</a:t>
            </a:r>
            <a:endParaRPr lang="zh-CN" altLang="en-US" sz="1500" b="0" dirty="0">
              <a:solidFill>
                <a:srgbClr val="FF0000"/>
              </a:solidFill>
              <a:latin typeface="Times New Roman" pitchFamily="18" charset="0"/>
              <a:ea typeface="宋体" panose="02010600030101010101" pitchFamily="2" charset="-122"/>
              <a:cs typeface="Times New Roman" pitchFamily="18" charset="0"/>
            </a:endParaRPr>
          </a:p>
        </p:txBody>
      </p:sp>
      <p:sp>
        <p:nvSpPr>
          <p:cNvPr id="17" name="页脚占位符 11">
            <a:extLst>
              <a:ext uri="{FF2B5EF4-FFF2-40B4-BE49-F238E27FC236}">
                <a16:creationId xmlns:a16="http://schemas.microsoft.com/office/drawing/2014/main" xmlns="" id="{C7CE62B0-C29B-4074-A627-1BEF25E9505B}"/>
              </a:ext>
            </a:extLst>
          </p:cNvPr>
          <p:cNvSpPr txBox="1">
            <a:spLocks/>
          </p:cNvSpPr>
          <p:nvPr/>
        </p:nvSpPr>
        <p:spPr>
          <a:xfrm>
            <a:off x="1068772" y="4437112"/>
            <a:ext cx="7641120" cy="1003186"/>
          </a:xfrm>
          <a:prstGeom prst="rect">
            <a:avLst/>
          </a:prstGeom>
        </p:spPr>
        <p:txBody>
          <a:bodyPr vert="horz" lIns="27466" tIns="13733" rIns="27466" bIns="13733" rtlCol="0" anchor="ctr"/>
          <a:lstStyle>
            <a:defPPr>
              <a:defRPr lang="zh-CN"/>
            </a:defPPr>
            <a:lvl1pPr marL="0" algn="l" defTabSz="1827530" rtl="0" eaLnBrk="1" latinLnBrk="0" hangingPunct="1">
              <a:defRPr sz="2400" b="1" kern="1200">
                <a:solidFill>
                  <a:schemeClr val="tx1"/>
                </a:solidFill>
                <a:latin typeface="方正书宋_GBK" panose="03000509000000000000" pitchFamily="65" charset="-122"/>
                <a:ea typeface="方正书宋_GBK" panose="03000509000000000000" pitchFamily="65" charset="-122"/>
                <a:cs typeface="+mn-cs"/>
              </a:defRPr>
            </a:lvl1pPr>
            <a:lvl2pPr marL="913765" algn="l" defTabSz="1827530" rtl="0" eaLnBrk="1" latinLnBrk="0" hangingPunct="1">
              <a:defRPr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828165" algn="l" defTabSz="1827530" rtl="0" eaLnBrk="1" latinLnBrk="0" hangingPunct="1">
              <a:defRPr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2741930" algn="l" defTabSz="1827530" rtl="0" eaLnBrk="1" latinLnBrk="0" hangingPunct="1">
              <a:defRPr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3655695" algn="l" defTabSz="1827530" rtl="0" eaLnBrk="1" latinLnBrk="0" hangingPunct="1">
              <a:defRPr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4570095" algn="l" defTabSz="1827530" rtl="0" eaLnBrk="1" latinLnBrk="0" hangingPunct="1">
              <a:defRPr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5483860" algn="l" defTabSz="1827530" rtl="0" eaLnBrk="1" latinLnBrk="0" hangingPunct="1">
              <a:defRPr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6397625" algn="l" defTabSz="1827530" rtl="0" eaLnBrk="1" latinLnBrk="0" hangingPunct="1">
              <a:defRPr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7311390" algn="l" defTabSz="1827530" rtl="0" eaLnBrk="1" latinLnBrk="0" hangingPunct="1">
              <a:defRPr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zh-CN" altLang="en-US" sz="3600" b="0" dirty="0" smtClean="0">
                <a:solidFill>
                  <a:srgbClr val="FF0000"/>
                </a:solidFill>
                <a:latin typeface="Times New Roman" pitchFamily="18" charset="0"/>
                <a:ea typeface="宋体" panose="02010600030101010101" pitchFamily="2" charset="-122"/>
                <a:cs typeface="Times New Roman" pitchFamily="18" charset="0"/>
              </a:rPr>
              <a:t>考点：力的合成</a:t>
            </a:r>
            <a:endParaRPr lang="zh-CN" altLang="en-US" sz="3600" b="0" dirty="0">
              <a:solidFill>
                <a:srgbClr val="FF0000"/>
              </a:solidFill>
              <a:latin typeface="Times New Roman" pitchFamily="18" charset="0"/>
              <a:ea typeface="宋体" panose="02010600030101010101" pitchFamily="2" charset="-122"/>
              <a:cs typeface="Times New Roman" pitchFamily="18" charset="0"/>
            </a:endParaRPr>
          </a:p>
        </p:txBody>
      </p:sp>
      <p:sp>
        <p:nvSpPr>
          <p:cNvPr id="18" name="页脚占位符 11">
            <a:extLst>
              <a:ext uri="{FF2B5EF4-FFF2-40B4-BE49-F238E27FC236}">
                <a16:creationId xmlns:a16="http://schemas.microsoft.com/office/drawing/2014/main" xmlns="" id="{C7CE62B0-C29B-4074-A627-1BEF25E9505B}"/>
              </a:ext>
            </a:extLst>
          </p:cNvPr>
          <p:cNvSpPr txBox="1">
            <a:spLocks/>
          </p:cNvSpPr>
          <p:nvPr/>
        </p:nvSpPr>
        <p:spPr>
          <a:xfrm>
            <a:off x="813564" y="5224079"/>
            <a:ext cx="7641120" cy="1003186"/>
          </a:xfrm>
          <a:prstGeom prst="rect">
            <a:avLst/>
          </a:prstGeom>
        </p:spPr>
        <p:txBody>
          <a:bodyPr vert="horz" lIns="27466" tIns="13733" rIns="27466" bIns="13733" rtlCol="0" anchor="ctr"/>
          <a:lstStyle>
            <a:defPPr>
              <a:defRPr lang="zh-CN"/>
            </a:defPPr>
            <a:lvl1pPr marL="0" algn="l" defTabSz="1827530" rtl="0" eaLnBrk="1" latinLnBrk="0" hangingPunct="1">
              <a:defRPr sz="2400" b="1" kern="1200">
                <a:solidFill>
                  <a:schemeClr val="tx1"/>
                </a:solidFill>
                <a:latin typeface="方正书宋_GBK" panose="03000509000000000000" pitchFamily="65" charset="-122"/>
                <a:ea typeface="方正书宋_GBK" panose="03000509000000000000" pitchFamily="65" charset="-122"/>
                <a:cs typeface="+mn-cs"/>
              </a:defRPr>
            </a:lvl1pPr>
            <a:lvl2pPr marL="913765" algn="l" defTabSz="1827530" rtl="0" eaLnBrk="1" latinLnBrk="0" hangingPunct="1">
              <a:defRPr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828165" algn="l" defTabSz="1827530" rtl="0" eaLnBrk="1" latinLnBrk="0" hangingPunct="1">
              <a:defRPr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2741930" algn="l" defTabSz="1827530" rtl="0" eaLnBrk="1" latinLnBrk="0" hangingPunct="1">
              <a:defRPr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3655695" algn="l" defTabSz="1827530" rtl="0" eaLnBrk="1" latinLnBrk="0" hangingPunct="1">
              <a:defRPr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4570095" algn="l" defTabSz="1827530" rtl="0" eaLnBrk="1" latinLnBrk="0" hangingPunct="1">
              <a:defRPr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5483860" algn="l" defTabSz="1827530" rtl="0" eaLnBrk="1" latinLnBrk="0" hangingPunct="1">
              <a:defRPr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6397625" algn="l" defTabSz="1827530" rtl="0" eaLnBrk="1" latinLnBrk="0" hangingPunct="1">
              <a:defRPr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7311390" algn="l" defTabSz="1827530" rtl="0" eaLnBrk="1" latinLnBrk="0" hangingPunct="1">
              <a:defRPr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zh-CN" altLang="en-US" sz="3600" b="0" dirty="0">
                <a:solidFill>
                  <a:srgbClr val="FF0000"/>
                </a:solidFill>
                <a:latin typeface="Times New Roman" pitchFamily="18" charset="0"/>
                <a:ea typeface="宋体" panose="02010600030101010101" pitchFamily="2" charset="-122"/>
                <a:cs typeface="Times New Roman" pitchFamily="18" charset="0"/>
              </a:rPr>
              <a:t>加强</a:t>
            </a:r>
            <a:r>
              <a:rPr lang="zh-CN" altLang="en-US" sz="3600" b="0" dirty="0" smtClean="0">
                <a:solidFill>
                  <a:srgbClr val="FF0000"/>
                </a:solidFill>
                <a:latin typeface="Times New Roman" pitchFamily="18" charset="0"/>
                <a:ea typeface="宋体" panose="02010600030101010101" pitchFamily="2" charset="-122"/>
                <a:cs typeface="Times New Roman" pitchFamily="18" charset="0"/>
              </a:rPr>
              <a:t>训练  课后提分练</a:t>
            </a:r>
            <a:r>
              <a:rPr lang="en-US" altLang="zh-CN" sz="3600" b="0" dirty="0" smtClean="0">
                <a:solidFill>
                  <a:srgbClr val="FF0000"/>
                </a:solidFill>
                <a:latin typeface="Times New Roman" pitchFamily="18" charset="0"/>
                <a:ea typeface="宋体" panose="02010600030101010101" pitchFamily="2" charset="-122"/>
                <a:cs typeface="Times New Roman" pitchFamily="18" charset="0"/>
              </a:rPr>
              <a:t>4   T1</a:t>
            </a:r>
            <a:endParaRPr lang="zh-CN" altLang="en-US" sz="3600" b="0" dirty="0">
              <a:solidFill>
                <a:srgbClr val="FF0000"/>
              </a:solidFill>
              <a:latin typeface="Times New Roman" pitchFamily="18" charset="0"/>
              <a:ea typeface="宋体" panose="02010600030101010101" pitchFamily="2" charset="-122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0533855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/>
      <p:bldP spid="17" grpId="0"/>
      <p:bldP spid="18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3" name="图片 52">
            <a:extLst>
              <a:ext uri="{FF2B5EF4-FFF2-40B4-BE49-F238E27FC236}">
                <a16:creationId xmlns="" xmlns:a16="http://schemas.microsoft.com/office/drawing/2014/main" id="{DDB4CE5B-A8C8-4061-8455-6F1A5733A209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45499"/>
          <a:stretch/>
        </p:blipFill>
        <p:spPr>
          <a:xfrm>
            <a:off x="7577706" y="177048"/>
            <a:ext cx="1013028" cy="2298030"/>
          </a:xfrm>
          <a:prstGeom prst="rect">
            <a:avLst/>
          </a:prstGeom>
        </p:spPr>
      </p:pic>
      <p:pic>
        <p:nvPicPr>
          <p:cNvPr id="52" name="图片 51">
            <a:hlinkClick r:id="" action="ppaction://hlinkshowjump?jump=firstslide"/>
            <a:extLst>
              <a:ext uri="{FF2B5EF4-FFF2-40B4-BE49-F238E27FC236}">
                <a16:creationId xmlns="" xmlns:a16="http://schemas.microsoft.com/office/drawing/2014/main" id="{5E7EADDB-BD11-4913-8A3D-F07819D58D0F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85132" y="5721920"/>
            <a:ext cx="524760" cy="699235"/>
          </a:xfrm>
          <a:prstGeom prst="rect">
            <a:avLst/>
          </a:prstGeom>
        </p:spPr>
      </p:pic>
      <p:sp>
        <p:nvSpPr>
          <p:cNvPr id="54" name="页脚占位符 11">
            <a:extLst>
              <a:ext uri="{FF2B5EF4-FFF2-40B4-BE49-F238E27FC236}">
                <a16:creationId xmlns="" xmlns:a16="http://schemas.microsoft.com/office/drawing/2014/main" id="{C7CE62B0-C29B-4074-A627-1BEF25E9505B}"/>
              </a:ext>
            </a:extLst>
          </p:cNvPr>
          <p:cNvSpPr txBox="1">
            <a:spLocks/>
          </p:cNvSpPr>
          <p:nvPr/>
        </p:nvSpPr>
        <p:spPr>
          <a:xfrm>
            <a:off x="7662516" y="849307"/>
            <a:ext cx="1013027" cy="1003186"/>
          </a:xfrm>
          <a:prstGeom prst="rect">
            <a:avLst/>
          </a:prstGeom>
        </p:spPr>
        <p:txBody>
          <a:bodyPr vert="horz" lIns="27468" tIns="13734" rIns="27468" bIns="13734" rtlCol="0" anchor="ctr"/>
          <a:lstStyle>
            <a:defPPr>
              <a:defRPr lang="zh-CN"/>
            </a:defPPr>
            <a:lvl1pPr marL="0" algn="l" defTabSz="1827530" rtl="0" eaLnBrk="1" latinLnBrk="0" hangingPunct="1">
              <a:defRPr sz="2400" b="1" kern="1200">
                <a:solidFill>
                  <a:schemeClr val="tx1"/>
                </a:solidFill>
                <a:latin typeface="方正书宋_GBK" panose="03000509000000000000" pitchFamily="65" charset="-122"/>
                <a:ea typeface="方正书宋_GBK" panose="03000509000000000000" pitchFamily="65" charset="-122"/>
                <a:cs typeface="+mn-cs"/>
              </a:defRPr>
            </a:lvl1pPr>
            <a:lvl2pPr marL="913765" algn="l" defTabSz="1827530" rtl="0" eaLnBrk="1" latinLnBrk="0" hangingPunct="1">
              <a:defRPr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828165" algn="l" defTabSz="1827530" rtl="0" eaLnBrk="1" latinLnBrk="0" hangingPunct="1">
              <a:defRPr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2741930" algn="l" defTabSz="1827530" rtl="0" eaLnBrk="1" latinLnBrk="0" hangingPunct="1">
              <a:defRPr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3655695" algn="l" defTabSz="1827530" rtl="0" eaLnBrk="1" latinLnBrk="0" hangingPunct="1">
              <a:defRPr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4570095" algn="l" defTabSz="1827530" rtl="0" eaLnBrk="1" latinLnBrk="0" hangingPunct="1">
              <a:defRPr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5483860" algn="l" defTabSz="1827530" rtl="0" eaLnBrk="1" latinLnBrk="0" hangingPunct="1">
              <a:defRPr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6397625" algn="l" defTabSz="1827530" rtl="0" eaLnBrk="1" latinLnBrk="0" hangingPunct="1">
              <a:defRPr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7311390" algn="l" defTabSz="1827530" rtl="0" eaLnBrk="1" latinLnBrk="0" hangingPunct="1">
              <a:defRPr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zh-CN" altLang="en-US" sz="1500" dirty="0">
                <a:solidFill>
                  <a:prstClr val="black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第</a:t>
            </a:r>
            <a:r>
              <a:rPr lang="en-US" altLang="zh-CN" sz="1500" dirty="0">
                <a:solidFill>
                  <a:prstClr val="black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4</a:t>
            </a:r>
            <a:r>
              <a:rPr lang="zh-CN" altLang="en-US" sz="1500" dirty="0">
                <a:solidFill>
                  <a:prstClr val="black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课  </a:t>
            </a:r>
            <a:endParaRPr lang="en-US" altLang="zh-CN" sz="1500" dirty="0">
              <a:solidFill>
                <a:prstClr val="black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pPr algn="ctr"/>
            <a:r>
              <a:rPr lang="zh-CN" altLang="en-US" sz="1500" dirty="0">
                <a:solidFill>
                  <a:prstClr val="black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第</a:t>
            </a:r>
            <a:r>
              <a:rPr lang="zh-CN" altLang="en-US" sz="1500" b="0" dirty="0">
                <a:solidFill>
                  <a:prstClr val="black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（</a:t>
            </a:r>
            <a:r>
              <a:rPr lang="en-US" altLang="zh-CN" sz="1500" b="0" dirty="0">
                <a:solidFill>
                  <a:prstClr val="black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3</a:t>
            </a:r>
            <a:r>
              <a:rPr lang="zh-CN" altLang="en-US" sz="1500" b="0" dirty="0">
                <a:solidFill>
                  <a:prstClr val="black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）</a:t>
            </a:r>
            <a:r>
              <a:rPr lang="zh-CN" altLang="en-US" sz="1500" dirty="0">
                <a:solidFill>
                  <a:prstClr val="black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题</a:t>
            </a:r>
          </a:p>
          <a:p>
            <a:pPr algn="ctr"/>
            <a:r>
              <a:rPr lang="en-US" altLang="zh-CN" sz="1500" b="0" dirty="0">
                <a:solidFill>
                  <a:srgbClr val="FF0000"/>
                </a:solidFill>
                <a:latin typeface="Times New Roman" pitchFamily="18" charset="0"/>
                <a:ea typeface="宋体" panose="02010600030101010101" pitchFamily="2" charset="-122"/>
                <a:cs typeface="Times New Roman" pitchFamily="18" charset="0"/>
              </a:rPr>
              <a:t>P19</a:t>
            </a:r>
            <a:endParaRPr lang="zh-CN" altLang="en-US" sz="1500" b="0" dirty="0">
              <a:solidFill>
                <a:srgbClr val="FF0000"/>
              </a:solidFill>
              <a:latin typeface="Times New Roman" pitchFamily="18" charset="0"/>
              <a:ea typeface="宋体" panose="02010600030101010101" pitchFamily="2" charset="-122"/>
              <a:cs typeface="Times New Roman" pitchFamily="18" charset="0"/>
            </a:endParaRPr>
          </a:p>
        </p:txBody>
      </p:sp>
      <p:sp>
        <p:nvSpPr>
          <p:cNvPr id="5" name="Rectangle 2"/>
          <p:cNvSpPr>
            <a:spLocks noChangeArrowheads="1"/>
          </p:cNvSpPr>
          <p:nvPr/>
        </p:nvSpPr>
        <p:spPr bwMode="auto">
          <a:xfrm>
            <a:off x="467544" y="332845"/>
            <a:ext cx="7445505" cy="216244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38414" tIns="19207" rIns="38414" bIns="19207" numCol="1" anchor="ctr" anchorCtr="0" compatLnSpc="1">
            <a:prstTxWarp prst="textNoShape">
              <a:avLst/>
            </a:prstTxWarp>
            <a:spAutoFit/>
          </a:bodyPr>
          <a:lstStyle/>
          <a:p>
            <a:pPr defTabSz="384139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en-US" altLang="zh-CN" sz="2300" b="1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(</a:t>
            </a:r>
            <a:r>
              <a:rPr lang="en-US" altLang="zh-CN" sz="2300" b="1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3</a:t>
            </a:r>
            <a:r>
              <a:rPr lang="en-US" altLang="zh-CN" sz="2300" b="1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)</a:t>
            </a:r>
            <a:r>
              <a:rPr lang="zh-CN" altLang="en-US" sz="2300" b="1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已知</a:t>
            </a:r>
            <a:r>
              <a:rPr lang="zh-CN" altLang="en-US" sz="2300" b="1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两个共点力的合力为</a:t>
            </a:r>
            <a:r>
              <a:rPr lang="en-US" altLang="zh-CN" sz="2300" b="1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50 N</a:t>
            </a:r>
            <a:r>
              <a:rPr lang="zh-CN" altLang="en-US" sz="2300" b="1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，分力</a:t>
            </a:r>
            <a:r>
              <a:rPr lang="en-US" altLang="zh-CN" sz="2300" b="1" i="1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F</a:t>
            </a:r>
            <a:r>
              <a:rPr lang="en-US" altLang="zh-CN" sz="2300" b="1" baseline="-250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1</a:t>
            </a:r>
            <a:r>
              <a:rPr lang="zh-CN" altLang="en-US" sz="2300" b="1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的方向与合力</a:t>
            </a:r>
            <a:r>
              <a:rPr lang="en-US" altLang="zh-CN" sz="2300" b="1" i="1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F</a:t>
            </a:r>
            <a:r>
              <a:rPr lang="zh-CN" altLang="en-US" sz="2300" b="1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的方向成</a:t>
            </a:r>
            <a:r>
              <a:rPr lang="en-US" altLang="zh-CN" sz="2300" b="1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30°</a:t>
            </a:r>
            <a:r>
              <a:rPr lang="zh-CN" altLang="en-US" sz="2300" b="1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角，分力</a:t>
            </a:r>
            <a:r>
              <a:rPr lang="en-US" altLang="zh-CN" sz="2300" b="1" i="1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F</a:t>
            </a:r>
            <a:r>
              <a:rPr lang="en-US" altLang="zh-CN" sz="2300" b="1" baseline="-250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2</a:t>
            </a:r>
            <a:r>
              <a:rPr lang="zh-CN" altLang="en-US" sz="2300" b="1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的大小为</a:t>
            </a:r>
            <a:r>
              <a:rPr lang="en-US" altLang="zh-CN" sz="2300" b="1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30 N</a:t>
            </a:r>
            <a:r>
              <a:rPr lang="zh-CN" altLang="en-US" sz="2300" b="1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，则</a:t>
            </a:r>
            <a:r>
              <a:rPr lang="en-US" altLang="zh-CN" sz="2300" b="1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(             )</a:t>
            </a:r>
            <a:endParaRPr lang="en-US" altLang="zh-CN" sz="2300" b="1" dirty="0">
              <a:solidFill>
                <a:prstClr val="black"/>
              </a:solidFill>
              <a:latin typeface="Times New Roman" pitchFamily="18" charset="0"/>
              <a:cs typeface="Times New Roman" pitchFamily="18" charset="0"/>
            </a:endParaRPr>
          </a:p>
          <a:p>
            <a:pPr defTabSz="384139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en-US" altLang="zh-CN" sz="2300" b="1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A.</a:t>
            </a:r>
            <a:r>
              <a:rPr lang="en-US" altLang="zh-CN" sz="2300" b="1" i="1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F</a:t>
            </a:r>
            <a:r>
              <a:rPr lang="en-US" altLang="zh-CN" sz="2300" b="1" baseline="-250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1</a:t>
            </a:r>
            <a:r>
              <a:rPr lang="zh-CN" altLang="en-US" sz="2300" b="1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的大小是唯一</a:t>
            </a:r>
            <a:r>
              <a:rPr lang="zh-CN" altLang="en-US" sz="2300" b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的</a:t>
            </a:r>
            <a:r>
              <a:rPr lang="en-US" altLang="zh-CN" sz="2300" b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              B.</a:t>
            </a:r>
            <a:r>
              <a:rPr lang="en-US" altLang="zh-CN" sz="2300" b="1" i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F</a:t>
            </a:r>
            <a:r>
              <a:rPr lang="en-US" altLang="zh-CN" sz="2300" b="1" baseline="-25000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2</a:t>
            </a:r>
            <a:r>
              <a:rPr lang="zh-CN" altLang="en-US" sz="2300" b="1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的方向是唯一的</a:t>
            </a:r>
          </a:p>
          <a:p>
            <a:pPr defTabSz="384139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en-US" altLang="zh-CN" sz="2300" b="1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C.</a:t>
            </a:r>
            <a:r>
              <a:rPr lang="en-US" altLang="zh-CN" sz="2300" b="1" i="1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F</a:t>
            </a:r>
            <a:r>
              <a:rPr lang="en-US" altLang="zh-CN" sz="2300" b="1" baseline="-250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2</a:t>
            </a:r>
            <a:r>
              <a:rPr lang="zh-CN" altLang="en-US" sz="2300" b="1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有两个可能的</a:t>
            </a:r>
            <a:r>
              <a:rPr lang="zh-CN" altLang="en-US" sz="2300" b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方向</a:t>
            </a:r>
            <a:r>
              <a:rPr lang="en-US" altLang="zh-CN" sz="2300" b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           D.</a:t>
            </a:r>
            <a:r>
              <a:rPr lang="en-US" altLang="zh-CN" sz="2300" b="1" i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F</a:t>
            </a:r>
            <a:r>
              <a:rPr lang="en-US" altLang="zh-CN" sz="2300" b="1" baseline="-25000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2</a:t>
            </a:r>
            <a:r>
              <a:rPr lang="zh-CN" altLang="en-US" sz="2300" b="1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可取任意方向</a:t>
            </a:r>
            <a:endParaRPr lang="zh-CN" altLang="en-US" sz="2300" b="1" dirty="0">
              <a:solidFill>
                <a:prstClr val="black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2513801"/>
            <a:ext cx="6827941" cy="26417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4" name="页脚占位符 11">
            <a:extLst>
              <a:ext uri="{FF2B5EF4-FFF2-40B4-BE49-F238E27FC236}">
                <a16:creationId xmlns:a16="http://schemas.microsoft.com/office/drawing/2014/main" xmlns="" id="{C7CE62B0-C29B-4074-A627-1BEF25E9505B}"/>
              </a:ext>
            </a:extLst>
          </p:cNvPr>
          <p:cNvSpPr txBox="1">
            <a:spLocks/>
          </p:cNvSpPr>
          <p:nvPr/>
        </p:nvSpPr>
        <p:spPr>
          <a:xfrm>
            <a:off x="519164" y="5450553"/>
            <a:ext cx="7641120" cy="1003186"/>
          </a:xfrm>
          <a:prstGeom prst="rect">
            <a:avLst/>
          </a:prstGeom>
        </p:spPr>
        <p:txBody>
          <a:bodyPr vert="horz" lIns="27466" tIns="13733" rIns="27466" bIns="13733" rtlCol="0" anchor="ctr"/>
          <a:lstStyle>
            <a:defPPr>
              <a:defRPr lang="zh-CN"/>
            </a:defPPr>
            <a:lvl1pPr marL="0" algn="l" defTabSz="1827530" rtl="0" eaLnBrk="1" latinLnBrk="0" hangingPunct="1">
              <a:defRPr sz="2400" b="1" kern="1200">
                <a:solidFill>
                  <a:schemeClr val="tx1"/>
                </a:solidFill>
                <a:latin typeface="方正书宋_GBK" panose="03000509000000000000" pitchFamily="65" charset="-122"/>
                <a:ea typeface="方正书宋_GBK" panose="03000509000000000000" pitchFamily="65" charset="-122"/>
                <a:cs typeface="+mn-cs"/>
              </a:defRPr>
            </a:lvl1pPr>
            <a:lvl2pPr marL="913765" algn="l" defTabSz="1827530" rtl="0" eaLnBrk="1" latinLnBrk="0" hangingPunct="1">
              <a:defRPr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828165" algn="l" defTabSz="1827530" rtl="0" eaLnBrk="1" latinLnBrk="0" hangingPunct="1">
              <a:defRPr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2741930" algn="l" defTabSz="1827530" rtl="0" eaLnBrk="1" latinLnBrk="0" hangingPunct="1">
              <a:defRPr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3655695" algn="l" defTabSz="1827530" rtl="0" eaLnBrk="1" latinLnBrk="0" hangingPunct="1">
              <a:defRPr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4570095" algn="l" defTabSz="1827530" rtl="0" eaLnBrk="1" latinLnBrk="0" hangingPunct="1">
              <a:defRPr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5483860" algn="l" defTabSz="1827530" rtl="0" eaLnBrk="1" latinLnBrk="0" hangingPunct="1">
              <a:defRPr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6397625" algn="l" defTabSz="1827530" rtl="0" eaLnBrk="1" latinLnBrk="0" hangingPunct="1">
              <a:defRPr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7311390" algn="l" defTabSz="1827530" rtl="0" eaLnBrk="1" latinLnBrk="0" hangingPunct="1">
              <a:defRPr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zh-CN" altLang="en-US" sz="3600" b="0" dirty="0" smtClean="0">
                <a:solidFill>
                  <a:srgbClr val="FF0000"/>
                </a:solidFill>
                <a:latin typeface="Times New Roman" pitchFamily="18" charset="0"/>
                <a:ea typeface="宋体" panose="02010600030101010101" pitchFamily="2" charset="-122"/>
                <a:cs typeface="Times New Roman" pitchFamily="18" charset="0"/>
              </a:rPr>
              <a:t>考点：限定条件下力的分解</a:t>
            </a:r>
            <a:endParaRPr lang="zh-CN" altLang="en-US" sz="3600" b="0" dirty="0">
              <a:solidFill>
                <a:srgbClr val="FF0000"/>
              </a:solidFill>
              <a:latin typeface="Times New Roman" pitchFamily="18" charset="0"/>
              <a:ea typeface="宋体" panose="02010600030101010101" pitchFamily="2" charset="-122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8198417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72185"/>
          <a:stretch/>
        </p:blipFill>
        <p:spPr bwMode="auto">
          <a:xfrm>
            <a:off x="299438" y="116632"/>
            <a:ext cx="8816144" cy="20162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6609"/>
          <a:stretch/>
        </p:blipFill>
        <p:spPr bwMode="auto">
          <a:xfrm>
            <a:off x="183188" y="2301818"/>
            <a:ext cx="8932394" cy="417646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2959810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3" name="图片 52">
            <a:extLst>
              <a:ext uri="{FF2B5EF4-FFF2-40B4-BE49-F238E27FC236}">
                <a16:creationId xmlns:a16="http://schemas.microsoft.com/office/drawing/2014/main" xmlns="" id="{DDB4CE5B-A8C8-4061-8455-6F1A5733A209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45499"/>
          <a:stretch/>
        </p:blipFill>
        <p:spPr>
          <a:xfrm>
            <a:off x="7971819" y="574183"/>
            <a:ext cx="1013028" cy="2298030"/>
          </a:xfrm>
          <a:prstGeom prst="rect">
            <a:avLst/>
          </a:prstGeom>
        </p:spPr>
      </p:pic>
      <p:pic>
        <p:nvPicPr>
          <p:cNvPr id="52" name="图片 51">
            <a:hlinkClick r:id="" action="ppaction://hlinkshowjump?jump=firstslide"/>
            <a:extLst>
              <a:ext uri="{FF2B5EF4-FFF2-40B4-BE49-F238E27FC236}">
                <a16:creationId xmlns:a16="http://schemas.microsoft.com/office/drawing/2014/main" xmlns="" id="{5E7EADDB-BD11-4913-8A3D-F07819D58D0F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85132" y="5721921"/>
            <a:ext cx="524760" cy="699235"/>
          </a:xfrm>
          <a:prstGeom prst="rect">
            <a:avLst/>
          </a:prstGeom>
        </p:spPr>
      </p:pic>
      <p:sp>
        <p:nvSpPr>
          <p:cNvPr id="5" name="Rectangle 2"/>
          <p:cNvSpPr>
            <a:spLocks noChangeArrowheads="1"/>
          </p:cNvSpPr>
          <p:nvPr/>
        </p:nvSpPr>
        <p:spPr bwMode="auto">
          <a:xfrm>
            <a:off x="557071" y="372033"/>
            <a:ext cx="7445505" cy="375518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38411" tIns="19206" rIns="38411" bIns="19206" numCol="1" anchor="ctr" anchorCtr="0" compatLnSpc="1">
            <a:prstTxWarp prst="textNoShape">
              <a:avLst/>
            </a:prstTxWarp>
            <a:spAutoFit/>
          </a:bodyPr>
          <a:lstStyle/>
          <a:p>
            <a:pPr defTabSz="384109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2300" b="1" dirty="0">
                <a:solidFill>
                  <a:srgbClr val="F79646">
                    <a:lumMod val="75000"/>
                  </a:srgbClr>
                </a:solidFill>
                <a:latin typeface="Times New Roman" pitchFamily="18" charset="0"/>
                <a:ea typeface="黑体" pitchFamily="49" charset="-122"/>
                <a:cs typeface="Times New Roman" pitchFamily="18" charset="0"/>
              </a:rPr>
              <a:t> </a:t>
            </a:r>
            <a:r>
              <a:rPr lang="en-US" altLang="zh-CN" sz="2300" b="1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(4)</a:t>
            </a:r>
            <a:r>
              <a:rPr lang="zh-CN" altLang="en-US" sz="2300" b="1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一根轻质弹性绳的两端分别固定在水平天花板上相距</a:t>
            </a:r>
            <a:r>
              <a:rPr lang="en-US" altLang="zh-CN" sz="2300" b="1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80 cm</a:t>
            </a:r>
            <a:r>
              <a:rPr lang="zh-CN" altLang="en-US" sz="2300" b="1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的两点上，弹性绳的原长也为</a:t>
            </a:r>
            <a:r>
              <a:rPr lang="en-US" altLang="zh-CN" sz="2300" b="1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80 cm</a:t>
            </a:r>
            <a:r>
              <a:rPr lang="zh-CN" altLang="en-US" sz="2300" b="1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。将一钩码挂在弹性绳的中点，平衡时弹性绳的总长度为</a:t>
            </a:r>
            <a:r>
              <a:rPr lang="en-US" altLang="zh-CN" sz="2300" b="1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100 cm</a:t>
            </a:r>
            <a:r>
              <a:rPr lang="zh-CN" altLang="en-US" sz="2300" b="1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；再将弹性绳的两端缓慢移至天花板上的同一点，则弹性绳的总长度变为</a:t>
            </a:r>
            <a:r>
              <a:rPr lang="en-US" altLang="zh-CN" sz="2300" b="1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(</a:t>
            </a:r>
            <a:r>
              <a:rPr lang="zh-CN" altLang="en-US" sz="2300" b="1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弹性绳的伸长始终处于弹性限度内</a:t>
            </a:r>
            <a:r>
              <a:rPr lang="en-US" altLang="zh-CN" sz="2300" b="1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)(          )</a:t>
            </a:r>
          </a:p>
          <a:p>
            <a:pPr defTabSz="384109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en-US" altLang="zh-CN" sz="2300" b="1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A</a:t>
            </a:r>
            <a:r>
              <a:rPr lang="zh-CN" altLang="en-US" sz="2300" b="1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．</a:t>
            </a:r>
            <a:r>
              <a:rPr lang="en-US" altLang="zh-CN" sz="2300" b="1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86 cm                          B</a:t>
            </a:r>
            <a:r>
              <a:rPr lang="zh-CN" altLang="en-US" sz="2300" b="1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．</a:t>
            </a:r>
            <a:r>
              <a:rPr lang="en-US" altLang="zh-CN" sz="2300" b="1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92 cm</a:t>
            </a:r>
          </a:p>
          <a:p>
            <a:pPr defTabSz="384109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en-US" altLang="zh-CN" sz="2300" b="1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C</a:t>
            </a:r>
            <a:r>
              <a:rPr lang="zh-CN" altLang="en-US" sz="2300" b="1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．</a:t>
            </a:r>
            <a:r>
              <a:rPr lang="en-US" altLang="zh-CN" sz="2300" b="1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98 cm                          D</a:t>
            </a:r>
            <a:r>
              <a:rPr lang="zh-CN" altLang="en-US" sz="2300" b="1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．</a:t>
            </a:r>
            <a:r>
              <a:rPr lang="en-US" altLang="zh-CN" sz="2300" b="1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104 cm</a:t>
            </a:r>
            <a:endParaRPr lang="zh-CN" altLang="en-US" sz="2300" b="1" dirty="0">
              <a:solidFill>
                <a:prstClr val="black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4" name="页脚占位符 11">
            <a:extLst>
              <a:ext uri="{FF2B5EF4-FFF2-40B4-BE49-F238E27FC236}">
                <a16:creationId xmlns:a16="http://schemas.microsoft.com/office/drawing/2014/main" xmlns="" id="{C7CE62B0-C29B-4074-A627-1BEF25E9505B}"/>
              </a:ext>
            </a:extLst>
          </p:cNvPr>
          <p:cNvSpPr txBox="1">
            <a:spLocks/>
          </p:cNvSpPr>
          <p:nvPr/>
        </p:nvSpPr>
        <p:spPr>
          <a:xfrm>
            <a:off x="8056629" y="1246442"/>
            <a:ext cx="1013027" cy="1003186"/>
          </a:xfrm>
          <a:prstGeom prst="rect">
            <a:avLst/>
          </a:prstGeom>
        </p:spPr>
        <p:txBody>
          <a:bodyPr vert="horz" lIns="27466" tIns="13733" rIns="27466" bIns="13733" rtlCol="0" anchor="ctr"/>
          <a:lstStyle>
            <a:defPPr>
              <a:defRPr lang="zh-CN"/>
            </a:defPPr>
            <a:lvl1pPr marL="0" algn="l" defTabSz="1827530" rtl="0" eaLnBrk="1" latinLnBrk="0" hangingPunct="1">
              <a:defRPr sz="2400" b="1" kern="1200">
                <a:solidFill>
                  <a:schemeClr val="tx1"/>
                </a:solidFill>
                <a:latin typeface="方正书宋_GBK" panose="03000509000000000000" pitchFamily="65" charset="-122"/>
                <a:ea typeface="方正书宋_GBK" panose="03000509000000000000" pitchFamily="65" charset="-122"/>
                <a:cs typeface="+mn-cs"/>
              </a:defRPr>
            </a:lvl1pPr>
            <a:lvl2pPr marL="913765" algn="l" defTabSz="1827530" rtl="0" eaLnBrk="1" latinLnBrk="0" hangingPunct="1">
              <a:defRPr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828165" algn="l" defTabSz="1827530" rtl="0" eaLnBrk="1" latinLnBrk="0" hangingPunct="1">
              <a:defRPr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2741930" algn="l" defTabSz="1827530" rtl="0" eaLnBrk="1" latinLnBrk="0" hangingPunct="1">
              <a:defRPr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3655695" algn="l" defTabSz="1827530" rtl="0" eaLnBrk="1" latinLnBrk="0" hangingPunct="1">
              <a:defRPr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4570095" algn="l" defTabSz="1827530" rtl="0" eaLnBrk="1" latinLnBrk="0" hangingPunct="1">
              <a:defRPr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5483860" algn="l" defTabSz="1827530" rtl="0" eaLnBrk="1" latinLnBrk="0" hangingPunct="1">
              <a:defRPr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6397625" algn="l" defTabSz="1827530" rtl="0" eaLnBrk="1" latinLnBrk="0" hangingPunct="1">
              <a:defRPr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7311390" algn="l" defTabSz="1827530" rtl="0" eaLnBrk="1" latinLnBrk="0" hangingPunct="1">
              <a:defRPr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zh-CN" altLang="en-US" sz="1500" dirty="0">
                <a:solidFill>
                  <a:prstClr val="black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第</a:t>
            </a:r>
            <a:r>
              <a:rPr lang="en-US" altLang="zh-CN" sz="1500" b="0" dirty="0">
                <a:solidFill>
                  <a:prstClr val="black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3</a:t>
            </a:r>
            <a:r>
              <a:rPr lang="zh-CN" altLang="en-US" sz="1500" dirty="0">
                <a:solidFill>
                  <a:prstClr val="black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课  </a:t>
            </a:r>
            <a:endParaRPr lang="en-US" altLang="zh-CN" sz="1500" dirty="0">
              <a:solidFill>
                <a:prstClr val="black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pPr algn="ctr"/>
            <a:r>
              <a:rPr lang="zh-CN" altLang="en-US" sz="1500" dirty="0">
                <a:solidFill>
                  <a:prstClr val="black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第</a:t>
            </a:r>
            <a:r>
              <a:rPr lang="zh-CN" altLang="en-US" sz="1500" b="0" dirty="0">
                <a:solidFill>
                  <a:prstClr val="black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（</a:t>
            </a:r>
            <a:r>
              <a:rPr lang="en-US" altLang="zh-CN" sz="1500" b="0" dirty="0">
                <a:solidFill>
                  <a:prstClr val="black"/>
                </a:solidFill>
                <a:latin typeface="Times New Roman" pitchFamily="18" charset="0"/>
                <a:ea typeface="宋体" panose="02010600030101010101" pitchFamily="2" charset="-122"/>
                <a:cs typeface="Times New Roman" pitchFamily="18" charset="0"/>
              </a:rPr>
              <a:t>4</a:t>
            </a:r>
            <a:r>
              <a:rPr lang="zh-CN" altLang="en-US" sz="1500" b="0" dirty="0">
                <a:solidFill>
                  <a:prstClr val="black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）</a:t>
            </a:r>
            <a:r>
              <a:rPr lang="zh-CN" altLang="en-US" sz="1500" dirty="0">
                <a:solidFill>
                  <a:prstClr val="black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题</a:t>
            </a:r>
          </a:p>
          <a:p>
            <a:pPr algn="ctr"/>
            <a:r>
              <a:rPr lang="en-US" altLang="zh-CN" sz="1500" b="0" dirty="0">
                <a:solidFill>
                  <a:srgbClr val="FF0000"/>
                </a:solidFill>
                <a:latin typeface="Times New Roman" pitchFamily="18" charset="0"/>
                <a:ea typeface="宋体" panose="02010600030101010101" pitchFamily="2" charset="-122"/>
                <a:cs typeface="Times New Roman" pitchFamily="18" charset="0"/>
              </a:rPr>
              <a:t>P15</a:t>
            </a:r>
            <a:endParaRPr lang="zh-CN" altLang="en-US" sz="1500" b="0" dirty="0">
              <a:solidFill>
                <a:srgbClr val="FF0000"/>
              </a:solidFill>
              <a:latin typeface="Times New Roman" pitchFamily="18" charset="0"/>
              <a:ea typeface="宋体" panose="02010600030101010101" pitchFamily="2" charset="-122"/>
              <a:cs typeface="Times New Roman" pitchFamily="18" charset="0"/>
            </a:endParaRPr>
          </a:p>
        </p:txBody>
      </p:sp>
      <p:sp>
        <p:nvSpPr>
          <p:cNvPr id="21" name="页脚占位符 11">
            <a:extLst>
              <a:ext uri="{FF2B5EF4-FFF2-40B4-BE49-F238E27FC236}">
                <a16:creationId xmlns:a16="http://schemas.microsoft.com/office/drawing/2014/main" xmlns="" id="{C7CE62B0-C29B-4074-A627-1BEF25E9505B}"/>
              </a:ext>
            </a:extLst>
          </p:cNvPr>
          <p:cNvSpPr txBox="1">
            <a:spLocks/>
          </p:cNvSpPr>
          <p:nvPr/>
        </p:nvSpPr>
        <p:spPr>
          <a:xfrm>
            <a:off x="446205" y="5220328"/>
            <a:ext cx="7641120" cy="1003186"/>
          </a:xfrm>
          <a:prstGeom prst="rect">
            <a:avLst/>
          </a:prstGeom>
        </p:spPr>
        <p:txBody>
          <a:bodyPr vert="horz" lIns="27466" tIns="13733" rIns="27466" bIns="13733" rtlCol="0" anchor="ctr"/>
          <a:lstStyle>
            <a:defPPr>
              <a:defRPr lang="zh-CN"/>
            </a:defPPr>
            <a:lvl1pPr marL="0" algn="l" defTabSz="1827530" rtl="0" eaLnBrk="1" latinLnBrk="0" hangingPunct="1">
              <a:defRPr sz="2400" b="1" kern="1200">
                <a:solidFill>
                  <a:schemeClr val="tx1"/>
                </a:solidFill>
                <a:latin typeface="方正书宋_GBK" panose="03000509000000000000" pitchFamily="65" charset="-122"/>
                <a:ea typeface="方正书宋_GBK" panose="03000509000000000000" pitchFamily="65" charset="-122"/>
                <a:cs typeface="+mn-cs"/>
              </a:defRPr>
            </a:lvl1pPr>
            <a:lvl2pPr marL="913765" algn="l" defTabSz="1827530" rtl="0" eaLnBrk="1" latinLnBrk="0" hangingPunct="1">
              <a:defRPr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828165" algn="l" defTabSz="1827530" rtl="0" eaLnBrk="1" latinLnBrk="0" hangingPunct="1">
              <a:defRPr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2741930" algn="l" defTabSz="1827530" rtl="0" eaLnBrk="1" latinLnBrk="0" hangingPunct="1">
              <a:defRPr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3655695" algn="l" defTabSz="1827530" rtl="0" eaLnBrk="1" latinLnBrk="0" hangingPunct="1">
              <a:defRPr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4570095" algn="l" defTabSz="1827530" rtl="0" eaLnBrk="1" latinLnBrk="0" hangingPunct="1">
              <a:defRPr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5483860" algn="l" defTabSz="1827530" rtl="0" eaLnBrk="1" latinLnBrk="0" hangingPunct="1">
              <a:defRPr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6397625" algn="l" defTabSz="1827530" rtl="0" eaLnBrk="1" latinLnBrk="0" hangingPunct="1">
              <a:defRPr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7311390" algn="l" defTabSz="1827530" rtl="0" eaLnBrk="1" latinLnBrk="0" hangingPunct="1">
              <a:defRPr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zh-CN" altLang="en-US" sz="3600" b="0" dirty="0">
                <a:solidFill>
                  <a:srgbClr val="FF0000"/>
                </a:solidFill>
                <a:latin typeface="Times New Roman" pitchFamily="18" charset="0"/>
                <a:ea typeface="宋体" panose="02010600030101010101" pitchFamily="2" charset="-122"/>
                <a:cs typeface="Times New Roman" pitchFamily="18" charset="0"/>
              </a:rPr>
              <a:t>加强</a:t>
            </a:r>
            <a:r>
              <a:rPr lang="zh-CN" altLang="en-US" sz="3600" b="0" dirty="0" smtClean="0">
                <a:solidFill>
                  <a:srgbClr val="FF0000"/>
                </a:solidFill>
                <a:latin typeface="Times New Roman" pitchFamily="18" charset="0"/>
                <a:ea typeface="宋体" panose="02010600030101010101" pitchFamily="2" charset="-122"/>
                <a:cs typeface="Times New Roman" pitchFamily="18" charset="0"/>
              </a:rPr>
              <a:t>训练  第</a:t>
            </a:r>
            <a:r>
              <a:rPr lang="en-US" altLang="zh-CN" sz="3600" b="0" dirty="0" smtClean="0">
                <a:solidFill>
                  <a:srgbClr val="FF0000"/>
                </a:solidFill>
                <a:latin typeface="Times New Roman" pitchFamily="18" charset="0"/>
                <a:ea typeface="宋体" panose="02010600030101010101" pitchFamily="2" charset="-122"/>
                <a:cs typeface="Times New Roman" pitchFamily="18" charset="0"/>
              </a:rPr>
              <a:t>4</a:t>
            </a:r>
            <a:r>
              <a:rPr lang="zh-CN" altLang="en-US" sz="3600" b="0" dirty="0" smtClean="0">
                <a:solidFill>
                  <a:srgbClr val="FF0000"/>
                </a:solidFill>
                <a:latin typeface="Times New Roman" pitchFamily="18" charset="0"/>
                <a:ea typeface="宋体" panose="02010600030101010101" pitchFamily="2" charset="-122"/>
                <a:cs typeface="Times New Roman" pitchFamily="18" charset="0"/>
              </a:rPr>
              <a:t>课 随堂普查练</a:t>
            </a:r>
            <a:r>
              <a:rPr lang="en-US" altLang="zh-CN" sz="3600" b="0" dirty="0" smtClean="0">
                <a:solidFill>
                  <a:srgbClr val="FF0000"/>
                </a:solidFill>
                <a:latin typeface="Times New Roman" pitchFamily="18" charset="0"/>
                <a:ea typeface="宋体" panose="02010600030101010101" pitchFamily="2" charset="-122"/>
                <a:cs typeface="Times New Roman" pitchFamily="18" charset="0"/>
              </a:rPr>
              <a:t>4 P21 T2</a:t>
            </a:r>
            <a:endParaRPr lang="zh-CN" altLang="en-US" sz="3600" b="0" dirty="0">
              <a:solidFill>
                <a:srgbClr val="FF0000"/>
              </a:solidFill>
              <a:latin typeface="Times New Roman" pitchFamily="18" charset="0"/>
              <a:ea typeface="宋体" panose="02010600030101010101" pitchFamily="2" charset="-122"/>
              <a:cs typeface="Times New Roman" pitchFamily="18" charset="0"/>
            </a:endParaRPr>
          </a:p>
        </p:txBody>
      </p:sp>
      <p:sp>
        <p:nvSpPr>
          <p:cNvPr id="22" name="页脚占位符 11">
            <a:extLst>
              <a:ext uri="{FF2B5EF4-FFF2-40B4-BE49-F238E27FC236}">
                <a16:creationId xmlns:a16="http://schemas.microsoft.com/office/drawing/2014/main" xmlns="" id="{C7CE62B0-C29B-4074-A627-1BEF25E9505B}"/>
              </a:ext>
            </a:extLst>
          </p:cNvPr>
          <p:cNvSpPr txBox="1">
            <a:spLocks/>
          </p:cNvSpPr>
          <p:nvPr/>
        </p:nvSpPr>
        <p:spPr>
          <a:xfrm>
            <a:off x="596396" y="4238381"/>
            <a:ext cx="7641120" cy="1003186"/>
          </a:xfrm>
          <a:prstGeom prst="rect">
            <a:avLst/>
          </a:prstGeom>
        </p:spPr>
        <p:txBody>
          <a:bodyPr vert="horz" lIns="27466" tIns="13733" rIns="27466" bIns="13733" rtlCol="0" anchor="ctr"/>
          <a:lstStyle>
            <a:defPPr>
              <a:defRPr lang="zh-CN"/>
            </a:defPPr>
            <a:lvl1pPr marL="0" algn="l" defTabSz="1827530" rtl="0" eaLnBrk="1" latinLnBrk="0" hangingPunct="1">
              <a:defRPr sz="2400" b="1" kern="1200">
                <a:solidFill>
                  <a:schemeClr val="tx1"/>
                </a:solidFill>
                <a:latin typeface="方正书宋_GBK" panose="03000509000000000000" pitchFamily="65" charset="-122"/>
                <a:ea typeface="方正书宋_GBK" panose="03000509000000000000" pitchFamily="65" charset="-122"/>
                <a:cs typeface="+mn-cs"/>
              </a:defRPr>
            </a:lvl1pPr>
            <a:lvl2pPr marL="913765" algn="l" defTabSz="1827530" rtl="0" eaLnBrk="1" latinLnBrk="0" hangingPunct="1">
              <a:defRPr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828165" algn="l" defTabSz="1827530" rtl="0" eaLnBrk="1" latinLnBrk="0" hangingPunct="1">
              <a:defRPr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2741930" algn="l" defTabSz="1827530" rtl="0" eaLnBrk="1" latinLnBrk="0" hangingPunct="1">
              <a:defRPr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3655695" algn="l" defTabSz="1827530" rtl="0" eaLnBrk="1" latinLnBrk="0" hangingPunct="1">
              <a:defRPr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4570095" algn="l" defTabSz="1827530" rtl="0" eaLnBrk="1" latinLnBrk="0" hangingPunct="1">
              <a:defRPr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5483860" algn="l" defTabSz="1827530" rtl="0" eaLnBrk="1" latinLnBrk="0" hangingPunct="1">
              <a:defRPr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6397625" algn="l" defTabSz="1827530" rtl="0" eaLnBrk="1" latinLnBrk="0" hangingPunct="1">
              <a:defRPr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7311390" algn="l" defTabSz="1827530" rtl="0" eaLnBrk="1" latinLnBrk="0" hangingPunct="1">
              <a:defRPr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zh-CN" altLang="en-US" sz="3600" b="0" dirty="0" smtClean="0">
                <a:solidFill>
                  <a:srgbClr val="FF0000"/>
                </a:solidFill>
                <a:latin typeface="Times New Roman" pitchFamily="18" charset="0"/>
                <a:ea typeface="宋体" panose="02010600030101010101" pitchFamily="2" charset="-122"/>
                <a:cs typeface="Times New Roman" pitchFamily="18" charset="0"/>
              </a:rPr>
              <a:t>考点：弹力</a:t>
            </a:r>
            <a:r>
              <a:rPr lang="en-US" altLang="zh-CN" sz="3600" b="0" dirty="0" smtClean="0">
                <a:solidFill>
                  <a:srgbClr val="FF0000"/>
                </a:solidFill>
                <a:latin typeface="Times New Roman" pitchFamily="18" charset="0"/>
                <a:ea typeface="宋体" panose="02010600030101010101" pitchFamily="2" charset="-122"/>
                <a:cs typeface="Times New Roman" pitchFamily="18" charset="0"/>
              </a:rPr>
              <a:t>+</a:t>
            </a:r>
            <a:r>
              <a:rPr lang="zh-CN" altLang="en-US" sz="3600" b="0" dirty="0" smtClean="0">
                <a:solidFill>
                  <a:srgbClr val="FF0000"/>
                </a:solidFill>
                <a:latin typeface="Times New Roman" pitchFamily="18" charset="0"/>
                <a:ea typeface="宋体" panose="02010600030101010101" pitchFamily="2" charset="-122"/>
                <a:cs typeface="Times New Roman" pitchFamily="18" charset="0"/>
              </a:rPr>
              <a:t>胡克定律</a:t>
            </a:r>
            <a:r>
              <a:rPr lang="en-US" altLang="zh-CN" sz="3600" b="0" dirty="0" smtClean="0">
                <a:solidFill>
                  <a:srgbClr val="FF0000"/>
                </a:solidFill>
                <a:latin typeface="Times New Roman" pitchFamily="18" charset="0"/>
                <a:ea typeface="宋体" panose="02010600030101010101" pitchFamily="2" charset="-122"/>
                <a:cs typeface="Times New Roman" pitchFamily="18" charset="0"/>
              </a:rPr>
              <a:t>+</a:t>
            </a:r>
            <a:r>
              <a:rPr lang="zh-CN" altLang="en-US" sz="3600" b="0" dirty="0" smtClean="0">
                <a:solidFill>
                  <a:srgbClr val="FF0000"/>
                </a:solidFill>
                <a:latin typeface="Times New Roman" pitchFamily="18" charset="0"/>
                <a:ea typeface="宋体" panose="02010600030101010101" pitchFamily="2" charset="-122"/>
                <a:cs typeface="Times New Roman" pitchFamily="18" charset="0"/>
              </a:rPr>
              <a:t>力的分解合成</a:t>
            </a:r>
            <a:endParaRPr lang="zh-CN" altLang="en-US" sz="3600" b="0" dirty="0">
              <a:solidFill>
                <a:srgbClr val="FF0000"/>
              </a:solidFill>
              <a:latin typeface="Times New Roman" pitchFamily="18" charset="0"/>
              <a:ea typeface="宋体" panose="02010600030101010101" pitchFamily="2" charset="-122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3063464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/>
      <p:bldP spid="22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3" name="图片 52">
            <a:extLst>
              <a:ext uri="{FF2B5EF4-FFF2-40B4-BE49-F238E27FC236}">
                <a16:creationId xmlns:a16="http://schemas.microsoft.com/office/drawing/2014/main" xmlns="" id="{DDB4CE5B-A8C8-4061-8455-6F1A5733A209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45499"/>
          <a:stretch/>
        </p:blipFill>
        <p:spPr>
          <a:xfrm>
            <a:off x="7868071" y="123265"/>
            <a:ext cx="1013028" cy="2298030"/>
          </a:xfrm>
          <a:prstGeom prst="rect">
            <a:avLst/>
          </a:prstGeom>
        </p:spPr>
      </p:pic>
      <p:pic>
        <p:nvPicPr>
          <p:cNvPr id="52" name="图片 51">
            <a:hlinkClick r:id="" action="ppaction://hlinkshowjump?jump=firstslide"/>
            <a:extLst>
              <a:ext uri="{FF2B5EF4-FFF2-40B4-BE49-F238E27FC236}">
                <a16:creationId xmlns:a16="http://schemas.microsoft.com/office/drawing/2014/main" xmlns="" id="{5E7EADDB-BD11-4913-8A3D-F07819D58D0F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85132" y="5721920"/>
            <a:ext cx="524760" cy="699235"/>
          </a:xfrm>
          <a:prstGeom prst="rect">
            <a:avLst/>
          </a:prstGeom>
        </p:spPr>
      </p:pic>
      <p:sp>
        <p:nvSpPr>
          <p:cNvPr id="5" name="Rectangle 2"/>
          <p:cNvSpPr>
            <a:spLocks noChangeArrowheads="1"/>
          </p:cNvSpPr>
          <p:nvPr/>
        </p:nvSpPr>
        <p:spPr bwMode="auto">
          <a:xfrm>
            <a:off x="422566" y="260648"/>
            <a:ext cx="7445505" cy="216244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38414" tIns="19207" rIns="38414" bIns="19207" numCol="1" anchor="ctr" anchorCtr="0" compatLnSpc="1">
            <a:prstTxWarp prst="textNoShape">
              <a:avLst/>
            </a:prstTxWarp>
            <a:spAutoFit/>
          </a:bodyPr>
          <a:lstStyle/>
          <a:p>
            <a:pPr defTabSz="384139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en-US" altLang="zh-CN" sz="2300" b="1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(</a:t>
            </a:r>
            <a:r>
              <a:rPr lang="en-US" altLang="zh-CN" sz="2300" b="1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8</a:t>
            </a:r>
            <a:r>
              <a:rPr lang="en-US" altLang="zh-CN" sz="2300" b="1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)</a:t>
            </a:r>
            <a:r>
              <a:rPr lang="zh-CN" altLang="en-US" sz="2300" b="1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长</a:t>
            </a:r>
            <a:r>
              <a:rPr lang="zh-CN" altLang="en-US" sz="2300" b="1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直木板的上表面的一端放有一个铁块，木板由水平位置缓慢向上转动</a:t>
            </a:r>
            <a:r>
              <a:rPr lang="en-US" altLang="zh-CN" sz="2300" b="1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(</a:t>
            </a:r>
            <a:r>
              <a:rPr lang="zh-CN" altLang="en-US" sz="2300" b="1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即木板与地面的夹角</a:t>
            </a:r>
            <a:r>
              <a:rPr lang="en-US" altLang="zh-CN" sz="2300" b="1" i="1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α</a:t>
            </a:r>
            <a:r>
              <a:rPr lang="zh-CN" altLang="en-US" sz="2300" b="1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变大</a:t>
            </a:r>
            <a:r>
              <a:rPr lang="en-US" altLang="zh-CN" sz="2300" b="1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)</a:t>
            </a:r>
            <a:r>
              <a:rPr lang="zh-CN" altLang="en-US" sz="2300" b="1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，另一端不动，则铁块受到的摩擦力</a:t>
            </a:r>
            <a:r>
              <a:rPr lang="en-US" altLang="zh-CN" sz="2300" b="1" i="1" dirty="0" err="1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F</a:t>
            </a:r>
            <a:r>
              <a:rPr lang="en-US" altLang="zh-CN" sz="2100" b="1" baseline="-25000" dirty="0" err="1">
                <a:latin typeface="Times New Roman" panose="02020603050405020304" pitchFamily="18" charset="0"/>
                <a:ea typeface="楷体" pitchFamily="49" charset="-122"/>
                <a:cs typeface="Times New Roman" panose="02020603050405020304" pitchFamily="18" charset="0"/>
              </a:rPr>
              <a:t>f</a:t>
            </a:r>
            <a:r>
              <a:rPr lang="zh-CN" altLang="en-US" sz="2300" b="1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随</a:t>
            </a:r>
            <a:r>
              <a:rPr lang="zh-CN" altLang="en-US" sz="2300" b="1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角度</a:t>
            </a:r>
            <a:r>
              <a:rPr lang="en-US" altLang="zh-CN" sz="2300" b="1" i="1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α</a:t>
            </a:r>
            <a:r>
              <a:rPr lang="zh-CN" altLang="en-US" sz="2300" b="1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的变化关系图像是图中的</a:t>
            </a:r>
            <a:r>
              <a:rPr lang="en-US" altLang="zh-CN" sz="2300" b="1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(        )</a:t>
            </a:r>
            <a:endParaRPr lang="zh-CN" altLang="en-US" sz="2300" b="1" dirty="0">
              <a:solidFill>
                <a:prstClr val="black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4" name="页脚占位符 11">
            <a:extLst>
              <a:ext uri="{FF2B5EF4-FFF2-40B4-BE49-F238E27FC236}">
                <a16:creationId xmlns:a16="http://schemas.microsoft.com/office/drawing/2014/main" xmlns="" id="{C7CE62B0-C29B-4074-A627-1BEF25E9505B}"/>
              </a:ext>
            </a:extLst>
          </p:cNvPr>
          <p:cNvSpPr txBox="1">
            <a:spLocks/>
          </p:cNvSpPr>
          <p:nvPr/>
        </p:nvSpPr>
        <p:spPr>
          <a:xfrm>
            <a:off x="7952881" y="795524"/>
            <a:ext cx="1013027" cy="1003186"/>
          </a:xfrm>
          <a:prstGeom prst="rect">
            <a:avLst/>
          </a:prstGeom>
        </p:spPr>
        <p:txBody>
          <a:bodyPr vert="horz" lIns="27468" tIns="13734" rIns="27468" bIns="13734" rtlCol="0" anchor="ctr"/>
          <a:lstStyle>
            <a:defPPr>
              <a:defRPr lang="zh-CN"/>
            </a:defPPr>
            <a:lvl1pPr marL="0" algn="l" defTabSz="1827530" rtl="0" eaLnBrk="1" latinLnBrk="0" hangingPunct="1">
              <a:defRPr sz="2400" b="1" kern="1200">
                <a:solidFill>
                  <a:schemeClr val="tx1"/>
                </a:solidFill>
                <a:latin typeface="方正书宋_GBK" panose="03000509000000000000" pitchFamily="65" charset="-122"/>
                <a:ea typeface="方正书宋_GBK" panose="03000509000000000000" pitchFamily="65" charset="-122"/>
                <a:cs typeface="+mn-cs"/>
              </a:defRPr>
            </a:lvl1pPr>
            <a:lvl2pPr marL="913765" algn="l" defTabSz="1827530" rtl="0" eaLnBrk="1" latinLnBrk="0" hangingPunct="1">
              <a:defRPr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828165" algn="l" defTabSz="1827530" rtl="0" eaLnBrk="1" latinLnBrk="0" hangingPunct="1">
              <a:defRPr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2741930" algn="l" defTabSz="1827530" rtl="0" eaLnBrk="1" latinLnBrk="0" hangingPunct="1">
              <a:defRPr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3655695" algn="l" defTabSz="1827530" rtl="0" eaLnBrk="1" latinLnBrk="0" hangingPunct="1">
              <a:defRPr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4570095" algn="l" defTabSz="1827530" rtl="0" eaLnBrk="1" latinLnBrk="0" hangingPunct="1">
              <a:defRPr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5483860" algn="l" defTabSz="1827530" rtl="0" eaLnBrk="1" latinLnBrk="0" hangingPunct="1">
              <a:defRPr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6397625" algn="l" defTabSz="1827530" rtl="0" eaLnBrk="1" latinLnBrk="0" hangingPunct="1">
              <a:defRPr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7311390" algn="l" defTabSz="1827530" rtl="0" eaLnBrk="1" latinLnBrk="0" hangingPunct="1">
              <a:defRPr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zh-CN" altLang="en-US" sz="1500" dirty="0">
                <a:latin typeface="宋体" panose="02010600030101010101" pitchFamily="2" charset="-122"/>
                <a:ea typeface="宋体" panose="02010600030101010101" pitchFamily="2" charset="-122"/>
              </a:rPr>
              <a:t>第</a:t>
            </a:r>
            <a:r>
              <a:rPr lang="en-US" altLang="zh-CN" sz="1500" b="0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3</a:t>
            </a:r>
            <a:r>
              <a:rPr lang="zh-CN" altLang="en-US" sz="1500" dirty="0">
                <a:latin typeface="宋体" panose="02010600030101010101" pitchFamily="2" charset="-122"/>
                <a:ea typeface="宋体" panose="02010600030101010101" pitchFamily="2" charset="-122"/>
              </a:rPr>
              <a:t>课  </a:t>
            </a:r>
            <a:endParaRPr lang="en-US" altLang="zh-CN" sz="1500" dirty="0"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pPr algn="ctr"/>
            <a:r>
              <a:rPr lang="zh-CN" altLang="en-US" sz="1500" dirty="0">
                <a:latin typeface="宋体" panose="02010600030101010101" pitchFamily="2" charset="-122"/>
                <a:ea typeface="宋体" panose="02010600030101010101" pitchFamily="2" charset="-122"/>
              </a:rPr>
              <a:t>第</a:t>
            </a:r>
            <a:r>
              <a:rPr lang="zh-CN" altLang="en-US" sz="1500" b="0" dirty="0">
                <a:latin typeface="宋体" panose="02010600030101010101" pitchFamily="2" charset="-122"/>
                <a:ea typeface="宋体" panose="02010600030101010101" pitchFamily="2" charset="-122"/>
              </a:rPr>
              <a:t>（</a:t>
            </a:r>
            <a:r>
              <a:rPr lang="en-US" altLang="zh-CN" sz="1500" b="0" dirty="0">
                <a:latin typeface="Times New Roman" pitchFamily="18" charset="0"/>
                <a:ea typeface="宋体" panose="02010600030101010101" pitchFamily="2" charset="-122"/>
                <a:cs typeface="Times New Roman" pitchFamily="18" charset="0"/>
              </a:rPr>
              <a:t>8</a:t>
            </a:r>
            <a:r>
              <a:rPr lang="zh-CN" altLang="en-US" sz="1500" b="0" dirty="0">
                <a:latin typeface="宋体" panose="02010600030101010101" pitchFamily="2" charset="-122"/>
                <a:ea typeface="宋体" panose="02010600030101010101" pitchFamily="2" charset="-122"/>
              </a:rPr>
              <a:t>）</a:t>
            </a:r>
            <a:r>
              <a:rPr lang="zh-CN" altLang="en-US" sz="1500" dirty="0">
                <a:latin typeface="宋体" panose="02010600030101010101" pitchFamily="2" charset="-122"/>
                <a:ea typeface="宋体" panose="02010600030101010101" pitchFamily="2" charset="-122"/>
              </a:rPr>
              <a:t>题</a:t>
            </a:r>
          </a:p>
          <a:p>
            <a:pPr algn="ctr"/>
            <a:r>
              <a:rPr lang="en-US" altLang="zh-CN" sz="1500" b="0" dirty="0">
                <a:solidFill>
                  <a:srgbClr val="FF0000"/>
                </a:solidFill>
                <a:latin typeface="Times New Roman" pitchFamily="18" charset="0"/>
                <a:ea typeface="宋体" panose="02010600030101010101" pitchFamily="2" charset="-122"/>
                <a:cs typeface="Times New Roman" pitchFamily="18" charset="0"/>
              </a:rPr>
              <a:t>P16</a:t>
            </a:r>
            <a:endParaRPr lang="zh-CN" altLang="en-US" sz="1500" b="0" dirty="0">
              <a:solidFill>
                <a:srgbClr val="FF0000"/>
              </a:solidFill>
              <a:latin typeface="Times New Roman" pitchFamily="18" charset="0"/>
              <a:ea typeface="宋体" panose="02010600030101010101" pitchFamily="2" charset="-122"/>
              <a:cs typeface="Times New Roman" pitchFamily="18" charset="0"/>
            </a:endParaRPr>
          </a:p>
        </p:txBody>
      </p:sp>
      <p:pic>
        <p:nvPicPr>
          <p:cNvPr id="140290" name="Picture 2"/>
          <p:cNvPicPr>
            <a:picLocks noChangeAspect="1" noChangeArrowheads="1"/>
          </p:cNvPicPr>
          <p:nvPr/>
        </p:nvPicPr>
        <p:blipFill>
          <a:blip r:embed="rId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79712" y="1798710"/>
            <a:ext cx="4905923" cy="334770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5" name="页脚占位符 11">
            <a:extLst>
              <a:ext uri="{FF2B5EF4-FFF2-40B4-BE49-F238E27FC236}">
                <a16:creationId xmlns:a16="http://schemas.microsoft.com/office/drawing/2014/main" xmlns="" id="{C7CE62B0-C29B-4074-A627-1BEF25E9505B}"/>
              </a:ext>
            </a:extLst>
          </p:cNvPr>
          <p:cNvSpPr txBox="1">
            <a:spLocks/>
          </p:cNvSpPr>
          <p:nvPr/>
        </p:nvSpPr>
        <p:spPr>
          <a:xfrm>
            <a:off x="612113" y="5146412"/>
            <a:ext cx="7641120" cy="1003186"/>
          </a:xfrm>
          <a:prstGeom prst="rect">
            <a:avLst/>
          </a:prstGeom>
        </p:spPr>
        <p:txBody>
          <a:bodyPr vert="horz" lIns="27466" tIns="13733" rIns="27466" bIns="13733" rtlCol="0" anchor="ctr"/>
          <a:lstStyle>
            <a:defPPr>
              <a:defRPr lang="zh-CN"/>
            </a:defPPr>
            <a:lvl1pPr marL="0" algn="l" defTabSz="1827530" rtl="0" eaLnBrk="1" latinLnBrk="0" hangingPunct="1">
              <a:defRPr sz="2400" b="1" kern="1200">
                <a:solidFill>
                  <a:schemeClr val="tx1"/>
                </a:solidFill>
                <a:latin typeface="方正书宋_GBK" panose="03000509000000000000" pitchFamily="65" charset="-122"/>
                <a:ea typeface="方正书宋_GBK" panose="03000509000000000000" pitchFamily="65" charset="-122"/>
                <a:cs typeface="+mn-cs"/>
              </a:defRPr>
            </a:lvl1pPr>
            <a:lvl2pPr marL="913765" algn="l" defTabSz="1827530" rtl="0" eaLnBrk="1" latinLnBrk="0" hangingPunct="1">
              <a:defRPr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828165" algn="l" defTabSz="1827530" rtl="0" eaLnBrk="1" latinLnBrk="0" hangingPunct="1">
              <a:defRPr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2741930" algn="l" defTabSz="1827530" rtl="0" eaLnBrk="1" latinLnBrk="0" hangingPunct="1">
              <a:defRPr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3655695" algn="l" defTabSz="1827530" rtl="0" eaLnBrk="1" latinLnBrk="0" hangingPunct="1">
              <a:defRPr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4570095" algn="l" defTabSz="1827530" rtl="0" eaLnBrk="1" latinLnBrk="0" hangingPunct="1">
              <a:defRPr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5483860" algn="l" defTabSz="1827530" rtl="0" eaLnBrk="1" latinLnBrk="0" hangingPunct="1">
              <a:defRPr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6397625" algn="l" defTabSz="1827530" rtl="0" eaLnBrk="1" latinLnBrk="0" hangingPunct="1">
              <a:defRPr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7311390" algn="l" defTabSz="1827530" rtl="0" eaLnBrk="1" latinLnBrk="0" hangingPunct="1">
              <a:defRPr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zh-CN" altLang="en-US" sz="3600" b="0" dirty="0" smtClean="0">
                <a:solidFill>
                  <a:srgbClr val="FF0000"/>
                </a:solidFill>
                <a:latin typeface="Times New Roman" pitchFamily="18" charset="0"/>
                <a:ea typeface="宋体" panose="02010600030101010101" pitchFamily="2" charset="-122"/>
                <a:cs typeface="Times New Roman" pitchFamily="18" charset="0"/>
              </a:rPr>
              <a:t>考点：摩擦力</a:t>
            </a:r>
            <a:r>
              <a:rPr lang="en-US" altLang="zh-CN" sz="3600" b="0" dirty="0" smtClean="0">
                <a:solidFill>
                  <a:srgbClr val="FF0000"/>
                </a:solidFill>
                <a:latin typeface="Times New Roman" pitchFamily="18" charset="0"/>
                <a:ea typeface="宋体" panose="02010600030101010101" pitchFamily="2" charset="-122"/>
                <a:cs typeface="Times New Roman" pitchFamily="18" charset="0"/>
              </a:rPr>
              <a:t>+</a:t>
            </a:r>
            <a:r>
              <a:rPr lang="zh-CN" altLang="en-US" sz="3600" b="0" dirty="0" smtClean="0">
                <a:solidFill>
                  <a:srgbClr val="FF0000"/>
                </a:solidFill>
                <a:latin typeface="Times New Roman" pitchFamily="18" charset="0"/>
                <a:ea typeface="宋体" panose="02010600030101010101" pitchFamily="2" charset="-122"/>
                <a:cs typeface="Times New Roman" pitchFamily="18" charset="0"/>
              </a:rPr>
              <a:t>弹力</a:t>
            </a:r>
            <a:r>
              <a:rPr lang="en-US" altLang="zh-CN" sz="3600" b="0" dirty="0" smtClean="0">
                <a:solidFill>
                  <a:srgbClr val="FF0000"/>
                </a:solidFill>
                <a:latin typeface="Times New Roman" pitchFamily="18" charset="0"/>
                <a:ea typeface="宋体" panose="02010600030101010101" pitchFamily="2" charset="-122"/>
                <a:cs typeface="Times New Roman" pitchFamily="18" charset="0"/>
              </a:rPr>
              <a:t>+</a:t>
            </a:r>
            <a:r>
              <a:rPr lang="zh-CN" altLang="en-US" sz="3600" b="0" dirty="0" smtClean="0">
                <a:solidFill>
                  <a:srgbClr val="FF0000"/>
                </a:solidFill>
                <a:latin typeface="Times New Roman" pitchFamily="18" charset="0"/>
                <a:ea typeface="宋体" panose="02010600030101010101" pitchFamily="2" charset="-122"/>
                <a:cs typeface="Times New Roman" pitchFamily="18" charset="0"/>
              </a:rPr>
              <a:t>力的分解合成</a:t>
            </a:r>
            <a:endParaRPr lang="zh-CN" altLang="en-US" sz="3600" b="0" dirty="0">
              <a:solidFill>
                <a:srgbClr val="FF0000"/>
              </a:solidFill>
              <a:latin typeface="Times New Roman" pitchFamily="18" charset="0"/>
              <a:ea typeface="宋体" panose="02010600030101010101" pitchFamily="2" charset="-122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0529475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3" name="图片 52">
            <a:extLst>
              <a:ext uri="{FF2B5EF4-FFF2-40B4-BE49-F238E27FC236}">
                <a16:creationId xmlns="" xmlns:a16="http://schemas.microsoft.com/office/drawing/2014/main" id="{DDB4CE5B-A8C8-4061-8455-6F1A5733A209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45499"/>
          <a:stretch/>
        </p:blipFill>
        <p:spPr>
          <a:xfrm>
            <a:off x="7999409" y="332656"/>
            <a:ext cx="1013028" cy="2298030"/>
          </a:xfrm>
          <a:prstGeom prst="rect">
            <a:avLst/>
          </a:prstGeom>
        </p:spPr>
      </p:pic>
      <p:pic>
        <p:nvPicPr>
          <p:cNvPr id="52" name="图片 51">
            <a:hlinkClick r:id="" action="ppaction://hlinkshowjump?jump=firstslide"/>
            <a:extLst>
              <a:ext uri="{FF2B5EF4-FFF2-40B4-BE49-F238E27FC236}">
                <a16:creationId xmlns="" xmlns:a16="http://schemas.microsoft.com/office/drawing/2014/main" id="{5E7EADDB-BD11-4913-8A3D-F07819D58D0F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85132" y="5721920"/>
            <a:ext cx="524760" cy="699235"/>
          </a:xfrm>
          <a:prstGeom prst="rect">
            <a:avLst/>
          </a:prstGeom>
        </p:spPr>
      </p:pic>
      <p:sp>
        <p:nvSpPr>
          <p:cNvPr id="5" name="Rectangle 2"/>
          <p:cNvSpPr>
            <a:spLocks noChangeArrowheads="1"/>
          </p:cNvSpPr>
          <p:nvPr/>
        </p:nvSpPr>
        <p:spPr bwMode="auto">
          <a:xfrm>
            <a:off x="553904" y="332656"/>
            <a:ext cx="7445505" cy="163153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38414" tIns="19207" rIns="38414" bIns="19207" numCol="1" anchor="ctr" anchorCtr="0" compatLnSpc="1">
            <a:prstTxWarp prst="textNoShape">
              <a:avLst/>
            </a:prstTxWarp>
            <a:spAutoFit/>
          </a:bodyPr>
          <a:lstStyle/>
          <a:p>
            <a:pPr defTabSz="384139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en-US" altLang="zh-CN" sz="2300" b="1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(</a:t>
            </a:r>
            <a:r>
              <a:rPr lang="en-US" altLang="zh-CN" sz="2300" b="1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4</a:t>
            </a:r>
            <a:r>
              <a:rPr lang="en-US" altLang="zh-CN" sz="2300" b="1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)</a:t>
            </a:r>
            <a:r>
              <a:rPr lang="zh-CN" altLang="en-US" sz="2300" b="1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重力</a:t>
            </a:r>
            <a:r>
              <a:rPr lang="zh-CN" altLang="en-US" sz="2300" b="1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为</a:t>
            </a:r>
            <a:r>
              <a:rPr lang="en-US" altLang="zh-CN" sz="2300" b="1" i="1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G</a:t>
            </a:r>
            <a:r>
              <a:rPr lang="zh-CN" altLang="en-US" sz="2300" b="1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的物体静止在倾角为</a:t>
            </a:r>
            <a:r>
              <a:rPr lang="en-US" altLang="zh-CN" sz="2300" b="1" i="1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α</a:t>
            </a:r>
            <a:r>
              <a:rPr lang="zh-CN" altLang="en-US" sz="2300" b="1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的固定斜面上</a:t>
            </a:r>
            <a:r>
              <a:rPr lang="en-US" altLang="zh-CN" sz="2300" b="1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,</a:t>
            </a:r>
            <a:r>
              <a:rPr lang="zh-CN" altLang="en-US" sz="2300" b="1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现对物体施加一个与斜面垂直的压力</a:t>
            </a:r>
            <a:r>
              <a:rPr lang="en-US" altLang="zh-CN" sz="2300" b="1" i="1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F,</a:t>
            </a:r>
            <a:r>
              <a:rPr lang="zh-CN" altLang="en-US" sz="2300" b="1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如图所示</a:t>
            </a:r>
            <a:r>
              <a:rPr lang="en-US" altLang="zh-CN" sz="2300" b="1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,</a:t>
            </a:r>
            <a:r>
              <a:rPr lang="zh-CN" altLang="en-US" sz="2300" b="1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求物体对斜面的压力和摩擦力的大小。</a:t>
            </a:r>
            <a:endParaRPr lang="zh-CN" altLang="en-US" sz="2300" b="1" dirty="0">
              <a:solidFill>
                <a:prstClr val="black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4" name="页脚占位符 11">
            <a:extLst>
              <a:ext uri="{FF2B5EF4-FFF2-40B4-BE49-F238E27FC236}">
                <a16:creationId xmlns="" xmlns:a16="http://schemas.microsoft.com/office/drawing/2014/main" id="{C7CE62B0-C29B-4074-A627-1BEF25E9505B}"/>
              </a:ext>
            </a:extLst>
          </p:cNvPr>
          <p:cNvSpPr txBox="1">
            <a:spLocks/>
          </p:cNvSpPr>
          <p:nvPr/>
        </p:nvSpPr>
        <p:spPr>
          <a:xfrm>
            <a:off x="8084219" y="1004915"/>
            <a:ext cx="1013027" cy="1003186"/>
          </a:xfrm>
          <a:prstGeom prst="rect">
            <a:avLst/>
          </a:prstGeom>
        </p:spPr>
        <p:txBody>
          <a:bodyPr vert="horz" lIns="27468" tIns="13734" rIns="27468" bIns="13734" rtlCol="0" anchor="ctr"/>
          <a:lstStyle>
            <a:defPPr>
              <a:defRPr lang="zh-CN"/>
            </a:defPPr>
            <a:lvl1pPr marL="0" algn="l" defTabSz="1827530" rtl="0" eaLnBrk="1" latinLnBrk="0" hangingPunct="1">
              <a:defRPr sz="2400" b="1" kern="1200">
                <a:solidFill>
                  <a:schemeClr val="tx1"/>
                </a:solidFill>
                <a:latin typeface="方正书宋_GBK" panose="03000509000000000000" pitchFamily="65" charset="-122"/>
                <a:ea typeface="方正书宋_GBK" panose="03000509000000000000" pitchFamily="65" charset="-122"/>
                <a:cs typeface="+mn-cs"/>
              </a:defRPr>
            </a:lvl1pPr>
            <a:lvl2pPr marL="913765" algn="l" defTabSz="1827530" rtl="0" eaLnBrk="1" latinLnBrk="0" hangingPunct="1">
              <a:defRPr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828165" algn="l" defTabSz="1827530" rtl="0" eaLnBrk="1" latinLnBrk="0" hangingPunct="1">
              <a:defRPr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2741930" algn="l" defTabSz="1827530" rtl="0" eaLnBrk="1" latinLnBrk="0" hangingPunct="1">
              <a:defRPr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3655695" algn="l" defTabSz="1827530" rtl="0" eaLnBrk="1" latinLnBrk="0" hangingPunct="1">
              <a:defRPr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4570095" algn="l" defTabSz="1827530" rtl="0" eaLnBrk="1" latinLnBrk="0" hangingPunct="1">
              <a:defRPr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5483860" algn="l" defTabSz="1827530" rtl="0" eaLnBrk="1" latinLnBrk="0" hangingPunct="1">
              <a:defRPr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6397625" algn="l" defTabSz="1827530" rtl="0" eaLnBrk="1" latinLnBrk="0" hangingPunct="1">
              <a:defRPr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7311390" algn="l" defTabSz="1827530" rtl="0" eaLnBrk="1" latinLnBrk="0" hangingPunct="1">
              <a:defRPr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zh-CN" altLang="en-US" sz="1500" dirty="0">
                <a:latin typeface="宋体" panose="02010600030101010101" pitchFamily="2" charset="-122"/>
                <a:ea typeface="宋体" panose="02010600030101010101" pitchFamily="2" charset="-122"/>
              </a:rPr>
              <a:t>第</a:t>
            </a:r>
            <a:r>
              <a:rPr lang="en-US" altLang="zh-CN" sz="1500" dirty="0">
                <a:latin typeface="宋体" panose="02010600030101010101" pitchFamily="2" charset="-122"/>
                <a:ea typeface="宋体" panose="02010600030101010101" pitchFamily="2" charset="-122"/>
              </a:rPr>
              <a:t>4</a:t>
            </a:r>
            <a:r>
              <a:rPr lang="zh-CN" altLang="en-US" sz="1500" dirty="0">
                <a:latin typeface="宋体" panose="02010600030101010101" pitchFamily="2" charset="-122"/>
                <a:ea typeface="宋体" panose="02010600030101010101" pitchFamily="2" charset="-122"/>
              </a:rPr>
              <a:t>课  </a:t>
            </a:r>
            <a:endParaRPr lang="en-US" altLang="zh-CN" sz="1500" dirty="0"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pPr algn="ctr"/>
            <a:r>
              <a:rPr lang="zh-CN" altLang="en-US" sz="1500" dirty="0">
                <a:latin typeface="宋体" panose="02010600030101010101" pitchFamily="2" charset="-122"/>
                <a:ea typeface="宋体" panose="02010600030101010101" pitchFamily="2" charset="-122"/>
              </a:rPr>
              <a:t>第</a:t>
            </a:r>
            <a:r>
              <a:rPr lang="zh-CN" altLang="en-US" sz="1500" b="0" dirty="0">
                <a:latin typeface="宋体" panose="02010600030101010101" pitchFamily="2" charset="-122"/>
                <a:ea typeface="宋体" panose="02010600030101010101" pitchFamily="2" charset="-122"/>
              </a:rPr>
              <a:t>（</a:t>
            </a:r>
            <a:r>
              <a:rPr lang="en-US" altLang="zh-CN" sz="1500" b="0" dirty="0">
                <a:latin typeface="Times New Roman" pitchFamily="18" charset="0"/>
                <a:ea typeface="宋体" panose="02010600030101010101" pitchFamily="2" charset="-122"/>
                <a:cs typeface="Times New Roman" pitchFamily="18" charset="0"/>
              </a:rPr>
              <a:t>4</a:t>
            </a:r>
            <a:r>
              <a:rPr lang="zh-CN" altLang="en-US" sz="1500" b="0" dirty="0">
                <a:latin typeface="宋体" panose="02010600030101010101" pitchFamily="2" charset="-122"/>
                <a:ea typeface="宋体" panose="02010600030101010101" pitchFamily="2" charset="-122"/>
              </a:rPr>
              <a:t>）</a:t>
            </a:r>
            <a:r>
              <a:rPr lang="zh-CN" altLang="en-US" sz="1500" dirty="0">
                <a:latin typeface="宋体" panose="02010600030101010101" pitchFamily="2" charset="-122"/>
                <a:ea typeface="宋体" panose="02010600030101010101" pitchFamily="2" charset="-122"/>
              </a:rPr>
              <a:t>题</a:t>
            </a:r>
          </a:p>
          <a:p>
            <a:pPr algn="ctr"/>
            <a:r>
              <a:rPr lang="en-US" altLang="zh-CN" sz="1500" b="0" dirty="0">
                <a:solidFill>
                  <a:srgbClr val="FF0000"/>
                </a:solidFill>
                <a:latin typeface="Times New Roman" pitchFamily="18" charset="0"/>
                <a:ea typeface="宋体" panose="02010600030101010101" pitchFamily="2" charset="-122"/>
                <a:cs typeface="Times New Roman" pitchFamily="18" charset="0"/>
              </a:rPr>
              <a:t>P20</a:t>
            </a:r>
            <a:endParaRPr lang="zh-CN" altLang="en-US" sz="1500" b="0" dirty="0">
              <a:solidFill>
                <a:srgbClr val="FF0000"/>
              </a:solidFill>
              <a:latin typeface="Times New Roman" pitchFamily="18" charset="0"/>
              <a:ea typeface="宋体" panose="02010600030101010101" pitchFamily="2" charset="-122"/>
              <a:cs typeface="Times New Roman" pitchFamily="18" charset="0"/>
            </a:endParaRPr>
          </a:p>
        </p:txBody>
      </p:sp>
      <p:pic>
        <p:nvPicPr>
          <p:cNvPr id="122882" name="Picture 2"/>
          <p:cNvPicPr>
            <a:picLocks noChangeAspect="1" noChangeArrowheads="1"/>
          </p:cNvPicPr>
          <p:nvPr/>
        </p:nvPicPr>
        <p:blipFill>
          <a:blip r:embed="rId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3904" y="2204864"/>
            <a:ext cx="2414004" cy="207902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31840" y="1340768"/>
            <a:ext cx="4486275" cy="35845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7" name="页脚占位符 11">
            <a:extLst>
              <a:ext uri="{FF2B5EF4-FFF2-40B4-BE49-F238E27FC236}">
                <a16:creationId xmlns:a16="http://schemas.microsoft.com/office/drawing/2014/main" xmlns="" id="{C7CE62B0-C29B-4074-A627-1BEF25E9505B}"/>
              </a:ext>
            </a:extLst>
          </p:cNvPr>
          <p:cNvSpPr txBox="1">
            <a:spLocks/>
          </p:cNvSpPr>
          <p:nvPr/>
        </p:nvSpPr>
        <p:spPr>
          <a:xfrm>
            <a:off x="806392" y="4718734"/>
            <a:ext cx="7641120" cy="1003186"/>
          </a:xfrm>
          <a:prstGeom prst="rect">
            <a:avLst/>
          </a:prstGeom>
        </p:spPr>
        <p:txBody>
          <a:bodyPr vert="horz" lIns="27466" tIns="13733" rIns="27466" bIns="13733" rtlCol="0" anchor="ctr"/>
          <a:lstStyle>
            <a:defPPr>
              <a:defRPr lang="zh-CN"/>
            </a:defPPr>
            <a:lvl1pPr marL="0" algn="l" defTabSz="1827530" rtl="0" eaLnBrk="1" latinLnBrk="0" hangingPunct="1">
              <a:defRPr sz="2400" b="1" kern="1200">
                <a:solidFill>
                  <a:schemeClr val="tx1"/>
                </a:solidFill>
                <a:latin typeface="方正书宋_GBK" panose="03000509000000000000" pitchFamily="65" charset="-122"/>
                <a:ea typeface="方正书宋_GBK" panose="03000509000000000000" pitchFamily="65" charset="-122"/>
                <a:cs typeface="+mn-cs"/>
              </a:defRPr>
            </a:lvl1pPr>
            <a:lvl2pPr marL="913765" algn="l" defTabSz="1827530" rtl="0" eaLnBrk="1" latinLnBrk="0" hangingPunct="1">
              <a:defRPr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828165" algn="l" defTabSz="1827530" rtl="0" eaLnBrk="1" latinLnBrk="0" hangingPunct="1">
              <a:defRPr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2741930" algn="l" defTabSz="1827530" rtl="0" eaLnBrk="1" latinLnBrk="0" hangingPunct="1">
              <a:defRPr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3655695" algn="l" defTabSz="1827530" rtl="0" eaLnBrk="1" latinLnBrk="0" hangingPunct="1">
              <a:defRPr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4570095" algn="l" defTabSz="1827530" rtl="0" eaLnBrk="1" latinLnBrk="0" hangingPunct="1">
              <a:defRPr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5483860" algn="l" defTabSz="1827530" rtl="0" eaLnBrk="1" latinLnBrk="0" hangingPunct="1">
              <a:defRPr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6397625" algn="l" defTabSz="1827530" rtl="0" eaLnBrk="1" latinLnBrk="0" hangingPunct="1">
              <a:defRPr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7311390" algn="l" defTabSz="1827530" rtl="0" eaLnBrk="1" latinLnBrk="0" hangingPunct="1">
              <a:defRPr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zh-CN" altLang="en-US" sz="3600" b="0" dirty="0" smtClean="0">
                <a:solidFill>
                  <a:srgbClr val="FF0000"/>
                </a:solidFill>
                <a:latin typeface="Times New Roman" pitchFamily="18" charset="0"/>
                <a:ea typeface="宋体" panose="02010600030101010101" pitchFamily="2" charset="-122"/>
                <a:cs typeface="Times New Roman" pitchFamily="18" charset="0"/>
              </a:rPr>
              <a:t>考点：摩擦力</a:t>
            </a:r>
            <a:r>
              <a:rPr lang="en-US" altLang="zh-CN" sz="3600" b="0" dirty="0" smtClean="0">
                <a:solidFill>
                  <a:srgbClr val="FF0000"/>
                </a:solidFill>
                <a:latin typeface="Times New Roman" pitchFamily="18" charset="0"/>
                <a:ea typeface="宋体" panose="02010600030101010101" pitchFamily="2" charset="-122"/>
                <a:cs typeface="Times New Roman" pitchFamily="18" charset="0"/>
              </a:rPr>
              <a:t>+</a:t>
            </a:r>
            <a:r>
              <a:rPr lang="zh-CN" altLang="en-US" sz="3600" b="0" dirty="0" smtClean="0">
                <a:solidFill>
                  <a:srgbClr val="FF0000"/>
                </a:solidFill>
                <a:latin typeface="Times New Roman" pitchFamily="18" charset="0"/>
                <a:ea typeface="宋体" panose="02010600030101010101" pitchFamily="2" charset="-122"/>
                <a:cs typeface="Times New Roman" pitchFamily="18" charset="0"/>
              </a:rPr>
              <a:t>弹力</a:t>
            </a:r>
            <a:r>
              <a:rPr lang="en-US" altLang="zh-CN" sz="3600" b="0" dirty="0" smtClean="0">
                <a:solidFill>
                  <a:srgbClr val="FF0000"/>
                </a:solidFill>
                <a:latin typeface="Times New Roman" pitchFamily="18" charset="0"/>
                <a:ea typeface="宋体" panose="02010600030101010101" pitchFamily="2" charset="-122"/>
                <a:cs typeface="Times New Roman" pitchFamily="18" charset="0"/>
              </a:rPr>
              <a:t>+</a:t>
            </a:r>
            <a:r>
              <a:rPr lang="zh-CN" altLang="en-US" sz="3600" b="0" dirty="0" smtClean="0">
                <a:solidFill>
                  <a:srgbClr val="FF0000"/>
                </a:solidFill>
                <a:latin typeface="Times New Roman" pitchFamily="18" charset="0"/>
                <a:ea typeface="宋体" panose="02010600030101010101" pitchFamily="2" charset="-122"/>
                <a:cs typeface="Times New Roman" pitchFamily="18" charset="0"/>
              </a:rPr>
              <a:t>力的分解合成</a:t>
            </a:r>
            <a:endParaRPr lang="zh-CN" altLang="en-US" sz="3600" b="0" dirty="0">
              <a:solidFill>
                <a:srgbClr val="FF0000"/>
              </a:solidFill>
              <a:latin typeface="Times New Roman" pitchFamily="18" charset="0"/>
              <a:ea typeface="宋体" panose="02010600030101010101" pitchFamily="2" charset="-122"/>
              <a:cs typeface="Times New Roman" pitchFamily="18" charset="0"/>
            </a:endParaRPr>
          </a:p>
        </p:txBody>
      </p:sp>
      <p:sp>
        <p:nvSpPr>
          <p:cNvPr id="18" name="页脚占位符 11">
            <a:extLst>
              <a:ext uri="{FF2B5EF4-FFF2-40B4-BE49-F238E27FC236}">
                <a16:creationId xmlns:a16="http://schemas.microsoft.com/office/drawing/2014/main" xmlns="" id="{C7CE62B0-C29B-4074-A627-1BEF25E9505B}"/>
              </a:ext>
            </a:extLst>
          </p:cNvPr>
          <p:cNvSpPr txBox="1">
            <a:spLocks/>
          </p:cNvSpPr>
          <p:nvPr/>
        </p:nvSpPr>
        <p:spPr>
          <a:xfrm>
            <a:off x="553904" y="5548557"/>
            <a:ext cx="7641120" cy="1003186"/>
          </a:xfrm>
          <a:prstGeom prst="rect">
            <a:avLst/>
          </a:prstGeom>
        </p:spPr>
        <p:txBody>
          <a:bodyPr vert="horz" lIns="27466" tIns="13733" rIns="27466" bIns="13733" rtlCol="0" anchor="ctr"/>
          <a:lstStyle>
            <a:defPPr>
              <a:defRPr lang="zh-CN"/>
            </a:defPPr>
            <a:lvl1pPr marL="0" algn="l" defTabSz="1827530" rtl="0" eaLnBrk="1" latinLnBrk="0" hangingPunct="1">
              <a:defRPr sz="2400" b="1" kern="1200">
                <a:solidFill>
                  <a:schemeClr val="tx1"/>
                </a:solidFill>
                <a:latin typeface="方正书宋_GBK" panose="03000509000000000000" pitchFamily="65" charset="-122"/>
                <a:ea typeface="方正书宋_GBK" panose="03000509000000000000" pitchFamily="65" charset="-122"/>
                <a:cs typeface="+mn-cs"/>
              </a:defRPr>
            </a:lvl1pPr>
            <a:lvl2pPr marL="913765" algn="l" defTabSz="1827530" rtl="0" eaLnBrk="1" latinLnBrk="0" hangingPunct="1">
              <a:defRPr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828165" algn="l" defTabSz="1827530" rtl="0" eaLnBrk="1" latinLnBrk="0" hangingPunct="1">
              <a:defRPr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2741930" algn="l" defTabSz="1827530" rtl="0" eaLnBrk="1" latinLnBrk="0" hangingPunct="1">
              <a:defRPr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3655695" algn="l" defTabSz="1827530" rtl="0" eaLnBrk="1" latinLnBrk="0" hangingPunct="1">
              <a:defRPr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4570095" algn="l" defTabSz="1827530" rtl="0" eaLnBrk="1" latinLnBrk="0" hangingPunct="1">
              <a:defRPr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5483860" algn="l" defTabSz="1827530" rtl="0" eaLnBrk="1" latinLnBrk="0" hangingPunct="1">
              <a:defRPr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6397625" algn="l" defTabSz="1827530" rtl="0" eaLnBrk="1" latinLnBrk="0" hangingPunct="1">
              <a:defRPr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7311390" algn="l" defTabSz="1827530" rtl="0" eaLnBrk="1" latinLnBrk="0" hangingPunct="1">
              <a:defRPr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zh-CN" altLang="en-US" sz="3600" b="0" dirty="0">
                <a:solidFill>
                  <a:srgbClr val="FF0000"/>
                </a:solidFill>
                <a:latin typeface="Times New Roman" pitchFamily="18" charset="0"/>
                <a:ea typeface="宋体" panose="02010600030101010101" pitchFamily="2" charset="-122"/>
                <a:cs typeface="Times New Roman" pitchFamily="18" charset="0"/>
              </a:rPr>
              <a:t>加强</a:t>
            </a:r>
            <a:r>
              <a:rPr lang="zh-CN" altLang="en-US" sz="3600" b="0" dirty="0" smtClean="0">
                <a:solidFill>
                  <a:srgbClr val="FF0000"/>
                </a:solidFill>
                <a:latin typeface="Times New Roman" pitchFamily="18" charset="0"/>
                <a:ea typeface="宋体" panose="02010600030101010101" pitchFamily="2" charset="-122"/>
                <a:cs typeface="Times New Roman" pitchFamily="18" charset="0"/>
              </a:rPr>
              <a:t>训练  课后提分练</a:t>
            </a:r>
            <a:r>
              <a:rPr lang="en-US" altLang="zh-CN" sz="3600" b="0" dirty="0" smtClean="0">
                <a:solidFill>
                  <a:srgbClr val="FF0000"/>
                </a:solidFill>
                <a:latin typeface="Times New Roman" pitchFamily="18" charset="0"/>
                <a:ea typeface="宋体" panose="02010600030101010101" pitchFamily="2" charset="-122"/>
                <a:cs typeface="Times New Roman" pitchFamily="18" charset="0"/>
              </a:rPr>
              <a:t>4   P9 T5</a:t>
            </a:r>
            <a:endParaRPr lang="zh-CN" altLang="en-US" sz="3600" b="0" dirty="0">
              <a:solidFill>
                <a:srgbClr val="FF0000"/>
              </a:solidFill>
              <a:latin typeface="Times New Roman" pitchFamily="18" charset="0"/>
              <a:ea typeface="宋体" panose="02010600030101010101" pitchFamily="2" charset="-122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5024011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/>
      <p:bldP spid="18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3" y="332656"/>
            <a:ext cx="8338857" cy="223224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1453" y="3645024"/>
            <a:ext cx="8751036" cy="216024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页脚占位符 11">
            <a:extLst>
              <a:ext uri="{FF2B5EF4-FFF2-40B4-BE49-F238E27FC236}">
                <a16:creationId xmlns:a16="http://schemas.microsoft.com/office/drawing/2014/main" xmlns="" id="{C7CE62B0-C29B-4074-A627-1BEF25E9505B}"/>
              </a:ext>
            </a:extLst>
          </p:cNvPr>
          <p:cNvSpPr txBox="1">
            <a:spLocks/>
          </p:cNvSpPr>
          <p:nvPr/>
        </p:nvSpPr>
        <p:spPr>
          <a:xfrm>
            <a:off x="443720" y="2531751"/>
            <a:ext cx="7641120" cy="1003186"/>
          </a:xfrm>
          <a:prstGeom prst="rect">
            <a:avLst/>
          </a:prstGeom>
        </p:spPr>
        <p:txBody>
          <a:bodyPr vert="horz" lIns="27466" tIns="13733" rIns="27466" bIns="13733" rtlCol="0" anchor="ctr"/>
          <a:lstStyle>
            <a:defPPr>
              <a:defRPr lang="zh-CN"/>
            </a:defPPr>
            <a:lvl1pPr marL="0" algn="l" defTabSz="1827530" rtl="0" eaLnBrk="1" latinLnBrk="0" hangingPunct="1">
              <a:defRPr sz="2400" b="1" kern="1200">
                <a:solidFill>
                  <a:schemeClr val="tx1"/>
                </a:solidFill>
                <a:latin typeface="方正书宋_GBK" panose="03000509000000000000" pitchFamily="65" charset="-122"/>
                <a:ea typeface="方正书宋_GBK" panose="03000509000000000000" pitchFamily="65" charset="-122"/>
                <a:cs typeface="+mn-cs"/>
              </a:defRPr>
            </a:lvl1pPr>
            <a:lvl2pPr marL="913765" algn="l" defTabSz="1827530" rtl="0" eaLnBrk="1" latinLnBrk="0" hangingPunct="1">
              <a:defRPr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828165" algn="l" defTabSz="1827530" rtl="0" eaLnBrk="1" latinLnBrk="0" hangingPunct="1">
              <a:defRPr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2741930" algn="l" defTabSz="1827530" rtl="0" eaLnBrk="1" latinLnBrk="0" hangingPunct="1">
              <a:defRPr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3655695" algn="l" defTabSz="1827530" rtl="0" eaLnBrk="1" latinLnBrk="0" hangingPunct="1">
              <a:defRPr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4570095" algn="l" defTabSz="1827530" rtl="0" eaLnBrk="1" latinLnBrk="0" hangingPunct="1">
              <a:defRPr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5483860" algn="l" defTabSz="1827530" rtl="0" eaLnBrk="1" latinLnBrk="0" hangingPunct="1">
              <a:defRPr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6397625" algn="l" defTabSz="1827530" rtl="0" eaLnBrk="1" latinLnBrk="0" hangingPunct="1">
              <a:defRPr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7311390" algn="l" defTabSz="1827530" rtl="0" eaLnBrk="1" latinLnBrk="0" hangingPunct="1">
              <a:defRPr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zh-CN" altLang="en-US" sz="3600" b="0" dirty="0" smtClean="0">
                <a:solidFill>
                  <a:srgbClr val="FF0000"/>
                </a:solidFill>
                <a:latin typeface="Times New Roman" pitchFamily="18" charset="0"/>
                <a:ea typeface="宋体" panose="02010600030101010101" pitchFamily="2" charset="-122"/>
                <a:cs typeface="Times New Roman" pitchFamily="18" charset="0"/>
              </a:rPr>
              <a:t>考点：板块模型摩擦力分析</a:t>
            </a:r>
            <a:endParaRPr lang="zh-CN" altLang="en-US" sz="3600" b="0" dirty="0">
              <a:solidFill>
                <a:srgbClr val="FF0000"/>
              </a:solidFill>
              <a:latin typeface="Times New Roman" pitchFamily="18" charset="0"/>
              <a:ea typeface="宋体" panose="02010600030101010101" pitchFamily="2" charset="-122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6300049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theme/theme1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1_Office 主题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32</TotalTime>
  <Words>518</Words>
  <Application>Microsoft Office PowerPoint</Application>
  <PresentationFormat>全屏显示(4:3)</PresentationFormat>
  <Paragraphs>44</Paragraphs>
  <Slides>8</Slides>
  <Notes>5</Notes>
  <HiddenSlides>0</HiddenSlides>
  <MMClips>0</MMClips>
  <ScaleCrop>false</ScaleCrop>
  <HeadingPairs>
    <vt:vector size="4" baseType="variant">
      <vt:variant>
        <vt:lpstr>主题</vt:lpstr>
      </vt:variant>
      <vt:variant>
        <vt:i4>2</vt:i4>
      </vt:variant>
      <vt:variant>
        <vt:lpstr>幻灯片标题</vt:lpstr>
      </vt:variant>
      <vt:variant>
        <vt:i4>8</vt:i4>
      </vt:variant>
    </vt:vector>
  </HeadingPairs>
  <TitlesOfParts>
    <vt:vector size="10" baseType="lpstr">
      <vt:lpstr>Office 主题</vt:lpstr>
      <vt:lpstr>1_Office 主题</vt:lpstr>
      <vt:lpstr>力的分解合成习题课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力的分解合成习题课</dc:title>
  <dc:creator>辰昊</dc:creator>
  <cp:lastModifiedBy>辰昊</cp:lastModifiedBy>
  <cp:revision>6</cp:revision>
  <dcterms:created xsi:type="dcterms:W3CDTF">2018-08-15T10:53:07Z</dcterms:created>
  <dcterms:modified xsi:type="dcterms:W3CDTF">2018-08-15T11:33:46Z</dcterms:modified>
</cp:coreProperties>
</file>