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72" r:id="rId3"/>
    <p:sldId id="375" r:id="rId4"/>
    <p:sldId id="376" r:id="rId5"/>
    <p:sldId id="373" r:id="rId6"/>
    <p:sldId id="377" r:id="rId7"/>
    <p:sldId id="379" r:id="rId8"/>
    <p:sldId id="374" r:id="rId9"/>
    <p:sldId id="369" r:id="rId10"/>
    <p:sldId id="380" r:id="rId11"/>
    <p:sldId id="383" r:id="rId12"/>
    <p:sldId id="384" r:id="rId13"/>
    <p:sldId id="364" r:id="rId14"/>
    <p:sldId id="385" r:id="rId15"/>
    <p:sldId id="382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默认节" id="{88EE45A5-5AEF-49CE-9F21-11765315A20C}">
          <p14:sldIdLst>
            <p14:sldId id="256"/>
            <p14:sldId id="372"/>
            <p14:sldId id="375"/>
            <p14:sldId id="376"/>
            <p14:sldId id="373"/>
            <p14:sldId id="377"/>
            <p14:sldId id="379"/>
            <p14:sldId id="374"/>
            <p14:sldId id="369"/>
            <p14:sldId id="380"/>
            <p14:sldId id="383"/>
            <p14:sldId id="384"/>
            <p14:sldId id="364"/>
            <p14:sldId id="385"/>
            <p14:sldId id="382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31" autoAdjust="0"/>
    <p:restoredTop sz="94660"/>
  </p:normalViewPr>
  <p:slideViewPr>
    <p:cSldViewPr snapToGrid="0">
      <p:cViewPr varScale="1">
        <p:scale>
          <a:sx n="91" d="100"/>
          <a:sy n="91" d="100"/>
        </p:scale>
        <p:origin x="33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02F9CC-E8E4-4E10-BA0A-E06B72C7BE34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F2D3FDE2-7D8B-49DC-B535-A7ADCA4730BA}">
      <dgm:prSet phldrT="[文本]" custT="1"/>
      <dgm:spPr/>
      <dgm:t>
        <a:bodyPr/>
        <a:lstStyle/>
        <a:p>
          <a:r>
            <a:rPr lang="zh-CN" altLang="en-US" sz="3200" dirty="0">
              <a:solidFill>
                <a:srgbClr val="7030A0"/>
              </a:solidFill>
            </a:rPr>
            <a:t>政治腐败 社会动荡</a:t>
          </a:r>
        </a:p>
      </dgm:t>
    </dgm:pt>
    <dgm:pt modelId="{B1C766F3-46FD-44D3-84FB-91FEB4BE6FFC}" type="parTrans" cxnId="{BA4E8994-7145-432E-96E9-59DF6A5C55BE}">
      <dgm:prSet/>
      <dgm:spPr/>
      <dgm:t>
        <a:bodyPr/>
        <a:lstStyle/>
        <a:p>
          <a:endParaRPr lang="zh-CN" altLang="en-US"/>
        </a:p>
      </dgm:t>
    </dgm:pt>
    <dgm:pt modelId="{AC6A28CF-F82C-4730-99BD-6C726D181D86}" type="sibTrans" cxnId="{BA4E8994-7145-432E-96E9-59DF6A5C55BE}">
      <dgm:prSet/>
      <dgm:spPr/>
      <dgm:t>
        <a:bodyPr/>
        <a:lstStyle/>
        <a:p>
          <a:endParaRPr lang="zh-CN" altLang="en-US"/>
        </a:p>
      </dgm:t>
    </dgm:pt>
    <dgm:pt modelId="{1C39F4BB-A501-409F-ACB1-6895FDA98B68}">
      <dgm:prSet phldrT="[文本]" custT="1"/>
      <dgm:spPr/>
      <dgm:t>
        <a:bodyPr/>
        <a:lstStyle/>
        <a:p>
          <a:r>
            <a:rPr lang="zh-CN" altLang="en-US" sz="2800" dirty="0">
              <a:solidFill>
                <a:srgbClr val="7030A0"/>
              </a:solidFill>
            </a:rPr>
            <a:t>明朝中后期</a:t>
          </a:r>
        </a:p>
      </dgm:t>
    </dgm:pt>
    <dgm:pt modelId="{1EFAB400-5523-4A77-ACEC-2C189B800DF0}" type="parTrans" cxnId="{C67F2EA0-AD5C-4D35-8A3C-FEA377741131}">
      <dgm:prSet/>
      <dgm:spPr/>
      <dgm:t>
        <a:bodyPr/>
        <a:lstStyle/>
        <a:p>
          <a:endParaRPr lang="zh-CN" altLang="en-US"/>
        </a:p>
      </dgm:t>
    </dgm:pt>
    <dgm:pt modelId="{F9562939-ADFC-469D-88E2-63D048DCCA34}" type="sibTrans" cxnId="{C67F2EA0-AD5C-4D35-8A3C-FEA377741131}">
      <dgm:prSet/>
      <dgm:spPr/>
      <dgm:t>
        <a:bodyPr/>
        <a:lstStyle/>
        <a:p>
          <a:endParaRPr lang="zh-CN" altLang="en-US"/>
        </a:p>
      </dgm:t>
    </dgm:pt>
    <dgm:pt modelId="{7385C382-EF2A-4B72-B1D0-3AC1C5588E89}">
      <dgm:prSet phldrT="[文本]"/>
      <dgm:spPr/>
      <dgm:t>
        <a:bodyPr/>
        <a:lstStyle/>
        <a:p>
          <a:r>
            <a:rPr lang="zh-CN" altLang="en-US" dirty="0"/>
            <a:t>皇帝沉迷享乐</a:t>
          </a:r>
          <a:endParaRPr lang="en-US" altLang="zh-CN" dirty="0"/>
        </a:p>
        <a:p>
          <a:r>
            <a:rPr lang="zh-CN" altLang="en-US" dirty="0"/>
            <a:t>皇室勾心斗角</a:t>
          </a:r>
          <a:endParaRPr lang="en-US" altLang="zh-CN" dirty="0"/>
        </a:p>
        <a:p>
          <a:r>
            <a:rPr lang="zh-CN" altLang="en-US" dirty="0"/>
            <a:t>大臣结党营私</a:t>
          </a:r>
        </a:p>
      </dgm:t>
    </dgm:pt>
    <dgm:pt modelId="{AC90EA7B-C9DA-4338-B0D1-ECC86709F834}" type="parTrans" cxnId="{BAF7804E-33B6-48AF-B82B-5A66C5F96F14}">
      <dgm:prSet/>
      <dgm:spPr/>
      <dgm:t>
        <a:bodyPr/>
        <a:lstStyle/>
        <a:p>
          <a:endParaRPr lang="zh-CN" altLang="en-US"/>
        </a:p>
      </dgm:t>
    </dgm:pt>
    <dgm:pt modelId="{97E16CFD-9E46-46FA-8E52-2C2D69379481}" type="sibTrans" cxnId="{BAF7804E-33B6-48AF-B82B-5A66C5F96F14}">
      <dgm:prSet/>
      <dgm:spPr/>
      <dgm:t>
        <a:bodyPr/>
        <a:lstStyle/>
        <a:p>
          <a:endParaRPr lang="zh-CN" altLang="en-US"/>
        </a:p>
      </dgm:t>
    </dgm:pt>
    <dgm:pt modelId="{DA089D47-5B86-4916-9B05-239DA46B6118}">
      <dgm:prSet phldrT="[文本]"/>
      <dgm:spPr/>
      <dgm:t>
        <a:bodyPr/>
        <a:lstStyle/>
        <a:p>
          <a:r>
            <a:rPr lang="zh-CN" altLang="en-US" dirty="0"/>
            <a:t>中央控制力下降  </a:t>
          </a:r>
          <a:endParaRPr lang="en-US" altLang="zh-CN" dirty="0"/>
        </a:p>
        <a:p>
          <a:r>
            <a:rPr lang="zh-CN" altLang="en-US" dirty="0"/>
            <a:t>法纪松弛  官吏贪赃枉法</a:t>
          </a:r>
          <a:endParaRPr lang="en-US" altLang="zh-CN" dirty="0"/>
        </a:p>
        <a:p>
          <a:r>
            <a:rPr lang="zh-CN" altLang="en-US" dirty="0"/>
            <a:t>兼并土地  农民流离失所</a:t>
          </a:r>
        </a:p>
      </dgm:t>
    </dgm:pt>
    <dgm:pt modelId="{C5EAB81E-F653-4FEC-8498-64DA4C17E801}" type="parTrans" cxnId="{58F63E03-B48B-4FC3-8A64-5DE0665DC6CE}">
      <dgm:prSet/>
      <dgm:spPr/>
      <dgm:t>
        <a:bodyPr/>
        <a:lstStyle/>
        <a:p>
          <a:endParaRPr lang="zh-CN" altLang="en-US"/>
        </a:p>
      </dgm:t>
    </dgm:pt>
    <dgm:pt modelId="{F19AA371-B8FE-4199-BAE4-AD515E5CBFF2}" type="sibTrans" cxnId="{58F63E03-B48B-4FC3-8A64-5DE0665DC6CE}">
      <dgm:prSet/>
      <dgm:spPr/>
      <dgm:t>
        <a:bodyPr/>
        <a:lstStyle/>
        <a:p>
          <a:endParaRPr lang="zh-CN" altLang="en-US"/>
        </a:p>
      </dgm:t>
    </dgm:pt>
    <dgm:pt modelId="{773BFE43-A134-4E0D-B5FA-C0B7588C35D9}">
      <dgm:prSet phldrT="[文本]" custT="1"/>
      <dgm:spPr/>
      <dgm:t>
        <a:bodyPr/>
        <a:lstStyle/>
        <a:p>
          <a:r>
            <a:rPr lang="zh-CN" altLang="en-US" sz="2800" dirty="0">
              <a:solidFill>
                <a:srgbClr val="7030A0"/>
              </a:solidFill>
            </a:rPr>
            <a:t>明朝末年</a:t>
          </a:r>
        </a:p>
      </dgm:t>
    </dgm:pt>
    <dgm:pt modelId="{C92F3D15-EE09-4F0F-9D76-109563942620}" type="parTrans" cxnId="{15A326BA-9D27-468D-9417-482E4EEC0C39}">
      <dgm:prSet/>
      <dgm:spPr/>
      <dgm:t>
        <a:bodyPr/>
        <a:lstStyle/>
        <a:p>
          <a:endParaRPr lang="zh-CN" altLang="en-US"/>
        </a:p>
      </dgm:t>
    </dgm:pt>
    <dgm:pt modelId="{1C3C009A-6004-4391-A569-FB8B090A8D80}" type="sibTrans" cxnId="{15A326BA-9D27-468D-9417-482E4EEC0C39}">
      <dgm:prSet/>
      <dgm:spPr/>
      <dgm:t>
        <a:bodyPr/>
        <a:lstStyle/>
        <a:p>
          <a:endParaRPr lang="zh-CN" altLang="en-US"/>
        </a:p>
      </dgm:t>
    </dgm:pt>
    <dgm:pt modelId="{0AFA73F6-0A1E-498E-9812-64829A92761C}">
      <dgm:prSet phldrT="[文本]"/>
      <dgm:spPr/>
      <dgm:t>
        <a:bodyPr/>
        <a:lstStyle/>
        <a:p>
          <a:r>
            <a:rPr lang="zh-CN" altLang="en-US" dirty="0"/>
            <a:t>政治腐败  财政危机</a:t>
          </a:r>
          <a:endParaRPr lang="en-US" altLang="zh-CN" dirty="0"/>
        </a:p>
        <a:p>
          <a:r>
            <a:rPr lang="zh-CN" altLang="en-US" dirty="0"/>
            <a:t>加派赋税  阶级矛盾尖锐</a:t>
          </a:r>
          <a:endParaRPr lang="en-US" altLang="zh-CN" dirty="0"/>
        </a:p>
        <a:p>
          <a:r>
            <a:rPr lang="zh-CN" altLang="en-US" dirty="0">
              <a:solidFill>
                <a:srgbClr val="C00000"/>
              </a:solidFill>
            </a:rPr>
            <a:t>陕北</a:t>
          </a:r>
          <a:r>
            <a:rPr lang="zh-CN" altLang="en-US" dirty="0"/>
            <a:t>连年干旱  民不聊生</a:t>
          </a:r>
        </a:p>
      </dgm:t>
    </dgm:pt>
    <dgm:pt modelId="{12475033-F87F-4234-B58F-57D37D446D7E}" type="parTrans" cxnId="{C0A45085-4E2F-4738-9C63-91876B193912}">
      <dgm:prSet/>
      <dgm:spPr/>
      <dgm:t>
        <a:bodyPr/>
        <a:lstStyle/>
        <a:p>
          <a:endParaRPr lang="zh-CN" altLang="en-US"/>
        </a:p>
      </dgm:t>
    </dgm:pt>
    <dgm:pt modelId="{8BA281B0-DA28-4EBF-9527-AA7E61DCE6D8}" type="sibTrans" cxnId="{C0A45085-4E2F-4738-9C63-91876B193912}">
      <dgm:prSet/>
      <dgm:spPr/>
      <dgm:t>
        <a:bodyPr/>
        <a:lstStyle/>
        <a:p>
          <a:endParaRPr lang="zh-CN" altLang="en-US"/>
        </a:p>
      </dgm:t>
    </dgm:pt>
    <dgm:pt modelId="{792DE0EC-D51A-4220-B956-03187051D026}" type="pres">
      <dgm:prSet presAssocID="{E602F9CC-E8E4-4E10-BA0A-E06B72C7BE3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A72F6520-4977-46E4-9203-604CC2A27BAB}" type="pres">
      <dgm:prSet presAssocID="{F2D3FDE2-7D8B-49DC-B535-A7ADCA4730BA}" presName="hierRoot1" presStyleCnt="0"/>
      <dgm:spPr/>
    </dgm:pt>
    <dgm:pt modelId="{6C38D5B2-AD53-4B64-AD17-05D33F00524D}" type="pres">
      <dgm:prSet presAssocID="{F2D3FDE2-7D8B-49DC-B535-A7ADCA4730BA}" presName="composite" presStyleCnt="0"/>
      <dgm:spPr/>
    </dgm:pt>
    <dgm:pt modelId="{F2455980-B47B-4C93-9763-367DCDD4B7AD}" type="pres">
      <dgm:prSet presAssocID="{F2D3FDE2-7D8B-49DC-B535-A7ADCA4730BA}" presName="background" presStyleLbl="node0" presStyleIdx="0" presStyleCnt="1"/>
      <dgm:spPr/>
    </dgm:pt>
    <dgm:pt modelId="{3E79193B-76EF-4F3C-AA2F-C113C7F80D96}" type="pres">
      <dgm:prSet presAssocID="{F2D3FDE2-7D8B-49DC-B535-A7ADCA4730BA}" presName="text" presStyleLbl="fgAcc0" presStyleIdx="0" presStyleCnt="1" custScaleX="157646" custScaleY="52952" custLinFactNeighborX="-30738">
        <dgm:presLayoutVars>
          <dgm:chPref val="3"/>
        </dgm:presLayoutVars>
      </dgm:prSet>
      <dgm:spPr/>
    </dgm:pt>
    <dgm:pt modelId="{32DA127A-A298-4BC5-9F44-2CC000233CD4}" type="pres">
      <dgm:prSet presAssocID="{F2D3FDE2-7D8B-49DC-B535-A7ADCA4730BA}" presName="hierChild2" presStyleCnt="0"/>
      <dgm:spPr/>
    </dgm:pt>
    <dgm:pt modelId="{1D04FBEE-86F3-4C5B-B400-903F8B0DFB00}" type="pres">
      <dgm:prSet presAssocID="{1EFAB400-5523-4A77-ACEC-2C189B800DF0}" presName="Name10" presStyleLbl="parChTrans1D2" presStyleIdx="0" presStyleCnt="2"/>
      <dgm:spPr/>
    </dgm:pt>
    <dgm:pt modelId="{C79834C4-8C6F-402F-A891-F399DE285439}" type="pres">
      <dgm:prSet presAssocID="{1C39F4BB-A501-409F-ACB1-6895FDA98B68}" presName="hierRoot2" presStyleCnt="0"/>
      <dgm:spPr/>
    </dgm:pt>
    <dgm:pt modelId="{BF771E07-2965-41DC-8EBB-BA878CFCA74F}" type="pres">
      <dgm:prSet presAssocID="{1C39F4BB-A501-409F-ACB1-6895FDA98B68}" presName="composite2" presStyleCnt="0"/>
      <dgm:spPr/>
    </dgm:pt>
    <dgm:pt modelId="{07649BDF-4DB7-465E-805F-9E13C936ACAF}" type="pres">
      <dgm:prSet presAssocID="{1C39F4BB-A501-409F-ACB1-6895FDA98B68}" presName="background2" presStyleLbl="node2" presStyleIdx="0" presStyleCnt="2"/>
      <dgm:spPr/>
    </dgm:pt>
    <dgm:pt modelId="{2C3F869D-B2A3-479E-9903-8F8025178E13}" type="pres">
      <dgm:prSet presAssocID="{1C39F4BB-A501-409F-ACB1-6895FDA98B68}" presName="text2" presStyleLbl="fgAcc2" presStyleIdx="0" presStyleCnt="2" custScaleX="89092" custScaleY="34464" custLinFactNeighborX="-36399" custLinFactNeighborY="-14006">
        <dgm:presLayoutVars>
          <dgm:chPref val="3"/>
        </dgm:presLayoutVars>
      </dgm:prSet>
      <dgm:spPr/>
    </dgm:pt>
    <dgm:pt modelId="{3134F4C1-5006-4F35-913F-22898B77D907}" type="pres">
      <dgm:prSet presAssocID="{1C39F4BB-A501-409F-ACB1-6895FDA98B68}" presName="hierChild3" presStyleCnt="0"/>
      <dgm:spPr/>
    </dgm:pt>
    <dgm:pt modelId="{6129534F-F28B-40F6-9AF6-335F512AA809}" type="pres">
      <dgm:prSet presAssocID="{AC90EA7B-C9DA-4338-B0D1-ECC86709F834}" presName="Name17" presStyleLbl="parChTrans1D3" presStyleIdx="0" presStyleCnt="3"/>
      <dgm:spPr/>
    </dgm:pt>
    <dgm:pt modelId="{BA210F5E-B516-4CEE-9D61-ECBDA2F0BBCF}" type="pres">
      <dgm:prSet presAssocID="{7385C382-EF2A-4B72-B1D0-3AC1C5588E89}" presName="hierRoot3" presStyleCnt="0"/>
      <dgm:spPr/>
    </dgm:pt>
    <dgm:pt modelId="{3E836201-9726-48DE-9115-9F8127589961}" type="pres">
      <dgm:prSet presAssocID="{7385C382-EF2A-4B72-B1D0-3AC1C5588E89}" presName="composite3" presStyleCnt="0"/>
      <dgm:spPr/>
    </dgm:pt>
    <dgm:pt modelId="{B105737D-D49D-41BF-AC6C-FD05B1F51D8D}" type="pres">
      <dgm:prSet presAssocID="{7385C382-EF2A-4B72-B1D0-3AC1C5588E89}" presName="background3" presStyleLbl="node3" presStyleIdx="0" presStyleCnt="3"/>
      <dgm:spPr/>
    </dgm:pt>
    <dgm:pt modelId="{3ABBC083-4FC9-4640-9688-4E7ED77A1BA3}" type="pres">
      <dgm:prSet presAssocID="{7385C382-EF2A-4B72-B1D0-3AC1C5588E89}" presName="text3" presStyleLbl="fgAcc3" presStyleIdx="0" presStyleCnt="3" custScaleX="87736" custScaleY="85489" custLinFactNeighborX="-5025" custLinFactNeighborY="-18469">
        <dgm:presLayoutVars>
          <dgm:chPref val="3"/>
        </dgm:presLayoutVars>
      </dgm:prSet>
      <dgm:spPr/>
    </dgm:pt>
    <dgm:pt modelId="{E125B796-8BAB-43F0-8811-8C59D3C2AEA9}" type="pres">
      <dgm:prSet presAssocID="{7385C382-EF2A-4B72-B1D0-3AC1C5588E89}" presName="hierChild4" presStyleCnt="0"/>
      <dgm:spPr/>
    </dgm:pt>
    <dgm:pt modelId="{87D01EC1-5822-4A96-B6CB-A072279F7EB6}" type="pres">
      <dgm:prSet presAssocID="{C5EAB81E-F653-4FEC-8498-64DA4C17E801}" presName="Name17" presStyleLbl="parChTrans1D3" presStyleIdx="1" presStyleCnt="3"/>
      <dgm:spPr/>
    </dgm:pt>
    <dgm:pt modelId="{E1EE8D5D-7713-416C-9D50-E38084433A6D}" type="pres">
      <dgm:prSet presAssocID="{DA089D47-5B86-4916-9B05-239DA46B6118}" presName="hierRoot3" presStyleCnt="0"/>
      <dgm:spPr/>
    </dgm:pt>
    <dgm:pt modelId="{7A92C9CB-6A20-4E1C-9F26-452C1CC37523}" type="pres">
      <dgm:prSet presAssocID="{DA089D47-5B86-4916-9B05-239DA46B6118}" presName="composite3" presStyleCnt="0"/>
      <dgm:spPr/>
    </dgm:pt>
    <dgm:pt modelId="{C4516102-B55D-4294-85F7-EB77A451680E}" type="pres">
      <dgm:prSet presAssocID="{DA089D47-5B86-4916-9B05-239DA46B6118}" presName="background3" presStyleLbl="node3" presStyleIdx="1" presStyleCnt="3"/>
      <dgm:spPr/>
    </dgm:pt>
    <dgm:pt modelId="{7D2B02BD-2529-4686-919A-3EA2F6A9D6D4}" type="pres">
      <dgm:prSet presAssocID="{DA089D47-5B86-4916-9B05-239DA46B6118}" presName="text3" presStyleLbl="fgAcc3" presStyleIdx="1" presStyleCnt="3" custScaleY="85511" custLinFactNeighborX="-8040" custLinFactNeighborY="-18480">
        <dgm:presLayoutVars>
          <dgm:chPref val="3"/>
        </dgm:presLayoutVars>
      </dgm:prSet>
      <dgm:spPr/>
    </dgm:pt>
    <dgm:pt modelId="{9B694F8F-1C60-468D-876B-F0114B9D0B69}" type="pres">
      <dgm:prSet presAssocID="{DA089D47-5B86-4916-9B05-239DA46B6118}" presName="hierChild4" presStyleCnt="0"/>
      <dgm:spPr/>
    </dgm:pt>
    <dgm:pt modelId="{21033F37-74BD-4775-B6E3-6CB4546347B1}" type="pres">
      <dgm:prSet presAssocID="{C92F3D15-EE09-4F0F-9D76-109563942620}" presName="Name10" presStyleLbl="parChTrans1D2" presStyleIdx="1" presStyleCnt="2"/>
      <dgm:spPr/>
    </dgm:pt>
    <dgm:pt modelId="{634F9E94-487F-4E91-932C-B8BC40DA5140}" type="pres">
      <dgm:prSet presAssocID="{773BFE43-A134-4E0D-B5FA-C0B7588C35D9}" presName="hierRoot2" presStyleCnt="0"/>
      <dgm:spPr/>
    </dgm:pt>
    <dgm:pt modelId="{2D3722E1-808B-4494-9713-37F1597FA2B9}" type="pres">
      <dgm:prSet presAssocID="{773BFE43-A134-4E0D-B5FA-C0B7588C35D9}" presName="composite2" presStyleCnt="0"/>
      <dgm:spPr/>
    </dgm:pt>
    <dgm:pt modelId="{90B82090-DD82-452A-B16D-7A8775F0D46E}" type="pres">
      <dgm:prSet presAssocID="{773BFE43-A134-4E0D-B5FA-C0B7588C35D9}" presName="background2" presStyleLbl="node2" presStyleIdx="1" presStyleCnt="2"/>
      <dgm:spPr/>
    </dgm:pt>
    <dgm:pt modelId="{E0D06975-B69F-4F30-8278-59EFF1AA48A8}" type="pres">
      <dgm:prSet presAssocID="{773BFE43-A134-4E0D-B5FA-C0B7588C35D9}" presName="text2" presStyleLbl="fgAcc2" presStyleIdx="1" presStyleCnt="2" custScaleX="78838" custScaleY="37588" custLinFactNeighborX="-7778" custLinFactNeighborY="-14794">
        <dgm:presLayoutVars>
          <dgm:chPref val="3"/>
        </dgm:presLayoutVars>
      </dgm:prSet>
      <dgm:spPr/>
    </dgm:pt>
    <dgm:pt modelId="{AC6A12BD-B73D-4E56-8D4D-D6FE00B8131C}" type="pres">
      <dgm:prSet presAssocID="{773BFE43-A134-4E0D-B5FA-C0B7588C35D9}" presName="hierChild3" presStyleCnt="0"/>
      <dgm:spPr/>
    </dgm:pt>
    <dgm:pt modelId="{4B4A27BA-E041-42E8-8BF0-4DC84E7BE9A6}" type="pres">
      <dgm:prSet presAssocID="{12475033-F87F-4234-B58F-57D37D446D7E}" presName="Name17" presStyleLbl="parChTrans1D3" presStyleIdx="2" presStyleCnt="3"/>
      <dgm:spPr/>
    </dgm:pt>
    <dgm:pt modelId="{35870AD8-4D25-4B96-957B-ACDB6617D578}" type="pres">
      <dgm:prSet presAssocID="{0AFA73F6-0A1E-498E-9812-64829A92761C}" presName="hierRoot3" presStyleCnt="0"/>
      <dgm:spPr/>
    </dgm:pt>
    <dgm:pt modelId="{BC7CA45C-66C2-4E55-856A-FBB89A6EC495}" type="pres">
      <dgm:prSet presAssocID="{0AFA73F6-0A1E-498E-9812-64829A92761C}" presName="composite3" presStyleCnt="0"/>
      <dgm:spPr/>
    </dgm:pt>
    <dgm:pt modelId="{91BF53CD-AAB8-4AF9-9808-87DB5047D906}" type="pres">
      <dgm:prSet presAssocID="{0AFA73F6-0A1E-498E-9812-64829A92761C}" presName="background3" presStyleLbl="node3" presStyleIdx="2" presStyleCnt="3"/>
      <dgm:spPr/>
    </dgm:pt>
    <dgm:pt modelId="{05236E09-E099-4AB2-9494-0B0CE926E209}" type="pres">
      <dgm:prSet presAssocID="{0AFA73F6-0A1E-498E-9812-64829A92761C}" presName="text3" presStyleLbl="fgAcc3" presStyleIdx="2" presStyleCnt="3" custScaleY="84051" custLinFactNeighborY="-19188">
        <dgm:presLayoutVars>
          <dgm:chPref val="3"/>
        </dgm:presLayoutVars>
      </dgm:prSet>
      <dgm:spPr/>
    </dgm:pt>
    <dgm:pt modelId="{5ECFE788-29A2-41DC-8CB2-C44F838F4C50}" type="pres">
      <dgm:prSet presAssocID="{0AFA73F6-0A1E-498E-9812-64829A92761C}" presName="hierChild4" presStyleCnt="0"/>
      <dgm:spPr/>
    </dgm:pt>
  </dgm:ptLst>
  <dgm:cxnLst>
    <dgm:cxn modelId="{58F63E03-B48B-4FC3-8A64-5DE0665DC6CE}" srcId="{1C39F4BB-A501-409F-ACB1-6895FDA98B68}" destId="{DA089D47-5B86-4916-9B05-239DA46B6118}" srcOrd="1" destOrd="0" parTransId="{C5EAB81E-F653-4FEC-8498-64DA4C17E801}" sibTransId="{F19AA371-B8FE-4199-BAE4-AD515E5CBFF2}"/>
    <dgm:cxn modelId="{88289917-3EAF-4B1C-ADA1-0A93E25C199F}" type="presOf" srcId="{DA089D47-5B86-4916-9B05-239DA46B6118}" destId="{7D2B02BD-2529-4686-919A-3EA2F6A9D6D4}" srcOrd="0" destOrd="0" presId="urn:microsoft.com/office/officeart/2005/8/layout/hierarchy1"/>
    <dgm:cxn modelId="{DFECCC2C-40A6-47D2-9BBB-3D27FA34FBA7}" type="presOf" srcId="{C5EAB81E-F653-4FEC-8498-64DA4C17E801}" destId="{87D01EC1-5822-4A96-B6CB-A072279F7EB6}" srcOrd="0" destOrd="0" presId="urn:microsoft.com/office/officeart/2005/8/layout/hierarchy1"/>
    <dgm:cxn modelId="{2B52CB2F-AD78-47C7-8139-32622C6EA8E3}" type="presOf" srcId="{AC90EA7B-C9DA-4338-B0D1-ECC86709F834}" destId="{6129534F-F28B-40F6-9AF6-335F512AA809}" srcOrd="0" destOrd="0" presId="urn:microsoft.com/office/officeart/2005/8/layout/hierarchy1"/>
    <dgm:cxn modelId="{C8164B35-2EBB-4C8F-AB61-A1306A5F6AB7}" type="presOf" srcId="{12475033-F87F-4234-B58F-57D37D446D7E}" destId="{4B4A27BA-E041-42E8-8BF0-4DC84E7BE9A6}" srcOrd="0" destOrd="0" presId="urn:microsoft.com/office/officeart/2005/8/layout/hierarchy1"/>
    <dgm:cxn modelId="{B712D95C-C623-4B82-82F8-3151DB9DB4C1}" type="presOf" srcId="{F2D3FDE2-7D8B-49DC-B535-A7ADCA4730BA}" destId="{3E79193B-76EF-4F3C-AA2F-C113C7F80D96}" srcOrd="0" destOrd="0" presId="urn:microsoft.com/office/officeart/2005/8/layout/hierarchy1"/>
    <dgm:cxn modelId="{BAF7804E-33B6-48AF-B82B-5A66C5F96F14}" srcId="{1C39F4BB-A501-409F-ACB1-6895FDA98B68}" destId="{7385C382-EF2A-4B72-B1D0-3AC1C5588E89}" srcOrd="0" destOrd="0" parTransId="{AC90EA7B-C9DA-4338-B0D1-ECC86709F834}" sibTransId="{97E16CFD-9E46-46FA-8E52-2C2D69379481}"/>
    <dgm:cxn modelId="{4212156F-BB7E-40CA-AE18-ECDCDB83A455}" type="presOf" srcId="{773BFE43-A134-4E0D-B5FA-C0B7588C35D9}" destId="{E0D06975-B69F-4F30-8278-59EFF1AA48A8}" srcOrd="0" destOrd="0" presId="urn:microsoft.com/office/officeart/2005/8/layout/hierarchy1"/>
    <dgm:cxn modelId="{BD493484-3AD4-4075-BB88-F20C0CB8FE99}" type="presOf" srcId="{0AFA73F6-0A1E-498E-9812-64829A92761C}" destId="{05236E09-E099-4AB2-9494-0B0CE926E209}" srcOrd="0" destOrd="0" presId="urn:microsoft.com/office/officeart/2005/8/layout/hierarchy1"/>
    <dgm:cxn modelId="{C0A45085-4E2F-4738-9C63-91876B193912}" srcId="{773BFE43-A134-4E0D-B5FA-C0B7588C35D9}" destId="{0AFA73F6-0A1E-498E-9812-64829A92761C}" srcOrd="0" destOrd="0" parTransId="{12475033-F87F-4234-B58F-57D37D446D7E}" sibTransId="{8BA281B0-DA28-4EBF-9527-AA7E61DCE6D8}"/>
    <dgm:cxn modelId="{52D86E8B-0BB0-4A3F-8E61-DF026AB34646}" type="presOf" srcId="{1C39F4BB-A501-409F-ACB1-6895FDA98B68}" destId="{2C3F869D-B2A3-479E-9903-8F8025178E13}" srcOrd="0" destOrd="0" presId="urn:microsoft.com/office/officeart/2005/8/layout/hierarchy1"/>
    <dgm:cxn modelId="{BA4E8994-7145-432E-96E9-59DF6A5C55BE}" srcId="{E602F9CC-E8E4-4E10-BA0A-E06B72C7BE34}" destId="{F2D3FDE2-7D8B-49DC-B535-A7ADCA4730BA}" srcOrd="0" destOrd="0" parTransId="{B1C766F3-46FD-44D3-84FB-91FEB4BE6FFC}" sibTransId="{AC6A28CF-F82C-4730-99BD-6C726D181D86}"/>
    <dgm:cxn modelId="{C67F2EA0-AD5C-4D35-8A3C-FEA377741131}" srcId="{F2D3FDE2-7D8B-49DC-B535-A7ADCA4730BA}" destId="{1C39F4BB-A501-409F-ACB1-6895FDA98B68}" srcOrd="0" destOrd="0" parTransId="{1EFAB400-5523-4A77-ACEC-2C189B800DF0}" sibTransId="{F9562939-ADFC-469D-88E2-63D048DCCA34}"/>
    <dgm:cxn modelId="{15A326BA-9D27-468D-9417-482E4EEC0C39}" srcId="{F2D3FDE2-7D8B-49DC-B535-A7ADCA4730BA}" destId="{773BFE43-A134-4E0D-B5FA-C0B7588C35D9}" srcOrd="1" destOrd="0" parTransId="{C92F3D15-EE09-4F0F-9D76-109563942620}" sibTransId="{1C3C009A-6004-4391-A569-FB8B090A8D80}"/>
    <dgm:cxn modelId="{5A5752C5-C922-400D-BC82-14DCACECD01F}" type="presOf" srcId="{7385C382-EF2A-4B72-B1D0-3AC1C5588E89}" destId="{3ABBC083-4FC9-4640-9688-4E7ED77A1BA3}" srcOrd="0" destOrd="0" presId="urn:microsoft.com/office/officeart/2005/8/layout/hierarchy1"/>
    <dgm:cxn modelId="{891413CA-DA28-4832-830B-4A7FCCCD2595}" type="presOf" srcId="{1EFAB400-5523-4A77-ACEC-2C189B800DF0}" destId="{1D04FBEE-86F3-4C5B-B400-903F8B0DFB00}" srcOrd="0" destOrd="0" presId="urn:microsoft.com/office/officeart/2005/8/layout/hierarchy1"/>
    <dgm:cxn modelId="{3CABBDEA-A2F1-47CB-8D9F-BE754B42652A}" type="presOf" srcId="{C92F3D15-EE09-4F0F-9D76-109563942620}" destId="{21033F37-74BD-4775-B6E3-6CB4546347B1}" srcOrd="0" destOrd="0" presId="urn:microsoft.com/office/officeart/2005/8/layout/hierarchy1"/>
    <dgm:cxn modelId="{2EE983FC-9910-4574-9230-D0A9540E4E39}" type="presOf" srcId="{E602F9CC-E8E4-4E10-BA0A-E06B72C7BE34}" destId="{792DE0EC-D51A-4220-B956-03187051D026}" srcOrd="0" destOrd="0" presId="urn:microsoft.com/office/officeart/2005/8/layout/hierarchy1"/>
    <dgm:cxn modelId="{8484B9B3-A1A8-4DDA-8929-D4860D1E87DF}" type="presParOf" srcId="{792DE0EC-D51A-4220-B956-03187051D026}" destId="{A72F6520-4977-46E4-9203-604CC2A27BAB}" srcOrd="0" destOrd="0" presId="urn:microsoft.com/office/officeart/2005/8/layout/hierarchy1"/>
    <dgm:cxn modelId="{E923D27D-5F35-4EDB-BA44-EB15AC5C7B9A}" type="presParOf" srcId="{A72F6520-4977-46E4-9203-604CC2A27BAB}" destId="{6C38D5B2-AD53-4B64-AD17-05D33F00524D}" srcOrd="0" destOrd="0" presId="urn:microsoft.com/office/officeart/2005/8/layout/hierarchy1"/>
    <dgm:cxn modelId="{1718553F-85F4-4013-A867-0CA13BA7F32A}" type="presParOf" srcId="{6C38D5B2-AD53-4B64-AD17-05D33F00524D}" destId="{F2455980-B47B-4C93-9763-367DCDD4B7AD}" srcOrd="0" destOrd="0" presId="urn:microsoft.com/office/officeart/2005/8/layout/hierarchy1"/>
    <dgm:cxn modelId="{CCAC007B-8406-4061-B119-69A2E3F95A1F}" type="presParOf" srcId="{6C38D5B2-AD53-4B64-AD17-05D33F00524D}" destId="{3E79193B-76EF-4F3C-AA2F-C113C7F80D96}" srcOrd="1" destOrd="0" presId="urn:microsoft.com/office/officeart/2005/8/layout/hierarchy1"/>
    <dgm:cxn modelId="{8FB3D0CB-B92C-44C2-9599-4E53E22591B3}" type="presParOf" srcId="{A72F6520-4977-46E4-9203-604CC2A27BAB}" destId="{32DA127A-A298-4BC5-9F44-2CC000233CD4}" srcOrd="1" destOrd="0" presId="urn:microsoft.com/office/officeart/2005/8/layout/hierarchy1"/>
    <dgm:cxn modelId="{A23AA317-CE45-47AE-B531-729B50DFF057}" type="presParOf" srcId="{32DA127A-A298-4BC5-9F44-2CC000233CD4}" destId="{1D04FBEE-86F3-4C5B-B400-903F8B0DFB00}" srcOrd="0" destOrd="0" presId="urn:microsoft.com/office/officeart/2005/8/layout/hierarchy1"/>
    <dgm:cxn modelId="{69259C18-6EFC-438F-B0AA-B9DAEF3E839E}" type="presParOf" srcId="{32DA127A-A298-4BC5-9F44-2CC000233CD4}" destId="{C79834C4-8C6F-402F-A891-F399DE285439}" srcOrd="1" destOrd="0" presId="urn:microsoft.com/office/officeart/2005/8/layout/hierarchy1"/>
    <dgm:cxn modelId="{97ADC3F9-B0F6-411B-9586-594744F07402}" type="presParOf" srcId="{C79834C4-8C6F-402F-A891-F399DE285439}" destId="{BF771E07-2965-41DC-8EBB-BA878CFCA74F}" srcOrd="0" destOrd="0" presId="urn:microsoft.com/office/officeart/2005/8/layout/hierarchy1"/>
    <dgm:cxn modelId="{E8CBC1F1-1BF3-4CEF-8B5E-E3DBAA64DAA0}" type="presParOf" srcId="{BF771E07-2965-41DC-8EBB-BA878CFCA74F}" destId="{07649BDF-4DB7-465E-805F-9E13C936ACAF}" srcOrd="0" destOrd="0" presId="urn:microsoft.com/office/officeart/2005/8/layout/hierarchy1"/>
    <dgm:cxn modelId="{49E3F2E5-0BE5-40D9-8C13-1002398536D6}" type="presParOf" srcId="{BF771E07-2965-41DC-8EBB-BA878CFCA74F}" destId="{2C3F869D-B2A3-479E-9903-8F8025178E13}" srcOrd="1" destOrd="0" presId="urn:microsoft.com/office/officeart/2005/8/layout/hierarchy1"/>
    <dgm:cxn modelId="{2D1F13A8-5D4C-4A30-8C78-9229231AE214}" type="presParOf" srcId="{C79834C4-8C6F-402F-A891-F399DE285439}" destId="{3134F4C1-5006-4F35-913F-22898B77D907}" srcOrd="1" destOrd="0" presId="urn:microsoft.com/office/officeart/2005/8/layout/hierarchy1"/>
    <dgm:cxn modelId="{7880284B-E343-465F-AF45-C8B0F68F90B5}" type="presParOf" srcId="{3134F4C1-5006-4F35-913F-22898B77D907}" destId="{6129534F-F28B-40F6-9AF6-335F512AA809}" srcOrd="0" destOrd="0" presId="urn:microsoft.com/office/officeart/2005/8/layout/hierarchy1"/>
    <dgm:cxn modelId="{0354FB70-53C4-48B4-BEE2-A4F51474EEC3}" type="presParOf" srcId="{3134F4C1-5006-4F35-913F-22898B77D907}" destId="{BA210F5E-B516-4CEE-9D61-ECBDA2F0BBCF}" srcOrd="1" destOrd="0" presId="urn:microsoft.com/office/officeart/2005/8/layout/hierarchy1"/>
    <dgm:cxn modelId="{F1DE3341-24AE-4AA2-993B-89D2F4B374DE}" type="presParOf" srcId="{BA210F5E-B516-4CEE-9D61-ECBDA2F0BBCF}" destId="{3E836201-9726-48DE-9115-9F8127589961}" srcOrd="0" destOrd="0" presId="urn:microsoft.com/office/officeart/2005/8/layout/hierarchy1"/>
    <dgm:cxn modelId="{A7949FC5-C86B-4F9D-AFBC-02613FE356A2}" type="presParOf" srcId="{3E836201-9726-48DE-9115-9F8127589961}" destId="{B105737D-D49D-41BF-AC6C-FD05B1F51D8D}" srcOrd="0" destOrd="0" presId="urn:microsoft.com/office/officeart/2005/8/layout/hierarchy1"/>
    <dgm:cxn modelId="{C6075C7B-0E0B-467F-9BCE-EF10B110DD94}" type="presParOf" srcId="{3E836201-9726-48DE-9115-9F8127589961}" destId="{3ABBC083-4FC9-4640-9688-4E7ED77A1BA3}" srcOrd="1" destOrd="0" presId="urn:microsoft.com/office/officeart/2005/8/layout/hierarchy1"/>
    <dgm:cxn modelId="{175561DB-1343-4439-A521-53E4ABE6D512}" type="presParOf" srcId="{BA210F5E-B516-4CEE-9D61-ECBDA2F0BBCF}" destId="{E125B796-8BAB-43F0-8811-8C59D3C2AEA9}" srcOrd="1" destOrd="0" presId="urn:microsoft.com/office/officeart/2005/8/layout/hierarchy1"/>
    <dgm:cxn modelId="{91B07E15-8A03-44E1-B978-63EC23E2089F}" type="presParOf" srcId="{3134F4C1-5006-4F35-913F-22898B77D907}" destId="{87D01EC1-5822-4A96-B6CB-A072279F7EB6}" srcOrd="2" destOrd="0" presId="urn:microsoft.com/office/officeart/2005/8/layout/hierarchy1"/>
    <dgm:cxn modelId="{162D4067-4132-4F10-97C1-1FD0AF92CDC2}" type="presParOf" srcId="{3134F4C1-5006-4F35-913F-22898B77D907}" destId="{E1EE8D5D-7713-416C-9D50-E38084433A6D}" srcOrd="3" destOrd="0" presId="urn:microsoft.com/office/officeart/2005/8/layout/hierarchy1"/>
    <dgm:cxn modelId="{D9EB765F-29A9-4C12-BB00-E1C6294B84C3}" type="presParOf" srcId="{E1EE8D5D-7713-416C-9D50-E38084433A6D}" destId="{7A92C9CB-6A20-4E1C-9F26-452C1CC37523}" srcOrd="0" destOrd="0" presId="urn:microsoft.com/office/officeart/2005/8/layout/hierarchy1"/>
    <dgm:cxn modelId="{0EFE56A7-71C5-4698-B829-50D8982EF756}" type="presParOf" srcId="{7A92C9CB-6A20-4E1C-9F26-452C1CC37523}" destId="{C4516102-B55D-4294-85F7-EB77A451680E}" srcOrd="0" destOrd="0" presId="urn:microsoft.com/office/officeart/2005/8/layout/hierarchy1"/>
    <dgm:cxn modelId="{BFCAADA7-266B-4F72-9174-1C0F32F89EEA}" type="presParOf" srcId="{7A92C9CB-6A20-4E1C-9F26-452C1CC37523}" destId="{7D2B02BD-2529-4686-919A-3EA2F6A9D6D4}" srcOrd="1" destOrd="0" presId="urn:microsoft.com/office/officeart/2005/8/layout/hierarchy1"/>
    <dgm:cxn modelId="{76B50ECA-0810-46E3-8D67-1E4908DC7265}" type="presParOf" srcId="{E1EE8D5D-7713-416C-9D50-E38084433A6D}" destId="{9B694F8F-1C60-468D-876B-F0114B9D0B69}" srcOrd="1" destOrd="0" presId="urn:microsoft.com/office/officeart/2005/8/layout/hierarchy1"/>
    <dgm:cxn modelId="{A677F56B-ECF4-4426-8363-0EC2350D0482}" type="presParOf" srcId="{32DA127A-A298-4BC5-9F44-2CC000233CD4}" destId="{21033F37-74BD-4775-B6E3-6CB4546347B1}" srcOrd="2" destOrd="0" presId="urn:microsoft.com/office/officeart/2005/8/layout/hierarchy1"/>
    <dgm:cxn modelId="{41B27E1C-9D46-424F-8CEC-1146672FB489}" type="presParOf" srcId="{32DA127A-A298-4BC5-9F44-2CC000233CD4}" destId="{634F9E94-487F-4E91-932C-B8BC40DA5140}" srcOrd="3" destOrd="0" presId="urn:microsoft.com/office/officeart/2005/8/layout/hierarchy1"/>
    <dgm:cxn modelId="{7FA64E6A-B4A0-4C1A-9BDD-65E287CAF16B}" type="presParOf" srcId="{634F9E94-487F-4E91-932C-B8BC40DA5140}" destId="{2D3722E1-808B-4494-9713-37F1597FA2B9}" srcOrd="0" destOrd="0" presId="urn:microsoft.com/office/officeart/2005/8/layout/hierarchy1"/>
    <dgm:cxn modelId="{79F9DDE0-6D00-4F38-B2F8-D42D81DD4C00}" type="presParOf" srcId="{2D3722E1-808B-4494-9713-37F1597FA2B9}" destId="{90B82090-DD82-452A-B16D-7A8775F0D46E}" srcOrd="0" destOrd="0" presId="urn:microsoft.com/office/officeart/2005/8/layout/hierarchy1"/>
    <dgm:cxn modelId="{2C05E2AE-D841-42CE-BB66-BE773EB51EED}" type="presParOf" srcId="{2D3722E1-808B-4494-9713-37F1597FA2B9}" destId="{E0D06975-B69F-4F30-8278-59EFF1AA48A8}" srcOrd="1" destOrd="0" presId="urn:microsoft.com/office/officeart/2005/8/layout/hierarchy1"/>
    <dgm:cxn modelId="{654731CC-DF40-444E-B9F7-86D2131FDA64}" type="presParOf" srcId="{634F9E94-487F-4E91-932C-B8BC40DA5140}" destId="{AC6A12BD-B73D-4E56-8D4D-D6FE00B8131C}" srcOrd="1" destOrd="0" presId="urn:microsoft.com/office/officeart/2005/8/layout/hierarchy1"/>
    <dgm:cxn modelId="{FFF03C7B-397D-488B-810D-3D2640E8FABD}" type="presParOf" srcId="{AC6A12BD-B73D-4E56-8D4D-D6FE00B8131C}" destId="{4B4A27BA-E041-42E8-8BF0-4DC84E7BE9A6}" srcOrd="0" destOrd="0" presId="urn:microsoft.com/office/officeart/2005/8/layout/hierarchy1"/>
    <dgm:cxn modelId="{C2FFEF19-F6BD-48E3-8C8C-6E24B9739B9B}" type="presParOf" srcId="{AC6A12BD-B73D-4E56-8D4D-D6FE00B8131C}" destId="{35870AD8-4D25-4B96-957B-ACDB6617D578}" srcOrd="1" destOrd="0" presId="urn:microsoft.com/office/officeart/2005/8/layout/hierarchy1"/>
    <dgm:cxn modelId="{34709E7A-4C0D-4F03-AF58-1759C0D6C265}" type="presParOf" srcId="{35870AD8-4D25-4B96-957B-ACDB6617D578}" destId="{BC7CA45C-66C2-4E55-856A-FBB89A6EC495}" srcOrd="0" destOrd="0" presId="urn:microsoft.com/office/officeart/2005/8/layout/hierarchy1"/>
    <dgm:cxn modelId="{8EC91411-61F5-4138-AA2D-8A9C651F7F4D}" type="presParOf" srcId="{BC7CA45C-66C2-4E55-856A-FBB89A6EC495}" destId="{91BF53CD-AAB8-4AF9-9808-87DB5047D906}" srcOrd="0" destOrd="0" presId="urn:microsoft.com/office/officeart/2005/8/layout/hierarchy1"/>
    <dgm:cxn modelId="{26873BCD-6ADC-4D32-8577-FDB580E7B0D6}" type="presParOf" srcId="{BC7CA45C-66C2-4E55-856A-FBB89A6EC495}" destId="{05236E09-E099-4AB2-9494-0B0CE926E209}" srcOrd="1" destOrd="0" presId="urn:microsoft.com/office/officeart/2005/8/layout/hierarchy1"/>
    <dgm:cxn modelId="{24C7E50C-DDA3-49F1-8066-E48EC3F59BCB}" type="presParOf" srcId="{35870AD8-4D25-4B96-957B-ACDB6617D578}" destId="{5ECFE788-29A2-41DC-8CB2-C44F838F4C5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4A27BA-E041-42E8-8BF0-4DC84E7BE9A6}">
      <dsp:nvSpPr>
        <dsp:cNvPr id="0" name=""/>
        <dsp:cNvSpPr/>
      </dsp:nvSpPr>
      <dsp:spPr>
        <a:xfrm>
          <a:off x="7982177" y="2170892"/>
          <a:ext cx="218440" cy="7384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78257"/>
              </a:lnTo>
              <a:lnTo>
                <a:pt x="218440" y="478257"/>
              </a:lnTo>
              <a:lnTo>
                <a:pt x="218440" y="73842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033F37-74BD-4775-B6E3-6CB4546347B1}">
      <dsp:nvSpPr>
        <dsp:cNvPr id="0" name=""/>
        <dsp:cNvSpPr/>
      </dsp:nvSpPr>
      <dsp:spPr>
        <a:xfrm>
          <a:off x="4777061" y="947603"/>
          <a:ext cx="3205115" cy="5529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2787"/>
              </a:lnTo>
              <a:lnTo>
                <a:pt x="3205115" y="292787"/>
              </a:lnTo>
              <a:lnTo>
                <a:pt x="3205115" y="55295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7D01EC1-5822-4A96-B6CB-A072279F7EB6}">
      <dsp:nvSpPr>
        <dsp:cNvPr id="0" name=""/>
        <dsp:cNvSpPr/>
      </dsp:nvSpPr>
      <dsp:spPr>
        <a:xfrm>
          <a:off x="2201768" y="2129233"/>
          <a:ext cx="2340505" cy="7370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76830"/>
              </a:lnTo>
              <a:lnTo>
                <a:pt x="2340505" y="476830"/>
              </a:lnTo>
              <a:lnTo>
                <a:pt x="2340505" y="737002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129534F-F28B-40F6-9AF6-335F512AA809}">
      <dsp:nvSpPr>
        <dsp:cNvPr id="0" name=""/>
        <dsp:cNvSpPr/>
      </dsp:nvSpPr>
      <dsp:spPr>
        <a:xfrm>
          <a:off x="1366617" y="2129233"/>
          <a:ext cx="835150" cy="737198"/>
        </a:xfrm>
        <a:custGeom>
          <a:avLst/>
          <a:gdLst/>
          <a:ahLst/>
          <a:cxnLst/>
          <a:rect l="0" t="0" r="0" b="0"/>
          <a:pathLst>
            <a:path>
              <a:moveTo>
                <a:pt x="835150" y="0"/>
              </a:moveTo>
              <a:lnTo>
                <a:pt x="835150" y="477026"/>
              </a:lnTo>
              <a:lnTo>
                <a:pt x="0" y="477026"/>
              </a:lnTo>
              <a:lnTo>
                <a:pt x="0" y="73719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D04FBEE-86F3-4C5B-B400-903F8B0DFB00}">
      <dsp:nvSpPr>
        <dsp:cNvPr id="0" name=""/>
        <dsp:cNvSpPr/>
      </dsp:nvSpPr>
      <dsp:spPr>
        <a:xfrm>
          <a:off x="2201768" y="947603"/>
          <a:ext cx="2575293" cy="567011"/>
        </a:xfrm>
        <a:custGeom>
          <a:avLst/>
          <a:gdLst/>
          <a:ahLst/>
          <a:cxnLst/>
          <a:rect l="0" t="0" r="0" b="0"/>
          <a:pathLst>
            <a:path>
              <a:moveTo>
                <a:pt x="2575293" y="0"/>
              </a:moveTo>
              <a:lnTo>
                <a:pt x="2575293" y="306840"/>
              </a:lnTo>
              <a:lnTo>
                <a:pt x="0" y="306840"/>
              </a:lnTo>
              <a:lnTo>
                <a:pt x="0" y="56701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455980-B47B-4C93-9763-367DCDD4B7AD}">
      <dsp:nvSpPr>
        <dsp:cNvPr id="0" name=""/>
        <dsp:cNvSpPr/>
      </dsp:nvSpPr>
      <dsp:spPr>
        <a:xfrm>
          <a:off x="2563360" y="3276"/>
          <a:ext cx="4427403" cy="9443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79193B-76EF-4F3C-AA2F-C113C7F80D96}">
      <dsp:nvSpPr>
        <dsp:cNvPr id="0" name=""/>
        <dsp:cNvSpPr/>
      </dsp:nvSpPr>
      <dsp:spPr>
        <a:xfrm>
          <a:off x="2875409" y="299723"/>
          <a:ext cx="4427403" cy="94432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3200" kern="1200" dirty="0">
              <a:solidFill>
                <a:srgbClr val="7030A0"/>
              </a:solidFill>
            </a:rPr>
            <a:t>政治腐败 社会动荡</a:t>
          </a:r>
        </a:p>
      </dsp:txBody>
      <dsp:txXfrm>
        <a:off x="2903067" y="327381"/>
        <a:ext cx="4372087" cy="889010"/>
      </dsp:txXfrm>
    </dsp:sp>
    <dsp:sp modelId="{07649BDF-4DB7-465E-805F-9E13C936ACAF}">
      <dsp:nvSpPr>
        <dsp:cNvPr id="0" name=""/>
        <dsp:cNvSpPr/>
      </dsp:nvSpPr>
      <dsp:spPr>
        <a:xfrm>
          <a:off x="950717" y="1514615"/>
          <a:ext cx="2502100" cy="61461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3F869D-B2A3-479E-9903-8F8025178E13}">
      <dsp:nvSpPr>
        <dsp:cNvPr id="0" name=""/>
        <dsp:cNvSpPr/>
      </dsp:nvSpPr>
      <dsp:spPr>
        <a:xfrm>
          <a:off x="1262767" y="1811062"/>
          <a:ext cx="2502100" cy="6146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800" kern="1200" dirty="0">
              <a:solidFill>
                <a:srgbClr val="7030A0"/>
              </a:solidFill>
            </a:rPr>
            <a:t>明朝中后期</a:t>
          </a:r>
        </a:p>
      </dsp:txBody>
      <dsp:txXfrm>
        <a:off x="1280769" y="1829064"/>
        <a:ext cx="2466096" cy="578614"/>
      </dsp:txXfrm>
    </dsp:sp>
    <dsp:sp modelId="{B105737D-D49D-41BF-AC6C-FD05B1F51D8D}">
      <dsp:nvSpPr>
        <dsp:cNvPr id="0" name=""/>
        <dsp:cNvSpPr/>
      </dsp:nvSpPr>
      <dsp:spPr>
        <a:xfrm>
          <a:off x="134608" y="2866431"/>
          <a:ext cx="2464018" cy="15245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BBC083-4FC9-4640-9688-4E7ED77A1BA3}">
      <dsp:nvSpPr>
        <dsp:cNvPr id="0" name=""/>
        <dsp:cNvSpPr/>
      </dsp:nvSpPr>
      <dsp:spPr>
        <a:xfrm>
          <a:off x="446657" y="3162878"/>
          <a:ext cx="2464018" cy="15245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900" kern="1200" dirty="0"/>
            <a:t>皇帝沉迷享乐</a:t>
          </a:r>
          <a:endParaRPr lang="en-US" altLang="zh-CN" sz="1900" kern="1200" dirty="0"/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900" kern="1200" dirty="0"/>
            <a:t>皇室勾心斗角</a:t>
          </a:r>
          <a:endParaRPr lang="en-US" altLang="zh-CN" sz="1900" kern="1200" dirty="0"/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900" kern="1200" dirty="0"/>
            <a:t>大臣结党营私</a:t>
          </a:r>
        </a:p>
      </dsp:txBody>
      <dsp:txXfrm>
        <a:off x="491310" y="3207531"/>
        <a:ext cx="2374712" cy="1435273"/>
      </dsp:txXfrm>
    </dsp:sp>
    <dsp:sp modelId="{C4516102-B55D-4294-85F7-EB77A451680E}">
      <dsp:nvSpPr>
        <dsp:cNvPr id="0" name=""/>
        <dsp:cNvSpPr/>
      </dsp:nvSpPr>
      <dsp:spPr>
        <a:xfrm>
          <a:off x="3138051" y="2866235"/>
          <a:ext cx="2808446" cy="15249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2B02BD-2529-4686-919A-3EA2F6A9D6D4}">
      <dsp:nvSpPr>
        <dsp:cNvPr id="0" name=""/>
        <dsp:cNvSpPr/>
      </dsp:nvSpPr>
      <dsp:spPr>
        <a:xfrm>
          <a:off x="3450100" y="3162682"/>
          <a:ext cx="2808446" cy="152497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900" kern="1200" dirty="0"/>
            <a:t>中央控制力下降  </a:t>
          </a:r>
          <a:endParaRPr lang="en-US" altLang="zh-CN" sz="1900" kern="1200" dirty="0"/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900" kern="1200" dirty="0"/>
            <a:t>法纪松弛  官吏贪赃枉法</a:t>
          </a:r>
          <a:endParaRPr lang="en-US" altLang="zh-CN" sz="1900" kern="1200" dirty="0"/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900" kern="1200" dirty="0"/>
            <a:t>兼并土地  农民流离失所</a:t>
          </a:r>
        </a:p>
      </dsp:txBody>
      <dsp:txXfrm>
        <a:off x="3494765" y="3207347"/>
        <a:ext cx="2719116" cy="1435641"/>
      </dsp:txXfrm>
    </dsp:sp>
    <dsp:sp modelId="{90B82090-DD82-452A-B16D-7A8775F0D46E}">
      <dsp:nvSpPr>
        <dsp:cNvPr id="0" name=""/>
        <dsp:cNvSpPr/>
      </dsp:nvSpPr>
      <dsp:spPr>
        <a:xfrm>
          <a:off x="6875116" y="1500562"/>
          <a:ext cx="2214122" cy="6703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D06975-B69F-4F30-8278-59EFF1AA48A8}">
      <dsp:nvSpPr>
        <dsp:cNvPr id="0" name=""/>
        <dsp:cNvSpPr/>
      </dsp:nvSpPr>
      <dsp:spPr>
        <a:xfrm>
          <a:off x="7187165" y="1797009"/>
          <a:ext cx="2214122" cy="6703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800" kern="1200" dirty="0">
              <a:solidFill>
                <a:srgbClr val="7030A0"/>
              </a:solidFill>
            </a:rPr>
            <a:t>明朝末年</a:t>
          </a:r>
        </a:p>
      </dsp:txBody>
      <dsp:txXfrm>
        <a:off x="7206798" y="1816642"/>
        <a:ext cx="2174856" cy="631064"/>
      </dsp:txXfrm>
    </dsp:sp>
    <dsp:sp modelId="{91BF53CD-AAB8-4AF9-9808-87DB5047D906}">
      <dsp:nvSpPr>
        <dsp:cNvPr id="0" name=""/>
        <dsp:cNvSpPr/>
      </dsp:nvSpPr>
      <dsp:spPr>
        <a:xfrm>
          <a:off x="6796395" y="2909321"/>
          <a:ext cx="2808446" cy="14989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236E09-E099-4AB2-9494-0B0CE926E209}">
      <dsp:nvSpPr>
        <dsp:cNvPr id="0" name=""/>
        <dsp:cNvSpPr/>
      </dsp:nvSpPr>
      <dsp:spPr>
        <a:xfrm>
          <a:off x="7108445" y="3205768"/>
          <a:ext cx="2808446" cy="149893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900" kern="1200" dirty="0"/>
            <a:t>政治腐败  财政危机</a:t>
          </a:r>
          <a:endParaRPr lang="en-US" altLang="zh-CN" sz="1900" kern="1200" dirty="0"/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900" kern="1200" dirty="0"/>
            <a:t>加派赋税  阶级矛盾尖锐</a:t>
          </a:r>
          <a:endParaRPr lang="en-US" altLang="zh-CN" sz="1900" kern="1200" dirty="0"/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900" kern="1200" dirty="0">
              <a:solidFill>
                <a:srgbClr val="C00000"/>
              </a:solidFill>
            </a:rPr>
            <a:t>陕北</a:t>
          </a:r>
          <a:r>
            <a:rPr lang="zh-CN" altLang="en-US" sz="1900" kern="1200" dirty="0"/>
            <a:t>连年干旱  民不聊生</a:t>
          </a:r>
        </a:p>
      </dsp:txBody>
      <dsp:txXfrm>
        <a:off x="7152347" y="3249670"/>
        <a:ext cx="2720642" cy="14111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AA77BE8-2B3B-482B-8C4C-75C85D9784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401A02E0-DF63-4783-BCD4-C3BAF1ABDB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29E967B-57E0-4075-AA9E-2FDD83DC73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6938B19-E7F3-4D2B-A37C-8C162FC63D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8CBB4B8-3FD7-4713-B192-BEBE0986D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73731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367B841-491E-4D85-9E44-2FA7FCCE41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85402B5-C1B0-4AB5-9B4A-BE562E2D1F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D569B15-8DA5-4BE2-BFF7-1441C358E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DAFB200-16B5-4CD7-AD3F-2363052B4C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153F7C7-9D26-4C4F-9780-0411BAD02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030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48DFFD9-EE51-48BE-9B9A-33271A926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619C5E8-B465-409E-B325-4F5DE08B31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CC974B9-6D9E-44B0-A2B3-FB5FBA4506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CCE3856-8465-4B49-926E-A8906D396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2016925-F23F-4B69-928B-1FACF0D8D9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5246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2159C40-6DB5-44D7-B6A6-75B1A3EF18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7CDCD25-B51A-4FF5-B4E2-B4C793B0D2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4F5F633E-BB3A-4EA3-B956-B8CF46152D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0A26946-8D70-4F1A-96F6-C0AF1F6F80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008D8BE-38E3-4C59-87EF-4BDC98B80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38FF185-7ECD-45BB-BBC1-B938D8C3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5760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71D3019-C099-47F0-9BA3-B6FD2AA631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1692466-3453-4328-B323-0DEC4C0F3A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A9AEDFC7-AC1E-42F7-99FF-9BA756D4DD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8AD0A47E-1D84-4A17-8E7A-C9F42E7D88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55264C80-1DF7-4F17-9F60-F0308F2723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4E11D15D-ADD6-412A-8A89-A997F1AD8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0C7CD2BE-3F40-4D22-8771-FE622D2D86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21F6ADF0-7A9D-40C3-BEC3-B12D6B67E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4847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6489D0D-26F8-488C-ADBF-CC5CAA79C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43CD2376-1FD5-4A05-8344-C57776FBCF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B7DC6482-3D1E-42BA-AC56-A9BAF378E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AD4C6513-F79E-4A1D-8A64-A87348197C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0172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9468FF70-B0CF-41EF-83E8-40C27E5A8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37C12C08-DFC4-4EDD-A2E8-D5E659DB1C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C9A0EDB2-CC13-4F50-BB93-B977674018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86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AE1BF23-A52A-4DCF-AD86-E2A885B9A0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39DC53D-E27B-4E7C-A23A-055C774B06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275B09C-4693-4F72-A10F-A0797031CD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AD11869-66A0-4028-B157-ABB40F073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7BE9DA3-D3D3-4F45-BF09-F171CAEED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6E6882F-E36F-4B13-9FE5-6D384A190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3358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D788772-3D17-4CC4-9F09-FEAE4B24D6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2B6AFC6A-8D9A-4C73-8883-EE3BECB505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97CB3E44-F11E-463F-A8B0-862EF5AC2F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AAD8EFE-9488-4B6A-BC97-6F92EA4E7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E987954-4901-4D1C-B87B-6974A25D25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1F79186-A8FD-4D81-9AAF-FD58FAF0D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0398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39549A8-3636-4120-8EEF-FDF7F5423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9F1E16F-1FF0-4F21-B717-71CF043DFB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BFFB69F-02C2-49D4-BE4C-FF467B5927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ED6B75C-9915-41EC-A09C-5D6C65683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BC4B247-1646-48C1-8919-01B1433C61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2698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6CAE5FBD-CD7A-43C7-B166-5FD636D6F8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248D06E-FCD2-47AC-897A-A7089D6B7C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38BBFFD-D671-406D-B4F0-72C398936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0723E45-8F0D-4841-9D43-BBB1AC13E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33B38E5-7AB5-4D63-B787-9F10B30249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0930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D3B93731-B592-4CEF-A169-64E78C3DB2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E69A630-4590-469B-9A12-3022C8C098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905FCDE-A284-4863-A4D8-0131A2513A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7D371E5-9A3A-44E1-970F-871D4FF6ED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9528E62-275A-47FF-A8ED-5FF7E7028A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1280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CC3F603A-15BD-4879-B67A-9F4E88FED9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348" y="0"/>
            <a:ext cx="11972437" cy="6858000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FCD40C0E-C8B5-4A22-B76E-0682AE27EC7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9D67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4382D421-34D8-4AE2-9DFB-44004AF26FD6}"/>
              </a:ext>
            </a:extLst>
          </p:cNvPr>
          <p:cNvGrpSpPr/>
          <p:nvPr/>
        </p:nvGrpSpPr>
        <p:grpSpPr>
          <a:xfrm>
            <a:off x="1196340" y="440706"/>
            <a:ext cx="9577515" cy="537072"/>
            <a:chOff x="1196340" y="440706"/>
            <a:chExt cx="9577515" cy="537072"/>
          </a:xfrm>
        </p:grpSpPr>
        <p:pic>
          <p:nvPicPr>
            <p:cNvPr id="6" name="图片 5">
              <a:extLst>
                <a:ext uri="{FF2B5EF4-FFF2-40B4-BE49-F238E27FC236}">
                  <a16:creationId xmlns:a16="http://schemas.microsoft.com/office/drawing/2014/main" id="{63F3212E-20F3-4351-8DA8-F1B47563F45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2331" r="50000" b="25715"/>
            <a:stretch/>
          </p:blipFill>
          <p:spPr>
            <a:xfrm>
              <a:off x="5185223" y="440706"/>
              <a:ext cx="1821553" cy="537072"/>
            </a:xfrm>
            <a:prstGeom prst="rect">
              <a:avLst/>
            </a:prstGeom>
          </p:spPr>
        </p:pic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id="{865410FE-E18D-4700-9028-EAD41E5BEADB}"/>
                </a:ext>
              </a:extLst>
            </p:cNvPr>
            <p:cNvCxnSpPr>
              <a:cxnSpLocks/>
            </p:cNvCxnSpPr>
            <p:nvPr/>
          </p:nvCxnSpPr>
          <p:spPr>
            <a:xfrm>
              <a:off x="1196340" y="952134"/>
              <a:ext cx="3988883" cy="0"/>
            </a:xfrm>
            <a:prstGeom prst="line">
              <a:avLst/>
            </a:prstGeom>
            <a:ln>
              <a:solidFill>
                <a:srgbClr val="948C3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id="{A9CC122D-4849-484B-8DD7-A5D15787D984}"/>
                </a:ext>
              </a:extLst>
            </p:cNvPr>
            <p:cNvCxnSpPr>
              <a:cxnSpLocks/>
            </p:cNvCxnSpPr>
            <p:nvPr/>
          </p:nvCxnSpPr>
          <p:spPr>
            <a:xfrm>
              <a:off x="6784972" y="952134"/>
              <a:ext cx="3988883" cy="0"/>
            </a:xfrm>
            <a:prstGeom prst="line">
              <a:avLst/>
            </a:prstGeom>
            <a:ln>
              <a:solidFill>
                <a:srgbClr val="948C3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梯形 15">
            <a:extLst>
              <a:ext uri="{FF2B5EF4-FFF2-40B4-BE49-F238E27FC236}">
                <a16:creationId xmlns:a16="http://schemas.microsoft.com/office/drawing/2014/main" id="{4411490F-464C-4DAA-9176-74B3FE09D57E}"/>
              </a:ext>
            </a:extLst>
          </p:cNvPr>
          <p:cNvSpPr/>
          <p:nvPr/>
        </p:nvSpPr>
        <p:spPr>
          <a:xfrm>
            <a:off x="257910" y="5754847"/>
            <a:ext cx="11723418" cy="1049861"/>
          </a:xfrm>
          <a:custGeom>
            <a:avLst/>
            <a:gdLst>
              <a:gd name="connsiteX0" fmla="*/ 0 w 10271759"/>
              <a:gd name="connsiteY0" fmla="*/ 1957355 h 1957355"/>
              <a:gd name="connsiteX1" fmla="*/ 489339 w 10271759"/>
              <a:gd name="connsiteY1" fmla="*/ 0 h 1957355"/>
              <a:gd name="connsiteX2" fmla="*/ 9782420 w 10271759"/>
              <a:gd name="connsiteY2" fmla="*/ 0 h 1957355"/>
              <a:gd name="connsiteX3" fmla="*/ 10271759 w 10271759"/>
              <a:gd name="connsiteY3" fmla="*/ 1957355 h 1957355"/>
              <a:gd name="connsiteX4" fmla="*/ 0 w 10271759"/>
              <a:gd name="connsiteY4" fmla="*/ 1957355 h 1957355"/>
              <a:gd name="connsiteX0" fmla="*/ 0 w 11018519"/>
              <a:gd name="connsiteY0" fmla="*/ 1957355 h 1972595"/>
              <a:gd name="connsiteX1" fmla="*/ 489339 w 11018519"/>
              <a:gd name="connsiteY1" fmla="*/ 0 h 1972595"/>
              <a:gd name="connsiteX2" fmla="*/ 9782420 w 11018519"/>
              <a:gd name="connsiteY2" fmla="*/ 0 h 1972595"/>
              <a:gd name="connsiteX3" fmla="*/ 11018519 w 11018519"/>
              <a:gd name="connsiteY3" fmla="*/ 1972595 h 1972595"/>
              <a:gd name="connsiteX4" fmla="*/ 0 w 11018519"/>
              <a:gd name="connsiteY4" fmla="*/ 1957355 h 1972595"/>
              <a:gd name="connsiteX0" fmla="*/ 0 w 11658599"/>
              <a:gd name="connsiteY0" fmla="*/ 2003075 h 2003075"/>
              <a:gd name="connsiteX1" fmla="*/ 1129419 w 11658599"/>
              <a:gd name="connsiteY1" fmla="*/ 0 h 2003075"/>
              <a:gd name="connsiteX2" fmla="*/ 10422500 w 11658599"/>
              <a:gd name="connsiteY2" fmla="*/ 0 h 2003075"/>
              <a:gd name="connsiteX3" fmla="*/ 11658599 w 11658599"/>
              <a:gd name="connsiteY3" fmla="*/ 1972595 h 2003075"/>
              <a:gd name="connsiteX4" fmla="*/ 0 w 11658599"/>
              <a:gd name="connsiteY4" fmla="*/ 2003075 h 200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658599" h="2003075">
                <a:moveTo>
                  <a:pt x="0" y="2003075"/>
                </a:moveTo>
                <a:lnTo>
                  <a:pt x="1129419" y="0"/>
                </a:lnTo>
                <a:lnTo>
                  <a:pt x="10422500" y="0"/>
                </a:lnTo>
                <a:lnTo>
                  <a:pt x="11658599" y="1972595"/>
                </a:lnTo>
                <a:lnTo>
                  <a:pt x="0" y="2003075"/>
                </a:lnTo>
                <a:close/>
              </a:path>
            </a:pathLst>
          </a:custGeom>
          <a:gradFill flip="none" rotWithShape="1">
            <a:gsLst>
              <a:gs pos="0">
                <a:srgbClr val="9D6700">
                  <a:alpha val="55000"/>
                </a:srgbClr>
              </a:gs>
              <a:gs pos="20000">
                <a:srgbClr val="9D6700">
                  <a:alpha val="30000"/>
                </a:srgbClr>
              </a:gs>
              <a:gs pos="44000">
                <a:srgbClr val="9D6700">
                  <a:alpha val="0"/>
                </a:srgbClr>
              </a:gs>
              <a:gs pos="100000">
                <a:srgbClr val="9D6700">
                  <a:alpha val="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B028614A-F4A0-4097-B324-C0DA8E590128}"/>
              </a:ext>
            </a:extLst>
          </p:cNvPr>
          <p:cNvSpPr txBox="1"/>
          <p:nvPr/>
        </p:nvSpPr>
        <p:spPr>
          <a:xfrm>
            <a:off x="2239540" y="3525242"/>
            <a:ext cx="81029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第</a:t>
            </a:r>
            <a:r>
              <a:rPr lang="en-US" altLang="zh-CN" sz="4000" dirty="0">
                <a:solidFill>
                  <a:srgbClr val="7030A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17</a:t>
            </a: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课   明朝的衰亡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302C4190-3667-4B49-B6F0-39A4A803E0AE}"/>
              </a:ext>
            </a:extLst>
          </p:cNvPr>
          <p:cNvSpPr txBox="1"/>
          <p:nvPr/>
        </p:nvSpPr>
        <p:spPr>
          <a:xfrm>
            <a:off x="2000177" y="1690067"/>
            <a:ext cx="8958226" cy="523220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第三单元  明清时期：统一的多民族国家的巩固和发展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60000"/>
                  <a:lumOff val="40000"/>
                </a:schemeClr>
              </a:solidFill>
              <a:effectLst/>
              <a:uLnTx/>
              <a:uFillTx/>
              <a:latin typeface="方正清刻本悦宋简体" panose="02000000000000000000" pitchFamily="2" charset="-122"/>
              <a:ea typeface="方正清刻本悦宋简体" panose="02000000000000000000" pitchFamily="2" charset="-122"/>
              <a:cs typeface="+mn-cs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id="{C10AF60D-3929-4A55-ACDA-2DE121DC0D3D}"/>
              </a:ext>
            </a:extLst>
          </p:cNvPr>
          <p:cNvSpPr/>
          <p:nvPr/>
        </p:nvSpPr>
        <p:spPr bwMode="auto">
          <a:xfrm flipV="1">
            <a:off x="3417609" y="2825793"/>
            <a:ext cx="5454080" cy="131966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19" name="Picture 5" descr="q">
            <a:extLst>
              <a:ext uri="{FF2B5EF4-FFF2-40B4-BE49-F238E27FC236}">
                <a16:creationId xmlns:a16="http://schemas.microsoft.com/office/drawing/2014/main" id="{B4574108-C8BE-1640-C0E7-DDA5E74898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4009" y="4638796"/>
            <a:ext cx="1934279" cy="20681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查看源图像">
            <a:extLst>
              <a:ext uri="{FF2B5EF4-FFF2-40B4-BE49-F238E27FC236}">
                <a16:creationId xmlns:a16="http://schemas.microsoft.com/office/drawing/2014/main" id="{9425719B-5830-E4A0-0D49-2767D66130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81"/>
          <a:stretch/>
        </p:blipFill>
        <p:spPr bwMode="auto">
          <a:xfrm>
            <a:off x="1734506" y="4613945"/>
            <a:ext cx="1869229" cy="20942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查看源图像">
            <a:extLst>
              <a:ext uri="{FF2B5EF4-FFF2-40B4-BE49-F238E27FC236}">
                <a16:creationId xmlns:a16="http://schemas.microsoft.com/office/drawing/2014/main" id="{500643D1-2CDD-2119-A228-246EA04FE3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211" y="4613945"/>
            <a:ext cx="2789998" cy="20681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92568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F2E01AF5-EC34-A134-FED0-1CC8170515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9433BCCF-7643-0D94-D3A0-B840A9E5917E}"/>
              </a:ext>
            </a:extLst>
          </p:cNvPr>
          <p:cNvSpPr txBox="1"/>
          <p:nvPr/>
        </p:nvSpPr>
        <p:spPr>
          <a:xfrm>
            <a:off x="1712169" y="79285"/>
            <a:ext cx="8102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第</a:t>
            </a:r>
            <a:r>
              <a:rPr lang="en-US" altLang="zh-CN" sz="2800" dirty="0">
                <a:solidFill>
                  <a:srgbClr val="7030A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17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课   明朝的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衰亡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B740540-4561-FAD3-A68A-A3008DFBB25E}"/>
              </a:ext>
            </a:extLst>
          </p:cNvPr>
          <p:cNvSpPr txBox="1"/>
          <p:nvPr/>
        </p:nvSpPr>
        <p:spPr>
          <a:xfrm>
            <a:off x="724250" y="768197"/>
            <a:ext cx="11129394" cy="594008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1.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明太祖（</a:t>
            </a:r>
            <a:r>
              <a:rPr lang="zh-CN" altLang="en-US" sz="2000" b="1" dirty="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朱元璋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）洪武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31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年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——</a:t>
            </a:r>
            <a:r>
              <a:rPr lang="zh-CN" altLang="en-US" sz="2000" b="1" dirty="0">
                <a:solidFill>
                  <a:srgbClr val="C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恢复汉人国家的布衣天子，明朝开国之君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2.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明惠帝（</a:t>
            </a:r>
            <a:r>
              <a:rPr lang="zh-CN" altLang="en-US" sz="2000" b="1" dirty="0">
                <a:solidFill>
                  <a:srgbClr val="7030A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朱允炆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）建文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4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年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——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下落不明的皇帝。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3.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明成祖（</a:t>
            </a:r>
            <a:r>
              <a:rPr lang="zh-CN" altLang="en-US" sz="2000" b="1" dirty="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朱棣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）永乐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22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年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——</a:t>
            </a:r>
            <a:r>
              <a:rPr lang="zh-CN" altLang="en-US" sz="2000" b="1" dirty="0">
                <a:solidFill>
                  <a:srgbClr val="C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马上皇帝，开创明朝盛世的皇帝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4.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明仁宗（</a:t>
            </a:r>
            <a:r>
              <a:rPr lang="zh-CN" altLang="en-US" sz="2000" b="1" dirty="0">
                <a:solidFill>
                  <a:srgbClr val="7030A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朱高炽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）洪熙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年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——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儒雅仁爱的皇帝。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5.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明宣宗（</a:t>
            </a:r>
            <a:r>
              <a:rPr lang="zh-CN" altLang="en-US" sz="2000" b="1" dirty="0">
                <a:solidFill>
                  <a:srgbClr val="C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朱瞻基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）宣德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10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年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——</a:t>
            </a:r>
            <a:r>
              <a:rPr lang="zh-CN" altLang="en-US" sz="2000" b="1" dirty="0">
                <a:solidFill>
                  <a:srgbClr val="C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能文能武的明君</a:t>
            </a:r>
            <a:r>
              <a:rPr lang="en-US" altLang="zh-CN" sz="2000" b="1" dirty="0">
                <a:solidFill>
                  <a:srgbClr val="C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</a:t>
            </a:r>
            <a:r>
              <a:rPr lang="zh-CN" altLang="en-US" sz="2000" b="1" dirty="0">
                <a:solidFill>
                  <a:srgbClr val="C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开创“仁宣盛世” </a:t>
            </a:r>
            <a:r>
              <a:rPr lang="en-US" altLang="zh-CN" sz="2000" b="1" dirty="0">
                <a:solidFill>
                  <a:srgbClr val="C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38</a:t>
            </a:r>
            <a:r>
              <a:rPr lang="zh-CN" altLang="en-US" sz="2000" b="1" dirty="0">
                <a:solidFill>
                  <a:srgbClr val="C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岁死  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。</a:t>
            </a:r>
            <a:endParaRPr lang="en-US" altLang="zh-CN" sz="2000" b="1" dirty="0">
              <a:solidFill>
                <a:srgbClr val="00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----------------------</a:t>
            </a:r>
            <a:endParaRPr lang="zh-CN" altLang="en-US" sz="2000" b="1" dirty="0">
              <a:solidFill>
                <a:srgbClr val="00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6.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明英宗（</a:t>
            </a:r>
            <a:r>
              <a:rPr lang="zh-CN" altLang="en-US" sz="2000" b="1" dirty="0">
                <a:solidFill>
                  <a:srgbClr val="7030A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朱祁镇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）正统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14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年 天顺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7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年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——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传奇色彩的皇帝。由皇帝变囚徒，由囚徒变太上皇，</a:t>
            </a:r>
            <a:endParaRPr lang="en-US" altLang="zh-CN" sz="2000" b="1" dirty="0">
              <a:solidFill>
                <a:srgbClr val="00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                                 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由太上皇变皇帝。</a:t>
            </a:r>
            <a:r>
              <a:rPr lang="zh-CN" altLang="en-US" sz="2000" dirty="0">
                <a:solidFill>
                  <a:srgbClr val="7030A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zh-CN" altLang="en-US" sz="2000" dirty="0">
                <a:solidFill>
                  <a:srgbClr val="00B05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宦官王振</a:t>
            </a:r>
            <a:r>
              <a:rPr lang="zh-CN" altLang="en-US" sz="2000" dirty="0">
                <a:solidFill>
                  <a:srgbClr val="7030A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 土木堡之变   夺门之变）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7.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明景帝（</a:t>
            </a:r>
            <a:r>
              <a:rPr lang="zh-CN" altLang="en-US" sz="2000" b="1" dirty="0">
                <a:solidFill>
                  <a:srgbClr val="7030A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朱祁钰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）景泰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8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年 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——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意外继位，力挽狂澜的皇帝（于谦  北京保卫战）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8.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明宪宗（</a:t>
            </a:r>
            <a:r>
              <a:rPr lang="zh-CN" altLang="en-US" sz="2000" b="1" dirty="0">
                <a:solidFill>
                  <a:srgbClr val="7030A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朱见深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）成化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23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年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——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用情专一的懦弱皇帝。</a:t>
            </a:r>
            <a:r>
              <a:rPr lang="zh-CN" altLang="en-US" sz="2000" dirty="0">
                <a:solidFill>
                  <a:srgbClr val="7030A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（口吃  </a:t>
            </a:r>
            <a:r>
              <a:rPr lang="zh-CN" altLang="en-US" sz="2000" dirty="0">
                <a:solidFill>
                  <a:srgbClr val="00B05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西厂汪直</a:t>
            </a:r>
            <a:r>
              <a:rPr lang="zh-CN" altLang="en-US" sz="2000" dirty="0">
                <a:solidFill>
                  <a:srgbClr val="7030A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万贞儿万贵妃）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9.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明孝宗（</a:t>
            </a:r>
            <a:r>
              <a:rPr lang="zh-CN" altLang="en-US" sz="2000" b="1" dirty="0">
                <a:solidFill>
                  <a:srgbClr val="C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朱佑樘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）弘治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18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年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——</a:t>
            </a:r>
            <a:r>
              <a:rPr lang="zh-CN" altLang="en-US" sz="2000" b="1" dirty="0">
                <a:solidFill>
                  <a:srgbClr val="C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勤于政事，励精图治的皇帝。明朝中兴之主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10.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明武宗（朱厚照）正德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16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年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——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历史上很有争议的皇帝，最能折腾的皇帝。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11.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明世宗（朱厚熜）嘉靖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46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年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——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痴迷道教、追求长生不老的皇帝</a:t>
            </a:r>
            <a:r>
              <a:rPr lang="zh-CN" altLang="en-US" sz="2000" dirty="0">
                <a:solidFill>
                  <a:srgbClr val="7030A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zh-CN" altLang="en-US" sz="2000" dirty="0">
                <a:solidFill>
                  <a:srgbClr val="00B05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权臣严嵩   戚继光抗倭</a:t>
            </a:r>
            <a:r>
              <a:rPr lang="zh-CN" altLang="en-US" sz="2000" dirty="0">
                <a:solidFill>
                  <a:srgbClr val="7030A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12.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明穆宗（朱载垕）隆庆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6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年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—— 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节俭皇帝，太平天子。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13.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明神宗（</a:t>
            </a:r>
            <a:r>
              <a:rPr lang="zh-CN" altLang="en-US" sz="2000" b="1" dirty="0">
                <a:solidFill>
                  <a:srgbClr val="00B05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朱翊钧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）万历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48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年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——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背负千古骂名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明朝在位时间最长的皇帝</a:t>
            </a:r>
            <a:r>
              <a:rPr lang="zh-CN" altLang="en-US" sz="2000" b="1" dirty="0">
                <a:solidFill>
                  <a:srgbClr val="7030A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，</a:t>
            </a:r>
            <a:r>
              <a:rPr lang="en-US" altLang="zh-CN" sz="2000" b="1" dirty="0">
                <a:solidFill>
                  <a:srgbClr val="7030A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28</a:t>
            </a:r>
            <a:r>
              <a:rPr lang="zh-CN" altLang="en-US" sz="2000" b="1" dirty="0">
                <a:solidFill>
                  <a:srgbClr val="7030A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年未上朝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。</a:t>
            </a:r>
            <a:endParaRPr lang="en-US" altLang="zh-CN" sz="2000" b="1" dirty="0">
              <a:solidFill>
                <a:srgbClr val="00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                                  </a:t>
            </a: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（张居正改革   兵变起义发生   满洲崛起  努尔哈赤统一女真 ）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14.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明光宗（朱常洛）泰昌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年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——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明代传奇色彩最浓的皇帝，仅在位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29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天</a:t>
            </a: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（红丸案）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15.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明熹宗（朱由校）天启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7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年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——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木匠皇帝，文盲皇帝</a:t>
            </a: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zh-CN" altLang="en-US" sz="2000" b="0" i="0" dirty="0">
                <a:solidFill>
                  <a:srgbClr val="333333"/>
                </a:solidFill>
                <a:effectLst/>
                <a:latin typeface="PingFang SC"/>
              </a:rPr>
              <a:t> 重用宦官魏忠贤    服用“仙药”死 </a:t>
            </a: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16.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明思宗（</a:t>
            </a:r>
            <a:r>
              <a:rPr lang="zh-CN" altLang="en-US" sz="2000" b="1" dirty="0">
                <a:solidFill>
                  <a:srgbClr val="00B05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朱由检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）崇祯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17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年</a:t>
            </a:r>
            <a:r>
              <a:rPr lang="en-US" altLang="zh-CN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——</a:t>
            </a:r>
            <a:r>
              <a:rPr lang="zh-CN" altLang="en-US" sz="20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中国历史上最具悲剧色彩的皇帝之一，最有气节自杀的皇帝。</a:t>
            </a:r>
            <a:endParaRPr lang="en-US" altLang="zh-CN" sz="2000" b="1" dirty="0">
              <a:solidFill>
                <a:srgbClr val="00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" name="左大括号 5">
            <a:extLst>
              <a:ext uri="{FF2B5EF4-FFF2-40B4-BE49-F238E27FC236}">
                <a16:creationId xmlns:a16="http://schemas.microsoft.com/office/drawing/2014/main" id="{7033A64B-BE46-768D-4BE1-2FE7F602440E}"/>
              </a:ext>
            </a:extLst>
          </p:cNvPr>
          <p:cNvSpPr/>
          <p:nvPr/>
        </p:nvSpPr>
        <p:spPr>
          <a:xfrm>
            <a:off x="268448" y="4043494"/>
            <a:ext cx="407117" cy="2130802"/>
          </a:xfrm>
          <a:prstGeom prst="leftBrac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8365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9A6BDFEB-1AAB-37C6-4EE4-2C1F49D66A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658555FF-5BB5-4556-E1C7-33BBF9B4AE30}"/>
              </a:ext>
            </a:extLst>
          </p:cNvPr>
          <p:cNvSpPr txBox="1"/>
          <p:nvPr/>
        </p:nvSpPr>
        <p:spPr>
          <a:xfrm>
            <a:off x="4521666" y="1006678"/>
            <a:ext cx="7457813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800" b="0" i="0" dirty="0">
                <a:solidFill>
                  <a:srgbClr val="191919"/>
                </a:solidFill>
                <a:effectLst/>
                <a:latin typeface="PingFang SC"/>
              </a:rPr>
              <a:t>    </a:t>
            </a:r>
            <a:r>
              <a:rPr lang="zh-CN" altLang="en-US" sz="2400" b="0" i="0" dirty="0">
                <a:solidFill>
                  <a:srgbClr val="7030A0"/>
                </a:solidFill>
                <a:effectLst/>
                <a:latin typeface="PingFang SC"/>
              </a:rPr>
              <a:t>明武宗</a:t>
            </a:r>
            <a:r>
              <a:rPr lang="zh-CN" altLang="en-US" sz="2400" b="0" i="0" dirty="0">
                <a:solidFill>
                  <a:srgbClr val="191919"/>
                </a:solidFill>
                <a:effectLst/>
                <a:latin typeface="PingFang SC"/>
              </a:rPr>
              <a:t>出生于紫禁城，</a:t>
            </a:r>
            <a:r>
              <a:rPr lang="zh-CN" altLang="en-US" sz="2400" b="0" i="0" u="sng" dirty="0">
                <a:solidFill>
                  <a:srgbClr val="191919"/>
                </a:solidFill>
                <a:effectLst/>
                <a:latin typeface="PingFang SC"/>
              </a:rPr>
              <a:t>明孝宗</a:t>
            </a:r>
            <a:r>
              <a:rPr lang="zh-CN" altLang="en-US" sz="2400" b="0" i="0" dirty="0">
                <a:solidFill>
                  <a:srgbClr val="191919"/>
                </a:solidFill>
                <a:effectLst/>
                <a:latin typeface="PingFang SC"/>
              </a:rPr>
              <a:t>嫡长子，生母张皇后。明孝宗是</a:t>
            </a:r>
            <a:r>
              <a:rPr lang="zh-CN" altLang="en-US" sz="2400" b="0" i="0" u="sng" dirty="0">
                <a:solidFill>
                  <a:srgbClr val="191919"/>
                </a:solidFill>
                <a:effectLst/>
                <a:latin typeface="PingFang SC"/>
              </a:rPr>
              <a:t>专情皇帝</a:t>
            </a:r>
            <a:r>
              <a:rPr lang="zh-CN" altLang="en-US" sz="2400" b="0" i="0" dirty="0">
                <a:solidFill>
                  <a:srgbClr val="191919"/>
                </a:solidFill>
                <a:effectLst/>
                <a:latin typeface="PingFang SC"/>
              </a:rPr>
              <a:t>，一生只有张皇后一个女人，张皇后为他生了一个弟弟，但夭折了</a:t>
            </a:r>
            <a:r>
              <a:rPr lang="zh-CN" altLang="en-US" sz="2400" dirty="0">
                <a:solidFill>
                  <a:srgbClr val="191919"/>
                </a:solidFill>
                <a:latin typeface="PingFang SC"/>
              </a:rPr>
              <a:t>。</a:t>
            </a:r>
            <a:r>
              <a:rPr lang="zh-CN" altLang="en-US" sz="2400" b="0" i="0" u="sng" dirty="0">
                <a:solidFill>
                  <a:srgbClr val="191919"/>
                </a:solidFill>
                <a:effectLst/>
                <a:latin typeface="PingFang SC"/>
              </a:rPr>
              <a:t>朱厚照成了独生子，明朝最舒服的太子，老子疼娘亲爱</a:t>
            </a:r>
            <a:r>
              <a:rPr lang="zh-CN" altLang="en-US" sz="2400" b="0" i="0" dirty="0">
                <a:solidFill>
                  <a:srgbClr val="191919"/>
                </a:solidFill>
                <a:effectLst/>
                <a:latin typeface="PingFang SC"/>
              </a:rPr>
              <a:t>。</a:t>
            </a:r>
          </a:p>
          <a:p>
            <a:pPr algn="l"/>
            <a:r>
              <a:rPr lang="zh-CN" altLang="en-US" sz="2400" b="0" i="0" dirty="0">
                <a:solidFill>
                  <a:srgbClr val="191919"/>
                </a:solidFill>
                <a:effectLst/>
                <a:latin typeface="PingFang SC"/>
              </a:rPr>
              <a:t>    朱厚照玩心大，</a:t>
            </a:r>
            <a:r>
              <a:rPr lang="zh-CN" altLang="en-US" sz="2400" b="0" i="0" u="sng" dirty="0">
                <a:solidFill>
                  <a:srgbClr val="191919"/>
                </a:solidFill>
                <a:effectLst/>
                <a:latin typeface="PingFang SC"/>
              </a:rPr>
              <a:t>当皇帝后玩心更大</a:t>
            </a:r>
            <a:r>
              <a:rPr lang="zh-CN" altLang="en-US" sz="2400" b="0" i="0" dirty="0">
                <a:solidFill>
                  <a:srgbClr val="191919"/>
                </a:solidFill>
                <a:effectLst/>
                <a:latin typeface="PingFang SC"/>
              </a:rPr>
              <a:t>。他养了“八虎”一起玩，八虎不是</a:t>
            </a:r>
            <a:r>
              <a:rPr lang="zh-CN" altLang="en-US" sz="2400" b="0" i="0" u="sng" dirty="0">
                <a:solidFill>
                  <a:srgbClr val="191919"/>
                </a:solidFill>
                <a:effectLst/>
                <a:latin typeface="PingFang SC"/>
              </a:rPr>
              <a:t>八个老虎，而是八个太监</a:t>
            </a:r>
            <a:r>
              <a:rPr lang="zh-CN" altLang="en-US" sz="2400" b="0" i="0" dirty="0">
                <a:solidFill>
                  <a:srgbClr val="191919"/>
                </a:solidFill>
                <a:effectLst/>
                <a:latin typeface="PingFang SC"/>
              </a:rPr>
              <a:t>，里面就有大奸臣</a:t>
            </a:r>
            <a:r>
              <a:rPr lang="zh-CN" altLang="en-US" sz="2400" b="0" i="0" dirty="0">
                <a:solidFill>
                  <a:srgbClr val="7030A0"/>
                </a:solidFill>
                <a:effectLst/>
                <a:latin typeface="PingFang SC"/>
              </a:rPr>
              <a:t>刘瑾</a:t>
            </a:r>
            <a:r>
              <a:rPr lang="zh-CN" altLang="en-US" sz="2400" b="0" i="0" dirty="0">
                <a:solidFill>
                  <a:srgbClr val="191919"/>
                </a:solidFill>
                <a:effectLst/>
                <a:latin typeface="PingFang SC"/>
              </a:rPr>
              <a:t>。在八大太监的陪玩和父母溺爱下，他开启了他玩乐一生。他修建豹房，收集奇珍古玩，美女男宠，</a:t>
            </a:r>
            <a:r>
              <a:rPr lang="zh-CN" altLang="en-US" sz="2400" b="0" i="0" u="sng" dirty="0">
                <a:solidFill>
                  <a:srgbClr val="191919"/>
                </a:solidFill>
                <a:effectLst/>
                <a:latin typeface="PingFang SC"/>
              </a:rPr>
              <a:t>玩的那是一个肆无忌惮</a:t>
            </a:r>
            <a:r>
              <a:rPr lang="zh-CN" altLang="en-US" sz="2400" b="0" i="0" dirty="0">
                <a:solidFill>
                  <a:srgbClr val="191919"/>
                </a:solidFill>
                <a:effectLst/>
                <a:latin typeface="PingFang SC"/>
              </a:rPr>
              <a:t>。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D413CA8-648D-75B0-C2CA-B596398727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949" y="1157681"/>
            <a:ext cx="3909270" cy="3221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CE06B0E7-E9F9-0282-DB61-D6C79ADF6CB4}"/>
              </a:ext>
            </a:extLst>
          </p:cNvPr>
          <p:cNvSpPr txBox="1"/>
          <p:nvPr/>
        </p:nvSpPr>
        <p:spPr>
          <a:xfrm>
            <a:off x="1560352" y="3489820"/>
            <a:ext cx="28340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FF00"/>
                </a:solidFill>
              </a:rPr>
              <a:t>明武宗</a:t>
            </a:r>
            <a:r>
              <a:rPr lang="zh-CN" altLang="en-US" sz="2800" b="0" i="0" dirty="0">
                <a:solidFill>
                  <a:srgbClr val="FFFF00"/>
                </a:solidFill>
                <a:effectLst/>
                <a:latin typeface="PingFang SC"/>
              </a:rPr>
              <a:t>朱厚照</a:t>
            </a:r>
            <a:endParaRPr lang="zh-CN" altLang="en-US" sz="2800" dirty="0">
              <a:solidFill>
                <a:srgbClr val="FFFF00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E74C5B8-59B5-D4C5-AF24-737E2317BB0F}"/>
              </a:ext>
            </a:extLst>
          </p:cNvPr>
          <p:cNvSpPr txBox="1"/>
          <p:nvPr/>
        </p:nvSpPr>
        <p:spPr>
          <a:xfrm>
            <a:off x="276837" y="4655889"/>
            <a:ext cx="1170264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b="0" i="0" dirty="0">
                <a:solidFill>
                  <a:srgbClr val="191919"/>
                </a:solidFill>
                <a:effectLst/>
                <a:latin typeface="PingFang SC"/>
              </a:rPr>
              <a:t>    皇叔</a:t>
            </a:r>
            <a:r>
              <a:rPr lang="zh-CN" altLang="en-US" sz="2400" b="0" i="0" dirty="0">
                <a:solidFill>
                  <a:srgbClr val="7030A0"/>
                </a:solidFill>
                <a:effectLst/>
                <a:latin typeface="PingFang SC"/>
              </a:rPr>
              <a:t>朱宸濠</a:t>
            </a:r>
            <a:r>
              <a:rPr lang="zh-CN" altLang="en-US" sz="2400" b="0" i="0" dirty="0">
                <a:solidFill>
                  <a:srgbClr val="191919"/>
                </a:solidFill>
                <a:effectLst/>
                <a:latin typeface="PingFang SC"/>
              </a:rPr>
              <a:t>造反，朱厚照</a:t>
            </a:r>
            <a:r>
              <a:rPr lang="en-US" altLang="zh-CN" sz="2400" b="0" i="0" dirty="0">
                <a:solidFill>
                  <a:srgbClr val="191919"/>
                </a:solidFill>
                <a:effectLst/>
                <a:latin typeface="PingFang SC"/>
              </a:rPr>
              <a:t>“</a:t>
            </a:r>
            <a:r>
              <a:rPr lang="zh-CN" altLang="en-US" sz="2400" b="0" i="0" dirty="0">
                <a:solidFill>
                  <a:srgbClr val="191919"/>
                </a:solidFill>
                <a:effectLst/>
                <a:latin typeface="PingFang SC"/>
              </a:rPr>
              <a:t>平定</a:t>
            </a:r>
            <a:r>
              <a:rPr lang="en-US" altLang="zh-CN" sz="2400" b="0" i="0" dirty="0">
                <a:solidFill>
                  <a:srgbClr val="191919"/>
                </a:solidFill>
                <a:effectLst/>
                <a:latin typeface="PingFang SC"/>
              </a:rPr>
              <a:t>”</a:t>
            </a:r>
            <a:r>
              <a:rPr lang="zh-CN" altLang="en-US" sz="2400" b="0" i="0" dirty="0">
                <a:solidFill>
                  <a:srgbClr val="191919"/>
                </a:solidFill>
                <a:effectLst/>
                <a:latin typeface="PingFang SC"/>
              </a:rPr>
              <a:t>叛乱。回程路上，朱厚照游镇江，登金山，过长江。见水上风景优美，鱼翔浅底，顿起渔夫之兴，便自驾小船捕鱼玩耍。鱼多，大乐，尽力拖拉，船体失去平衡，跌落水中。他不懂游水，入水后手忙脚乱，乱扑腾，水呛入肺，加之受惊着凉，</a:t>
            </a:r>
            <a:r>
              <a:rPr lang="zh-CN" altLang="en-US" sz="2400" b="0" i="0" u="sng" dirty="0">
                <a:solidFill>
                  <a:srgbClr val="191919"/>
                </a:solidFill>
                <a:effectLst/>
                <a:latin typeface="PingFang SC"/>
              </a:rPr>
              <a:t>引发肺炎</a:t>
            </a:r>
            <a:r>
              <a:rPr lang="zh-CN" altLang="en-US" sz="2400" b="0" i="0" dirty="0">
                <a:solidFill>
                  <a:srgbClr val="191919"/>
                </a:solidFill>
                <a:effectLst/>
                <a:latin typeface="PingFang SC"/>
              </a:rPr>
              <a:t>，回到北京没过几个月，病死豹房，</a:t>
            </a:r>
            <a:r>
              <a:rPr lang="zh-CN" altLang="en-US" sz="2400" b="0" i="0" u="sng" dirty="0">
                <a:solidFill>
                  <a:srgbClr val="191919"/>
                </a:solidFill>
                <a:effectLst/>
                <a:latin typeface="PingFang SC"/>
              </a:rPr>
              <a:t>年仅</a:t>
            </a:r>
            <a:r>
              <a:rPr lang="en-US" altLang="zh-CN" sz="2400" b="0" i="0" u="sng" dirty="0">
                <a:solidFill>
                  <a:srgbClr val="191919"/>
                </a:solidFill>
                <a:effectLst/>
                <a:latin typeface="PingFang SC"/>
              </a:rPr>
              <a:t>31</a:t>
            </a:r>
            <a:r>
              <a:rPr lang="zh-CN" altLang="en-US" sz="2400" b="0" i="0" u="sng" dirty="0">
                <a:solidFill>
                  <a:srgbClr val="191919"/>
                </a:solidFill>
                <a:effectLst/>
                <a:latin typeface="PingFang SC"/>
              </a:rPr>
              <a:t>岁</a:t>
            </a:r>
            <a:r>
              <a:rPr lang="zh-CN" altLang="en-US" sz="2400" b="0" i="0" dirty="0">
                <a:solidFill>
                  <a:srgbClr val="191919"/>
                </a:solidFill>
                <a:effectLst/>
                <a:latin typeface="PingFang SC"/>
              </a:rPr>
              <a:t>。</a:t>
            </a:r>
          </a:p>
          <a:p>
            <a:pPr algn="l"/>
            <a:endParaRPr lang="zh-CN" altLang="en-US" b="0" i="0" dirty="0">
              <a:solidFill>
                <a:srgbClr val="191919"/>
              </a:solidFill>
              <a:effectLst/>
              <a:latin typeface="PingFang SC"/>
            </a:endParaRPr>
          </a:p>
        </p:txBody>
      </p:sp>
    </p:spTree>
    <p:extLst>
      <p:ext uri="{BB962C8B-B14F-4D97-AF65-F5344CB8AC3E}">
        <p14:creationId xmlns:p14="http://schemas.microsoft.com/office/powerpoint/2010/main" val="20272883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933DCC01-EC40-5349-27DC-9F9DEF2CB7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CA7FBD74-961C-DF69-B1EA-FF22F80CC0F6}"/>
              </a:ext>
            </a:extLst>
          </p:cNvPr>
          <p:cNvSpPr txBox="1"/>
          <p:nvPr/>
        </p:nvSpPr>
        <p:spPr>
          <a:xfrm>
            <a:off x="5645791" y="1249960"/>
            <a:ext cx="590584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800" b="0" i="0" dirty="0">
                <a:solidFill>
                  <a:srgbClr val="40404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   </a:t>
            </a:r>
            <a:r>
              <a:rPr lang="zh-CN" altLang="en-US" sz="2400" b="0" i="0" dirty="0">
                <a:solidFill>
                  <a:srgbClr val="7030A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明神宗</a:t>
            </a:r>
            <a:r>
              <a:rPr lang="zh-CN" altLang="en-US" sz="2400" b="1" dirty="0">
                <a:solidFill>
                  <a:srgbClr val="00B05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朱翊钧</a:t>
            </a:r>
            <a:r>
              <a:rPr lang="zh-CN" altLang="en-US" sz="2400" b="0" i="0" dirty="0">
                <a:solidFill>
                  <a:srgbClr val="40404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是明代历史中在位最久的皇帝，将近</a:t>
            </a:r>
            <a:r>
              <a:rPr lang="en-US" altLang="zh-CN" sz="2400" b="0" i="0" dirty="0">
                <a:solidFill>
                  <a:srgbClr val="40404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48</a:t>
            </a:r>
            <a:r>
              <a:rPr lang="zh-CN" altLang="en-US" sz="2400" b="0" i="0" dirty="0">
                <a:solidFill>
                  <a:srgbClr val="40404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年。但</a:t>
            </a:r>
            <a:r>
              <a:rPr lang="zh-CN" altLang="en-US" sz="2400" b="0" i="0" u="sng" dirty="0">
                <a:solidFill>
                  <a:srgbClr val="40404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他</a:t>
            </a:r>
            <a:r>
              <a:rPr lang="zh-CN" altLang="en-US" sz="2400" b="0" i="0" u="sng" dirty="0">
                <a:solidFill>
                  <a:srgbClr val="555555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旷工</a:t>
            </a:r>
            <a:r>
              <a:rPr lang="en-US" altLang="zh-CN" sz="2400" b="0" i="0" u="sng" dirty="0">
                <a:solidFill>
                  <a:srgbClr val="555555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28</a:t>
            </a:r>
            <a:r>
              <a:rPr lang="zh-CN" altLang="en-US" sz="2400" b="0" i="0" u="sng" dirty="0">
                <a:solidFill>
                  <a:srgbClr val="555555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年，堪称最懒皇帝</a:t>
            </a:r>
            <a:r>
              <a:rPr lang="zh-CN" altLang="en-US" sz="2400" b="0" i="0" dirty="0">
                <a:solidFill>
                  <a:srgbClr val="555555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lang="en-US" altLang="zh-CN" sz="2400" b="0" i="0" dirty="0">
              <a:solidFill>
                <a:srgbClr val="555555"/>
              </a:solidFill>
              <a:effectLst/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just"/>
            <a:r>
              <a:rPr lang="en-US" altLang="zh-CN" sz="2400" dirty="0">
                <a:solidFill>
                  <a:srgbClr val="555555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</a:t>
            </a:r>
            <a:r>
              <a:rPr lang="zh-CN" altLang="en-US" sz="2400" b="0" i="0" dirty="0">
                <a:solidFill>
                  <a:srgbClr val="555555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他</a:t>
            </a:r>
            <a:r>
              <a:rPr lang="zh-CN" altLang="en-US" sz="2400" b="0" i="0" dirty="0">
                <a:solidFill>
                  <a:srgbClr val="40404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因立</a:t>
            </a:r>
            <a:r>
              <a:rPr lang="zh-CN" altLang="en-US" sz="2400" b="0" i="0" u="sng" dirty="0">
                <a:solidFill>
                  <a:srgbClr val="7030A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太子之事与内阁</a:t>
            </a:r>
            <a:r>
              <a:rPr lang="zh-CN" altLang="en-US" sz="2400" b="0" i="0" dirty="0">
                <a:solidFill>
                  <a:srgbClr val="40404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争执长达十余年，明神宗索性</a:t>
            </a:r>
            <a:r>
              <a:rPr lang="en-US" altLang="zh-CN" sz="2400" b="0" i="0" u="sng" dirty="0">
                <a:solidFill>
                  <a:srgbClr val="40404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28</a:t>
            </a:r>
            <a:r>
              <a:rPr lang="zh-CN" altLang="en-US" sz="2400" b="0" i="0" u="sng" dirty="0">
                <a:solidFill>
                  <a:srgbClr val="40404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年不出宫门，不理朝政，不郊不庙，不朝不见</a:t>
            </a:r>
            <a:r>
              <a:rPr lang="zh-CN" altLang="en-US" sz="2400" u="sng" dirty="0">
                <a:solidFill>
                  <a:srgbClr val="40404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，</a:t>
            </a:r>
            <a:r>
              <a:rPr lang="zh-CN" altLang="en-US" sz="2400" b="0" i="0" u="sng" dirty="0">
                <a:solidFill>
                  <a:srgbClr val="40404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不批不讲</a:t>
            </a:r>
            <a:r>
              <a:rPr lang="zh-CN" altLang="en-US" sz="2400" u="sng" dirty="0">
                <a:solidFill>
                  <a:srgbClr val="40404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，</a:t>
            </a:r>
            <a:r>
              <a:rPr lang="zh-CN" altLang="en-US" sz="2400" b="0" i="0" u="sng" dirty="0">
                <a:solidFill>
                  <a:srgbClr val="40404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身处深</a:t>
            </a:r>
            <a:r>
              <a:rPr lang="zh-CN" altLang="en-US" sz="2400" b="0" i="0" dirty="0">
                <a:solidFill>
                  <a:srgbClr val="40404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宫，</a:t>
            </a:r>
            <a:r>
              <a:rPr lang="zh-CN" altLang="en-US" sz="2400" b="0" i="0" u="sng" dirty="0">
                <a:solidFill>
                  <a:srgbClr val="40404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万事不理</a:t>
            </a:r>
            <a:r>
              <a:rPr lang="zh-CN" altLang="en-US" sz="2400" b="0" i="0" dirty="0">
                <a:solidFill>
                  <a:srgbClr val="40404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。因长期酒色无节，加上辽东惨败，国事困扰，病重不起，终年</a:t>
            </a:r>
            <a:r>
              <a:rPr lang="en-US" altLang="zh-CN" sz="2400" b="0" i="0" dirty="0">
                <a:solidFill>
                  <a:srgbClr val="40404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58</a:t>
            </a:r>
            <a:r>
              <a:rPr lang="zh-CN" altLang="en-US" sz="2400" b="0" i="0" dirty="0">
                <a:solidFill>
                  <a:srgbClr val="40404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岁。</a:t>
            </a:r>
          </a:p>
          <a:p>
            <a:pPr algn="just"/>
            <a:r>
              <a:rPr lang="zh-CN" altLang="en-US" sz="2400" b="0" i="0" dirty="0">
                <a:solidFill>
                  <a:srgbClr val="555555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  他不上朝不出宫，但</a:t>
            </a:r>
            <a:r>
              <a:rPr lang="zh-CN" altLang="en-US" sz="2400" b="0" i="0" u="sng" dirty="0">
                <a:solidFill>
                  <a:srgbClr val="555555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没有宦官之乱，没有外戚干政，朝内党争也没愈演愈烈</a:t>
            </a:r>
            <a:r>
              <a:rPr lang="zh-CN" altLang="en-US" sz="2400" b="0" i="0" dirty="0">
                <a:solidFill>
                  <a:srgbClr val="555555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lang="en-US" altLang="zh-CN" sz="2400" b="0" i="0" dirty="0">
              <a:solidFill>
                <a:srgbClr val="555555"/>
              </a:solidFill>
              <a:effectLst/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just"/>
            <a:r>
              <a:rPr lang="zh-CN" altLang="en-US" sz="2400" b="0" i="0" dirty="0">
                <a:solidFill>
                  <a:srgbClr val="40404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   著名历史学家白寿彝评价</a:t>
            </a:r>
            <a:r>
              <a:rPr lang="zh-CN" altLang="en-US" sz="2400" b="0" i="0" u="sng" dirty="0">
                <a:solidFill>
                  <a:srgbClr val="40404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明神宗：</a:t>
            </a:r>
            <a:r>
              <a:rPr lang="zh-CN" altLang="en-US" sz="2400" b="0" i="0" dirty="0">
                <a:solidFill>
                  <a:srgbClr val="40404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贪酒、贪色、贪财、贪权，虽数十年不上朝，却始终“魁柄独持”，可以说是</a:t>
            </a:r>
            <a:r>
              <a:rPr lang="zh-CN" altLang="en-US" sz="2400" b="0" i="0" u="sng" dirty="0">
                <a:solidFill>
                  <a:srgbClr val="40404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操权有术</a:t>
            </a:r>
            <a:r>
              <a:rPr lang="zh-CN" altLang="en-US" sz="2400" b="0" i="0" dirty="0">
                <a:solidFill>
                  <a:srgbClr val="40404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lang="en-US" altLang="zh-CN" sz="2400" b="0" i="0" dirty="0">
              <a:solidFill>
                <a:srgbClr val="404040"/>
              </a:solidFill>
              <a:effectLst/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just"/>
            <a:r>
              <a:rPr lang="en-US" altLang="zh-CN" sz="2400" dirty="0">
                <a:solidFill>
                  <a:srgbClr val="40404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</a:t>
            </a:r>
            <a:r>
              <a:rPr lang="zh-CN" altLang="en-US" sz="2400" dirty="0">
                <a:solidFill>
                  <a:srgbClr val="40404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</a:t>
            </a:r>
            <a:r>
              <a:rPr lang="zh-CN" altLang="en-US" sz="24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张居正改革、</a:t>
            </a:r>
            <a:r>
              <a:rPr lang="zh-CN" altLang="en-US" sz="2400" dirty="0">
                <a:solidFill>
                  <a:srgbClr val="40404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）</a:t>
            </a:r>
            <a:endParaRPr lang="zh-CN" altLang="en-US" sz="2400" b="0" i="0" dirty="0">
              <a:solidFill>
                <a:srgbClr val="404040"/>
              </a:solidFill>
              <a:effectLst/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10065827-FB43-B09F-F402-F1A4570574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0601"/>
          <a:stretch/>
        </p:blipFill>
        <p:spPr>
          <a:xfrm>
            <a:off x="427838" y="1182848"/>
            <a:ext cx="4931504" cy="51815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923434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840E5615-26CF-4EE3-C36D-6C2A1E2232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A454016B-39C1-03C5-60E2-EEB74408F405}"/>
              </a:ext>
            </a:extLst>
          </p:cNvPr>
          <p:cNvSpPr txBox="1"/>
          <p:nvPr/>
        </p:nvSpPr>
        <p:spPr>
          <a:xfrm>
            <a:off x="1712169" y="79285"/>
            <a:ext cx="8102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第</a:t>
            </a:r>
            <a:r>
              <a:rPr lang="en-US" altLang="zh-CN" sz="2800" dirty="0">
                <a:solidFill>
                  <a:srgbClr val="7030A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17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课   明朝的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衰亡</a:t>
            </a:r>
          </a:p>
        </p:txBody>
      </p:sp>
      <p:pic>
        <p:nvPicPr>
          <p:cNvPr id="4" name="图片 4" descr="201491131424329">
            <a:extLst>
              <a:ext uri="{FF2B5EF4-FFF2-40B4-BE49-F238E27FC236}">
                <a16:creationId xmlns:a16="http://schemas.microsoft.com/office/drawing/2014/main" id="{F096BEAA-F81B-CCE1-4396-2508D6BDC9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789" y="856368"/>
            <a:ext cx="3503365" cy="28180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408C9ED1-E84C-73EF-7928-A7596A7B149C}"/>
              </a:ext>
            </a:extLst>
          </p:cNvPr>
          <p:cNvSpPr/>
          <p:nvPr/>
        </p:nvSpPr>
        <p:spPr>
          <a:xfrm>
            <a:off x="4957894" y="1150587"/>
            <a:ext cx="6711193" cy="515032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 fontAlgn="base">
              <a:lnSpc>
                <a:spcPts val="3500"/>
              </a:lnSpc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zh-CN" altLang="en-US" sz="2800" noProof="1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ea"/>
              </a:rPr>
              <a:t>   明熹宗</a:t>
            </a:r>
            <a:r>
              <a:rPr lang="zh-CN" altLang="en-US" sz="2800" noProof="1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ea"/>
              </a:rPr>
              <a:t>朱由校</a:t>
            </a:r>
            <a:r>
              <a:rPr lang="zh-CN" altLang="en-US" sz="2800" noProof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ea"/>
              </a:rPr>
              <a:t>就是传说中的</a:t>
            </a:r>
            <a:r>
              <a:rPr lang="zh-CN" altLang="en-US" sz="2800" noProof="1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ea"/>
              </a:rPr>
              <a:t>木匠皇帝</a:t>
            </a:r>
            <a:r>
              <a:rPr lang="zh-CN" altLang="en-US" sz="2800" noProof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ea"/>
              </a:rPr>
              <a:t>。他在位期间，外有金兵侵扰，内有明末起义，国家最动乱的时期。但朱由校却不务正业，</a:t>
            </a:r>
            <a:r>
              <a:rPr lang="zh-CN" altLang="en-US" sz="2800" u="sng" noProof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ea"/>
              </a:rPr>
              <a:t>不把国家大事当回事，一心只想当木匠</a:t>
            </a:r>
            <a:r>
              <a:rPr lang="zh-CN" altLang="en-US" sz="2800" noProof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ea"/>
              </a:rPr>
              <a:t>。</a:t>
            </a:r>
            <a:endParaRPr lang="en-US" altLang="zh-CN" sz="2800" noProof="1">
              <a:solidFill>
                <a:srgbClr val="000000"/>
              </a:solidFill>
              <a:latin typeface="仿宋" panose="02010609060101010101" pitchFamily="49" charset="-122"/>
              <a:ea typeface="仿宋" panose="02010609060101010101" pitchFamily="49" charset="-122"/>
              <a:cs typeface="+mn-ea"/>
            </a:endParaRPr>
          </a:p>
          <a:p>
            <a:pPr fontAlgn="base">
              <a:lnSpc>
                <a:spcPts val="3500"/>
              </a:lnSpc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zh-CN" altLang="en-US" sz="2800" noProof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ea"/>
              </a:rPr>
              <a:t>   他自幼就有木匠天分，技术好，很多能工巧匠做出的东西都不如他。朱由校整天和斧子、锯子、刨子打交道，制作木器，盖宫殿，被世人称为“</a:t>
            </a:r>
            <a:r>
              <a:rPr lang="zh-CN" altLang="en-US" sz="2800" u="sng" noProof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ea"/>
              </a:rPr>
              <a:t>木匠皇帝</a:t>
            </a:r>
            <a:r>
              <a:rPr lang="zh-CN" altLang="en-US" sz="2800" noProof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ea"/>
              </a:rPr>
              <a:t>”。</a:t>
            </a:r>
            <a:endParaRPr lang="en-US" altLang="zh-CN" sz="2800" noProof="1">
              <a:solidFill>
                <a:srgbClr val="000000"/>
              </a:solidFill>
              <a:latin typeface="仿宋" panose="02010609060101010101" pitchFamily="49" charset="-122"/>
              <a:ea typeface="仿宋" panose="02010609060101010101" pitchFamily="49" charset="-122"/>
              <a:cs typeface="+mn-ea"/>
            </a:endParaRPr>
          </a:p>
          <a:p>
            <a:pPr fontAlgn="base">
              <a:lnSpc>
                <a:spcPts val="3500"/>
              </a:lnSpc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en-US" altLang="zh-CN" sz="2800" noProof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ea"/>
              </a:rPr>
              <a:t>  </a:t>
            </a:r>
            <a:r>
              <a:rPr lang="zh-CN" altLang="en-US" sz="2800" noProof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ea"/>
              </a:rPr>
              <a:t>明熹宗</a:t>
            </a:r>
            <a:r>
              <a:rPr lang="zh-CN" altLang="en-US" sz="2800" u="sng" noProof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ea"/>
              </a:rPr>
              <a:t>把朝政交给大宦官</a:t>
            </a:r>
            <a:r>
              <a:rPr lang="zh-CN" altLang="en-US" sz="2800" u="sng" noProof="1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ea"/>
              </a:rPr>
              <a:t>魏忠贤</a:t>
            </a:r>
            <a:r>
              <a:rPr lang="zh-CN" altLang="en-US" sz="2800" noProof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ea"/>
              </a:rPr>
              <a:t>，权倾朝野“九千岁”。</a:t>
            </a:r>
            <a:endParaRPr lang="en-US" altLang="zh-CN" sz="2800" noProof="1">
              <a:solidFill>
                <a:srgbClr val="000000"/>
              </a:solidFill>
              <a:latin typeface="仿宋" panose="02010609060101010101" pitchFamily="49" charset="-122"/>
              <a:ea typeface="仿宋" panose="02010609060101010101" pitchFamily="49" charset="-122"/>
              <a:cs typeface="+mn-ea"/>
            </a:endParaRPr>
          </a:p>
        </p:txBody>
      </p:sp>
      <p:pic>
        <p:nvPicPr>
          <p:cNvPr id="7" name="图片 22531" descr="u=2944050238,2749155249&amp;fm=21&amp;gp=0">
            <a:extLst>
              <a:ext uri="{FF2B5EF4-FFF2-40B4-BE49-F238E27FC236}">
                <a16:creationId xmlns:a16="http://schemas.microsoft.com/office/drawing/2014/main" id="{1FAA8291-9DC6-9CB1-3129-15EADFB7F7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89" y="3791825"/>
            <a:ext cx="3578866" cy="25418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云形标注 22535">
            <a:extLst>
              <a:ext uri="{FF2B5EF4-FFF2-40B4-BE49-F238E27FC236}">
                <a16:creationId xmlns:a16="http://schemas.microsoft.com/office/drawing/2014/main" id="{ED681DA9-9657-7DA0-F0CE-BD97147545CF}"/>
              </a:ext>
            </a:extLst>
          </p:cNvPr>
          <p:cNvSpPr/>
          <p:nvPr/>
        </p:nvSpPr>
        <p:spPr>
          <a:xfrm>
            <a:off x="1224793" y="2518396"/>
            <a:ext cx="2630910" cy="1466375"/>
          </a:xfrm>
          <a:prstGeom prst="cloudCallout">
            <a:avLst>
              <a:gd name="adj1" fmla="val 10698"/>
              <a:gd name="adj2" fmla="val 85520"/>
            </a:avLst>
          </a:prstGeom>
          <a:solidFill>
            <a:srgbClr val="CC99FF"/>
          </a:solidFill>
          <a:ln w="38100" cap="flat" cmpd="sng">
            <a:solidFill>
              <a:srgbClr val="80008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zh-CN" altLang="en-US" sz="2000" b="1" noProof="1">
                <a:solidFill>
                  <a:srgbClr val="333399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ea"/>
              </a:rPr>
              <a:t>我承认我是个好木匠，不是个好皇帝</a:t>
            </a:r>
            <a:r>
              <a:rPr lang="en-US" altLang="zh-CN" sz="2000" b="1" noProof="1">
                <a:solidFill>
                  <a:srgbClr val="333399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ea"/>
              </a:rPr>
              <a:t>.</a:t>
            </a:r>
            <a:endParaRPr lang="en-US" altLang="zh-CN" sz="2000" b="1" noProof="1">
              <a:solidFill>
                <a:srgbClr val="333399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13830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FC3747F3-DBC1-A8B2-C76F-3289B3F99F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1D1431B6-07EC-A395-9B75-5B296B87148A}"/>
              </a:ext>
            </a:extLst>
          </p:cNvPr>
          <p:cNvSpPr txBox="1"/>
          <p:nvPr/>
        </p:nvSpPr>
        <p:spPr>
          <a:xfrm>
            <a:off x="3582099" y="67112"/>
            <a:ext cx="52758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FF00"/>
                </a:solidFill>
              </a:rPr>
              <a:t>政治腐败   矛盾尖锐     社会动荡</a:t>
            </a:r>
          </a:p>
        </p:txBody>
      </p:sp>
      <p:graphicFrame>
        <p:nvGraphicFramePr>
          <p:cNvPr id="6" name="图示 5">
            <a:extLst>
              <a:ext uri="{FF2B5EF4-FFF2-40B4-BE49-F238E27FC236}">
                <a16:creationId xmlns:a16="http://schemas.microsoft.com/office/drawing/2014/main" id="{C6DB5BEB-3C35-5606-DB6C-08469FB716C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62836968"/>
              </p:ext>
            </p:extLst>
          </p:nvPr>
        </p:nvGraphicFramePr>
        <p:xfrm>
          <a:off x="1124125" y="1057013"/>
          <a:ext cx="10192624" cy="5050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16" name="直接箭头连接符 15">
            <a:extLst>
              <a:ext uri="{FF2B5EF4-FFF2-40B4-BE49-F238E27FC236}">
                <a16:creationId xmlns:a16="http://schemas.microsoft.com/office/drawing/2014/main" id="{3098D3F9-94D3-DA48-FF5E-22FE38511847}"/>
              </a:ext>
            </a:extLst>
          </p:cNvPr>
          <p:cNvCxnSpPr>
            <a:cxnSpLocks/>
          </p:cNvCxnSpPr>
          <p:nvPr/>
        </p:nvCxnSpPr>
        <p:spPr>
          <a:xfrm>
            <a:off x="3724712" y="4748169"/>
            <a:ext cx="46139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箭头连接符 18">
            <a:extLst>
              <a:ext uri="{FF2B5EF4-FFF2-40B4-BE49-F238E27FC236}">
                <a16:creationId xmlns:a16="http://schemas.microsoft.com/office/drawing/2014/main" id="{CF80FAC9-EBC9-F6F9-BBB7-9C19F0B4B1F8}"/>
              </a:ext>
            </a:extLst>
          </p:cNvPr>
          <p:cNvCxnSpPr>
            <a:cxnSpLocks/>
          </p:cNvCxnSpPr>
          <p:nvPr/>
        </p:nvCxnSpPr>
        <p:spPr>
          <a:xfrm>
            <a:off x="7331978" y="4748169"/>
            <a:ext cx="46139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箭头连接符 21">
            <a:extLst>
              <a:ext uri="{FF2B5EF4-FFF2-40B4-BE49-F238E27FC236}">
                <a16:creationId xmlns:a16="http://schemas.microsoft.com/office/drawing/2014/main" id="{1599ED64-6462-B403-1154-22A0BB2D41AF}"/>
              </a:ext>
            </a:extLst>
          </p:cNvPr>
          <p:cNvCxnSpPr>
            <a:cxnSpLocks/>
          </p:cNvCxnSpPr>
          <p:nvPr/>
        </p:nvCxnSpPr>
        <p:spPr>
          <a:xfrm>
            <a:off x="5192785" y="2986481"/>
            <a:ext cx="260058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87345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C835794B-9730-7785-D7BA-8C6BCED613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pic>
        <p:nvPicPr>
          <p:cNvPr id="2" name="图片 1" descr="20091211_f695c53b77406c11c7a5bwAOj42gFkfv">
            <a:extLst>
              <a:ext uri="{FF2B5EF4-FFF2-40B4-BE49-F238E27FC236}">
                <a16:creationId xmlns:a16="http://schemas.microsoft.com/office/drawing/2014/main" id="{BCA7BD41-6C15-1CDD-D78A-0B462764D27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92"/>
          <a:stretch/>
        </p:blipFill>
        <p:spPr bwMode="auto">
          <a:xfrm>
            <a:off x="6259227" y="1894524"/>
            <a:ext cx="4668838" cy="35954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 descr="Redocn_2012042009195233">
            <a:extLst>
              <a:ext uri="{FF2B5EF4-FFF2-40B4-BE49-F238E27FC236}">
                <a16:creationId xmlns:a16="http://schemas.microsoft.com/office/drawing/2014/main" id="{CB5C9FDA-6A4A-2530-65A1-3CB37350CDA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68" b="6594"/>
          <a:stretch/>
        </p:blipFill>
        <p:spPr bwMode="auto">
          <a:xfrm>
            <a:off x="892730" y="1925872"/>
            <a:ext cx="4810125" cy="34681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3">
            <a:extLst>
              <a:ext uri="{FF2B5EF4-FFF2-40B4-BE49-F238E27FC236}">
                <a16:creationId xmlns:a16="http://schemas.microsoft.com/office/drawing/2014/main" id="{2F87C5E1-9A60-92C2-B3AE-907188358E6B}"/>
              </a:ext>
            </a:extLst>
          </p:cNvPr>
          <p:cNvSpPr txBox="1"/>
          <p:nvPr/>
        </p:nvSpPr>
        <p:spPr>
          <a:xfrm>
            <a:off x="1526796" y="5667539"/>
            <a:ext cx="9227889" cy="95410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C00000"/>
            </a:solidFill>
            <a:prstDash val="sysDot"/>
            <a:miter/>
          </a:ln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zh-CN" altLang="en-US" sz="2800" b="1" noProof="1">
                <a:ln w="12700">
                  <a:solidFill>
                    <a:srgbClr val="000000">
                      <a:lumMod val="75000"/>
                    </a:srgbClr>
                  </a:solidFill>
                  <a:prstDash val="solid"/>
                </a:ln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富者动连阡陌，贫者地鲜立锥。饥寒切身，乱之生也，职此之由。</a:t>
            </a:r>
            <a:r>
              <a:rPr lang="en-US" altLang="zh-CN" sz="2800" b="1" noProof="1">
                <a:ln w="12700">
                  <a:solidFill>
                    <a:srgbClr val="000000">
                      <a:lumMod val="75000"/>
                    </a:srgbClr>
                  </a:solidFill>
                  <a:prstDash val="solid"/>
                </a:ln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                </a:t>
            </a:r>
            <a:r>
              <a:rPr lang="en-US" altLang="zh-CN" sz="2800" b="1" noProof="1">
                <a:ln w="12700">
                  <a:solidFill>
                    <a:srgbClr val="000000">
                      <a:lumMod val="75000"/>
                    </a:srgbClr>
                  </a:solidFill>
                  <a:prstDash val="solid"/>
                </a:ln>
                <a:solidFill>
                  <a:srgbClr val="66FF33"/>
                </a:solidFill>
                <a:ea typeface="隶书" panose="02010509060101010101" pitchFamily="49" charset="-122"/>
                <a:cs typeface="+mn-ea"/>
              </a:rPr>
              <a:t>——</a:t>
            </a:r>
            <a:r>
              <a:rPr lang="zh-CN" altLang="en-US" sz="2800" b="1" noProof="1">
                <a:ln w="12700">
                  <a:solidFill>
                    <a:srgbClr val="000000">
                      <a:lumMod val="75000"/>
                    </a:srgbClr>
                  </a:solidFill>
                  <a:prstDash val="solid"/>
                </a:ln>
                <a:solidFill>
                  <a:srgbClr val="66FF33"/>
                </a:solidFill>
                <a:ea typeface="隶书" panose="02010509060101010101" pitchFamily="49" charset="-122"/>
                <a:cs typeface="+mn-ea"/>
              </a:rPr>
              <a:t>《清明史料》</a:t>
            </a:r>
          </a:p>
        </p:txBody>
      </p:sp>
      <p:sp>
        <p:nvSpPr>
          <p:cNvPr id="5" name="文本框 77830">
            <a:extLst>
              <a:ext uri="{FF2B5EF4-FFF2-40B4-BE49-F238E27FC236}">
                <a16:creationId xmlns:a16="http://schemas.microsoft.com/office/drawing/2014/main" id="{B369A3BF-C7AE-CB72-0B03-A99ECD47D4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1020" y="1096683"/>
            <a:ext cx="3141975" cy="5847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b="1" dirty="0">
                <a:solidFill>
                  <a:srgbClr val="7030A0"/>
                </a:solidFill>
                <a:ea typeface="黑体" pitchFamily="49" charset="-122"/>
              </a:rPr>
              <a:t>明朝《流民图》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5C7BAC2B-F7B1-7FF0-4389-3476FF60AF94}"/>
              </a:ext>
            </a:extLst>
          </p:cNvPr>
          <p:cNvSpPr txBox="1"/>
          <p:nvPr/>
        </p:nvSpPr>
        <p:spPr>
          <a:xfrm>
            <a:off x="4865615" y="1087066"/>
            <a:ext cx="55707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noProof="1">
                <a:solidFill>
                  <a:schemeClr val="tx1">
                    <a:lumMod val="95000"/>
                    <a:lumOff val="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cs typeface="宋体" panose="02010600030101010101" pitchFamily="2" charset="-122"/>
              </a:rPr>
              <a:t>——</a:t>
            </a:r>
            <a:r>
              <a:rPr lang="zh-CN" altLang="en-US" sz="2800" noProof="1">
                <a:solidFill>
                  <a:schemeClr val="tx1">
                    <a:lumMod val="95000"/>
                    <a:lumOff val="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cs typeface="宋体" panose="02010600030101010101" pitchFamily="2" charset="-122"/>
              </a:rPr>
              <a:t>土地兼并严重、农民流离失所</a:t>
            </a:r>
            <a:endParaRPr lang="zh-CN" altLang="en-US" sz="2800" dirty="0">
              <a:solidFill>
                <a:schemeClr val="tx1">
                  <a:lumMod val="95000"/>
                  <a:lumOff val="5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94066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>
            <a:extLst>
              <a:ext uri="{FF2B5EF4-FFF2-40B4-BE49-F238E27FC236}">
                <a16:creationId xmlns:a16="http://schemas.microsoft.com/office/drawing/2014/main" id="{0B5B2475-3FDE-3FC7-9C2E-C002880C4F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0" cy="6857999"/>
          </a:xfrm>
          <a:prstGeom prst="rect">
            <a:avLst/>
          </a:prstGeom>
        </p:spPr>
      </p:pic>
      <p:sp>
        <p:nvSpPr>
          <p:cNvPr id="22" name="矩形 21">
            <a:extLst>
              <a:ext uri="{FF2B5EF4-FFF2-40B4-BE49-F238E27FC236}">
                <a16:creationId xmlns:a16="http://schemas.microsoft.com/office/drawing/2014/main" id="{08F80DE5-8D90-4A99-6AD4-32B3225414E8}"/>
              </a:ext>
            </a:extLst>
          </p:cNvPr>
          <p:cNvSpPr/>
          <p:nvPr/>
        </p:nvSpPr>
        <p:spPr>
          <a:xfrm>
            <a:off x="-38296" y="-5588"/>
            <a:ext cx="12192000" cy="6858000"/>
          </a:xfrm>
          <a:prstGeom prst="rect">
            <a:avLst/>
          </a:prstGeom>
          <a:noFill/>
          <a:ln w="57150">
            <a:solidFill>
              <a:srgbClr val="9D67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3" name="图片 0" descr="图片1">
            <a:extLst>
              <a:ext uri="{FF2B5EF4-FFF2-40B4-BE49-F238E27FC236}">
                <a16:creationId xmlns:a16="http://schemas.microsoft.com/office/drawing/2014/main" id="{2FDA6232-53DD-D2BD-0D53-4F05DBBC63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9738" y="3366482"/>
            <a:ext cx="6202261" cy="3485930"/>
          </a:xfrm>
          <a:prstGeom prst="rect">
            <a:avLst/>
          </a:prstGeom>
        </p:spPr>
      </p:pic>
      <p:pic>
        <p:nvPicPr>
          <p:cNvPr id="2" name="图片 23">
            <a:extLst>
              <a:ext uri="{FF2B5EF4-FFF2-40B4-BE49-F238E27FC236}">
                <a16:creationId xmlns:a16="http://schemas.microsoft.com/office/drawing/2014/main" id="{2325FA1F-4295-92B8-6578-14C8AAF29EE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0376" r="53604"/>
          <a:stretch/>
        </p:blipFill>
        <p:spPr>
          <a:xfrm>
            <a:off x="113500" y="5519955"/>
            <a:ext cx="3376319" cy="1453108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94D5652F-F8EC-3193-C2A0-B184F100B2DA}"/>
              </a:ext>
            </a:extLst>
          </p:cNvPr>
          <p:cNvSpPr txBox="1"/>
          <p:nvPr/>
        </p:nvSpPr>
        <p:spPr>
          <a:xfrm>
            <a:off x="8514826" y="5016616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solidFill>
                  <a:srgbClr val="FFFF00"/>
                </a:solidFill>
              </a:rPr>
              <a:t>明朝大厦将倾！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4EB08C5E-F7AB-FCC8-1789-919D28696522}"/>
              </a:ext>
            </a:extLst>
          </p:cNvPr>
          <p:cNvSpPr txBox="1"/>
          <p:nvPr/>
        </p:nvSpPr>
        <p:spPr>
          <a:xfrm>
            <a:off x="3003258" y="897616"/>
            <a:ext cx="3145872" cy="5847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C00000"/>
                </a:solidFill>
              </a:rPr>
              <a:t>明末农民大起义</a:t>
            </a:r>
          </a:p>
        </p:txBody>
      </p:sp>
      <p:cxnSp>
        <p:nvCxnSpPr>
          <p:cNvPr id="7" name="直接箭头连接符 6">
            <a:extLst>
              <a:ext uri="{FF2B5EF4-FFF2-40B4-BE49-F238E27FC236}">
                <a16:creationId xmlns:a16="http://schemas.microsoft.com/office/drawing/2014/main" id="{0B72F9BB-2974-4160-2B4C-83ADC17BCC21}"/>
              </a:ext>
            </a:extLst>
          </p:cNvPr>
          <p:cNvCxnSpPr>
            <a:cxnSpLocks/>
          </p:cNvCxnSpPr>
          <p:nvPr/>
        </p:nvCxnSpPr>
        <p:spPr>
          <a:xfrm flipH="1">
            <a:off x="2793532" y="1678500"/>
            <a:ext cx="788565" cy="4865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直接箭头连接符 7">
            <a:extLst>
              <a:ext uri="{FF2B5EF4-FFF2-40B4-BE49-F238E27FC236}">
                <a16:creationId xmlns:a16="http://schemas.microsoft.com/office/drawing/2014/main" id="{13780006-1F99-8820-3151-7B902CCFF50A}"/>
              </a:ext>
            </a:extLst>
          </p:cNvPr>
          <p:cNvCxnSpPr>
            <a:cxnSpLocks/>
          </p:cNvCxnSpPr>
          <p:nvPr/>
        </p:nvCxnSpPr>
        <p:spPr>
          <a:xfrm>
            <a:off x="4446164" y="1572232"/>
            <a:ext cx="0" cy="5585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直接箭头连接符 8">
            <a:extLst>
              <a:ext uri="{FF2B5EF4-FFF2-40B4-BE49-F238E27FC236}">
                <a16:creationId xmlns:a16="http://schemas.microsoft.com/office/drawing/2014/main" id="{69B5837C-31E3-FFC5-5763-ED8509FEAED6}"/>
              </a:ext>
            </a:extLst>
          </p:cNvPr>
          <p:cNvCxnSpPr>
            <a:cxnSpLocks/>
          </p:cNvCxnSpPr>
          <p:nvPr/>
        </p:nvCxnSpPr>
        <p:spPr>
          <a:xfrm>
            <a:off x="5385731" y="1650886"/>
            <a:ext cx="763399" cy="4865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0" name="文本框 9">
            <a:extLst>
              <a:ext uri="{FF2B5EF4-FFF2-40B4-BE49-F238E27FC236}">
                <a16:creationId xmlns:a16="http://schemas.microsoft.com/office/drawing/2014/main" id="{80254AB7-3513-4E66-536C-6C1382DF3BF2}"/>
              </a:ext>
            </a:extLst>
          </p:cNvPr>
          <p:cNvSpPr txBox="1"/>
          <p:nvPr/>
        </p:nvSpPr>
        <p:spPr>
          <a:xfrm>
            <a:off x="1719742" y="2130803"/>
            <a:ext cx="57855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/>
              <a:t>高迎祥        </a:t>
            </a:r>
            <a:r>
              <a:rPr lang="zh-CN" altLang="en-US" sz="3200" dirty="0"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李自成</a:t>
            </a:r>
            <a:r>
              <a:rPr lang="zh-CN" altLang="en-US" sz="3200" dirty="0"/>
              <a:t>        </a:t>
            </a:r>
            <a:r>
              <a:rPr lang="zh-CN" altLang="en-US" sz="3200" dirty="0">
                <a:solidFill>
                  <a:srgbClr val="7030A0"/>
                </a:solidFill>
              </a:rPr>
              <a:t>张献忠</a:t>
            </a:r>
          </a:p>
        </p:txBody>
      </p:sp>
      <p:cxnSp>
        <p:nvCxnSpPr>
          <p:cNvPr id="13" name="直接箭头连接符 12">
            <a:extLst>
              <a:ext uri="{FF2B5EF4-FFF2-40B4-BE49-F238E27FC236}">
                <a16:creationId xmlns:a16="http://schemas.microsoft.com/office/drawing/2014/main" id="{0E127140-28DD-2F41-8021-A88A53A76040}"/>
              </a:ext>
            </a:extLst>
          </p:cNvPr>
          <p:cNvCxnSpPr>
            <a:cxnSpLocks/>
          </p:cNvCxnSpPr>
          <p:nvPr/>
        </p:nvCxnSpPr>
        <p:spPr>
          <a:xfrm>
            <a:off x="4450359" y="2581312"/>
            <a:ext cx="0" cy="5477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>
            <a:extLst>
              <a:ext uri="{FF2B5EF4-FFF2-40B4-BE49-F238E27FC236}">
                <a16:creationId xmlns:a16="http://schemas.microsoft.com/office/drawing/2014/main" id="{464599FA-0657-B2B9-AE72-676D271BB42E}"/>
              </a:ext>
            </a:extLst>
          </p:cNvPr>
          <p:cNvSpPr txBox="1"/>
          <p:nvPr/>
        </p:nvSpPr>
        <p:spPr>
          <a:xfrm>
            <a:off x="507531" y="3129092"/>
            <a:ext cx="3825380" cy="9541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仿宋" panose="02010609060101010101" pitchFamily="49" charset="-122"/>
                <a:ea typeface="仿宋" panose="02010609060101010101" pitchFamily="49" charset="-122"/>
              </a:rPr>
              <a:t>提出“</a:t>
            </a:r>
            <a:r>
              <a:rPr lang="zh-CN" altLang="en-US" sz="2800" dirty="0">
                <a:latin typeface="华文琥珀" panose="02010800040101010101" pitchFamily="2" charset="-122"/>
                <a:ea typeface="华文琥珀" panose="02010800040101010101" pitchFamily="2" charset="-122"/>
              </a:rPr>
              <a:t>均田免赋</a:t>
            </a:r>
            <a:r>
              <a:rPr lang="zh-CN" altLang="en-US" sz="2800" dirty="0">
                <a:latin typeface="仿宋" panose="02010609060101010101" pitchFamily="49" charset="-122"/>
                <a:ea typeface="仿宋" panose="02010609060101010101" pitchFamily="49" charset="-122"/>
              </a:rPr>
              <a:t>”口号</a:t>
            </a:r>
            <a:endParaRPr lang="en-US" altLang="zh-CN" sz="2800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zh-CN" altLang="en-US" sz="2800" dirty="0">
                <a:latin typeface="仿宋" panose="02010609060101010101" pitchFamily="49" charset="-122"/>
                <a:ea typeface="仿宋" panose="02010609060101010101" pitchFamily="49" charset="-122"/>
              </a:rPr>
              <a:t>得到农民拥护。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8D1128DA-B3E4-DC28-56E8-16C99366589B}"/>
              </a:ext>
            </a:extLst>
          </p:cNvPr>
          <p:cNvSpPr txBox="1"/>
          <p:nvPr/>
        </p:nvSpPr>
        <p:spPr>
          <a:xfrm>
            <a:off x="4576194" y="3129093"/>
            <a:ext cx="4001549" cy="9541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仿宋" panose="02010609060101010101" pitchFamily="49" charset="-122"/>
                <a:ea typeface="仿宋" panose="02010609060101010101" pitchFamily="49" charset="-122"/>
              </a:rPr>
              <a:t>严明军纪，严禁抢掠，向贫民发放钱粮。</a:t>
            </a:r>
            <a:endParaRPr lang="en-US" altLang="zh-CN" sz="2800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18" name="图片 1" descr="d009b3de9c82d1587d179c20870a19d8bd3e428e">
            <a:extLst>
              <a:ext uri="{FF2B5EF4-FFF2-40B4-BE49-F238E27FC236}">
                <a16:creationId xmlns:a16="http://schemas.microsoft.com/office/drawing/2014/main" id="{321AA58D-BC88-C1CC-FBFB-0ABF9D278A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370497" y="964735"/>
            <a:ext cx="1750855" cy="21643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文本框 18">
            <a:extLst>
              <a:ext uri="{FF2B5EF4-FFF2-40B4-BE49-F238E27FC236}">
                <a16:creationId xmlns:a16="http://schemas.microsoft.com/office/drawing/2014/main" id="{598AEDC1-1849-AF0A-9E61-0F8F9DC97E6A}"/>
              </a:ext>
            </a:extLst>
          </p:cNvPr>
          <p:cNvSpPr txBox="1"/>
          <p:nvPr/>
        </p:nvSpPr>
        <p:spPr>
          <a:xfrm>
            <a:off x="3196205" y="5276674"/>
            <a:ext cx="2794355" cy="95410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7030A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1644</a:t>
            </a:r>
            <a:r>
              <a:rPr lang="zh-CN" altLang="en-US" sz="2800" dirty="0">
                <a:solidFill>
                  <a:srgbClr val="7030A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年攻占西安</a:t>
            </a:r>
            <a:endParaRPr lang="en-US" altLang="zh-CN" sz="2800" dirty="0">
              <a:solidFill>
                <a:srgbClr val="7030A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  <a:p>
            <a:r>
              <a:rPr lang="zh-CN" altLang="en-US" sz="2800" dirty="0">
                <a:solidFill>
                  <a:srgbClr val="7030A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  建立</a:t>
            </a:r>
            <a:r>
              <a:rPr lang="zh-CN" altLang="en-US" sz="28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大顺</a:t>
            </a:r>
            <a:r>
              <a:rPr lang="zh-CN" altLang="en-US" sz="2800" dirty="0">
                <a:solidFill>
                  <a:srgbClr val="7030A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政权 </a:t>
            </a:r>
          </a:p>
        </p:txBody>
      </p:sp>
      <p:sp>
        <p:nvSpPr>
          <p:cNvPr id="20" name="箭头: 下 19">
            <a:extLst>
              <a:ext uri="{FF2B5EF4-FFF2-40B4-BE49-F238E27FC236}">
                <a16:creationId xmlns:a16="http://schemas.microsoft.com/office/drawing/2014/main" id="{F5E645BA-6730-09E4-2BCD-06CA54392B3E}"/>
              </a:ext>
            </a:extLst>
          </p:cNvPr>
          <p:cNvSpPr/>
          <p:nvPr/>
        </p:nvSpPr>
        <p:spPr>
          <a:xfrm>
            <a:off x="3819536" y="4127523"/>
            <a:ext cx="1261646" cy="1040093"/>
          </a:xfrm>
          <a:prstGeom prst="downArrow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092CE1FE-F457-0A7C-4A51-7F6D99DAAD30}"/>
              </a:ext>
            </a:extLst>
          </p:cNvPr>
          <p:cNvSpPr txBox="1"/>
          <p:nvPr/>
        </p:nvSpPr>
        <p:spPr>
          <a:xfrm>
            <a:off x="11280039" y="1140903"/>
            <a:ext cx="615553" cy="1887696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>
                <a:solidFill>
                  <a:srgbClr val="7030A0"/>
                </a:solidFill>
              </a:rPr>
              <a:t>闯王李自成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CF8F64CA-EE70-AFF3-D45A-8D13DDB8A690}"/>
              </a:ext>
            </a:extLst>
          </p:cNvPr>
          <p:cNvSpPr txBox="1"/>
          <p:nvPr/>
        </p:nvSpPr>
        <p:spPr>
          <a:xfrm>
            <a:off x="1712169" y="79285"/>
            <a:ext cx="8102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第</a:t>
            </a:r>
            <a:r>
              <a:rPr lang="en-US" altLang="zh-CN" sz="2800" dirty="0">
                <a:solidFill>
                  <a:srgbClr val="7030A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17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课   明朝的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衰亡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4D7F60E-039D-1221-5DF1-36CF8811141A}"/>
              </a:ext>
            </a:extLst>
          </p:cNvPr>
          <p:cNvSpPr txBox="1"/>
          <p:nvPr/>
        </p:nvSpPr>
        <p:spPr>
          <a:xfrm>
            <a:off x="4915948" y="4211273"/>
            <a:ext cx="35702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英勇作战，势力</a:t>
            </a:r>
            <a:r>
              <a:rPr lang="en-US" altLang="zh-CN" sz="2400" dirty="0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10</a:t>
            </a:r>
            <a:r>
              <a:rPr lang="zh-CN" altLang="en-US" sz="2400" dirty="0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多个省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629D04B1-623B-EF06-0BE8-6D0A93FE2B7C}"/>
              </a:ext>
            </a:extLst>
          </p:cNvPr>
          <p:cNvSpPr txBox="1"/>
          <p:nvPr/>
        </p:nvSpPr>
        <p:spPr>
          <a:xfrm>
            <a:off x="931177" y="4202742"/>
            <a:ext cx="31672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起义军发展到</a:t>
            </a:r>
            <a:r>
              <a:rPr lang="en-US" altLang="zh-CN" sz="2400" dirty="0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100</a:t>
            </a:r>
            <a:r>
              <a:rPr lang="zh-CN" altLang="en-US" sz="2400" dirty="0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万人</a:t>
            </a:r>
          </a:p>
        </p:txBody>
      </p:sp>
      <p:cxnSp>
        <p:nvCxnSpPr>
          <p:cNvPr id="14" name="直接箭头连接符 13">
            <a:extLst>
              <a:ext uri="{FF2B5EF4-FFF2-40B4-BE49-F238E27FC236}">
                <a16:creationId xmlns:a16="http://schemas.microsoft.com/office/drawing/2014/main" id="{B0A12550-C765-F808-76C6-47906A4ADF42}"/>
              </a:ext>
            </a:extLst>
          </p:cNvPr>
          <p:cNvCxnSpPr>
            <a:cxnSpLocks/>
          </p:cNvCxnSpPr>
          <p:nvPr/>
        </p:nvCxnSpPr>
        <p:spPr>
          <a:xfrm>
            <a:off x="3221372" y="3993160"/>
            <a:ext cx="0" cy="3354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6" name="直接箭头连接符 25">
            <a:extLst>
              <a:ext uri="{FF2B5EF4-FFF2-40B4-BE49-F238E27FC236}">
                <a16:creationId xmlns:a16="http://schemas.microsoft.com/office/drawing/2014/main" id="{E0B74233-7AB3-80EE-ADC0-2AA03C12B1FD}"/>
              </a:ext>
            </a:extLst>
          </p:cNvPr>
          <p:cNvCxnSpPr>
            <a:cxnSpLocks/>
          </p:cNvCxnSpPr>
          <p:nvPr/>
        </p:nvCxnSpPr>
        <p:spPr>
          <a:xfrm>
            <a:off x="7608815" y="3900881"/>
            <a:ext cx="0" cy="4197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1129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 animBg="1"/>
      <p:bldP spid="17" grpId="0" animBg="1"/>
      <p:bldP spid="19" grpId="0" animBg="1"/>
      <p:bldP spid="20" grpId="0" animBg="1"/>
      <p:bldP spid="21" grpId="0"/>
      <p:bldP spid="5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48F6DFA3-5C7E-F375-2F70-93F2A7C7892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9D67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746E2F56-9382-4B10-472E-0C5F29413F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142613"/>
            <a:ext cx="11026774" cy="6602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58629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:a16="http://schemas.microsoft.com/office/drawing/2014/main" id="{39106397-BFDC-4FFD-97F7-FDEA77ACDF7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9D67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" name="内容占位符 2">
            <a:extLst>
              <a:ext uri="{FF2B5EF4-FFF2-40B4-BE49-F238E27FC236}">
                <a16:creationId xmlns:a16="http://schemas.microsoft.com/office/drawing/2014/main" id="{3B83BDF2-0148-21FA-E6F2-B1C97A50DEC8}"/>
              </a:ext>
            </a:extLst>
          </p:cNvPr>
          <p:cNvSpPr txBox="1">
            <a:spLocks/>
          </p:cNvSpPr>
          <p:nvPr/>
        </p:nvSpPr>
        <p:spPr>
          <a:xfrm>
            <a:off x="729959" y="469783"/>
            <a:ext cx="10553234" cy="1885226"/>
          </a:xfrm>
          <a:prstGeom prst="rect">
            <a:avLst/>
          </a:prstGeom>
        </p:spPr>
        <p:txBody>
          <a:bodyPr lIns="68580" tIns="34290" rIns="68580" bIns="3429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  <a:defRPr/>
            </a:pPr>
            <a:r>
              <a:rPr lang="zh-CN" altLang="en-US" sz="2700" b="1" noProof="1">
                <a:solidFill>
                  <a:srgbClr val="0070C0"/>
                </a:solidFill>
              </a:rPr>
              <a:t>   材料研读： </a:t>
            </a:r>
            <a:r>
              <a:rPr lang="zh-CN" altLang="en-US" sz="2700" b="1" u="sng" noProof="1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当时流行这样的歌谣：</a:t>
            </a:r>
            <a:r>
              <a:rPr lang="en-US" altLang="zh-CN" sz="2700" b="1" u="sng" noProof="1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“</a:t>
            </a:r>
            <a:r>
              <a:rPr lang="zh-CN" altLang="en-US" sz="2700" b="1" noProof="1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杀牛羊，备酒浆，开了城门迎闯王，闯王来时不纳粮。</a:t>
            </a:r>
            <a:r>
              <a:rPr lang="en-US" altLang="zh-CN" sz="2700" b="1" noProof="1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”   “</a:t>
            </a:r>
            <a:r>
              <a:rPr lang="zh-CN" altLang="en-US" sz="2700" b="1" noProof="1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朝求升，暮求合，进来贫汉难存活。</a:t>
            </a:r>
            <a:r>
              <a:rPr lang="zh-CN" altLang="en-US" sz="2700" b="1" u="sng" noProof="1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早早开门拜闯王</a:t>
            </a:r>
            <a:r>
              <a:rPr lang="zh-CN" altLang="en-US" sz="2700" b="1" noProof="1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，管叫大小读欢悦。</a:t>
            </a:r>
            <a:r>
              <a:rPr lang="en-US" altLang="zh-CN" sz="2700" b="1" noProof="1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”</a:t>
            </a:r>
          </a:p>
          <a:p>
            <a:pPr marL="0" indent="0">
              <a:buFontTx/>
              <a:buNone/>
              <a:defRPr/>
            </a:pPr>
            <a:r>
              <a:rPr lang="zh-CN" altLang="en-US" sz="2700" b="1" noProof="1">
                <a:latin typeface="华文中宋" panose="02010600040101010101" pitchFamily="2" charset="-122"/>
                <a:ea typeface="华文中宋" panose="02010600040101010101" pitchFamily="2" charset="-122"/>
              </a:rPr>
              <a:t>      想一想：广大民众为什么欢迎和拥护李自成的起义军？</a:t>
            </a:r>
          </a:p>
          <a:p>
            <a:pPr>
              <a:defRPr/>
            </a:pPr>
            <a:endParaRPr lang="zh-CN" altLang="en-US" sz="2700" b="1" noProof="1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7D17BC17-111B-6401-A739-B75702717FBF}"/>
              </a:ext>
            </a:extLst>
          </p:cNvPr>
          <p:cNvSpPr/>
          <p:nvPr/>
        </p:nvSpPr>
        <p:spPr>
          <a:xfrm>
            <a:off x="6753095" y="3089981"/>
            <a:ext cx="3937796" cy="584775"/>
          </a:xfrm>
          <a:prstGeom prst="rect">
            <a:avLst/>
          </a:prstGeom>
          <a:noFill/>
          <a:ln w="28575"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zh-CN" altLang="en-US" sz="3200" b="1" noProof="1"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提出</a:t>
            </a:r>
            <a:r>
              <a:rPr lang="en-US" altLang="zh-CN" sz="3200" b="1" noProof="1"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“</a:t>
            </a:r>
            <a:r>
              <a:rPr lang="zh-CN" altLang="en-US" sz="3200" b="1" noProof="1"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均田免赋</a:t>
            </a:r>
            <a:r>
              <a:rPr lang="en-US" altLang="zh-CN" sz="3200" b="1" noProof="1"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”</a:t>
            </a:r>
            <a:r>
              <a:rPr lang="zh-CN" altLang="en-US" sz="3200" b="1" noProof="1"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口号</a:t>
            </a:r>
            <a:endParaRPr lang="en-US" altLang="zh-CN" sz="3200" b="1" noProof="1"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2FA5E39A-1467-7D59-9C18-597E40EFAFD0}"/>
              </a:ext>
            </a:extLst>
          </p:cNvPr>
          <p:cNvSpPr/>
          <p:nvPr/>
        </p:nvSpPr>
        <p:spPr>
          <a:xfrm>
            <a:off x="6795223" y="3853765"/>
            <a:ext cx="3937796" cy="1077218"/>
          </a:xfrm>
          <a:prstGeom prst="rect">
            <a:avLst/>
          </a:prstGeom>
          <a:noFill/>
          <a:ln w="28575">
            <a:solidFill>
              <a:schemeClr val="accent6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zh-CN" altLang="en-US" sz="3200" b="1" noProof="1"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军纪严明，不侵占民房，严禁抢掠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F3A00CA2-CE96-D80F-FDC1-0A34FE94F2E3}"/>
              </a:ext>
            </a:extLst>
          </p:cNvPr>
          <p:cNvSpPr/>
          <p:nvPr/>
        </p:nvSpPr>
        <p:spPr>
          <a:xfrm>
            <a:off x="6831355" y="5311394"/>
            <a:ext cx="3892411" cy="584775"/>
          </a:xfrm>
          <a:prstGeom prst="rect">
            <a:avLst/>
          </a:prstGeom>
          <a:noFill/>
          <a:ln w="28575">
            <a:solidFill>
              <a:schemeClr val="accent6">
                <a:lumMod val="40000"/>
                <a:lumOff val="60000"/>
              </a:schemeClr>
            </a:solidFill>
          </a:ln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zh-CN" altLang="en-US" sz="3200" b="1" noProof="1"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向贫苦百姓发放钱粮</a:t>
            </a:r>
          </a:p>
        </p:txBody>
      </p:sp>
      <p:pic>
        <p:nvPicPr>
          <p:cNvPr id="7" name="图片 1" descr="d009b3de9c82d1587d179c20870a19d8bd3e428e">
            <a:extLst>
              <a:ext uri="{FF2B5EF4-FFF2-40B4-BE49-F238E27FC236}">
                <a16:creationId xmlns:a16="http://schemas.microsoft.com/office/drawing/2014/main" id="{D0541848-8116-6C43-5572-9A916AD5CF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128197" y="2898677"/>
            <a:ext cx="2025186" cy="30442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查看源图像">
            <a:extLst>
              <a:ext uri="{FF2B5EF4-FFF2-40B4-BE49-F238E27FC236}">
                <a16:creationId xmlns:a16="http://schemas.microsoft.com/office/drawing/2014/main" id="{B408C50F-966A-1BD3-4409-C78A28988C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2898677"/>
            <a:ext cx="3600465" cy="31125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6767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4" grpId="1" animBg="1"/>
      <p:bldP spid="4" grpId="2" animBg="1"/>
      <p:bldP spid="6" grpId="0" animBg="1"/>
      <p:bldP spid="6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7AC366BD-4BB0-B6D3-D4A7-7A58BA9301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142613"/>
            <a:ext cx="11026774" cy="6602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1800A62A-5B44-CE25-E8A6-7DCD29BE207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9D67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id="{46C0AF2B-1AD8-6C52-282A-B1BE530339B2}"/>
              </a:ext>
            </a:extLst>
          </p:cNvPr>
          <p:cNvSpPr/>
          <p:nvPr/>
        </p:nvSpPr>
        <p:spPr>
          <a:xfrm>
            <a:off x="6958679" y="4429391"/>
            <a:ext cx="1103149" cy="1073791"/>
          </a:xfrm>
          <a:prstGeom prst="ellipse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pPr>
            <a:endParaRPr lang="zh-CN" altLang="en-US" sz="2700" noProof="1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E06C1E96-DA01-052E-2FBE-9DE26DFCFEEC}"/>
              </a:ext>
            </a:extLst>
          </p:cNvPr>
          <p:cNvSpPr/>
          <p:nvPr/>
        </p:nvSpPr>
        <p:spPr>
          <a:xfrm>
            <a:off x="6799288" y="637563"/>
            <a:ext cx="792756" cy="855677"/>
          </a:xfrm>
          <a:prstGeom prst="ellipse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pPr>
            <a:endParaRPr lang="zh-CN" altLang="en-US" sz="2700" noProof="1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0FE7F282-6AF7-E994-3235-B2E0561A2991}"/>
              </a:ext>
            </a:extLst>
          </p:cNvPr>
          <p:cNvSpPr/>
          <p:nvPr/>
        </p:nvSpPr>
        <p:spPr>
          <a:xfrm>
            <a:off x="8319095" y="496348"/>
            <a:ext cx="682292" cy="678111"/>
          </a:xfrm>
          <a:prstGeom prst="ellipse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pPr>
            <a:endParaRPr lang="zh-CN" altLang="en-US" sz="2700" noProof="1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C4557C05-B5A2-543E-BC88-1A40E0E65BB1}"/>
              </a:ext>
            </a:extLst>
          </p:cNvPr>
          <p:cNvSpPr txBox="1"/>
          <p:nvPr/>
        </p:nvSpPr>
        <p:spPr>
          <a:xfrm>
            <a:off x="2642532" y="3126996"/>
            <a:ext cx="1005403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C00000"/>
                </a:solidFill>
              </a:rPr>
              <a:t>大顺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9C6B42EF-4AF5-5718-62D8-8D34B3C14079}"/>
              </a:ext>
            </a:extLst>
          </p:cNvPr>
          <p:cNvSpPr txBox="1"/>
          <p:nvPr/>
        </p:nvSpPr>
        <p:spPr>
          <a:xfrm>
            <a:off x="9462782" y="251669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00B050"/>
                </a:solidFill>
              </a:rPr>
              <a:t>清</a:t>
            </a:r>
          </a:p>
        </p:txBody>
      </p:sp>
    </p:spTree>
    <p:extLst>
      <p:ext uri="{BB962C8B-B14F-4D97-AF65-F5344CB8AC3E}">
        <p14:creationId xmlns:p14="http://schemas.microsoft.com/office/powerpoint/2010/main" val="594059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1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436B3722-B41B-9464-58BE-AFDF9AB341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pic>
        <p:nvPicPr>
          <p:cNvPr id="2" name="Picture 5" descr="q">
            <a:extLst>
              <a:ext uri="{FF2B5EF4-FFF2-40B4-BE49-F238E27FC236}">
                <a16:creationId xmlns:a16="http://schemas.microsoft.com/office/drawing/2014/main" id="{7A1010A6-AE8F-1F8F-B2F1-A9540A730F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629" y="1769023"/>
            <a:ext cx="3561895" cy="3323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标题 1">
            <a:extLst>
              <a:ext uri="{FF2B5EF4-FFF2-40B4-BE49-F238E27FC236}">
                <a16:creationId xmlns:a16="http://schemas.microsoft.com/office/drawing/2014/main" id="{7EDC5F54-F9F6-B322-444C-0FB55825A24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150215" y="938241"/>
            <a:ext cx="3875087" cy="905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b="1" dirty="0">
                <a:solidFill>
                  <a:srgbClr val="0000CC"/>
                </a:solidFill>
                <a:latin typeface="华文行楷" pitchFamily="2" charset="-122"/>
                <a:ea typeface="华文行楷" pitchFamily="2" charset="-122"/>
              </a:rPr>
              <a:t>满洲兴起和清兵入关</a:t>
            </a:r>
          </a:p>
        </p:txBody>
      </p:sp>
      <p:pic>
        <p:nvPicPr>
          <p:cNvPr id="5" name="Picture 6" descr="b">
            <a:extLst>
              <a:ext uri="{FF2B5EF4-FFF2-40B4-BE49-F238E27FC236}">
                <a16:creationId xmlns:a16="http://schemas.microsoft.com/office/drawing/2014/main" id="{AC17BBB7-A56F-3609-CA4F-8754F20A4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904" y="1140904"/>
            <a:ext cx="5667716" cy="400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92AF7FAB-ACC1-037D-521F-EF25C3474F62}"/>
              </a:ext>
            </a:extLst>
          </p:cNvPr>
          <p:cNvSpPr txBox="1"/>
          <p:nvPr/>
        </p:nvSpPr>
        <p:spPr>
          <a:xfrm>
            <a:off x="981512" y="5318620"/>
            <a:ext cx="105114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爱新觉罗·</a:t>
            </a:r>
            <a:r>
              <a:rPr lang="zh-CN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努尔哈赤</a:t>
            </a:r>
            <a:r>
              <a:rPr lang="zh-CN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，清朝奠基者，后金开国皇帝，通满语和汉语，</a:t>
            </a:r>
            <a:r>
              <a:rPr lang="en-US" altLang="zh-CN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25</a:t>
            </a:r>
            <a:r>
              <a:rPr lang="zh-CN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岁起兵。</a:t>
            </a:r>
            <a:r>
              <a:rPr lang="en-US" altLang="zh-CN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1616</a:t>
            </a:r>
            <a:r>
              <a:rPr lang="zh-CN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年，</a:t>
            </a:r>
            <a:r>
              <a:rPr lang="zh-CN" altLang="en-US" sz="24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努尔哈赤统一女真，建立</a:t>
            </a:r>
            <a:r>
              <a:rPr lang="zh-CN" altLang="en-US" sz="2400" b="1" dirty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八旗制度</a:t>
            </a:r>
            <a:r>
              <a:rPr lang="zh-CN" altLang="en-US" sz="24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，</a:t>
            </a:r>
            <a:r>
              <a:rPr lang="zh-CN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建立后金，割据辽东，攻下明朝七十余城</a:t>
            </a:r>
            <a:r>
              <a:rPr lang="en-US" altLang="zh-CN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----</a:t>
            </a:r>
            <a:r>
              <a:rPr lang="zh-CN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lang="zh-CN" altLang="en-US" sz="2400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308331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0" descr="图片1">
            <a:extLst>
              <a:ext uri="{FF2B5EF4-FFF2-40B4-BE49-F238E27FC236}">
                <a16:creationId xmlns:a16="http://schemas.microsoft.com/office/drawing/2014/main" id="{06762DF0-8B83-23D4-981F-9D20CA88C1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2413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410B6383-E39E-0209-B966-5638C17F916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9D67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4" name="Picture 12" descr="q">
            <a:extLst>
              <a:ext uri="{FF2B5EF4-FFF2-40B4-BE49-F238E27FC236}">
                <a16:creationId xmlns:a16="http://schemas.microsoft.com/office/drawing/2014/main" id="{06E60714-B02B-C62D-B6A0-284126907B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548" y="721454"/>
            <a:ext cx="2668936" cy="3571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4ED8731E-D4C7-DEE5-18D4-9A729E9C5D93}"/>
              </a:ext>
            </a:extLst>
          </p:cNvPr>
          <p:cNvSpPr txBox="1"/>
          <p:nvPr/>
        </p:nvSpPr>
        <p:spPr>
          <a:xfrm>
            <a:off x="3548543" y="578840"/>
            <a:ext cx="56877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3200" b="1" dirty="0">
                <a:solidFill>
                  <a:srgbClr val="0000FF"/>
                </a:solidFill>
                <a:latin typeface="宋体" pitchFamily="2" charset="-122"/>
              </a:rPr>
              <a:t>1635</a:t>
            </a:r>
            <a:r>
              <a:rPr lang="zh-CN" altLang="en-US" sz="3200" b="1" dirty="0">
                <a:solidFill>
                  <a:srgbClr val="0000FF"/>
                </a:solidFill>
                <a:latin typeface="宋体" pitchFamily="2" charset="-122"/>
              </a:rPr>
              <a:t>年，</a:t>
            </a:r>
            <a:r>
              <a:rPr lang="zh-CN" altLang="en-US" sz="3200" b="1" dirty="0">
                <a:solidFill>
                  <a:srgbClr val="C00000"/>
                </a:solidFill>
                <a:latin typeface="宋体" pitchFamily="2" charset="-122"/>
              </a:rPr>
              <a:t>皇太极</a:t>
            </a:r>
            <a:r>
              <a:rPr lang="zh-CN" altLang="en-US" sz="3200" b="1" dirty="0">
                <a:solidFill>
                  <a:srgbClr val="0000FF"/>
                </a:solidFill>
                <a:latin typeface="宋体" pitchFamily="2" charset="-122"/>
              </a:rPr>
              <a:t>改族名为满洲，</a:t>
            </a:r>
            <a:r>
              <a:rPr lang="en-US" altLang="zh-CN" sz="3200" b="1" u="sng" dirty="0">
                <a:solidFill>
                  <a:srgbClr val="0000FF"/>
                </a:solidFill>
                <a:latin typeface="宋体" pitchFamily="2" charset="-122"/>
              </a:rPr>
              <a:t>1636</a:t>
            </a:r>
            <a:r>
              <a:rPr lang="zh-CN" altLang="en-US" sz="3200" b="1" u="sng" dirty="0">
                <a:solidFill>
                  <a:srgbClr val="0000FF"/>
                </a:solidFill>
                <a:latin typeface="宋体" pitchFamily="2" charset="-122"/>
              </a:rPr>
              <a:t>年</a:t>
            </a:r>
            <a:r>
              <a:rPr lang="zh-CN" altLang="en-US" sz="3200" b="1" dirty="0">
                <a:solidFill>
                  <a:srgbClr val="0000FF"/>
                </a:solidFill>
                <a:latin typeface="宋体" pitchFamily="2" charset="-122"/>
              </a:rPr>
              <a:t>，改国号为</a:t>
            </a:r>
            <a:r>
              <a:rPr lang="zh-CN" altLang="en-US" sz="3200" b="1" dirty="0">
                <a:solidFill>
                  <a:srgbClr val="C00000"/>
                </a:solidFill>
                <a:latin typeface="宋体" pitchFamily="2" charset="-122"/>
              </a:rPr>
              <a:t>清</a:t>
            </a:r>
            <a:r>
              <a:rPr lang="zh-CN" altLang="en-US" sz="3200" b="1" dirty="0">
                <a:solidFill>
                  <a:srgbClr val="0000FF"/>
                </a:solidFill>
                <a:latin typeface="宋体" pitchFamily="2" charset="-122"/>
              </a:rPr>
              <a:t>。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859B5966-DB91-02C6-9EEB-33D2D1F4668E}"/>
              </a:ext>
            </a:extLst>
          </p:cNvPr>
          <p:cNvSpPr txBox="1"/>
          <p:nvPr/>
        </p:nvSpPr>
        <p:spPr>
          <a:xfrm>
            <a:off x="3674378" y="1766302"/>
            <a:ext cx="382538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u="sng" dirty="0">
                <a:latin typeface="仿宋" panose="02010609060101010101" pitchFamily="49" charset="-122"/>
                <a:ea typeface="仿宋" panose="02010609060101010101" pitchFamily="49" charset="-122"/>
              </a:rPr>
              <a:t>皇太极</a:t>
            </a:r>
            <a:r>
              <a:rPr lang="zh-CN" altLang="en-US" sz="2800" dirty="0">
                <a:latin typeface="仿宋" panose="02010609060101010101" pitchFamily="49" charset="-122"/>
                <a:ea typeface="仿宋" panose="02010609060101010101" pitchFamily="49" charset="-122"/>
              </a:rPr>
              <a:t>死后，摄政王</a:t>
            </a:r>
            <a:endParaRPr lang="en-US" altLang="zh-CN" sz="2800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zh-CN" altLang="en-US" sz="2800" u="sng" dirty="0">
                <a:latin typeface="仿宋" panose="02010609060101010101" pitchFamily="49" charset="-122"/>
                <a:ea typeface="仿宋" panose="02010609060101010101" pitchFamily="49" charset="-122"/>
              </a:rPr>
              <a:t>多尔衮</a:t>
            </a:r>
            <a:r>
              <a:rPr lang="zh-CN" altLang="en-US" sz="2800" dirty="0">
                <a:latin typeface="仿宋" panose="02010609060101010101" pitchFamily="49" charset="-122"/>
                <a:ea typeface="仿宋" panose="02010609060101010101" pitchFamily="49" charset="-122"/>
              </a:rPr>
              <a:t>联合</a:t>
            </a:r>
            <a:r>
              <a:rPr lang="zh-CN" altLang="en-US" sz="2800" u="sng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吴三桂</a:t>
            </a:r>
            <a:r>
              <a:rPr lang="zh-CN" altLang="en-US" sz="2800" dirty="0">
                <a:latin typeface="仿宋" panose="02010609060101010101" pitchFamily="49" charset="-122"/>
                <a:ea typeface="仿宋" panose="02010609060101010101" pitchFamily="49" charset="-122"/>
              </a:rPr>
              <a:t>等</a:t>
            </a:r>
            <a:endParaRPr lang="en-US" altLang="zh-CN" sz="2800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zh-CN" altLang="en-US" sz="2800" dirty="0">
                <a:latin typeface="仿宋" panose="02010609060101010101" pitchFamily="49" charset="-122"/>
                <a:ea typeface="仿宋" panose="02010609060101010101" pitchFamily="49" charset="-122"/>
              </a:rPr>
              <a:t>降清明将攻打起义军</a:t>
            </a:r>
            <a:endParaRPr lang="en-US" altLang="zh-CN" sz="2800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en-US" altLang="zh-CN" sz="2800" dirty="0">
                <a:latin typeface="仿宋" panose="02010609060101010101" pitchFamily="49" charset="-122"/>
                <a:ea typeface="仿宋" panose="02010609060101010101" pitchFamily="49" charset="-122"/>
              </a:rPr>
              <a:t>-----</a:t>
            </a:r>
            <a:endParaRPr lang="zh-CN" altLang="en-US" sz="2800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36193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F033BDEE-1E65-5E98-1E8E-637A262853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142613"/>
            <a:ext cx="11026774" cy="6602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椭圆 2">
            <a:extLst>
              <a:ext uri="{FF2B5EF4-FFF2-40B4-BE49-F238E27FC236}">
                <a16:creationId xmlns:a16="http://schemas.microsoft.com/office/drawing/2014/main" id="{DB75B608-0AFA-225D-2137-B56526326955}"/>
              </a:ext>
            </a:extLst>
          </p:cNvPr>
          <p:cNvSpPr/>
          <p:nvPr/>
        </p:nvSpPr>
        <p:spPr>
          <a:xfrm>
            <a:off x="1992391" y="4127387"/>
            <a:ext cx="1103149" cy="1073791"/>
          </a:xfrm>
          <a:prstGeom prst="ellipse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pPr>
            <a:endParaRPr lang="zh-CN" altLang="en-US" sz="2700" noProof="1"/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id="{9A4B3A8E-3EB4-52F5-3AB4-4A35707F7039}"/>
              </a:ext>
            </a:extLst>
          </p:cNvPr>
          <p:cNvSpPr/>
          <p:nvPr/>
        </p:nvSpPr>
        <p:spPr>
          <a:xfrm>
            <a:off x="6834242" y="4271398"/>
            <a:ext cx="1103149" cy="1073791"/>
          </a:xfrm>
          <a:prstGeom prst="ellipse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pPr>
            <a:endParaRPr lang="zh-CN" altLang="en-US" sz="2700" noProof="1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7C907218-F1CE-42E9-46BC-13E3A44BBA2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9D67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2EB9AFB5-4E67-533E-BA09-466903B64753}"/>
              </a:ext>
            </a:extLst>
          </p:cNvPr>
          <p:cNvSpPr txBox="1"/>
          <p:nvPr/>
        </p:nvSpPr>
        <p:spPr>
          <a:xfrm>
            <a:off x="2642532" y="3126996"/>
            <a:ext cx="1005403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C00000"/>
                </a:solidFill>
              </a:rPr>
              <a:t>大顺</a:t>
            </a:r>
          </a:p>
        </p:txBody>
      </p:sp>
    </p:spTree>
    <p:extLst>
      <p:ext uri="{BB962C8B-B14F-4D97-AF65-F5344CB8AC3E}">
        <p14:creationId xmlns:p14="http://schemas.microsoft.com/office/powerpoint/2010/main" val="2443124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animBg="1"/>
      <p:bldP spid="4" grpId="1" animBg="1"/>
      <p:bldP spid="6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313D7371-C990-4218-25D3-86FAA0171FDE}"/>
              </a:ext>
            </a:extLst>
          </p:cNvPr>
          <p:cNvSpPr txBox="1"/>
          <p:nvPr/>
        </p:nvSpPr>
        <p:spPr>
          <a:xfrm>
            <a:off x="2060009" y="3073066"/>
            <a:ext cx="1728787" cy="849312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>
              <a:spcBef>
                <a:spcPct val="60000"/>
              </a:spcBef>
            </a:pPr>
            <a:r>
              <a:rPr lang="zh-CN" altLang="en-US" sz="240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华文细黑" pitchFamily="2" charset="-122"/>
              </a:rPr>
              <a:t>李自成起义推翻明朝</a:t>
            </a:r>
          </a:p>
        </p:txBody>
      </p:sp>
      <p:sp>
        <p:nvSpPr>
          <p:cNvPr id="3" name="左大括号 2">
            <a:extLst>
              <a:ext uri="{FF2B5EF4-FFF2-40B4-BE49-F238E27FC236}">
                <a16:creationId xmlns:a16="http://schemas.microsoft.com/office/drawing/2014/main" id="{508F330E-8355-F6CE-5CCD-F5897B2658B7}"/>
              </a:ext>
            </a:extLst>
          </p:cNvPr>
          <p:cNvSpPr>
            <a:spLocks/>
          </p:cNvSpPr>
          <p:nvPr/>
        </p:nvSpPr>
        <p:spPr bwMode="auto">
          <a:xfrm>
            <a:off x="1854141" y="1650192"/>
            <a:ext cx="381000" cy="3790506"/>
          </a:xfrm>
          <a:prstGeom prst="leftBrace">
            <a:avLst>
              <a:gd name="adj1" fmla="val 31369"/>
              <a:gd name="adj2" fmla="val 50000"/>
            </a:avLst>
          </a:prstGeom>
          <a:noFill/>
          <a:ln w="5715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C51077C6-6588-11F5-1EFF-386543F6907D}"/>
              </a:ext>
            </a:extLst>
          </p:cNvPr>
          <p:cNvSpPr txBox="1"/>
          <p:nvPr/>
        </p:nvSpPr>
        <p:spPr>
          <a:xfrm>
            <a:off x="3931671" y="2569828"/>
            <a:ext cx="2162175" cy="4826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>
              <a:spcBef>
                <a:spcPct val="60000"/>
              </a:spcBef>
            </a:pPr>
            <a:r>
              <a:rPr lang="zh-CN" alt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华文细黑" pitchFamily="2" charset="-122"/>
              </a:rPr>
              <a:t>起义原因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168A3C4D-734B-15D0-AD5E-2E0E2AC057B0}"/>
              </a:ext>
            </a:extLst>
          </p:cNvPr>
          <p:cNvSpPr txBox="1"/>
          <p:nvPr/>
        </p:nvSpPr>
        <p:spPr>
          <a:xfrm>
            <a:off x="5874771" y="3217528"/>
            <a:ext cx="3600450" cy="46166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>
              <a:spcBef>
                <a:spcPct val="60000"/>
              </a:spcBef>
            </a:pPr>
            <a:r>
              <a:rPr lang="zh-CN" altLang="en-US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华文细黑" pitchFamily="2" charset="-122"/>
              </a:rPr>
              <a:t>口号：</a:t>
            </a:r>
            <a:r>
              <a:rPr lang="zh-CN" altLang="en-US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均田免赋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706E1F4-71B0-E873-6424-2059960F1439}"/>
              </a:ext>
            </a:extLst>
          </p:cNvPr>
          <p:cNvSpPr txBox="1"/>
          <p:nvPr/>
        </p:nvSpPr>
        <p:spPr>
          <a:xfrm>
            <a:off x="2202884" y="1417303"/>
            <a:ext cx="2098675" cy="84772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>
              <a:spcBef>
                <a:spcPct val="60000"/>
              </a:spcBef>
            </a:pPr>
            <a:r>
              <a:rPr lang="zh-CN" alt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华文细黑" pitchFamily="2" charset="-122"/>
              </a:rPr>
              <a:t>政治腐败与社会动荡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007C22BA-05D2-2862-BEE2-C8EFE9591AFF}"/>
              </a:ext>
            </a:extLst>
          </p:cNvPr>
          <p:cNvSpPr txBox="1"/>
          <p:nvPr/>
        </p:nvSpPr>
        <p:spPr>
          <a:xfrm>
            <a:off x="1130962" y="2425068"/>
            <a:ext cx="561341" cy="22250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>
              <a:spcBef>
                <a:spcPct val="60000"/>
              </a:spcBef>
            </a:pPr>
            <a:r>
              <a:rPr lang="zh-CN" altLang="en-US" sz="28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+mn-ea"/>
              </a:rPr>
              <a:t>明朝的灭亡</a:t>
            </a:r>
            <a:endParaRPr lang="zh-CN" altLang="en-US" sz="2800" b="1" noProof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2ACD7068-D4C5-3AF0-27CD-A85EDDB5F3F3}"/>
              </a:ext>
            </a:extLst>
          </p:cNvPr>
          <p:cNvSpPr txBox="1"/>
          <p:nvPr/>
        </p:nvSpPr>
        <p:spPr>
          <a:xfrm>
            <a:off x="4650809" y="1056941"/>
            <a:ext cx="4032250" cy="4826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>
              <a:spcBef>
                <a:spcPct val="60000"/>
              </a:spcBef>
            </a:pPr>
            <a:r>
              <a:rPr lang="zh-CN" alt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华文细黑" pitchFamily="2" charset="-122"/>
              </a:rPr>
              <a:t>明中后期，政治日益腐败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EB45213B-FF24-0615-491C-38E7D30E5A17}"/>
              </a:ext>
            </a:extLst>
          </p:cNvPr>
          <p:cNvSpPr txBox="1"/>
          <p:nvPr/>
        </p:nvSpPr>
        <p:spPr>
          <a:xfrm>
            <a:off x="4723834" y="1704641"/>
            <a:ext cx="5816600" cy="484187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>
              <a:spcBef>
                <a:spcPct val="60000"/>
              </a:spcBef>
            </a:pPr>
            <a:r>
              <a:rPr lang="zh-CN" alt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华文细黑" pitchFamily="2" charset="-122"/>
              </a:rPr>
              <a:t>造成的后果：中央对社会的控制力下降</a:t>
            </a:r>
          </a:p>
        </p:txBody>
      </p:sp>
      <p:sp>
        <p:nvSpPr>
          <p:cNvPr id="10" name="左大括号 111631">
            <a:extLst>
              <a:ext uri="{FF2B5EF4-FFF2-40B4-BE49-F238E27FC236}">
                <a16:creationId xmlns:a16="http://schemas.microsoft.com/office/drawing/2014/main" id="{228B53F7-315C-BD0B-E505-B91E674D210E}"/>
              </a:ext>
            </a:extLst>
          </p:cNvPr>
          <p:cNvSpPr>
            <a:spLocks/>
          </p:cNvSpPr>
          <p:nvPr/>
        </p:nvSpPr>
        <p:spPr bwMode="auto">
          <a:xfrm>
            <a:off x="4219009" y="1056941"/>
            <a:ext cx="381000" cy="1101725"/>
          </a:xfrm>
          <a:prstGeom prst="leftBrace">
            <a:avLst>
              <a:gd name="adj1" fmla="val 31420"/>
              <a:gd name="adj2" fmla="val 50000"/>
            </a:avLst>
          </a:prstGeom>
          <a:noFill/>
          <a:ln w="5715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8B832574-2972-AFE9-E602-626CA88B3A08}"/>
              </a:ext>
            </a:extLst>
          </p:cNvPr>
          <p:cNvSpPr txBox="1"/>
          <p:nvPr/>
        </p:nvSpPr>
        <p:spPr>
          <a:xfrm>
            <a:off x="3931671" y="3649328"/>
            <a:ext cx="1808163" cy="4826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>
              <a:spcBef>
                <a:spcPct val="60000"/>
              </a:spcBef>
            </a:pPr>
            <a:r>
              <a:rPr lang="zh-CN" altLang="en-US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华文细黑" pitchFamily="2" charset="-122"/>
              </a:rPr>
              <a:t>闯王李自成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B71A21F2-0CA3-E139-2753-87A157CEDF66}"/>
              </a:ext>
            </a:extLst>
          </p:cNvPr>
          <p:cNvSpPr txBox="1"/>
          <p:nvPr/>
        </p:nvSpPr>
        <p:spPr>
          <a:xfrm>
            <a:off x="2131446" y="4873291"/>
            <a:ext cx="1752600" cy="849312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>
              <a:spcBef>
                <a:spcPct val="60000"/>
              </a:spcBef>
            </a:pPr>
            <a:r>
              <a:rPr lang="zh-CN" altLang="en-US" sz="240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华文细黑" pitchFamily="2" charset="-122"/>
              </a:rPr>
              <a:t>满洲兴起和清兵入关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8396532-2CD4-6F74-C0EE-4700EE4976EA}"/>
              </a:ext>
            </a:extLst>
          </p:cNvPr>
          <p:cNvSpPr txBox="1"/>
          <p:nvPr/>
        </p:nvSpPr>
        <p:spPr>
          <a:xfrm>
            <a:off x="4147571" y="5520991"/>
            <a:ext cx="6184900" cy="484187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>
              <a:spcBef>
                <a:spcPct val="60000"/>
              </a:spcBef>
            </a:pPr>
            <a:r>
              <a:rPr lang="zh-CN" altLang="en-US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华文细黑" pitchFamily="2" charset="-122"/>
              </a:rPr>
              <a:t>清兵入关：吴三桂引清兵入关，李自成失败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D229F4E0-50A5-50F3-FE11-FBE52610AFB7}"/>
              </a:ext>
            </a:extLst>
          </p:cNvPr>
          <p:cNvSpPr txBox="1"/>
          <p:nvPr/>
        </p:nvSpPr>
        <p:spPr>
          <a:xfrm>
            <a:off x="4147571" y="4801853"/>
            <a:ext cx="5621338" cy="46166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>
              <a:spcBef>
                <a:spcPct val="60000"/>
              </a:spcBef>
            </a:pPr>
            <a:r>
              <a:rPr lang="zh-CN" altLang="en-US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华文细黑" pitchFamily="2" charset="-122"/>
              </a:rPr>
              <a:t>满洲兴起（</a:t>
            </a:r>
            <a:r>
              <a:rPr lang="zh-CN" altLang="en-US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努尔哈赤、皇太极</a:t>
            </a:r>
            <a:r>
              <a:rPr lang="zh-CN" altLang="en-US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华文细黑" pitchFamily="2" charset="-122"/>
              </a:rPr>
              <a:t>）</a:t>
            </a:r>
          </a:p>
        </p:txBody>
      </p:sp>
      <p:sp>
        <p:nvSpPr>
          <p:cNvPr id="15" name="左大括号 111631">
            <a:extLst>
              <a:ext uri="{FF2B5EF4-FFF2-40B4-BE49-F238E27FC236}">
                <a16:creationId xmlns:a16="http://schemas.microsoft.com/office/drawing/2014/main" id="{BE4B70DA-940C-A40C-0291-736C5122435A}"/>
              </a:ext>
            </a:extLst>
          </p:cNvPr>
          <p:cNvSpPr>
            <a:spLocks/>
          </p:cNvSpPr>
          <p:nvPr/>
        </p:nvSpPr>
        <p:spPr bwMode="auto">
          <a:xfrm>
            <a:off x="5587434" y="3288966"/>
            <a:ext cx="381000" cy="1101725"/>
          </a:xfrm>
          <a:prstGeom prst="leftBrace">
            <a:avLst>
              <a:gd name="adj1" fmla="val 31420"/>
              <a:gd name="adj2" fmla="val 50000"/>
            </a:avLst>
          </a:prstGeom>
          <a:noFill/>
          <a:ln w="5715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58A34E20-0850-BBC5-0FB5-E0AED485AD3F}"/>
              </a:ext>
            </a:extLst>
          </p:cNvPr>
          <p:cNvSpPr txBox="1"/>
          <p:nvPr/>
        </p:nvSpPr>
        <p:spPr>
          <a:xfrm>
            <a:off x="5874771" y="3793791"/>
            <a:ext cx="4638675" cy="46166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>
              <a:spcBef>
                <a:spcPct val="60000"/>
              </a:spcBef>
            </a:pPr>
            <a:r>
              <a:rPr lang="zh-CN" altLang="en-US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华文细黑" pitchFamily="2" charset="-122"/>
              </a:rPr>
              <a:t>发展：</a:t>
            </a:r>
            <a:r>
              <a:rPr lang="en-US" altLang="zh-CN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1644</a:t>
            </a:r>
            <a:r>
              <a:rPr lang="zh-CN" altLang="en-US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年李自成攻入北京，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D5DCBD51-7C94-DCC7-2103-6F1F96AC7679}"/>
              </a:ext>
            </a:extLst>
          </p:cNvPr>
          <p:cNvSpPr txBox="1"/>
          <p:nvPr/>
        </p:nvSpPr>
        <p:spPr>
          <a:xfrm>
            <a:off x="10240021" y="3776648"/>
            <a:ext cx="1582738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spcBef>
                <a:spcPct val="60000"/>
              </a:spcBef>
            </a:pPr>
            <a:r>
              <a:rPr lang="zh-CN" altLang="en-US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sym typeface="Arial" pitchFamily="34" charset="0"/>
              </a:rPr>
              <a:t>明朝灭亡</a:t>
            </a:r>
            <a:endParaRPr lang="zh-CN" altLang="en-US" sz="2400" dirty="0"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8" name="左大括号 111631">
            <a:extLst>
              <a:ext uri="{FF2B5EF4-FFF2-40B4-BE49-F238E27FC236}">
                <a16:creationId xmlns:a16="http://schemas.microsoft.com/office/drawing/2014/main" id="{1DBF8180-7713-4F0B-7D5B-67C6613B20CC}"/>
              </a:ext>
            </a:extLst>
          </p:cNvPr>
          <p:cNvSpPr>
            <a:spLocks/>
          </p:cNvSpPr>
          <p:nvPr/>
        </p:nvSpPr>
        <p:spPr bwMode="auto">
          <a:xfrm>
            <a:off x="3575074" y="2859541"/>
            <a:ext cx="381000" cy="1101725"/>
          </a:xfrm>
          <a:prstGeom prst="leftBrace">
            <a:avLst>
              <a:gd name="adj1" fmla="val 31420"/>
              <a:gd name="adj2" fmla="val 50000"/>
            </a:avLst>
          </a:prstGeom>
          <a:noFill/>
          <a:ln w="5715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" name="左大括号 111631">
            <a:extLst>
              <a:ext uri="{FF2B5EF4-FFF2-40B4-BE49-F238E27FC236}">
                <a16:creationId xmlns:a16="http://schemas.microsoft.com/office/drawing/2014/main" id="{DBECC99E-412B-E960-CDD4-AFE884D51B2D}"/>
              </a:ext>
            </a:extLst>
          </p:cNvPr>
          <p:cNvSpPr>
            <a:spLocks/>
          </p:cNvSpPr>
          <p:nvPr/>
        </p:nvSpPr>
        <p:spPr bwMode="auto">
          <a:xfrm>
            <a:off x="3720787" y="4995172"/>
            <a:ext cx="381000" cy="891049"/>
          </a:xfrm>
          <a:prstGeom prst="leftBrace">
            <a:avLst>
              <a:gd name="adj1" fmla="val 31420"/>
              <a:gd name="adj2" fmla="val 50000"/>
            </a:avLst>
          </a:prstGeom>
          <a:noFill/>
          <a:ln w="5715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1E0CDBCC-BE8A-D89F-2319-A101D533300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9D67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06912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1951</TotalTime>
  <Words>1356</Words>
  <Application>Microsoft Office PowerPoint</Application>
  <PresentationFormat>宽屏</PresentationFormat>
  <Paragraphs>92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30" baseType="lpstr">
      <vt:lpstr>PingFang SC</vt:lpstr>
      <vt:lpstr>等线</vt:lpstr>
      <vt:lpstr>等线 Light</vt:lpstr>
      <vt:lpstr>方正粗黑宋简体</vt:lpstr>
      <vt:lpstr>方正清刻本悦宋简体</vt:lpstr>
      <vt:lpstr>仿宋</vt:lpstr>
      <vt:lpstr>黑体</vt:lpstr>
      <vt:lpstr>华文琥珀</vt:lpstr>
      <vt:lpstr>华文细黑</vt:lpstr>
      <vt:lpstr>华文行楷</vt:lpstr>
      <vt:lpstr>华文中宋</vt:lpstr>
      <vt:lpstr>宋体</vt:lpstr>
      <vt:lpstr>幼圆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lichangjun</dc:creator>
  <cp:lastModifiedBy>lichangjun</cp:lastModifiedBy>
  <cp:revision>136</cp:revision>
  <dcterms:created xsi:type="dcterms:W3CDTF">2022-02-21T10:59:05Z</dcterms:created>
  <dcterms:modified xsi:type="dcterms:W3CDTF">2022-06-24T08:41:15Z</dcterms:modified>
</cp:coreProperties>
</file>