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saveSubsetFonts="1">
  <p:sldMasterIdLst>
    <p:sldMasterId id="2147483660" r:id="rId1"/>
    <p:sldMasterId id="2147483671" r:id="rId2"/>
    <p:sldMasterId id="2147483737" r:id="rId3"/>
  </p:sldMasterIdLst>
  <p:notesMasterIdLst>
    <p:notesMasterId r:id="rId4"/>
  </p:notesMasterIdLst>
  <p:sldIdLst>
    <p:sldId id="301" r:id="rId5"/>
    <p:sldId id="299" r:id="rId6"/>
    <p:sldId id="532" r:id="rId7"/>
    <p:sldId id="533" r:id="rId8"/>
    <p:sldId id="513" r:id="rId9"/>
    <p:sldId id="514" r:id="rId10"/>
    <p:sldId id="534" r:id="rId11"/>
    <p:sldId id="535" r:id="rId12"/>
    <p:sldId id="517" r:id="rId13"/>
    <p:sldId id="536" r:id="rId14"/>
    <p:sldId id="518" r:id="rId15"/>
    <p:sldId id="520" r:id="rId16"/>
    <p:sldId id="519" r:id="rId17"/>
    <p:sldId id="521" r:id="rId18"/>
    <p:sldId id="537" r:id="rId19"/>
    <p:sldId id="523" r:id="rId20"/>
    <p:sldId id="522" r:id="rId21"/>
    <p:sldId id="538" r:id="rId22"/>
    <p:sldId id="525" r:id="rId23"/>
    <p:sldId id="539" r:id="rId24"/>
    <p:sldId id="526" r:id="rId25"/>
    <p:sldId id="540" r:id="rId26"/>
    <p:sldId id="542" r:id="rId27"/>
    <p:sldId id="527" r:id="rId28"/>
    <p:sldId id="528" r:id="rId29"/>
    <p:sldId id="529" r:id="rId30"/>
    <p:sldId id="524" r:id="rId31"/>
    <p:sldId id="541" r:id="rId32"/>
    <p:sldId id="531" r:id="rId33"/>
    <p:sldId id="321" r:id="rId34"/>
  </p:sldIdLst>
  <p:sldSz cx="12192000" cy="6858000"/>
  <p:notesSz cx="6858000" cy="9144000"/>
  <p:custDataLst>
    <p:tags r:id="rId35"/>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2324" userDrawn="1">
          <p15:clr>
            <a:srgbClr val="A4A3A4"/>
          </p15:clr>
        </p15:guide>
        <p15:guide id="2" pos="3900" userDrawn="1">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359" autoAdjust="0"/>
  </p:normalViewPr>
  <p:slideViewPr>
    <p:cSldViewPr>
      <p:cViewPr>
        <p:scale>
          <a:sx n="80" d="100"/>
          <a:sy n="80" d="100"/>
        </p:scale>
        <p:origin x="162" y="-246"/>
      </p:cViewPr>
      <p:guideLst>
        <p:guide orient="horz" pos="2324"/>
        <p:guide pos="390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3.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tags" Target="tags/tag7.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theme" Target="theme/theme1.xml" /><Relationship Id="rId39" Type="http://schemas.openxmlformats.org/officeDocument/2006/relationships/tableStyles" Target="tableStyles.xml" /><Relationship Id="rId4" Type="http://schemas.openxmlformats.org/officeDocument/2006/relationships/notesMaster" Target="notesMasters/notes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15362" name="Rectangle 2">
            <a:extLst>
              <a:ext uri="{FF2B5EF4-FFF2-40B4-BE49-F238E27FC236}">
                <a16:creationId xmlns:a16="http://schemas.microsoft.com/office/drawing/2014/main" xmlns="" id="{D90F2D3E-1618-4DA5-A8C2-DEB233D3738E}"/>
              </a:ext>
            </a:extLst>
          </p:cNvPr>
          <p:cNvSpPr>
            <a:spLocks noGrp="1" noRot="1" noChangeAspect="1" noChangeArrowheads="1"/>
          </p:cNvSpPr>
          <p:nvPr>
            <p:ph type="sldImg" idx="4294967295"/>
          </p:nvPr>
        </p:nvSpPr>
        <p:spPr bwMode="auto">
          <a:xfrm>
            <a:off x="409575" y="754063"/>
            <a:ext cx="5854700" cy="329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5363" name="Rectangle 3">
            <a:extLst>
              <a:ext uri="{FF2B5EF4-FFF2-40B4-BE49-F238E27FC236}">
                <a16:creationId xmlns:a16="http://schemas.microsoft.com/office/drawing/2014/main" xmlns="" id="{86DC5E18-DF3F-450B-B42E-4F37EFE1957A}"/>
              </a:ext>
            </a:extLst>
          </p:cNvPr>
          <p:cNvSpPr>
            <a:spLocks noGrp="1" noChangeArrowheads="1"/>
          </p:cNvSpPr>
          <p:nvPr>
            <p:ph type="body" sz="quarter" idx="6"/>
          </p:nvPr>
        </p:nvSpPr>
        <p:spPr bwMode="auto">
          <a:xfrm>
            <a:off x="538163" y="4387850"/>
            <a:ext cx="5780087"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
第二级
第三级
第四级
第五级</a:t>
            </a:r>
          </a:p>
        </p:txBody>
      </p:sp>
      <p:sp>
        <p:nvSpPr>
          <p:cNvPr id="2052" name="Rectangle 4">
            <a:extLst>
              <a:ext uri="{FF2B5EF4-FFF2-40B4-BE49-F238E27FC236}">
                <a16:creationId xmlns:a16="http://schemas.microsoft.com/office/drawing/2014/main" xmlns="" id="{8F823211-354A-4EFA-B42B-C8FC87972AA1}"/>
              </a:ext>
            </a:extLst>
          </p:cNvPr>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lvl1pPr>
              <a:buFont typeface="Arial" panose="020b0604020202020204" pitchFamily="34" charset="0"/>
              <a:buNone/>
              <a:defRPr sz="1200">
                <a:latin typeface="Arial" panose="020b0604020202020204" pitchFamily="34" charset="0"/>
              </a:defRPr>
            </a:lvl1pPr>
          </a:lstStyle>
          <a:p>
            <a:pPr>
              <a:defRPr/>
            </a:pPr>
            <a:endParaRPr lang="zh-CN" altLang="en-US"/>
          </a:p>
        </p:txBody>
      </p:sp>
      <p:sp>
        <p:nvSpPr>
          <p:cNvPr id="2053" name="Rectangle 5">
            <a:extLst>
              <a:ext uri="{FF2B5EF4-FFF2-40B4-BE49-F238E27FC236}">
                <a16:creationId xmlns:a16="http://schemas.microsoft.com/office/drawing/2014/main" xmlns="" id="{6AEE84C1-86EF-4B5F-A09F-3343D53F69D8}"/>
              </a:ext>
            </a:extLst>
          </p:cNvPr>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lvl1pPr algn="r">
              <a:buFont typeface="Arial" panose="020b0604020202020204" pitchFamily="34" charset="0"/>
              <a:buNone/>
              <a:defRPr sz="1200">
                <a:latin typeface="Arial" panose="020b0604020202020204" pitchFamily="34" charset="0"/>
              </a:defRPr>
            </a:lvl1pPr>
          </a:lstStyle>
          <a:p>
            <a:pPr>
              <a:defRPr/>
            </a:pPr>
            <a:endParaRPr lang="zh-CN" altLang="en-US"/>
          </a:p>
        </p:txBody>
      </p:sp>
      <p:sp>
        <p:nvSpPr>
          <p:cNvPr id="2054" name="Rectangle 6">
            <a:extLst>
              <a:ext uri="{FF2B5EF4-FFF2-40B4-BE49-F238E27FC236}">
                <a16:creationId xmlns:a16="http://schemas.microsoft.com/office/drawing/2014/main" xmlns="" id="{B8C659FB-0D12-4199-BE68-6A7B598A34E5}"/>
              </a:ext>
            </a:extLst>
          </p:cNvPr>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lvl1pPr>
              <a:buFont typeface="Arial" panose="020b0604020202020204" pitchFamily="34" charset="0"/>
              <a:buNone/>
              <a:defRPr sz="1200">
                <a:latin typeface="Arial" panose="020b0604020202020204" pitchFamily="34" charset="0"/>
              </a:defRPr>
            </a:lvl1pPr>
          </a:lstStyle>
          <a:p>
            <a:pPr>
              <a:defRPr/>
            </a:pPr>
            <a:endParaRPr lang="zh-CN" altLang="en-US"/>
          </a:p>
        </p:txBody>
      </p:sp>
      <p:sp>
        <p:nvSpPr>
          <p:cNvPr id="2055" name="Rectangle 7">
            <a:extLst>
              <a:ext uri="{FF2B5EF4-FFF2-40B4-BE49-F238E27FC236}">
                <a16:creationId xmlns:a16="http://schemas.microsoft.com/office/drawing/2014/main" xmlns="" id="{6017ED36-EE86-49DD-9B3D-71A3DB34CEF2}"/>
              </a:ext>
            </a:extLst>
          </p:cNvPr>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prstTxWarp prst="textNoShape">
              <a:avLst/>
            </a:prstTxWarp>
          </a:bodyPr>
          <a:lstStyle>
            <a:lvl1pPr algn="r">
              <a:defRPr sz="1200"/>
            </a:lvl1pPr>
          </a:lstStyle>
          <a:p>
            <a:fld id="{1D2161DB-7B38-4D77-8122-895223EBB6B0}" type="slidenum">
              <a:rPr lang="zh-CN" altLang="en-US"/>
              <a:t>‹#›</a:t>
            </a:fld>
            <a:endParaRPr lang="zh-CN" altLang="en-US"/>
          </a:p>
        </p:txBody>
      </p:sp>
    </p:spTree>
    <p:extLst>
      <p:ext uri="{BB962C8B-B14F-4D97-AF65-F5344CB8AC3E}">
        <p14:creationId xmlns:p14="http://schemas.microsoft.com/office/powerpoint/2010/main" val="22927132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742950" indent="-28575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11430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6002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20574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ct val="0"/>
              </a:spcBef>
              <a:spcAft>
                <a:spcPct val="0"/>
              </a:spcAft>
              <a:buClrTx/>
              <a:buSzTx/>
              <a:buFontTx/>
              <a:buNone/>
              <a:defRPr/>
            </a:pPr>
            <a:endParaRPr lang="zh-CN" altLang="en-US"/>
          </a:p>
        </p:txBody>
      </p:sp>
      <p:sp>
        <p:nvSpPr>
          <p:cNvPr id="4" name="灯片编号占位符 3"/>
          <p:cNvSpPr>
            <a:spLocks noGrp="1"/>
          </p:cNvSpPr>
          <p:nvPr>
            <p:ph type="sldNum" sz="quarter" idx="10"/>
          </p:nvPr>
        </p:nvSpPr>
        <p:spPr/>
        <p:txBody>
          <a:bodyPr/>
          <a:lstStyle/>
          <a:p>
            <a:fld id="{7FF157B9-FAE4-4D7E-98DB-217F8B54A3E4}" type="slidenum">
              <a:rPr lang="zh-CN" altLang="en-US" smtClean="0"/>
              <a:t>2</a:t>
            </a:fld>
            <a:endParaRPr lang="zh-CN" altLang="en-US"/>
          </a:p>
        </p:txBody>
      </p:sp>
    </p:spTree>
    <p:extLst>
      <p:ext uri="{BB962C8B-B14F-4D97-AF65-F5344CB8AC3E}">
        <p14:creationId xmlns:p14="http://schemas.microsoft.com/office/powerpoint/2010/main" val="3190513502"/>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D2161DB-7B38-4D77-8122-895223EBB6B0}" type="slidenum">
              <a:rPr lang="zh-CN" altLang="en-US" smtClean="0"/>
              <a:t>15</a:t>
            </a:fld>
            <a:endParaRPr lang="zh-CN" altLang="en-US"/>
          </a:p>
        </p:txBody>
      </p:sp>
    </p:spTree>
    <p:extLst>
      <p:ext uri="{BB962C8B-B14F-4D97-AF65-F5344CB8AC3E}">
        <p14:creationId xmlns:p14="http://schemas.microsoft.com/office/powerpoint/2010/main" val="2919298461"/>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image" Target="../media/image3.png" /><Relationship Id="rId3" Type="http://schemas.openxmlformats.org/officeDocument/2006/relationships/slideMaster" Target="../slideMasters/slideMaster3.xml" /></Relationships>
</file>

<file path=ppt/slideLayouts/_rels/slideLayout22.xml.rels>&#65279;<?xml version="1.0" encoding="utf-8" standalone="yes"?><Relationships xmlns="http://schemas.openxmlformats.org/package/2006/relationships"><Relationship Id="rId1" Type="http://schemas.openxmlformats.org/officeDocument/2006/relationships/image" Target="../media/image4.png" /><Relationship Id="rId2" Type="http://schemas.openxmlformats.org/officeDocument/2006/relationships/slideMaster" Target="../slideMasters/slideMaster3.xml" /></Relationships>
</file>

<file path=ppt/slideLayouts/_rels/slideLayout23.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image" Target="../media/image6.png" /><Relationship Id="rId2"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image" Target="../media/image7.png" /><Relationship Id="rId2"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image" Target="../media/image8.png" /><Relationship Id="rId2"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image" Target="../media/image9.png" /><Relationship Id="rId2"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image" Target="../media/image10.png" /><Relationship Id="rId2"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image" Target="../media/image11.png" /><Relationship Id="rId2"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image" Target="../media/image12.png" /><Relationship Id="rId3"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image" Target="../media/image13.png" /><Relationship Id="rId2"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4" name="任意多边形 30">
            <a:extLst>
              <a:ext uri="{FF2B5EF4-FFF2-40B4-BE49-F238E27FC236}">
                <a16:creationId xmlns:a16="http://schemas.microsoft.com/office/drawing/2014/main" xmlns="" id="{A2319D51-EA50-46B9-B1B9-BCB889DBE7A7}"/>
              </a:ext>
            </a:extLst>
          </p:cNvPr>
          <p:cNvSpPr/>
          <p:nvPr/>
        </p:nvSpPr>
        <p:spPr>
          <a:xfrm rot="20700000" flipH="1">
            <a:off x="8568267" y="636589"/>
            <a:ext cx="1195917" cy="61912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nvGrpSpPr>
          <p:cNvPr id="5" name="组合 16">
            <a:extLst>
              <a:ext uri="{FF2B5EF4-FFF2-40B4-BE49-F238E27FC236}">
                <a16:creationId xmlns:a16="http://schemas.microsoft.com/office/drawing/2014/main" xmlns="" id="{E9A5FB4F-B994-47C1-907D-00C1090BCDA5}"/>
              </a:ext>
            </a:extLst>
          </p:cNvPr>
          <p:cNvGrpSpPr/>
          <p:nvPr/>
        </p:nvGrpSpPr>
        <p:grpSpPr>
          <a:xfrm>
            <a:off x="774701" y="3287714"/>
            <a:ext cx="1562100" cy="268287"/>
            <a:chOff x="580290" y="3288314"/>
            <a:chExt cx="1172059" cy="267237"/>
          </a:xfrm>
        </p:grpSpPr>
        <p:sp>
          <p:nvSpPr>
            <p:cNvPr id="6" name="椭圆 5">
              <a:extLst>
                <a:ext uri="{FF2B5EF4-FFF2-40B4-BE49-F238E27FC236}">
                  <a16:creationId xmlns:a16="http://schemas.microsoft.com/office/drawing/2014/main" xmlns="" id="{797E8375-93A7-4715-A081-B81B25B3BAFB}"/>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a16="http://schemas.microsoft.com/office/drawing/2014/main" xmlns="" id="{FCC4585E-AED4-419F-B122-21DA5CD4B2AF}"/>
                </a:ext>
              </a:extLst>
            </p:cNvPr>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a:extLst>
                <a:ext uri="{FF2B5EF4-FFF2-40B4-BE49-F238E27FC236}">
                  <a16:creationId xmlns:a16="http://schemas.microsoft.com/office/drawing/2014/main" xmlns="" id="{5197EF0C-46DB-4017-B87E-07385442D74F}"/>
                </a:ext>
              </a:extLst>
            </p:cNvPr>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7">
            <a:extLst>
              <a:ext uri="{FF2B5EF4-FFF2-40B4-BE49-F238E27FC236}">
                <a16:creationId xmlns:a16="http://schemas.microsoft.com/office/drawing/2014/main" xmlns="" id="{3C50CD7B-E736-4A52-947B-64A658004E92}"/>
              </a:ext>
            </a:extLst>
          </p:cNvPr>
          <p:cNvGrpSpPr/>
          <p:nvPr/>
        </p:nvGrpSpPr>
        <p:grpSpPr>
          <a:xfrm flipH="1">
            <a:off x="9848851" y="3295650"/>
            <a:ext cx="1564216" cy="266700"/>
            <a:chOff x="580290" y="3288314"/>
            <a:chExt cx="1172059" cy="267237"/>
          </a:xfrm>
        </p:grpSpPr>
        <p:sp>
          <p:nvSpPr>
            <p:cNvPr id="10" name="椭圆 9">
              <a:extLst>
                <a:ext uri="{FF2B5EF4-FFF2-40B4-BE49-F238E27FC236}">
                  <a16:creationId xmlns:a16="http://schemas.microsoft.com/office/drawing/2014/main" xmlns="" id="{1B0F8E8A-C531-496D-B5E5-48816CD57DEE}"/>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9">
              <a:extLst>
                <a:ext uri="{FF2B5EF4-FFF2-40B4-BE49-F238E27FC236}">
                  <a16:creationId xmlns:a16="http://schemas.microsoft.com/office/drawing/2014/main" xmlns="" id="{9C2CD04D-12CE-44F8-AD42-3046C714E2EE}"/>
                </a:ext>
              </a:extLst>
            </p:cNvPr>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a:extLst>
                <a:ext uri="{FF2B5EF4-FFF2-40B4-BE49-F238E27FC236}">
                  <a16:creationId xmlns:a16="http://schemas.microsoft.com/office/drawing/2014/main" xmlns="" id="{5E4EB812-9740-4776-BDAF-7C2FA6AF4FFA}"/>
                </a:ext>
              </a:extLst>
            </p:cNvPr>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a:extLst>
              <a:ext uri="{FF2B5EF4-FFF2-40B4-BE49-F238E27FC236}">
                <a16:creationId xmlns:a16="http://schemas.microsoft.com/office/drawing/2014/main" xmlns="" id="{A94D7227-6B4B-4E88-95FA-EC8E8DAA23D9}"/>
              </a:ext>
            </a:extLst>
          </p:cNvPr>
          <p:cNvSpPr/>
          <p:nvPr/>
        </p:nvSpPr>
        <p:spPr>
          <a:xfrm>
            <a:off x="0" y="4887914"/>
            <a:ext cx="12192000" cy="1970087"/>
          </a:xfrm>
          <a:custGeom>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a:extLst>
              <a:ext uri="{FF2B5EF4-FFF2-40B4-BE49-F238E27FC236}">
                <a16:creationId xmlns:a16="http://schemas.microsoft.com/office/drawing/2014/main" xmlns="" id="{7C20840F-BD7A-4A54-812D-1CC6E7FFFDE9}"/>
              </a:ext>
            </a:extLst>
          </p:cNvPr>
          <p:cNvSpPr/>
          <p:nvPr/>
        </p:nvSpPr>
        <p:spPr>
          <a:xfrm>
            <a:off x="0" y="5421314"/>
            <a:ext cx="12192000" cy="1436687"/>
          </a:xfrm>
          <a:custGeom>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a:extLst>
              <a:ext uri="{FF2B5EF4-FFF2-40B4-BE49-F238E27FC236}">
                <a16:creationId xmlns:a16="http://schemas.microsoft.com/office/drawing/2014/main" xmlns="" id="{38066408-16D2-4373-AC1F-A9A30201ACB4}"/>
              </a:ext>
            </a:extLst>
          </p:cNvPr>
          <p:cNvSpPr/>
          <p:nvPr/>
        </p:nvSpPr>
        <p:spPr>
          <a:xfrm>
            <a:off x="0" y="5722938"/>
            <a:ext cx="12192000" cy="1135062"/>
          </a:xfrm>
          <a:custGeom>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ctrTitle"/>
          </p:nvPr>
        </p:nvSpPr>
        <p:spPr>
          <a:xfrm>
            <a:off x="2555914" y="2531235"/>
            <a:ext cx="7080173" cy="978729"/>
          </a:xfrm>
        </p:spPr>
        <p:txBody>
          <a:bodyPr anchor="b">
            <a:normAutofit/>
          </a:bodyPr>
          <a:lstStyle>
            <a:lvl1pPr algn="ctr">
              <a:defRPr sz="4800">
                <a:solidFill>
                  <a:schemeClr val="bg1"/>
                </a:solidFill>
              </a:defRPr>
            </a:lvl1pPr>
          </a:lstStyle>
          <a:p>
            <a:r>
              <a:rPr lang="zh-CN" altLang="en-US" noProof="1"/>
              <a:t>单击此处编辑母版标题样式</a:t>
            </a:r>
          </a:p>
        </p:txBody>
      </p:sp>
      <p:sp>
        <p:nvSpPr>
          <p:cNvPr id="3" name="副标题 2"/>
          <p:cNvSpPr>
            <a:spLocks noGrp="1"/>
          </p:cNvSpPr>
          <p:nvPr>
            <p:ph type="subTitle" idx="1"/>
          </p:nvPr>
        </p:nvSpPr>
        <p:spPr>
          <a:xfrm>
            <a:off x="2555914" y="3546953"/>
            <a:ext cx="7080173" cy="424732"/>
          </a:xfrm>
        </p:spPr>
        <p:txBody>
          <a:bodyPr>
            <a:normAutofit/>
          </a:bodyPr>
          <a:lstStyle>
            <a:lvl1pPr marL="0" indent="0" algn="ct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
        <p:nvSpPr>
          <p:cNvPr id="16" name="日期占位符 3">
            <a:extLst>
              <a:ext uri="{FF2B5EF4-FFF2-40B4-BE49-F238E27FC236}">
                <a16:creationId xmlns:a16="http://schemas.microsoft.com/office/drawing/2014/main" xmlns="" id="{8BCE055F-ED14-4B07-930C-921644931FF4}"/>
              </a:ext>
            </a:extLst>
          </p:cNvPr>
          <p:cNvSpPr>
            <a:spLocks noGrp="1"/>
          </p:cNvSpPr>
          <p:nvPr>
            <p:ph type="dt" sz="half" idx="10"/>
          </p:nvPr>
        </p:nvSpPr>
        <p:spPr/>
        <p:txBody>
          <a:bodyPr/>
          <a:lstStyle>
            <a:lvl1pPr>
              <a:defRPr sz="1200"/>
            </a:lvl1pPr>
          </a:lstStyle>
          <a:p>
            <a:pPr>
              <a:defRPr/>
            </a:pPr>
            <a:endParaRPr lang="zh-CN" altLang="zh-CN"/>
          </a:p>
        </p:txBody>
      </p:sp>
      <p:sp>
        <p:nvSpPr>
          <p:cNvPr id="17" name="页脚占位符 4">
            <a:extLst>
              <a:ext uri="{FF2B5EF4-FFF2-40B4-BE49-F238E27FC236}">
                <a16:creationId xmlns:a16="http://schemas.microsoft.com/office/drawing/2014/main" xmlns="" id="{F9EA83FA-B849-4C5E-BAC8-927B39D6BE03}"/>
              </a:ext>
            </a:extLst>
          </p:cNvPr>
          <p:cNvSpPr>
            <a:spLocks noGrp="1"/>
          </p:cNvSpPr>
          <p:nvPr>
            <p:ph type="ftr" sz="quarter" idx="11"/>
          </p:nvPr>
        </p:nvSpPr>
        <p:spPr/>
        <p:txBody>
          <a:bodyPr/>
          <a:lstStyle>
            <a:lvl1pPr>
              <a:defRPr sz="1200"/>
            </a:lvl1pPr>
          </a:lstStyle>
          <a:p>
            <a:pPr>
              <a:defRPr/>
            </a:pPr>
            <a:endParaRPr lang="zh-CN" altLang="zh-CN"/>
          </a:p>
        </p:txBody>
      </p:sp>
      <p:sp>
        <p:nvSpPr>
          <p:cNvPr id="18" name="灯片编号占位符 5">
            <a:extLst>
              <a:ext uri="{FF2B5EF4-FFF2-40B4-BE49-F238E27FC236}">
                <a16:creationId xmlns:a16="http://schemas.microsoft.com/office/drawing/2014/main" xmlns="" id="{34BE63F9-70E0-4C84-A2B8-0DEBC07F4242}"/>
              </a:ext>
            </a:extLst>
          </p:cNvPr>
          <p:cNvSpPr>
            <a:spLocks noGrp="1"/>
          </p:cNvSpPr>
          <p:nvPr>
            <p:ph type="sldNum" sz="quarter" idx="12"/>
          </p:nvPr>
        </p:nvSpPr>
        <p:spPr/>
        <p:txBody>
          <a:bodyPr/>
          <a:lstStyle>
            <a:lvl1pPr>
              <a:defRPr/>
            </a:lvl1pPr>
          </a:lstStyle>
          <a:p>
            <a:fld id="{C7909DB2-FB46-4D73-9F5E-7BD26A386F20}" type="slidenum">
              <a:rPr lang="zh-CN" altLang="zh-CN"/>
              <a:t>‹#›</a:t>
            </a:fld>
            <a:endParaRPr lang="zh-CN" altLang="zh-CN"/>
          </a:p>
        </p:txBody>
      </p:sp>
    </p:spTree>
    <p:extLst>
      <p:ext uri="{BB962C8B-B14F-4D97-AF65-F5344CB8AC3E}">
        <p14:creationId xmlns:p14="http://schemas.microsoft.com/office/powerpoint/2010/main" val="3512867684"/>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noProof="1"/>
              <a:t>单击此处编辑母版标题样式</a:t>
            </a:r>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a16="http://schemas.microsoft.com/office/drawing/2014/main" xmlns="" id="{1D32B084-7CF3-434F-82FD-5219DFD4F2E0}"/>
              </a:ext>
            </a:extLst>
          </p:cNvPr>
          <p:cNvSpPr>
            <a:spLocks noGrp="1"/>
          </p:cNvSpPr>
          <p:nvPr>
            <p:ph type="dt" sz="half" idx="10"/>
          </p:nvPr>
        </p:nvSpPr>
        <p:spPr/>
        <p:txBody>
          <a:bodyPr/>
          <a:lstStyle>
            <a:lvl1pPr>
              <a:defRPr/>
            </a:lvl1pPr>
          </a:lstStyle>
          <a:p>
            <a:pPr>
              <a:defRPr/>
            </a:pPr>
            <a:endParaRPr lang="zh-CN" altLang="zh-CN"/>
          </a:p>
        </p:txBody>
      </p:sp>
      <p:sp>
        <p:nvSpPr>
          <p:cNvPr id="5" name="页脚占位符 4">
            <a:extLst>
              <a:ext uri="{FF2B5EF4-FFF2-40B4-BE49-F238E27FC236}">
                <a16:creationId xmlns:a16="http://schemas.microsoft.com/office/drawing/2014/main" xmlns="" id="{78F76C7D-4DC9-484A-B344-B2C8B2729980}"/>
              </a:ext>
            </a:extLst>
          </p:cNvPr>
          <p:cNvSpPr>
            <a:spLocks noGrp="1"/>
          </p:cNvSpPr>
          <p:nvPr>
            <p:ph type="ftr" sz="quarter" idx="11"/>
          </p:nvPr>
        </p:nvSpPr>
        <p:spPr/>
        <p:txBody>
          <a:bodyPr/>
          <a:lstStyle>
            <a:lvl1pPr>
              <a:defRPr/>
            </a:lvl1pPr>
          </a:lstStyle>
          <a:p>
            <a:pPr>
              <a:defRPr/>
            </a:pPr>
            <a:endParaRPr lang="zh-CN" altLang="zh-CN"/>
          </a:p>
        </p:txBody>
      </p:sp>
      <p:sp>
        <p:nvSpPr>
          <p:cNvPr id="6" name="灯片编号占位符 5">
            <a:extLst>
              <a:ext uri="{FF2B5EF4-FFF2-40B4-BE49-F238E27FC236}">
                <a16:creationId xmlns:a16="http://schemas.microsoft.com/office/drawing/2014/main" xmlns="" id="{2CC95E17-C7AB-49EB-A62C-AB3BA994DDF8}"/>
              </a:ext>
            </a:extLst>
          </p:cNvPr>
          <p:cNvSpPr>
            <a:spLocks noGrp="1"/>
          </p:cNvSpPr>
          <p:nvPr>
            <p:ph type="sldNum" sz="quarter" idx="12"/>
          </p:nvPr>
        </p:nvSpPr>
        <p:spPr/>
        <p:txBody>
          <a:bodyPr/>
          <a:lstStyle>
            <a:lvl1pPr>
              <a:defRPr/>
            </a:lvl1pPr>
          </a:lstStyle>
          <a:p>
            <a:fld id="{1A9B9B3C-B5FD-4C2E-8F03-C3530C05968A}" type="slidenum">
              <a:rPr lang="zh-CN" altLang="zh-CN"/>
              <a:t>‹#›</a:t>
            </a:fld>
            <a:endParaRPr lang="zh-CN" altLang="zh-CN"/>
          </a:p>
        </p:txBody>
      </p:sp>
    </p:spTree>
    <p:extLst>
      <p:ext uri="{BB962C8B-B14F-4D97-AF65-F5344CB8AC3E}">
        <p14:creationId xmlns:p14="http://schemas.microsoft.com/office/powerpoint/2010/main" val="223166316"/>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cxnSp>
        <p:nvCxnSpPr>
          <p:cNvPr id="4" name="直接连接符 3">
            <a:extLst>
              <a:ext uri="{FF2B5EF4-FFF2-40B4-BE49-F238E27FC236}">
                <a16:creationId xmlns:a16="http://schemas.microsoft.com/office/drawing/2014/main" xmlns="" id="{D10DB0AD-D72C-4A66-8B9E-5EF989EA82F7}"/>
              </a:ext>
            </a:extLst>
          </p:cNvPr>
          <p:cNvCxnSpPr/>
          <p:nvPr/>
        </p:nvCxnSpPr>
        <p:spPr>
          <a:xfrm>
            <a:off x="4284134" y="3433763"/>
            <a:ext cx="5147733"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5" name="组合 10">
            <a:extLst>
              <a:ext uri="{FF2B5EF4-FFF2-40B4-BE49-F238E27FC236}">
                <a16:creationId xmlns:a16="http://schemas.microsoft.com/office/drawing/2014/main" xmlns="" id="{104E3434-CB37-48B9-BBAD-CAE5D870A7D7}"/>
              </a:ext>
            </a:extLst>
          </p:cNvPr>
          <p:cNvGrpSpPr/>
          <p:nvPr/>
        </p:nvGrpSpPr>
        <p:grpSpPr>
          <a:xfrm>
            <a:off x="774701" y="3287714"/>
            <a:ext cx="1562100" cy="268287"/>
            <a:chOff x="580290" y="3288314"/>
            <a:chExt cx="1172059" cy="267237"/>
          </a:xfrm>
        </p:grpSpPr>
        <p:sp>
          <p:nvSpPr>
            <p:cNvPr id="6" name="椭圆 5">
              <a:extLst>
                <a:ext uri="{FF2B5EF4-FFF2-40B4-BE49-F238E27FC236}">
                  <a16:creationId xmlns:a16="http://schemas.microsoft.com/office/drawing/2014/main" xmlns="" id="{82E33373-C3DC-44A1-BDB5-4B758D062135}"/>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a16="http://schemas.microsoft.com/office/drawing/2014/main" xmlns="" id="{C558FFD9-5B35-422F-B799-E20EBCF1A09C}"/>
                </a:ext>
              </a:extLst>
            </p:cNvPr>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a:extLst>
                <a:ext uri="{FF2B5EF4-FFF2-40B4-BE49-F238E27FC236}">
                  <a16:creationId xmlns:a16="http://schemas.microsoft.com/office/drawing/2014/main" xmlns="" id="{DF43C996-1AF0-4932-B579-8AEF791613D9}"/>
                </a:ext>
              </a:extLst>
            </p:cNvPr>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4">
            <a:extLst>
              <a:ext uri="{FF2B5EF4-FFF2-40B4-BE49-F238E27FC236}">
                <a16:creationId xmlns:a16="http://schemas.microsoft.com/office/drawing/2014/main" xmlns="" id="{FEE32DE3-C671-40C4-8A5A-35EACB09D170}"/>
              </a:ext>
            </a:extLst>
          </p:cNvPr>
          <p:cNvGrpSpPr/>
          <p:nvPr/>
        </p:nvGrpSpPr>
        <p:grpSpPr>
          <a:xfrm flipH="1">
            <a:off x="9848851" y="3295650"/>
            <a:ext cx="1564216" cy="266700"/>
            <a:chOff x="580290" y="3288314"/>
            <a:chExt cx="1172059" cy="267237"/>
          </a:xfrm>
        </p:grpSpPr>
        <p:sp>
          <p:nvSpPr>
            <p:cNvPr id="10" name="椭圆 9">
              <a:extLst>
                <a:ext uri="{FF2B5EF4-FFF2-40B4-BE49-F238E27FC236}">
                  <a16:creationId xmlns:a16="http://schemas.microsoft.com/office/drawing/2014/main" xmlns="" id="{FF3C740F-D899-45BB-AC1F-E7CCDDF95F37}"/>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a:extLst>
                <a:ext uri="{FF2B5EF4-FFF2-40B4-BE49-F238E27FC236}">
                  <a16:creationId xmlns:a16="http://schemas.microsoft.com/office/drawing/2014/main" xmlns="" id="{8371BD63-DCA3-40E3-AB8C-D86A52C5EA6F}"/>
                </a:ext>
              </a:extLst>
            </p:cNvPr>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a:extLst>
                <a:ext uri="{FF2B5EF4-FFF2-40B4-BE49-F238E27FC236}">
                  <a16:creationId xmlns:a16="http://schemas.microsoft.com/office/drawing/2014/main" xmlns="" id="{4DB22ACD-8191-4F64-AA06-53B14DEA6EEB}"/>
                </a:ext>
              </a:extLst>
            </p:cNvPr>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a:extLst>
              <a:ext uri="{FF2B5EF4-FFF2-40B4-BE49-F238E27FC236}">
                <a16:creationId xmlns:a16="http://schemas.microsoft.com/office/drawing/2014/main" xmlns="" id="{B2FDB6E4-A96E-4FF9-B98B-6C90501EBCAE}"/>
              </a:ext>
            </a:extLst>
          </p:cNvPr>
          <p:cNvSpPr/>
          <p:nvPr/>
        </p:nvSpPr>
        <p:spPr>
          <a:xfrm>
            <a:off x="0" y="4883150"/>
            <a:ext cx="12192000" cy="1974850"/>
          </a:xfrm>
          <a:custGeom>
            <a:gdLst>
              <a:gd name="connsiteX0" fmla="*/ 4408996 w 12191999"/>
              <a:gd name="connsiteY0" fmla="*/ 0 h 1975365"/>
              <a:gd name="connsiteX1" fmla="*/ 5790561 w 12191999"/>
              <a:gd name="connsiteY1" fmla="*/ 551581 h 1975365"/>
              <a:gd name="connsiteX2" fmla="*/ 5801495 w 12191999"/>
              <a:gd name="connsiteY2" fmla="*/ 563959 h 1975365"/>
              <a:gd name="connsiteX3" fmla="*/ 5826131 w 12191999"/>
              <a:gd name="connsiteY3" fmla="*/ 553912 h 1975365"/>
              <a:gd name="connsiteX4" fmla="*/ 6523038 w 12191999"/>
              <a:gd name="connsiteY4" fmla="*/ 434799 h 1975365"/>
              <a:gd name="connsiteX5" fmla="*/ 7789046 w 12191999"/>
              <a:gd name="connsiteY5" fmla="*/ 878743 h 1975365"/>
              <a:gd name="connsiteX6" fmla="*/ 7859692 w 12191999"/>
              <a:gd name="connsiteY6" fmla="*/ 944547 h 1975365"/>
              <a:gd name="connsiteX7" fmla="*/ 7890845 w 12191999"/>
              <a:gd name="connsiteY7" fmla="*/ 901137 h 1975365"/>
              <a:gd name="connsiteX8" fmla="*/ 9633465 w 12191999"/>
              <a:gd name="connsiteY8" fmla="*/ 116746 h 1975365"/>
              <a:gd name="connsiteX9" fmla="*/ 11376086 w 12191999"/>
              <a:gd name="connsiteY9" fmla="*/ 901137 h 1975365"/>
              <a:gd name="connsiteX10" fmla="*/ 11381374 w 12191999"/>
              <a:gd name="connsiteY10" fmla="*/ 908506 h 1975365"/>
              <a:gd name="connsiteX11" fmla="*/ 11472015 w 12191999"/>
              <a:gd name="connsiteY11" fmla="*/ 824077 h 1975365"/>
              <a:gd name="connsiteX12" fmla="*/ 12041117 w 12191999"/>
              <a:gd name="connsiteY12" fmla="*/ 499246 h 1975365"/>
              <a:gd name="connsiteX13" fmla="*/ 12191999 w 12191999"/>
              <a:gd name="connsiteY13" fmla="*/ 452495 h 1975365"/>
              <a:gd name="connsiteX14" fmla="*/ 12191999 w 12191999"/>
              <a:gd name="connsiteY14" fmla="*/ 1975365 h 1975365"/>
              <a:gd name="connsiteX15" fmla="*/ 0 w 12191999"/>
              <a:gd name="connsiteY15" fmla="*/ 1975365 h 1975365"/>
              <a:gd name="connsiteX16" fmla="*/ 0 w 12191999"/>
              <a:gd name="connsiteY16" fmla="*/ 373214 h 1975365"/>
              <a:gd name="connsiteX17" fmla="*/ 103466 w 12191999"/>
              <a:gd name="connsiteY17" fmla="*/ 416152 h 1975365"/>
              <a:gd name="connsiteX18" fmla="*/ 712248 w 12191999"/>
              <a:gd name="connsiteY18" fmla="*/ 843689 h 1975365"/>
              <a:gd name="connsiteX19" fmla="*/ 815917 w 12191999"/>
              <a:gd name="connsiteY19" fmla="*/ 961054 h 1975365"/>
              <a:gd name="connsiteX20" fmla="*/ 821465 w 12191999"/>
              <a:gd name="connsiteY20" fmla="*/ 955887 h 1975365"/>
              <a:gd name="connsiteX21" fmla="*/ 2307470 w 12191999"/>
              <a:gd name="connsiteY21" fmla="*/ 434799 h 1975365"/>
              <a:gd name="connsiteX22" fmla="*/ 2932400 w 12191999"/>
              <a:gd name="connsiteY22" fmla="*/ 514784 h 1975365"/>
              <a:gd name="connsiteX23" fmla="*/ 3033353 w 12191999"/>
              <a:gd name="connsiteY23" fmla="*/ 546065 h 1975365"/>
              <a:gd name="connsiteX24" fmla="*/ 3142988 w 12191999"/>
              <a:gd name="connsiteY24" fmla="*/ 443944 h 1975365"/>
              <a:gd name="connsiteX25" fmla="*/ 4408996 w 12191999"/>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1999" h="1975365">
                <a:moveTo>
                  <a:pt x="4408996" y="0"/>
                </a:moveTo>
                <a:cubicBezTo>
                  <a:pt x="4965206" y="0"/>
                  <a:pt x="5462174" y="214716"/>
                  <a:pt x="5790561" y="551581"/>
                </a:cubicBezTo>
                <a:lnTo>
                  <a:pt x="5801495" y="563959"/>
                </a:lnTo>
                <a:lnTo>
                  <a:pt x="5826131" y="553912"/>
                </a:lnTo>
                <a:cubicBezTo>
                  <a:pt x="6040333" y="477212"/>
                  <a:pt x="6275835" y="434799"/>
                  <a:pt x="6523038" y="434799"/>
                </a:cubicBezTo>
                <a:cubicBezTo>
                  <a:pt x="7017445" y="434799"/>
                  <a:pt x="7465046" y="604452"/>
                  <a:pt x="7789046" y="878743"/>
                </a:cubicBezTo>
                <a:lnTo>
                  <a:pt x="7859692" y="944547"/>
                </a:lnTo>
                <a:lnTo>
                  <a:pt x="7890845" y="901137"/>
                </a:lnTo>
                <a:cubicBezTo>
                  <a:pt x="8268504" y="427892"/>
                  <a:pt x="8908064" y="116746"/>
                  <a:pt x="9633465" y="116746"/>
                </a:cubicBezTo>
                <a:cubicBezTo>
                  <a:pt x="10358867" y="116746"/>
                  <a:pt x="10998426" y="427892"/>
                  <a:pt x="11376086" y="901137"/>
                </a:cubicBezTo>
                <a:lnTo>
                  <a:pt x="11381374" y="908506"/>
                </a:lnTo>
                <a:lnTo>
                  <a:pt x="11472015" y="824077"/>
                </a:lnTo>
                <a:cubicBezTo>
                  <a:pt x="11634015" y="686932"/>
                  <a:pt x="11826915" y="575946"/>
                  <a:pt x="12041117" y="499246"/>
                </a:cubicBezTo>
                <a:lnTo>
                  <a:pt x="12191999" y="452495"/>
                </a:lnTo>
                <a:lnTo>
                  <a:pt x="12191999" y="1975365"/>
                </a:lnTo>
                <a:lnTo>
                  <a:pt x="0" y="1975365"/>
                </a:lnTo>
                <a:lnTo>
                  <a:pt x="0" y="373214"/>
                </a:lnTo>
                <a:lnTo>
                  <a:pt x="103466" y="416152"/>
                </a:lnTo>
                <a:cubicBezTo>
                  <a:pt x="337103" y="525156"/>
                  <a:pt x="543613" y="670701"/>
                  <a:pt x="712248" y="843689"/>
                </a:cubicBezTo>
                <a:lnTo>
                  <a:pt x="815917" y="961054"/>
                </a:lnTo>
                <a:lnTo>
                  <a:pt x="821465" y="955887"/>
                </a:lnTo>
                <a:cubicBezTo>
                  <a:pt x="1201766" y="633932"/>
                  <a:pt x="1727148" y="434799"/>
                  <a:pt x="2307470" y="434799"/>
                </a:cubicBezTo>
                <a:cubicBezTo>
                  <a:pt x="2525090" y="434799"/>
                  <a:pt x="2734985" y="462802"/>
                  <a:pt x="2932400" y="514784"/>
                </a:cubicBezTo>
                <a:lnTo>
                  <a:pt x="3033353" y="546065"/>
                </a:lnTo>
                <a:lnTo>
                  <a:pt x="3142988" y="443944"/>
                </a:lnTo>
                <a:cubicBezTo>
                  <a:pt x="3466988" y="169652"/>
                  <a:pt x="3914590" y="0"/>
                  <a:pt x="4408996"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a:extLst>
              <a:ext uri="{FF2B5EF4-FFF2-40B4-BE49-F238E27FC236}">
                <a16:creationId xmlns:a16="http://schemas.microsoft.com/office/drawing/2014/main" xmlns="" id="{010CE629-0918-4791-9CBD-31C18959A9F0}"/>
              </a:ext>
            </a:extLst>
          </p:cNvPr>
          <p:cNvSpPr/>
          <p:nvPr/>
        </p:nvSpPr>
        <p:spPr>
          <a:xfrm>
            <a:off x="0" y="5413376"/>
            <a:ext cx="12192000" cy="1444625"/>
          </a:xfrm>
          <a:custGeom>
            <a:gdLst>
              <a:gd name="connsiteX0" fmla="*/ 3246538 w 12192001"/>
              <a:gd name="connsiteY0" fmla="*/ 0 h 1445191"/>
              <a:gd name="connsiteX1" fmla="*/ 3888381 w 12192001"/>
              <a:gd name="connsiteY1" fmla="*/ 335498 h 1445191"/>
              <a:gd name="connsiteX2" fmla="*/ 3925176 w 12192001"/>
              <a:gd name="connsiteY2" fmla="*/ 402142 h 1445191"/>
              <a:gd name="connsiteX3" fmla="*/ 4047372 w 12192001"/>
              <a:gd name="connsiteY3" fmla="*/ 336937 h 1445191"/>
              <a:gd name="connsiteX4" fmla="*/ 4348662 w 12192001"/>
              <a:gd name="connsiteY4" fmla="*/ 277137 h 1445191"/>
              <a:gd name="connsiteX5" fmla="*/ 4990506 w 12192001"/>
              <a:gd name="connsiteY5" fmla="*/ 612635 h 1445191"/>
              <a:gd name="connsiteX6" fmla="*/ 4990587 w 12192001"/>
              <a:gd name="connsiteY6" fmla="*/ 612785 h 1445191"/>
              <a:gd name="connsiteX7" fmla="*/ 5017399 w 12192001"/>
              <a:gd name="connsiteY7" fmla="*/ 564223 h 1445191"/>
              <a:gd name="connsiteX8" fmla="*/ 5836210 w 12192001"/>
              <a:gd name="connsiteY8" fmla="*/ 136221 h 1445191"/>
              <a:gd name="connsiteX9" fmla="*/ 6306886 w 12192001"/>
              <a:gd name="connsiteY9" fmla="*/ 253387 h 1445191"/>
              <a:gd name="connsiteX10" fmla="*/ 6347988 w 12192001"/>
              <a:gd name="connsiteY10" fmla="*/ 277935 h 1445191"/>
              <a:gd name="connsiteX11" fmla="*/ 6394194 w 12192001"/>
              <a:gd name="connsiteY11" fmla="*/ 222879 h 1445191"/>
              <a:gd name="connsiteX12" fmla="*/ 6941520 w 12192001"/>
              <a:gd name="connsiteY12" fmla="*/ 0 h 1445191"/>
              <a:gd name="connsiteX13" fmla="*/ 7488846 w 12192001"/>
              <a:gd name="connsiteY13" fmla="*/ 222879 h 1445191"/>
              <a:gd name="connsiteX14" fmla="*/ 7529289 w 12192001"/>
              <a:gd name="connsiteY14" fmla="*/ 271069 h 1445191"/>
              <a:gd name="connsiteX15" fmla="*/ 7537925 w 12192001"/>
              <a:gd name="connsiteY15" fmla="*/ 265911 h 1445191"/>
              <a:gd name="connsiteX16" fmla="*/ 8008603 w 12192001"/>
              <a:gd name="connsiteY16" fmla="*/ 148745 h 1445191"/>
              <a:gd name="connsiteX17" fmla="*/ 8755262 w 12192001"/>
              <a:gd name="connsiteY17" fmla="*/ 484217 h 1445191"/>
              <a:gd name="connsiteX18" fmla="*/ 8852685 w 12192001"/>
              <a:gd name="connsiteY18" fmla="*/ 615575 h 1445191"/>
              <a:gd name="connsiteX19" fmla="*/ 8854308 w 12192001"/>
              <a:gd name="connsiteY19" fmla="*/ 612634 h 1445191"/>
              <a:gd name="connsiteX20" fmla="*/ 9496151 w 12192001"/>
              <a:gd name="connsiteY20" fmla="*/ 277136 h 1445191"/>
              <a:gd name="connsiteX21" fmla="*/ 9928922 w 12192001"/>
              <a:gd name="connsiteY21" fmla="*/ 407095 h 1445191"/>
              <a:gd name="connsiteX22" fmla="*/ 9938225 w 12192001"/>
              <a:gd name="connsiteY22" fmla="*/ 414641 h 1445191"/>
              <a:gd name="connsiteX23" fmla="*/ 9981920 w 12192001"/>
              <a:gd name="connsiteY23" fmla="*/ 335498 h 1445191"/>
              <a:gd name="connsiteX24" fmla="*/ 10623763 w 12192001"/>
              <a:gd name="connsiteY24" fmla="*/ 0 h 1445191"/>
              <a:gd name="connsiteX25" fmla="*/ 11265607 w 12192001"/>
              <a:gd name="connsiteY25" fmla="*/ 335498 h 1445191"/>
              <a:gd name="connsiteX26" fmla="*/ 11291202 w 12192001"/>
              <a:gd name="connsiteY26" fmla="*/ 381858 h 1445191"/>
              <a:gd name="connsiteX27" fmla="*/ 11306415 w 12192001"/>
              <a:gd name="connsiteY27" fmla="*/ 369518 h 1445191"/>
              <a:gd name="connsiteX28" fmla="*/ 11739186 w 12192001"/>
              <a:gd name="connsiteY28" fmla="*/ 239559 h 1445191"/>
              <a:gd name="connsiteX29" fmla="*/ 12171956 w 12192001"/>
              <a:gd name="connsiteY29" fmla="*/ 369518 h 1445191"/>
              <a:gd name="connsiteX30" fmla="*/ 12192001 w 12192001"/>
              <a:gd name="connsiteY30" fmla="*/ 385777 h 1445191"/>
              <a:gd name="connsiteX31" fmla="*/ 12192001 w 12192001"/>
              <a:gd name="connsiteY31" fmla="*/ 1445191 h 1445191"/>
              <a:gd name="connsiteX32" fmla="*/ 0 w 12192001"/>
              <a:gd name="connsiteY32" fmla="*/ 1445191 h 1445191"/>
              <a:gd name="connsiteX33" fmla="*/ 0 w 12192001"/>
              <a:gd name="connsiteY33" fmla="*/ 160691 h 1445191"/>
              <a:gd name="connsiteX34" fmla="*/ 41876 w 12192001"/>
              <a:gd name="connsiteY34" fmla="*/ 184935 h 1445191"/>
              <a:gd name="connsiteX35" fmla="*/ 134451 w 12192001"/>
              <a:gd name="connsiteY35" fmla="*/ 253847 h 1445191"/>
              <a:gd name="connsiteX36" fmla="*/ 135221 w 12192001"/>
              <a:gd name="connsiteY36" fmla="*/ 253387 h 1445191"/>
              <a:gd name="connsiteX37" fmla="*/ 605900 w 12192001"/>
              <a:gd name="connsiteY37" fmla="*/ 136221 h 1445191"/>
              <a:gd name="connsiteX38" fmla="*/ 1450394 w 12192001"/>
              <a:gd name="connsiteY38" fmla="*/ 603610 h 1445191"/>
              <a:gd name="connsiteX39" fmla="*/ 1457193 w 12192001"/>
              <a:gd name="connsiteY39" fmla="*/ 617070 h 1445191"/>
              <a:gd name="connsiteX40" fmla="*/ 1531063 w 12192001"/>
              <a:gd name="connsiteY40" fmla="*/ 529051 h 1445191"/>
              <a:gd name="connsiteX41" fmla="*/ 2118933 w 12192001"/>
              <a:gd name="connsiteY41" fmla="*/ 289663 h 1445191"/>
              <a:gd name="connsiteX42" fmla="*/ 2532753 w 12192001"/>
              <a:gd name="connsiteY42" fmla="*/ 397949 h 1445191"/>
              <a:gd name="connsiteX43" fmla="*/ 2559976 w 12192001"/>
              <a:gd name="connsiteY43" fmla="*/ 416495 h 1445191"/>
              <a:gd name="connsiteX44" fmla="*/ 2604696 w 12192001"/>
              <a:gd name="connsiteY44" fmla="*/ 335498 h 1445191"/>
              <a:gd name="connsiteX45" fmla="*/ 3246538 w 12192001"/>
              <a:gd name="connsiteY4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2192001" h="1445191">
                <a:moveTo>
                  <a:pt x="3246538" y="0"/>
                </a:moveTo>
                <a:cubicBezTo>
                  <a:pt x="3513718" y="0"/>
                  <a:pt x="3749281" y="133083"/>
                  <a:pt x="3888381" y="335498"/>
                </a:cubicBezTo>
                <a:lnTo>
                  <a:pt x="3925176" y="402142"/>
                </a:lnTo>
                <a:lnTo>
                  <a:pt x="4047372" y="336937"/>
                </a:lnTo>
                <a:cubicBezTo>
                  <a:pt x="4139977" y="298430"/>
                  <a:pt x="4241791" y="277137"/>
                  <a:pt x="4348662" y="277137"/>
                </a:cubicBezTo>
                <a:cubicBezTo>
                  <a:pt x="4615842" y="277137"/>
                  <a:pt x="4851406" y="410220"/>
                  <a:pt x="4990506" y="612635"/>
                </a:cubicBezTo>
                <a:lnTo>
                  <a:pt x="4990587" y="612785"/>
                </a:lnTo>
                <a:lnTo>
                  <a:pt x="5017399" y="564223"/>
                </a:lnTo>
                <a:cubicBezTo>
                  <a:pt x="5194852" y="305997"/>
                  <a:pt x="5495363" y="136221"/>
                  <a:pt x="5836210" y="136221"/>
                </a:cubicBezTo>
                <a:cubicBezTo>
                  <a:pt x="6006632" y="136221"/>
                  <a:pt x="6166972" y="178665"/>
                  <a:pt x="6306886" y="253387"/>
                </a:cubicBezTo>
                <a:lnTo>
                  <a:pt x="6347988" y="277935"/>
                </a:lnTo>
                <a:lnTo>
                  <a:pt x="6394194" y="222879"/>
                </a:lnTo>
                <a:cubicBezTo>
                  <a:pt x="6534266" y="85173"/>
                  <a:pt x="6727776" y="0"/>
                  <a:pt x="6941520" y="0"/>
                </a:cubicBezTo>
                <a:cubicBezTo>
                  <a:pt x="7155263" y="0"/>
                  <a:pt x="7348773" y="85173"/>
                  <a:pt x="7488846" y="222879"/>
                </a:cubicBezTo>
                <a:lnTo>
                  <a:pt x="7529289" y="271069"/>
                </a:lnTo>
                <a:lnTo>
                  <a:pt x="7537925" y="265911"/>
                </a:lnTo>
                <a:cubicBezTo>
                  <a:pt x="7677840" y="191189"/>
                  <a:pt x="7838181" y="148745"/>
                  <a:pt x="8008603" y="148745"/>
                </a:cubicBezTo>
                <a:cubicBezTo>
                  <a:pt x="8306843" y="148745"/>
                  <a:pt x="8574203" y="278730"/>
                  <a:pt x="8755262" y="484217"/>
                </a:cubicBezTo>
                <a:lnTo>
                  <a:pt x="8852685" y="615575"/>
                </a:lnTo>
                <a:lnTo>
                  <a:pt x="8854308" y="612634"/>
                </a:lnTo>
                <a:cubicBezTo>
                  <a:pt x="8993408" y="410219"/>
                  <a:pt x="9228971" y="277136"/>
                  <a:pt x="9496151" y="277136"/>
                </a:cubicBezTo>
                <a:cubicBezTo>
                  <a:pt x="9656459" y="277136"/>
                  <a:pt x="9805385" y="325046"/>
                  <a:pt x="9928922" y="407095"/>
                </a:cubicBezTo>
                <a:lnTo>
                  <a:pt x="9938225" y="414641"/>
                </a:lnTo>
                <a:lnTo>
                  <a:pt x="9981920" y="335498"/>
                </a:lnTo>
                <a:cubicBezTo>
                  <a:pt x="10121021" y="133083"/>
                  <a:pt x="10356583" y="0"/>
                  <a:pt x="10623763" y="0"/>
                </a:cubicBezTo>
                <a:cubicBezTo>
                  <a:pt x="10890944" y="0"/>
                  <a:pt x="11126506" y="133083"/>
                  <a:pt x="11265607" y="335498"/>
                </a:cubicBezTo>
                <a:lnTo>
                  <a:pt x="11291202" y="381858"/>
                </a:lnTo>
                <a:lnTo>
                  <a:pt x="11306415" y="369518"/>
                </a:lnTo>
                <a:cubicBezTo>
                  <a:pt x="11429952" y="287469"/>
                  <a:pt x="11578878" y="239559"/>
                  <a:pt x="11739186" y="239559"/>
                </a:cubicBezTo>
                <a:cubicBezTo>
                  <a:pt x="11899494" y="239559"/>
                  <a:pt x="12048420" y="287469"/>
                  <a:pt x="12171956" y="369518"/>
                </a:cubicBezTo>
                <a:lnTo>
                  <a:pt x="12192001" y="385777"/>
                </a:lnTo>
                <a:lnTo>
                  <a:pt x="12192001" y="1445191"/>
                </a:lnTo>
                <a:lnTo>
                  <a:pt x="0" y="1445191"/>
                </a:lnTo>
                <a:lnTo>
                  <a:pt x="0" y="160691"/>
                </a:lnTo>
                <a:lnTo>
                  <a:pt x="41876" y="184935"/>
                </a:lnTo>
                <a:lnTo>
                  <a:pt x="134451" y="253847"/>
                </a:lnTo>
                <a:lnTo>
                  <a:pt x="135221" y="253387"/>
                </a:lnTo>
                <a:cubicBezTo>
                  <a:pt x="275136" y="178665"/>
                  <a:pt x="435476" y="136221"/>
                  <a:pt x="605900" y="136221"/>
                </a:cubicBezTo>
                <a:cubicBezTo>
                  <a:pt x="963788" y="136221"/>
                  <a:pt x="1277208" y="323399"/>
                  <a:pt x="1450394" y="603610"/>
                </a:cubicBezTo>
                <a:lnTo>
                  <a:pt x="1457193" y="617070"/>
                </a:lnTo>
                <a:lnTo>
                  <a:pt x="1531063" y="529051"/>
                </a:lnTo>
                <a:cubicBezTo>
                  <a:pt x="1681511" y="381145"/>
                  <a:pt x="1889354" y="289663"/>
                  <a:pt x="2118933" y="289663"/>
                </a:cubicBezTo>
                <a:cubicBezTo>
                  <a:pt x="2269592" y="289663"/>
                  <a:pt x="2410892" y="329061"/>
                  <a:pt x="2532753" y="397949"/>
                </a:cubicBezTo>
                <a:lnTo>
                  <a:pt x="2559976" y="416495"/>
                </a:lnTo>
                <a:lnTo>
                  <a:pt x="2604696" y="335498"/>
                </a:lnTo>
                <a:cubicBezTo>
                  <a:pt x="2743795" y="133083"/>
                  <a:pt x="2979358" y="0"/>
                  <a:pt x="3246538"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a:extLst>
              <a:ext uri="{FF2B5EF4-FFF2-40B4-BE49-F238E27FC236}">
                <a16:creationId xmlns:a16="http://schemas.microsoft.com/office/drawing/2014/main" xmlns="" id="{FEEA152A-2C1A-498D-98F2-61B4619ACB74}"/>
              </a:ext>
            </a:extLst>
          </p:cNvPr>
          <p:cNvSpPr/>
          <p:nvPr/>
        </p:nvSpPr>
        <p:spPr>
          <a:xfrm>
            <a:off x="0" y="5724526"/>
            <a:ext cx="12192000" cy="1133475"/>
          </a:xfrm>
          <a:custGeom>
            <a:gdLst>
              <a:gd name="connsiteX0" fmla="*/ 4783442 w 12192001"/>
              <a:gd name="connsiteY0" fmla="*/ 0 h 1133339"/>
              <a:gd name="connsiteX1" fmla="*/ 5390536 w 12192001"/>
              <a:gd name="connsiteY1" fmla="*/ 268294 h 1133339"/>
              <a:gd name="connsiteX2" fmla="*/ 5418659 w 12192001"/>
              <a:gd name="connsiteY2" fmla="*/ 311359 h 1133339"/>
              <a:gd name="connsiteX3" fmla="*/ 5445718 w 12192001"/>
              <a:gd name="connsiteY3" fmla="*/ 309092 h 1133339"/>
              <a:gd name="connsiteX4" fmla="*/ 5966086 w 12192001"/>
              <a:gd name="connsiteY4" fmla="*/ 539058 h 1133339"/>
              <a:gd name="connsiteX5" fmla="*/ 5998471 w 12192001"/>
              <a:gd name="connsiteY5" fmla="*/ 588645 h 1133339"/>
              <a:gd name="connsiteX6" fmla="*/ 6084786 w 12192001"/>
              <a:gd name="connsiteY6" fmla="*/ 549703 h 1133339"/>
              <a:gd name="connsiteX7" fmla="*/ 6329055 w 12192001"/>
              <a:gd name="connsiteY7" fmla="*/ 508714 h 1133339"/>
              <a:gd name="connsiteX8" fmla="*/ 6382291 w 12192001"/>
              <a:gd name="connsiteY8" fmla="*/ 512618 h 1133339"/>
              <a:gd name="connsiteX9" fmla="*/ 6419886 w 12192001"/>
              <a:gd name="connsiteY9" fmla="*/ 474742 h 1133339"/>
              <a:gd name="connsiteX10" fmla="*/ 6863627 w 12192001"/>
              <a:gd name="connsiteY10" fmla="*/ 321971 h 1133339"/>
              <a:gd name="connsiteX11" fmla="*/ 7107895 w 12192001"/>
              <a:gd name="connsiteY11" fmla="*/ 362960 h 1133339"/>
              <a:gd name="connsiteX12" fmla="*/ 7202810 w 12192001"/>
              <a:gd name="connsiteY12" fmla="*/ 405780 h 1133339"/>
              <a:gd name="connsiteX13" fmla="*/ 7213903 w 12192001"/>
              <a:gd name="connsiteY13" fmla="*/ 398172 h 1133339"/>
              <a:gd name="connsiteX14" fmla="*/ 7564766 w 12192001"/>
              <a:gd name="connsiteY14" fmla="*/ 309092 h 1133339"/>
              <a:gd name="connsiteX15" fmla="*/ 8008506 w 12192001"/>
              <a:gd name="connsiteY15" fmla="*/ 461863 h 1133339"/>
              <a:gd name="connsiteX16" fmla="*/ 8052822 w 12192001"/>
              <a:gd name="connsiteY16" fmla="*/ 506507 h 1133339"/>
              <a:gd name="connsiteX17" fmla="*/ 8060557 w 12192001"/>
              <a:gd name="connsiteY17" fmla="*/ 501203 h 1133339"/>
              <a:gd name="connsiteX18" fmla="*/ 8411422 w 12192001"/>
              <a:gd name="connsiteY18" fmla="*/ 412123 h 1133339"/>
              <a:gd name="connsiteX19" fmla="*/ 8989649 w 12192001"/>
              <a:gd name="connsiteY19" fmla="*/ 730689 h 1133339"/>
              <a:gd name="connsiteX20" fmla="*/ 8994011 w 12192001"/>
              <a:gd name="connsiteY20" fmla="*/ 742369 h 1133339"/>
              <a:gd name="connsiteX21" fmla="*/ 9000624 w 12192001"/>
              <a:gd name="connsiteY21" fmla="*/ 732242 h 1133339"/>
              <a:gd name="connsiteX22" fmla="*/ 9520993 w 12192001"/>
              <a:gd name="connsiteY22" fmla="*/ 502276 h 1133339"/>
              <a:gd name="connsiteX23" fmla="*/ 9736762 w 12192001"/>
              <a:gd name="connsiteY23" fmla="*/ 533926 h 1133339"/>
              <a:gd name="connsiteX24" fmla="*/ 9822666 w 12192001"/>
              <a:gd name="connsiteY24" fmla="*/ 567236 h 1133339"/>
              <a:gd name="connsiteX25" fmla="*/ 9849091 w 12192001"/>
              <a:gd name="connsiteY25" fmla="*/ 526771 h 1133339"/>
              <a:gd name="connsiteX26" fmla="*/ 10216623 w 12192001"/>
              <a:gd name="connsiteY26" fmla="*/ 364348 h 1133339"/>
              <a:gd name="connsiteX27" fmla="*/ 10584155 w 12192001"/>
              <a:gd name="connsiteY27" fmla="*/ 526771 h 1133339"/>
              <a:gd name="connsiteX28" fmla="*/ 10607270 w 12192001"/>
              <a:gd name="connsiteY28" fmla="*/ 562169 h 1133339"/>
              <a:gd name="connsiteX29" fmla="*/ 10634903 w 12192001"/>
              <a:gd name="connsiteY29" fmla="*/ 549703 h 1133339"/>
              <a:gd name="connsiteX30" fmla="*/ 10879171 w 12192001"/>
              <a:gd name="connsiteY30" fmla="*/ 508714 h 1133339"/>
              <a:gd name="connsiteX31" fmla="*/ 11415862 w 12192001"/>
              <a:gd name="connsiteY31" fmla="*/ 759843 h 1133339"/>
              <a:gd name="connsiteX32" fmla="*/ 11427708 w 12192001"/>
              <a:gd name="connsiteY32" fmla="*/ 779672 h 1133339"/>
              <a:gd name="connsiteX33" fmla="*/ 11443598 w 12192001"/>
              <a:gd name="connsiteY33" fmla="*/ 737128 h 1133339"/>
              <a:gd name="connsiteX34" fmla="*/ 12021824 w 12192001"/>
              <a:gd name="connsiteY34" fmla="*/ 418562 h 1133339"/>
              <a:gd name="connsiteX35" fmla="*/ 12148296 w 12192001"/>
              <a:gd name="connsiteY35" fmla="*/ 429159 h 1133339"/>
              <a:gd name="connsiteX36" fmla="*/ 12192001 w 12192001"/>
              <a:gd name="connsiteY36" fmla="*/ 440435 h 1133339"/>
              <a:gd name="connsiteX37" fmla="*/ 12192001 w 12192001"/>
              <a:gd name="connsiteY37" fmla="*/ 1133339 h 1133339"/>
              <a:gd name="connsiteX38" fmla="*/ 0 w 12192001"/>
              <a:gd name="connsiteY38" fmla="*/ 1133339 h 1133339"/>
              <a:gd name="connsiteX39" fmla="*/ 0 w 12192001"/>
              <a:gd name="connsiteY39" fmla="*/ 510365 h 1133339"/>
              <a:gd name="connsiteX40" fmla="*/ 22512 w 12192001"/>
              <a:gd name="connsiteY40" fmla="*/ 508714 h 1133339"/>
              <a:gd name="connsiteX41" fmla="*/ 497027 w 12192001"/>
              <a:gd name="connsiteY41" fmla="*/ 688964 h 1133339"/>
              <a:gd name="connsiteX42" fmla="*/ 501680 w 12192001"/>
              <a:gd name="connsiteY42" fmla="*/ 694269 h 1133339"/>
              <a:gd name="connsiteX43" fmla="*/ 518573 w 12192001"/>
              <a:gd name="connsiteY43" fmla="*/ 668401 h 1133339"/>
              <a:gd name="connsiteX44" fmla="*/ 1083912 w 12192001"/>
              <a:gd name="connsiteY44" fmla="*/ 418562 h 1133339"/>
              <a:gd name="connsiteX45" fmla="*/ 1349289 w 12192001"/>
              <a:gd name="connsiteY45" fmla="*/ 463094 h 1133339"/>
              <a:gd name="connsiteX46" fmla="*/ 1420528 w 12192001"/>
              <a:gd name="connsiteY46" fmla="*/ 495232 h 1133339"/>
              <a:gd name="connsiteX47" fmla="*/ 1453652 w 12192001"/>
              <a:gd name="connsiteY47" fmla="*/ 461863 h 1133339"/>
              <a:gd name="connsiteX48" fmla="*/ 1897391 w 12192001"/>
              <a:gd name="connsiteY48" fmla="*/ 309092 h 1133339"/>
              <a:gd name="connsiteX49" fmla="*/ 2141659 w 12192001"/>
              <a:gd name="connsiteY49" fmla="*/ 350081 h 1133339"/>
              <a:gd name="connsiteX50" fmla="*/ 2242051 w 12192001"/>
              <a:gd name="connsiteY50" fmla="*/ 395372 h 1133339"/>
              <a:gd name="connsiteX51" fmla="*/ 2306042 w 12192001"/>
              <a:gd name="connsiteY51" fmla="*/ 366503 h 1133339"/>
              <a:gd name="connsiteX52" fmla="*/ 2571419 w 12192001"/>
              <a:gd name="connsiteY52" fmla="*/ 321971 h 1133339"/>
              <a:gd name="connsiteX53" fmla="*/ 3199618 w 12192001"/>
              <a:gd name="connsiteY53" fmla="*/ 668067 h 1133339"/>
              <a:gd name="connsiteX54" fmla="*/ 3225139 w 12192001"/>
              <a:gd name="connsiteY54" fmla="*/ 736404 h 1133339"/>
              <a:gd name="connsiteX55" fmla="*/ 3242934 w 12192001"/>
              <a:gd name="connsiteY55" fmla="*/ 731813 h 1133339"/>
              <a:gd name="connsiteX56" fmla="*/ 3369406 w 12192001"/>
              <a:gd name="connsiteY56" fmla="*/ 721216 h 1133339"/>
              <a:gd name="connsiteX57" fmla="*/ 3391102 w 12192001"/>
              <a:gd name="connsiteY57" fmla="*/ 722353 h 1133339"/>
              <a:gd name="connsiteX58" fmla="*/ 3426468 w 12192001"/>
              <a:gd name="connsiteY58" fmla="*/ 627658 h 1133339"/>
              <a:gd name="connsiteX59" fmla="*/ 4004695 w 12192001"/>
              <a:gd name="connsiteY59" fmla="*/ 309092 h 1133339"/>
              <a:gd name="connsiteX60" fmla="*/ 4131167 w 12192001"/>
              <a:gd name="connsiteY60" fmla="*/ 319689 h 1133339"/>
              <a:gd name="connsiteX61" fmla="*/ 4141105 w 12192001"/>
              <a:gd name="connsiteY61" fmla="*/ 322253 h 1133339"/>
              <a:gd name="connsiteX62" fmla="*/ 4176342 w 12192001"/>
              <a:gd name="connsiteY62" fmla="*/ 268294 h 1133339"/>
              <a:gd name="connsiteX63" fmla="*/ 4783442 w 12192001"/>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1" h="1133339">
                <a:moveTo>
                  <a:pt x="4783442" y="0"/>
                </a:moveTo>
                <a:cubicBezTo>
                  <a:pt x="5036157" y="0"/>
                  <a:pt x="5258967" y="106424"/>
                  <a:pt x="5390536" y="268294"/>
                </a:cubicBezTo>
                <a:lnTo>
                  <a:pt x="5418659" y="311359"/>
                </a:lnTo>
                <a:lnTo>
                  <a:pt x="5445718" y="309092"/>
                </a:lnTo>
                <a:cubicBezTo>
                  <a:pt x="5662331" y="309092"/>
                  <a:pt x="5853314" y="400313"/>
                  <a:pt x="5966086" y="539058"/>
                </a:cubicBezTo>
                <a:lnTo>
                  <a:pt x="5998471" y="588645"/>
                </a:lnTo>
                <a:lnTo>
                  <a:pt x="6084786" y="549703"/>
                </a:lnTo>
                <a:cubicBezTo>
                  <a:pt x="6159865" y="523309"/>
                  <a:pt x="6242409" y="508714"/>
                  <a:pt x="6329055" y="508714"/>
                </a:cubicBezTo>
                <a:lnTo>
                  <a:pt x="6382291" y="512618"/>
                </a:lnTo>
                <a:lnTo>
                  <a:pt x="6419886" y="474742"/>
                </a:lnTo>
                <a:cubicBezTo>
                  <a:pt x="6533449" y="380352"/>
                  <a:pt x="6690336" y="321971"/>
                  <a:pt x="6863627" y="321971"/>
                </a:cubicBezTo>
                <a:cubicBezTo>
                  <a:pt x="6950273" y="321971"/>
                  <a:pt x="7032817" y="336566"/>
                  <a:pt x="7107895" y="362960"/>
                </a:cubicBezTo>
                <a:lnTo>
                  <a:pt x="7202810" y="405780"/>
                </a:lnTo>
                <a:lnTo>
                  <a:pt x="7213903" y="398172"/>
                </a:lnTo>
                <a:cubicBezTo>
                  <a:pt x="7314059" y="341931"/>
                  <a:pt x="7434800" y="309092"/>
                  <a:pt x="7564766" y="309092"/>
                </a:cubicBezTo>
                <a:cubicBezTo>
                  <a:pt x="7738057" y="309092"/>
                  <a:pt x="7894943" y="367473"/>
                  <a:pt x="8008506" y="461863"/>
                </a:cubicBezTo>
                <a:lnTo>
                  <a:pt x="8052822" y="506507"/>
                </a:lnTo>
                <a:lnTo>
                  <a:pt x="8060557" y="501203"/>
                </a:lnTo>
                <a:cubicBezTo>
                  <a:pt x="8160713" y="444962"/>
                  <a:pt x="8281454" y="412123"/>
                  <a:pt x="8411422" y="412123"/>
                </a:cubicBezTo>
                <a:cubicBezTo>
                  <a:pt x="8671358" y="412123"/>
                  <a:pt x="8894382" y="543481"/>
                  <a:pt x="8989649" y="730689"/>
                </a:cubicBezTo>
                <a:lnTo>
                  <a:pt x="8994011" y="742369"/>
                </a:lnTo>
                <a:lnTo>
                  <a:pt x="9000624" y="732242"/>
                </a:lnTo>
                <a:cubicBezTo>
                  <a:pt x="9113399" y="593497"/>
                  <a:pt x="9304380" y="502276"/>
                  <a:pt x="9520993" y="502276"/>
                </a:cubicBezTo>
                <a:cubicBezTo>
                  <a:pt x="9596808" y="502276"/>
                  <a:pt x="9669483" y="513450"/>
                  <a:pt x="9736762" y="533926"/>
                </a:cubicBezTo>
                <a:lnTo>
                  <a:pt x="9822666" y="567236"/>
                </a:lnTo>
                <a:lnTo>
                  <a:pt x="9849091" y="526771"/>
                </a:lnTo>
                <a:cubicBezTo>
                  <a:pt x="9928743" y="428776"/>
                  <a:pt x="10063630" y="364348"/>
                  <a:pt x="10216623" y="364348"/>
                </a:cubicBezTo>
                <a:cubicBezTo>
                  <a:pt x="10369615" y="364348"/>
                  <a:pt x="10504503" y="428776"/>
                  <a:pt x="10584155" y="526771"/>
                </a:cubicBezTo>
                <a:lnTo>
                  <a:pt x="10607270" y="562169"/>
                </a:lnTo>
                <a:lnTo>
                  <a:pt x="10634903" y="549703"/>
                </a:lnTo>
                <a:cubicBezTo>
                  <a:pt x="10709981" y="523309"/>
                  <a:pt x="10792525" y="508714"/>
                  <a:pt x="10879171" y="508714"/>
                </a:cubicBezTo>
                <a:cubicBezTo>
                  <a:pt x="11106615" y="508714"/>
                  <a:pt x="11305799" y="609285"/>
                  <a:pt x="11415862" y="759843"/>
                </a:cubicBezTo>
                <a:lnTo>
                  <a:pt x="11427708" y="779672"/>
                </a:lnTo>
                <a:lnTo>
                  <a:pt x="11443598" y="737128"/>
                </a:lnTo>
                <a:cubicBezTo>
                  <a:pt x="11538863" y="549920"/>
                  <a:pt x="11761888" y="418562"/>
                  <a:pt x="12021824" y="418562"/>
                </a:cubicBezTo>
                <a:cubicBezTo>
                  <a:pt x="12065147" y="418562"/>
                  <a:pt x="12107444" y="422211"/>
                  <a:pt x="12148296" y="429159"/>
                </a:cubicBezTo>
                <a:lnTo>
                  <a:pt x="12192001" y="440435"/>
                </a:lnTo>
                <a:lnTo>
                  <a:pt x="12192001" y="1133339"/>
                </a:lnTo>
                <a:lnTo>
                  <a:pt x="0" y="1133339"/>
                </a:lnTo>
                <a:lnTo>
                  <a:pt x="0" y="510365"/>
                </a:lnTo>
                <a:lnTo>
                  <a:pt x="22512" y="508714"/>
                </a:lnTo>
                <a:cubicBezTo>
                  <a:pt x="212048" y="508714"/>
                  <a:pt x="381960" y="578555"/>
                  <a:pt x="497027" y="688964"/>
                </a:cubicBezTo>
                <a:lnTo>
                  <a:pt x="501680" y="694269"/>
                </a:lnTo>
                <a:lnTo>
                  <a:pt x="518573" y="668401"/>
                </a:lnTo>
                <a:cubicBezTo>
                  <a:pt x="641094" y="517666"/>
                  <a:pt x="848579" y="418562"/>
                  <a:pt x="1083912" y="418562"/>
                </a:cubicBezTo>
                <a:cubicBezTo>
                  <a:pt x="1178045" y="418562"/>
                  <a:pt x="1267722" y="434418"/>
                  <a:pt x="1349289" y="463094"/>
                </a:cubicBezTo>
                <a:lnTo>
                  <a:pt x="1420528" y="495232"/>
                </a:lnTo>
                <a:lnTo>
                  <a:pt x="1453652" y="461863"/>
                </a:lnTo>
                <a:cubicBezTo>
                  <a:pt x="1567215" y="367473"/>
                  <a:pt x="1724100" y="309092"/>
                  <a:pt x="1897391" y="309092"/>
                </a:cubicBezTo>
                <a:cubicBezTo>
                  <a:pt x="1984036" y="309092"/>
                  <a:pt x="2066580" y="323687"/>
                  <a:pt x="2141659" y="350081"/>
                </a:cubicBezTo>
                <a:lnTo>
                  <a:pt x="2242051" y="395372"/>
                </a:lnTo>
                <a:lnTo>
                  <a:pt x="2306042" y="366503"/>
                </a:lnTo>
                <a:cubicBezTo>
                  <a:pt x="2387609" y="337827"/>
                  <a:pt x="2477286" y="321971"/>
                  <a:pt x="2571419" y="321971"/>
                </a:cubicBezTo>
                <a:cubicBezTo>
                  <a:pt x="2853820" y="321971"/>
                  <a:pt x="3096119" y="464681"/>
                  <a:pt x="3199618" y="668067"/>
                </a:cubicBezTo>
                <a:lnTo>
                  <a:pt x="3225139" y="736404"/>
                </a:lnTo>
                <a:lnTo>
                  <a:pt x="3242934" y="731813"/>
                </a:lnTo>
                <a:cubicBezTo>
                  <a:pt x="3283786" y="724865"/>
                  <a:pt x="3326083" y="721216"/>
                  <a:pt x="3369406" y="721216"/>
                </a:cubicBezTo>
                <a:lnTo>
                  <a:pt x="3391102" y="722353"/>
                </a:lnTo>
                <a:lnTo>
                  <a:pt x="3426468" y="627658"/>
                </a:lnTo>
                <a:cubicBezTo>
                  <a:pt x="3521734" y="440450"/>
                  <a:pt x="3744758" y="309092"/>
                  <a:pt x="4004695" y="309092"/>
                </a:cubicBezTo>
                <a:cubicBezTo>
                  <a:pt x="4048018" y="309092"/>
                  <a:pt x="4090315" y="312741"/>
                  <a:pt x="4131167" y="319689"/>
                </a:cubicBezTo>
                <a:lnTo>
                  <a:pt x="4141105" y="322253"/>
                </a:lnTo>
                <a:lnTo>
                  <a:pt x="4176342" y="268294"/>
                </a:lnTo>
                <a:cubicBezTo>
                  <a:pt x="4307913" y="106424"/>
                  <a:pt x="4530723" y="0"/>
                  <a:pt x="4783442"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6" name="任意多边形 19">
            <a:extLst>
              <a:ext uri="{FF2B5EF4-FFF2-40B4-BE49-F238E27FC236}">
                <a16:creationId xmlns:a16="http://schemas.microsoft.com/office/drawing/2014/main" xmlns="" id="{8FBAAB72-0385-4EC2-888E-6A7BF7B5CA77}"/>
              </a:ext>
            </a:extLst>
          </p:cNvPr>
          <p:cNvSpPr/>
          <p:nvPr/>
        </p:nvSpPr>
        <p:spPr>
          <a:xfrm rot="20700000" flipH="1">
            <a:off x="7818968" y="727075"/>
            <a:ext cx="1183217" cy="61277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4283115" y="2658508"/>
            <a:ext cx="5514879" cy="757130"/>
          </a:xfrm>
        </p:spPr>
        <p:txBody>
          <a:bodyPr anchor="b">
            <a:normAutofit/>
          </a:bodyPr>
          <a:lstStyle>
            <a:lvl1pPr>
              <a:defRPr sz="3600">
                <a:solidFill>
                  <a:schemeClr val="bg1"/>
                </a:solidFill>
              </a:defRPr>
            </a:lvl1pPr>
          </a:lstStyle>
          <a:p>
            <a:r>
              <a:rPr lang="zh-CN" altLang="en-US" noProof="1"/>
              <a:t>单击此处编辑母版标题样式</a:t>
            </a:r>
          </a:p>
        </p:txBody>
      </p:sp>
      <p:sp>
        <p:nvSpPr>
          <p:cNvPr id="3" name="文本占位符 2"/>
          <p:cNvSpPr>
            <a:spLocks noGrp="1"/>
          </p:cNvSpPr>
          <p:nvPr>
            <p:ph type="body" idx="1"/>
          </p:nvPr>
        </p:nvSpPr>
        <p:spPr>
          <a:xfrm>
            <a:off x="4283115" y="3452786"/>
            <a:ext cx="5514879" cy="424732"/>
          </a:xfrm>
        </p:spPr>
        <p:txBody>
          <a:bodyPr>
            <a:normAutofit/>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17" name="日期占位符 3">
            <a:extLst>
              <a:ext uri="{FF2B5EF4-FFF2-40B4-BE49-F238E27FC236}">
                <a16:creationId xmlns:a16="http://schemas.microsoft.com/office/drawing/2014/main" xmlns="" id="{9880C254-5B82-4C96-960F-C8CCC2B9FFD6}"/>
              </a:ext>
            </a:extLst>
          </p:cNvPr>
          <p:cNvSpPr>
            <a:spLocks noGrp="1"/>
          </p:cNvSpPr>
          <p:nvPr>
            <p:ph type="dt" sz="half" idx="10"/>
          </p:nvPr>
        </p:nvSpPr>
        <p:spPr/>
        <p:txBody>
          <a:bodyPr/>
          <a:lstStyle>
            <a:lvl1pPr>
              <a:defRPr sz="1200"/>
            </a:lvl1pPr>
          </a:lstStyle>
          <a:p>
            <a:pPr>
              <a:defRPr/>
            </a:pPr>
            <a:endParaRPr lang="zh-CN" altLang="zh-CN"/>
          </a:p>
        </p:txBody>
      </p:sp>
      <p:sp>
        <p:nvSpPr>
          <p:cNvPr id="18" name="页脚占位符 4">
            <a:extLst>
              <a:ext uri="{FF2B5EF4-FFF2-40B4-BE49-F238E27FC236}">
                <a16:creationId xmlns:a16="http://schemas.microsoft.com/office/drawing/2014/main" xmlns="" id="{F16A515F-22CC-4726-BD2A-1193C51281DF}"/>
              </a:ext>
            </a:extLst>
          </p:cNvPr>
          <p:cNvSpPr>
            <a:spLocks noGrp="1"/>
          </p:cNvSpPr>
          <p:nvPr>
            <p:ph type="ftr" sz="quarter" idx="11"/>
          </p:nvPr>
        </p:nvSpPr>
        <p:spPr/>
        <p:txBody>
          <a:bodyPr/>
          <a:lstStyle>
            <a:lvl1pPr>
              <a:defRPr sz="1200"/>
            </a:lvl1pPr>
          </a:lstStyle>
          <a:p>
            <a:pPr>
              <a:defRPr/>
            </a:pPr>
            <a:endParaRPr lang="zh-CN" altLang="zh-CN"/>
          </a:p>
        </p:txBody>
      </p:sp>
      <p:sp>
        <p:nvSpPr>
          <p:cNvPr id="19" name="灯片编号占位符 5">
            <a:extLst>
              <a:ext uri="{FF2B5EF4-FFF2-40B4-BE49-F238E27FC236}">
                <a16:creationId xmlns:a16="http://schemas.microsoft.com/office/drawing/2014/main" xmlns="" id="{5B4851E1-958E-42C8-915B-BF024BE45A86}"/>
              </a:ext>
            </a:extLst>
          </p:cNvPr>
          <p:cNvSpPr>
            <a:spLocks noGrp="1"/>
          </p:cNvSpPr>
          <p:nvPr>
            <p:ph type="sldNum" sz="quarter" idx="12"/>
          </p:nvPr>
        </p:nvSpPr>
        <p:spPr/>
        <p:txBody>
          <a:bodyPr/>
          <a:lstStyle>
            <a:lvl1pPr>
              <a:defRPr/>
            </a:lvl1pPr>
          </a:lstStyle>
          <a:p>
            <a:fld id="{4F5E9DDE-48F2-4789-B1B7-EDF209F24FC4}" type="slidenum">
              <a:rPr lang="zh-CN" altLang="zh-CN"/>
              <a:t>‹#›</a:t>
            </a:fld>
            <a:endParaRPr lang="zh-CN" altLang="zh-CN"/>
          </a:p>
        </p:txBody>
      </p:sp>
    </p:spTree>
    <p:extLst>
      <p:ext uri="{BB962C8B-B14F-4D97-AF65-F5344CB8AC3E}">
        <p14:creationId xmlns:p14="http://schemas.microsoft.com/office/powerpoint/2010/main" val="3016158437"/>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noProof="1"/>
              <a:t>单击此处编辑母版标题样式</a:t>
            </a:r>
          </a:p>
        </p:txBody>
      </p:sp>
      <p:sp>
        <p:nvSpPr>
          <p:cNvPr id="3" name="内容占位符 2"/>
          <p:cNvSpPr>
            <a:spLocks noGrp="1"/>
          </p:cNvSpPr>
          <p:nvPr>
            <p:ph sz="half" idx="1"/>
          </p:nvPr>
        </p:nvSpPr>
        <p:spPr>
          <a:xfrm>
            <a:off x="838200" y="1825625"/>
            <a:ext cx="5181600" cy="4351338"/>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825625"/>
            <a:ext cx="5181600" cy="4351338"/>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a:extLst>
              <a:ext uri="{FF2B5EF4-FFF2-40B4-BE49-F238E27FC236}">
                <a16:creationId xmlns:a16="http://schemas.microsoft.com/office/drawing/2014/main" xmlns="" id="{024AB95B-D224-4648-946F-444509FF32EC}"/>
              </a:ext>
            </a:extLst>
          </p:cNvPr>
          <p:cNvSpPr>
            <a:spLocks noGrp="1"/>
          </p:cNvSpPr>
          <p:nvPr>
            <p:ph type="dt" sz="half" idx="10"/>
          </p:nvPr>
        </p:nvSpPr>
        <p:spPr/>
        <p:txBody>
          <a:bodyPr/>
          <a:lstStyle>
            <a:lvl1pPr>
              <a:defRPr/>
            </a:lvl1pPr>
          </a:lstStyle>
          <a:p>
            <a:pPr>
              <a:defRPr/>
            </a:pPr>
            <a:endParaRPr lang="zh-CN" altLang="zh-CN"/>
          </a:p>
        </p:txBody>
      </p:sp>
      <p:sp>
        <p:nvSpPr>
          <p:cNvPr id="6" name="页脚占位符 4">
            <a:extLst>
              <a:ext uri="{FF2B5EF4-FFF2-40B4-BE49-F238E27FC236}">
                <a16:creationId xmlns:a16="http://schemas.microsoft.com/office/drawing/2014/main" xmlns="" id="{F1B09CC4-71E9-4EFC-80B1-B5044CF2DD81}"/>
              </a:ext>
            </a:extLst>
          </p:cNvPr>
          <p:cNvSpPr>
            <a:spLocks noGrp="1"/>
          </p:cNvSpPr>
          <p:nvPr>
            <p:ph type="ftr" sz="quarter" idx="11"/>
          </p:nvPr>
        </p:nvSpPr>
        <p:spPr/>
        <p:txBody>
          <a:bodyPr/>
          <a:lstStyle>
            <a:lvl1pPr>
              <a:defRPr/>
            </a:lvl1pPr>
          </a:lstStyle>
          <a:p>
            <a:pPr>
              <a:defRPr/>
            </a:pPr>
            <a:endParaRPr lang="zh-CN" altLang="zh-CN"/>
          </a:p>
        </p:txBody>
      </p:sp>
      <p:sp>
        <p:nvSpPr>
          <p:cNvPr id="7" name="灯片编号占位符 5">
            <a:extLst>
              <a:ext uri="{FF2B5EF4-FFF2-40B4-BE49-F238E27FC236}">
                <a16:creationId xmlns:a16="http://schemas.microsoft.com/office/drawing/2014/main" xmlns="" id="{49BC7423-6B35-4898-9F39-55ED4CFB6C73}"/>
              </a:ext>
            </a:extLst>
          </p:cNvPr>
          <p:cNvSpPr>
            <a:spLocks noGrp="1"/>
          </p:cNvSpPr>
          <p:nvPr>
            <p:ph type="sldNum" sz="quarter" idx="12"/>
          </p:nvPr>
        </p:nvSpPr>
        <p:spPr/>
        <p:txBody>
          <a:bodyPr/>
          <a:lstStyle>
            <a:lvl1pPr>
              <a:defRPr/>
            </a:lvl1pPr>
          </a:lstStyle>
          <a:p>
            <a:fld id="{A6D841C9-C25A-4089-A4AA-5718F7CAC3CA}" type="slidenum">
              <a:rPr lang="zh-CN" altLang="zh-CN"/>
              <a:t>‹#›</a:t>
            </a:fld>
            <a:endParaRPr lang="zh-CN" altLang="zh-CN"/>
          </a:p>
        </p:txBody>
      </p:sp>
    </p:spTree>
    <p:extLst>
      <p:ext uri="{BB962C8B-B14F-4D97-AF65-F5344CB8AC3E}">
        <p14:creationId xmlns:p14="http://schemas.microsoft.com/office/powerpoint/2010/main" val="112869591"/>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2221443" y="365127"/>
            <a:ext cx="7752291" cy="1325563"/>
          </a:xfrm>
        </p:spPr>
        <p:txBody>
          <a:bodyPr>
            <a:normAutofit/>
          </a:bodyPr>
          <a:lstStyle/>
          <a:p>
            <a:r>
              <a:rPr lang="zh-CN" altLang="en-US" noProof="1"/>
              <a:t>单击此处编辑母版标题样式</a:t>
            </a:r>
          </a:p>
        </p:txBody>
      </p:sp>
      <p:sp>
        <p:nvSpPr>
          <p:cNvPr id="3" name="文本占位符 2"/>
          <p:cNvSpPr>
            <a:spLocks noGrp="1"/>
          </p:cNvSpPr>
          <p:nvPr>
            <p:ph type="body" idx="1"/>
          </p:nvPr>
        </p:nvSpPr>
        <p:spPr>
          <a:xfrm>
            <a:off x="839789" y="1744961"/>
            <a:ext cx="5157787"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4" name="内容占位符 3"/>
          <p:cNvSpPr>
            <a:spLocks noGrp="1"/>
          </p:cNvSpPr>
          <p:nvPr>
            <p:ph sz="half" idx="2"/>
          </p:nvPr>
        </p:nvSpPr>
        <p:spPr>
          <a:xfrm>
            <a:off x="839789" y="2615609"/>
            <a:ext cx="5157787" cy="3574054"/>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72201" y="1744961"/>
            <a:ext cx="5183188"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6" name="内容占位符 5"/>
          <p:cNvSpPr>
            <a:spLocks noGrp="1"/>
          </p:cNvSpPr>
          <p:nvPr>
            <p:ph sz="quarter" idx="4"/>
          </p:nvPr>
        </p:nvSpPr>
        <p:spPr>
          <a:xfrm>
            <a:off x="6172201" y="2615609"/>
            <a:ext cx="5183188" cy="3574054"/>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3">
            <a:extLst>
              <a:ext uri="{FF2B5EF4-FFF2-40B4-BE49-F238E27FC236}">
                <a16:creationId xmlns:a16="http://schemas.microsoft.com/office/drawing/2014/main" xmlns="" id="{9FC3956D-CD10-4AA7-878E-4DA3B9414CF6}"/>
              </a:ext>
            </a:extLst>
          </p:cNvPr>
          <p:cNvSpPr>
            <a:spLocks noGrp="1"/>
          </p:cNvSpPr>
          <p:nvPr>
            <p:ph type="dt" sz="half" idx="10"/>
          </p:nvPr>
        </p:nvSpPr>
        <p:spPr/>
        <p:txBody>
          <a:bodyPr/>
          <a:lstStyle>
            <a:lvl1pPr>
              <a:defRPr/>
            </a:lvl1pPr>
          </a:lstStyle>
          <a:p>
            <a:pPr>
              <a:defRPr/>
            </a:pPr>
            <a:endParaRPr lang="zh-CN" altLang="zh-CN"/>
          </a:p>
        </p:txBody>
      </p:sp>
      <p:sp>
        <p:nvSpPr>
          <p:cNvPr id="8" name="页脚占位符 4">
            <a:extLst>
              <a:ext uri="{FF2B5EF4-FFF2-40B4-BE49-F238E27FC236}">
                <a16:creationId xmlns:a16="http://schemas.microsoft.com/office/drawing/2014/main" xmlns="" id="{8FC191B0-248F-4767-91AD-F8EC76F1205E}"/>
              </a:ext>
            </a:extLst>
          </p:cNvPr>
          <p:cNvSpPr>
            <a:spLocks noGrp="1"/>
          </p:cNvSpPr>
          <p:nvPr>
            <p:ph type="ftr" sz="quarter" idx="11"/>
          </p:nvPr>
        </p:nvSpPr>
        <p:spPr/>
        <p:txBody>
          <a:bodyPr/>
          <a:lstStyle>
            <a:lvl1pPr>
              <a:defRPr/>
            </a:lvl1pPr>
          </a:lstStyle>
          <a:p>
            <a:pPr>
              <a:defRPr/>
            </a:pPr>
            <a:endParaRPr lang="zh-CN" altLang="zh-CN"/>
          </a:p>
        </p:txBody>
      </p:sp>
      <p:sp>
        <p:nvSpPr>
          <p:cNvPr id="9" name="灯片编号占位符 5">
            <a:extLst>
              <a:ext uri="{FF2B5EF4-FFF2-40B4-BE49-F238E27FC236}">
                <a16:creationId xmlns:a16="http://schemas.microsoft.com/office/drawing/2014/main" xmlns="" id="{8AC4FBC7-38AC-46EC-8DE0-98255E2D5F6D}"/>
              </a:ext>
            </a:extLst>
          </p:cNvPr>
          <p:cNvSpPr>
            <a:spLocks noGrp="1"/>
          </p:cNvSpPr>
          <p:nvPr>
            <p:ph type="sldNum" sz="quarter" idx="12"/>
          </p:nvPr>
        </p:nvSpPr>
        <p:spPr/>
        <p:txBody>
          <a:bodyPr/>
          <a:lstStyle>
            <a:lvl1pPr>
              <a:defRPr/>
            </a:lvl1pPr>
          </a:lstStyle>
          <a:p>
            <a:fld id="{4C0CDDF1-74B5-420E-BEBF-3B480B566BB2}" type="slidenum">
              <a:rPr lang="zh-CN" altLang="zh-CN"/>
              <a:t>‹#›</a:t>
            </a:fld>
            <a:endParaRPr lang="zh-CN" altLang="zh-CN"/>
          </a:p>
        </p:txBody>
      </p:sp>
    </p:spTree>
    <p:extLst>
      <p:ext uri="{BB962C8B-B14F-4D97-AF65-F5344CB8AC3E}">
        <p14:creationId xmlns:p14="http://schemas.microsoft.com/office/powerpoint/2010/main" val="3437834396"/>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仅标题">
    <p:spTree>
      <p:nvGrpSpPr>
        <p:cNvPr id="1" name=""/>
        <p:cNvGrpSpPr/>
        <p:nvPr/>
      </p:nvGrpSpPr>
      <p:grpSpPr>
        <a:xfrm>
          <a:off x="0" y="0"/>
          <a:ext cx="0" cy="0"/>
        </a:xfrm>
      </p:grpSpPr>
      <p:grpSp>
        <p:nvGrpSpPr>
          <p:cNvPr id="4" name="组合 5">
            <a:extLst>
              <a:ext uri="{FF2B5EF4-FFF2-40B4-BE49-F238E27FC236}">
                <a16:creationId xmlns:a16="http://schemas.microsoft.com/office/drawing/2014/main" xmlns="" id="{B45780B7-ECE9-43AC-9CCA-2E21D1609BA5}"/>
              </a:ext>
            </a:extLst>
          </p:cNvPr>
          <p:cNvGrpSpPr/>
          <p:nvPr/>
        </p:nvGrpSpPr>
        <p:grpSpPr>
          <a:xfrm>
            <a:off x="1524001" y="3287714"/>
            <a:ext cx="1564217" cy="268287"/>
            <a:chOff x="580290" y="3288314"/>
            <a:chExt cx="1172059" cy="267237"/>
          </a:xfrm>
        </p:grpSpPr>
        <p:sp>
          <p:nvSpPr>
            <p:cNvPr id="5" name="椭圆 4">
              <a:extLst>
                <a:ext uri="{FF2B5EF4-FFF2-40B4-BE49-F238E27FC236}">
                  <a16:creationId xmlns:a16="http://schemas.microsoft.com/office/drawing/2014/main" xmlns="" id="{5BB47BF9-DBDD-4F41-B865-F6F293E32740}"/>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6" name="椭圆 5">
              <a:extLst>
                <a:ext uri="{FF2B5EF4-FFF2-40B4-BE49-F238E27FC236}">
                  <a16:creationId xmlns:a16="http://schemas.microsoft.com/office/drawing/2014/main" xmlns="" id="{BAB037E4-7114-4252-86CC-794D357828DB}"/>
                </a:ext>
              </a:extLst>
            </p:cNvPr>
            <p:cNvSpPr/>
            <p:nvPr/>
          </p:nvSpPr>
          <p:spPr>
            <a:xfrm rot="10800000">
              <a:off x="1173456" y="3321521"/>
              <a:ext cx="199837"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a16="http://schemas.microsoft.com/office/drawing/2014/main" xmlns="" id="{60D3F509-28B6-414A-8DB2-F67ECA110FE1}"/>
                </a:ext>
              </a:extLst>
            </p:cNvPr>
            <p:cNvSpPr/>
            <p:nvPr/>
          </p:nvSpPr>
          <p:spPr>
            <a:xfrm rot="10800000">
              <a:off x="1619124" y="3354728"/>
              <a:ext cx="13322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8" name="组合 9">
            <a:extLst>
              <a:ext uri="{FF2B5EF4-FFF2-40B4-BE49-F238E27FC236}">
                <a16:creationId xmlns:a16="http://schemas.microsoft.com/office/drawing/2014/main" xmlns="" id="{ED3EE03F-1673-4636-B4EB-93E73B7AADCD}"/>
              </a:ext>
            </a:extLst>
          </p:cNvPr>
          <p:cNvGrpSpPr/>
          <p:nvPr/>
        </p:nvGrpSpPr>
        <p:grpSpPr>
          <a:xfrm flipH="1">
            <a:off x="9086851" y="3295650"/>
            <a:ext cx="1562100" cy="266700"/>
            <a:chOff x="580290" y="3288314"/>
            <a:chExt cx="1172059" cy="267237"/>
          </a:xfrm>
        </p:grpSpPr>
        <p:sp>
          <p:nvSpPr>
            <p:cNvPr id="9" name="椭圆 8">
              <a:extLst>
                <a:ext uri="{FF2B5EF4-FFF2-40B4-BE49-F238E27FC236}">
                  <a16:creationId xmlns:a16="http://schemas.microsoft.com/office/drawing/2014/main" xmlns="" id="{E28580D9-5F6F-44FC-8AA2-7A83595D2087}"/>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0" name="椭圆 9">
              <a:extLst>
                <a:ext uri="{FF2B5EF4-FFF2-40B4-BE49-F238E27FC236}">
                  <a16:creationId xmlns:a16="http://schemas.microsoft.com/office/drawing/2014/main" xmlns="" id="{90347A9A-DB65-42BB-9C39-C1F35FC8149F}"/>
                </a:ext>
              </a:extLst>
            </p:cNvPr>
            <p:cNvSpPr/>
            <p:nvPr/>
          </p:nvSpPr>
          <p:spPr>
            <a:xfrm rot="10800000">
              <a:off x="1172673" y="3321719"/>
              <a:ext cx="201695"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a:extLst>
                <a:ext uri="{FF2B5EF4-FFF2-40B4-BE49-F238E27FC236}">
                  <a16:creationId xmlns:a16="http://schemas.microsoft.com/office/drawing/2014/main" xmlns="" id="{851BB0B8-5192-4F89-8BA8-734323A5A8AE}"/>
                </a:ext>
              </a:extLst>
            </p:cNvPr>
            <p:cNvSpPr/>
            <p:nvPr/>
          </p:nvSpPr>
          <p:spPr>
            <a:xfrm rot="10800000">
              <a:off x="1618944" y="3355123"/>
              <a:ext cx="13340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2" name="任意多边形: 形状 13">
            <a:extLst>
              <a:ext uri="{FF2B5EF4-FFF2-40B4-BE49-F238E27FC236}">
                <a16:creationId xmlns:a16="http://schemas.microsoft.com/office/drawing/2014/main" xmlns="" id="{26E217FC-AFF2-41E8-8AE4-98622935E398}"/>
              </a:ext>
            </a:extLst>
          </p:cNvPr>
          <p:cNvSpPr/>
          <p:nvPr/>
        </p:nvSpPr>
        <p:spPr>
          <a:xfrm>
            <a:off x="0" y="4887914"/>
            <a:ext cx="12192000" cy="1970087"/>
          </a:xfrm>
          <a:custGeom>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任意多边形: 形状 14">
            <a:extLst>
              <a:ext uri="{FF2B5EF4-FFF2-40B4-BE49-F238E27FC236}">
                <a16:creationId xmlns:a16="http://schemas.microsoft.com/office/drawing/2014/main" xmlns="" id="{01C6DAE9-8F9E-404E-B5A6-153D97B36753}"/>
              </a:ext>
            </a:extLst>
          </p:cNvPr>
          <p:cNvSpPr/>
          <p:nvPr/>
        </p:nvSpPr>
        <p:spPr>
          <a:xfrm>
            <a:off x="0" y="5421314"/>
            <a:ext cx="12192000" cy="1436687"/>
          </a:xfrm>
          <a:custGeom>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15">
            <a:extLst>
              <a:ext uri="{FF2B5EF4-FFF2-40B4-BE49-F238E27FC236}">
                <a16:creationId xmlns:a16="http://schemas.microsoft.com/office/drawing/2014/main" xmlns="" id="{9CD3B936-9933-4E33-AB38-2EFEEA7709C3}"/>
              </a:ext>
            </a:extLst>
          </p:cNvPr>
          <p:cNvSpPr/>
          <p:nvPr/>
        </p:nvSpPr>
        <p:spPr>
          <a:xfrm>
            <a:off x="0" y="5722938"/>
            <a:ext cx="12192000" cy="1135062"/>
          </a:xfrm>
          <a:custGeom>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30">
            <a:extLst>
              <a:ext uri="{FF2B5EF4-FFF2-40B4-BE49-F238E27FC236}">
                <a16:creationId xmlns:a16="http://schemas.microsoft.com/office/drawing/2014/main" xmlns="" id="{C605DDFD-2C34-41D4-B1C7-0E62E850A24C}"/>
              </a:ext>
            </a:extLst>
          </p:cNvPr>
          <p:cNvSpPr/>
          <p:nvPr/>
        </p:nvSpPr>
        <p:spPr>
          <a:xfrm rot="20700000" flipH="1">
            <a:off x="5499100" y="1689101"/>
            <a:ext cx="1193800" cy="61912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3581400" y="2591561"/>
            <a:ext cx="5029200" cy="978729"/>
          </a:xfrm>
        </p:spPr>
        <p:txBody>
          <a:bodyPr anchor="b">
            <a:normAutofit/>
          </a:bodyPr>
          <a:lstStyle>
            <a:lvl1pPr algn="ctr">
              <a:defRPr sz="4800">
                <a:solidFill>
                  <a:schemeClr val="bg1"/>
                </a:solidFill>
              </a:defRPr>
            </a:lvl1pPr>
          </a:lstStyle>
          <a:p>
            <a:r>
              <a:rPr lang="zh-CN" altLang="en-US" noProof="1"/>
              <a:t>单击此处编辑母版标题样式</a:t>
            </a:r>
          </a:p>
        </p:txBody>
      </p:sp>
      <p:sp>
        <p:nvSpPr>
          <p:cNvPr id="18" name="内容占位符 17"/>
          <p:cNvSpPr>
            <a:spLocks noGrp="1"/>
          </p:cNvSpPr>
          <p:nvPr>
            <p:ph sz="quarter" idx="13"/>
          </p:nvPr>
        </p:nvSpPr>
        <p:spPr>
          <a:xfrm>
            <a:off x="3581400" y="3610929"/>
            <a:ext cx="5029200" cy="461665"/>
          </a:xfrm>
        </p:spPr>
        <p:txBody>
          <a:bodyPr>
            <a:normAutofit/>
          </a:bodyPr>
          <a:lstStyle>
            <a:lvl1pPr marL="0" indent="0" algn="ctr">
              <a:buNone/>
              <a:defRPr sz="2000">
                <a:solidFill>
                  <a:schemeClr val="bg1"/>
                </a:solidFill>
              </a:defRPr>
            </a:lvl1pPr>
          </a:lstStyle>
          <a:p>
            <a:pPr lvl="0"/>
            <a:r>
              <a:rPr lang="zh-CN" altLang="en-US" noProof="1"/>
              <a:t>单击此处编辑母版文本样式</a:t>
            </a:r>
          </a:p>
        </p:txBody>
      </p:sp>
      <p:sp>
        <p:nvSpPr>
          <p:cNvPr id="16" name="日期占位符 2">
            <a:extLst>
              <a:ext uri="{FF2B5EF4-FFF2-40B4-BE49-F238E27FC236}">
                <a16:creationId xmlns:a16="http://schemas.microsoft.com/office/drawing/2014/main" xmlns="" id="{1866C589-0678-4325-81D3-0D5DD202660C}"/>
              </a:ext>
            </a:extLst>
          </p:cNvPr>
          <p:cNvSpPr>
            <a:spLocks noGrp="1"/>
          </p:cNvSpPr>
          <p:nvPr>
            <p:ph type="dt" sz="half" idx="14"/>
          </p:nvPr>
        </p:nvSpPr>
        <p:spPr/>
        <p:txBody>
          <a:bodyPr/>
          <a:lstStyle>
            <a:lvl1pPr>
              <a:defRPr sz="1200"/>
            </a:lvl1pPr>
          </a:lstStyle>
          <a:p>
            <a:pPr>
              <a:defRPr/>
            </a:pPr>
            <a:endParaRPr lang="zh-CN" altLang="zh-CN"/>
          </a:p>
        </p:txBody>
      </p:sp>
      <p:sp>
        <p:nvSpPr>
          <p:cNvPr id="17" name="页脚占位符 3">
            <a:extLst>
              <a:ext uri="{FF2B5EF4-FFF2-40B4-BE49-F238E27FC236}">
                <a16:creationId xmlns:a16="http://schemas.microsoft.com/office/drawing/2014/main" xmlns="" id="{CA23CAF4-B2B2-4453-AF71-3A374DD96779}"/>
              </a:ext>
            </a:extLst>
          </p:cNvPr>
          <p:cNvSpPr>
            <a:spLocks noGrp="1"/>
          </p:cNvSpPr>
          <p:nvPr>
            <p:ph type="ftr" sz="quarter" idx="15"/>
          </p:nvPr>
        </p:nvSpPr>
        <p:spPr/>
        <p:txBody>
          <a:bodyPr/>
          <a:lstStyle>
            <a:lvl1pPr>
              <a:defRPr sz="1200"/>
            </a:lvl1pPr>
          </a:lstStyle>
          <a:p>
            <a:pPr>
              <a:defRPr/>
            </a:pPr>
            <a:endParaRPr lang="zh-CN" altLang="zh-CN"/>
          </a:p>
        </p:txBody>
      </p:sp>
      <p:sp>
        <p:nvSpPr>
          <p:cNvPr id="19" name="灯片编号占位符 4">
            <a:extLst>
              <a:ext uri="{FF2B5EF4-FFF2-40B4-BE49-F238E27FC236}">
                <a16:creationId xmlns:a16="http://schemas.microsoft.com/office/drawing/2014/main" xmlns="" id="{4DCCDC5D-DF6E-4C78-A22E-F9AB7DF9C156}"/>
              </a:ext>
            </a:extLst>
          </p:cNvPr>
          <p:cNvSpPr>
            <a:spLocks noGrp="1"/>
          </p:cNvSpPr>
          <p:nvPr>
            <p:ph type="sldNum" sz="quarter" idx="16"/>
          </p:nvPr>
        </p:nvSpPr>
        <p:spPr/>
        <p:txBody>
          <a:bodyPr/>
          <a:lstStyle>
            <a:lvl1pPr>
              <a:defRPr/>
            </a:lvl1pPr>
          </a:lstStyle>
          <a:p>
            <a:fld id="{D32C1304-A4B2-4713-9796-128120579F2B}" type="slidenum">
              <a:rPr lang="zh-CN" altLang="zh-CN"/>
              <a:t>‹#›</a:t>
            </a:fld>
            <a:endParaRPr lang="zh-CN" altLang="zh-CN"/>
          </a:p>
        </p:txBody>
      </p:sp>
    </p:spTree>
    <p:extLst>
      <p:ext uri="{BB962C8B-B14F-4D97-AF65-F5344CB8AC3E}">
        <p14:creationId xmlns:p14="http://schemas.microsoft.com/office/powerpoint/2010/main" val="2206452093"/>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a:extLst>
              <a:ext uri="{FF2B5EF4-FFF2-40B4-BE49-F238E27FC236}">
                <a16:creationId xmlns:a16="http://schemas.microsoft.com/office/drawing/2014/main" xmlns="" id="{24C9F918-A184-4EFA-AF33-B446716E252B}"/>
              </a:ext>
            </a:extLst>
          </p:cNvPr>
          <p:cNvSpPr>
            <a:spLocks noGrp="1"/>
          </p:cNvSpPr>
          <p:nvPr>
            <p:ph type="dt" sz="half" idx="10"/>
          </p:nvPr>
        </p:nvSpPr>
        <p:spPr/>
        <p:txBody>
          <a:bodyPr/>
          <a:lstStyle>
            <a:lvl1pPr>
              <a:defRPr/>
            </a:lvl1pPr>
          </a:lstStyle>
          <a:p>
            <a:pPr>
              <a:defRPr/>
            </a:pPr>
            <a:endParaRPr lang="zh-CN" altLang="zh-CN"/>
          </a:p>
        </p:txBody>
      </p:sp>
      <p:sp>
        <p:nvSpPr>
          <p:cNvPr id="3" name="页脚占位符 4">
            <a:extLst>
              <a:ext uri="{FF2B5EF4-FFF2-40B4-BE49-F238E27FC236}">
                <a16:creationId xmlns:a16="http://schemas.microsoft.com/office/drawing/2014/main" xmlns="" id="{C13011F5-05C2-4E8E-B991-910B5875962C}"/>
              </a:ext>
            </a:extLst>
          </p:cNvPr>
          <p:cNvSpPr>
            <a:spLocks noGrp="1"/>
          </p:cNvSpPr>
          <p:nvPr>
            <p:ph type="ftr" sz="quarter" idx="11"/>
          </p:nvPr>
        </p:nvSpPr>
        <p:spPr/>
        <p:txBody>
          <a:bodyPr/>
          <a:lstStyle>
            <a:lvl1pPr>
              <a:defRPr/>
            </a:lvl1pPr>
          </a:lstStyle>
          <a:p>
            <a:pPr>
              <a:defRPr/>
            </a:pPr>
            <a:endParaRPr lang="zh-CN" altLang="zh-CN"/>
          </a:p>
        </p:txBody>
      </p:sp>
      <p:sp>
        <p:nvSpPr>
          <p:cNvPr id="4" name="灯片编号占位符 5">
            <a:extLst>
              <a:ext uri="{FF2B5EF4-FFF2-40B4-BE49-F238E27FC236}">
                <a16:creationId xmlns:a16="http://schemas.microsoft.com/office/drawing/2014/main" xmlns="" id="{55387CAD-C062-4F14-A0E9-1BF2C6111299}"/>
              </a:ext>
            </a:extLst>
          </p:cNvPr>
          <p:cNvSpPr>
            <a:spLocks noGrp="1"/>
          </p:cNvSpPr>
          <p:nvPr>
            <p:ph type="sldNum" sz="quarter" idx="12"/>
          </p:nvPr>
        </p:nvSpPr>
        <p:spPr/>
        <p:txBody>
          <a:bodyPr/>
          <a:lstStyle>
            <a:lvl1pPr>
              <a:defRPr/>
            </a:lvl1pPr>
          </a:lstStyle>
          <a:p>
            <a:fld id="{3D756382-C523-4D70-B683-3B09D425B5BD}" type="slidenum">
              <a:rPr lang="zh-CN" altLang="zh-CN"/>
              <a:t>‹#›</a:t>
            </a:fld>
            <a:endParaRPr lang="zh-CN" altLang="zh-CN"/>
          </a:p>
        </p:txBody>
      </p:sp>
    </p:spTree>
    <p:extLst>
      <p:ext uri="{BB962C8B-B14F-4D97-AF65-F5344CB8AC3E}">
        <p14:creationId xmlns:p14="http://schemas.microsoft.com/office/powerpoint/2010/main" val="68630403"/>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711200"/>
            <a:ext cx="4262400" cy="1600200"/>
          </a:xfrm>
        </p:spPr>
        <p:txBody>
          <a:bodyPr anchor="t">
            <a:normAutofit/>
          </a:bodyPr>
          <a:lstStyle>
            <a:lvl1pPr algn="l">
              <a:defRPr sz="3200"/>
            </a:lvl1pPr>
          </a:lstStyle>
          <a:p>
            <a:r>
              <a:rPr lang="zh-CN" altLang="en-US" noProof="1"/>
              <a:t>单击此处编辑母版标题样式</a:t>
            </a:r>
          </a:p>
        </p:txBody>
      </p:sp>
      <p:sp>
        <p:nvSpPr>
          <p:cNvPr id="3" name="图片占位符 2"/>
          <p:cNvSpPr>
            <a:spLocks noGrp="1" noChangeAspect="1"/>
          </p:cNvSpPr>
          <p:nvPr>
            <p:ph type="pic" idx="1"/>
          </p:nvPr>
        </p:nvSpPr>
        <p:spPr>
          <a:xfrm>
            <a:off x="5352521" y="733425"/>
            <a:ext cx="6170400" cy="5403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zh-CN" altLang="en-US" noProof="1"/>
              <a:t>单击图标添加图片</a:t>
            </a:r>
          </a:p>
        </p:txBody>
      </p:sp>
      <p:sp>
        <p:nvSpPr>
          <p:cNvPr id="4" name="文本占位符 3"/>
          <p:cNvSpPr>
            <a:spLocks noGrp="1"/>
          </p:cNvSpPr>
          <p:nvPr>
            <p:ph type="body" sz="half" idx="2"/>
          </p:nvPr>
        </p:nvSpPr>
        <p:spPr>
          <a:xfrm>
            <a:off x="839788" y="2311400"/>
            <a:ext cx="42624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日期占位符 4">
            <a:extLst>
              <a:ext uri="{FF2B5EF4-FFF2-40B4-BE49-F238E27FC236}">
                <a16:creationId xmlns:a16="http://schemas.microsoft.com/office/drawing/2014/main" xmlns="" id="{FFEDC55C-93E5-42BD-8846-3026ED639A41}"/>
              </a:ext>
            </a:extLst>
          </p:cNvPr>
          <p:cNvSpPr>
            <a:spLocks noGrp="1"/>
          </p:cNvSpPr>
          <p:nvPr>
            <p:ph type="dt" sz="half" idx="10"/>
          </p:nvPr>
        </p:nvSpPr>
        <p:spPr/>
        <p:txBody>
          <a:bodyPr/>
          <a:lstStyle>
            <a:lvl1pPr>
              <a:defRPr sz="1200"/>
            </a:lvl1pPr>
          </a:lstStyle>
          <a:p>
            <a:pPr>
              <a:defRPr/>
            </a:pPr>
            <a:endParaRPr lang="zh-CN" altLang="zh-CN"/>
          </a:p>
        </p:txBody>
      </p:sp>
      <p:sp>
        <p:nvSpPr>
          <p:cNvPr id="6" name="页脚占位符 5">
            <a:extLst>
              <a:ext uri="{FF2B5EF4-FFF2-40B4-BE49-F238E27FC236}">
                <a16:creationId xmlns:a16="http://schemas.microsoft.com/office/drawing/2014/main" xmlns="" id="{A28F87E4-DD37-40FA-A59F-FDD786C47CEA}"/>
              </a:ext>
            </a:extLst>
          </p:cNvPr>
          <p:cNvSpPr>
            <a:spLocks noGrp="1"/>
          </p:cNvSpPr>
          <p:nvPr>
            <p:ph type="ftr" sz="quarter" idx="11"/>
          </p:nvPr>
        </p:nvSpPr>
        <p:spPr/>
        <p:txBody>
          <a:bodyPr/>
          <a:lstStyle>
            <a:lvl1pPr>
              <a:defRPr sz="1200"/>
            </a:lvl1pPr>
          </a:lstStyle>
          <a:p>
            <a:pPr>
              <a:defRPr/>
            </a:pPr>
            <a:endParaRPr lang="zh-CN" altLang="zh-CN"/>
          </a:p>
        </p:txBody>
      </p:sp>
      <p:sp>
        <p:nvSpPr>
          <p:cNvPr id="7" name="灯片编号占位符 6">
            <a:extLst>
              <a:ext uri="{FF2B5EF4-FFF2-40B4-BE49-F238E27FC236}">
                <a16:creationId xmlns:a16="http://schemas.microsoft.com/office/drawing/2014/main" xmlns="" id="{9AD57EE5-EED0-42AD-89B0-51EC6BFEA077}"/>
              </a:ext>
            </a:extLst>
          </p:cNvPr>
          <p:cNvSpPr>
            <a:spLocks noGrp="1"/>
          </p:cNvSpPr>
          <p:nvPr>
            <p:ph type="sldNum" sz="quarter" idx="12"/>
          </p:nvPr>
        </p:nvSpPr>
        <p:spPr/>
        <p:txBody>
          <a:bodyPr/>
          <a:lstStyle>
            <a:lvl1pPr>
              <a:defRPr/>
            </a:lvl1pPr>
          </a:lstStyle>
          <a:p>
            <a:fld id="{669A2FD0-8D23-4DB2-B368-2A118F4C8A41}" type="slidenum">
              <a:rPr lang="zh-CN" altLang="zh-CN"/>
              <a:t>‹#›</a:t>
            </a:fld>
            <a:endParaRPr lang="zh-CN" altLang="zh-CN"/>
          </a:p>
        </p:txBody>
      </p:sp>
    </p:spTree>
    <p:extLst>
      <p:ext uri="{BB962C8B-B14F-4D97-AF65-F5344CB8AC3E}">
        <p14:creationId xmlns:p14="http://schemas.microsoft.com/office/powerpoint/2010/main" val="1808529016"/>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9824485" y="365125"/>
            <a:ext cx="1529316" cy="5811838"/>
          </a:xfrm>
        </p:spPr>
        <p:txBody>
          <a:bodyPr vert="eaVert">
            <a:normAutofit/>
          </a:bodyPr>
          <a:lstStyle>
            <a:lvl1pPr>
              <a:defRPr sz="2700"/>
            </a:lvl1pPr>
          </a:lstStyle>
          <a:p>
            <a:r>
              <a:rPr lang="zh-CN" altLang="en-US" noProof="1"/>
              <a:t>单击此处编辑母版标题样式</a:t>
            </a:r>
          </a:p>
        </p:txBody>
      </p:sp>
      <p:sp>
        <p:nvSpPr>
          <p:cNvPr id="3" name="竖排文字占位符 2"/>
          <p:cNvSpPr>
            <a:spLocks noGrp="1"/>
          </p:cNvSpPr>
          <p:nvPr>
            <p:ph type="body" orient="vert" idx="1"/>
          </p:nvPr>
        </p:nvSpPr>
        <p:spPr>
          <a:xfrm>
            <a:off x="838201" y="365125"/>
            <a:ext cx="887995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a16="http://schemas.microsoft.com/office/drawing/2014/main" xmlns="" id="{8B3B82DB-D47D-4E14-8D6C-09E30DC99C0C}"/>
              </a:ext>
            </a:extLst>
          </p:cNvPr>
          <p:cNvSpPr>
            <a:spLocks noGrp="1"/>
          </p:cNvSpPr>
          <p:nvPr>
            <p:ph type="dt" sz="half" idx="10"/>
          </p:nvPr>
        </p:nvSpPr>
        <p:spPr/>
        <p:txBody>
          <a:bodyPr/>
          <a:lstStyle>
            <a:lvl1pPr>
              <a:defRPr sz="1200"/>
            </a:lvl1pPr>
          </a:lstStyle>
          <a:p>
            <a:pPr>
              <a:defRPr/>
            </a:pPr>
            <a:endParaRPr lang="zh-CN" altLang="zh-CN"/>
          </a:p>
        </p:txBody>
      </p:sp>
      <p:sp>
        <p:nvSpPr>
          <p:cNvPr id="5" name="页脚占位符 4">
            <a:extLst>
              <a:ext uri="{FF2B5EF4-FFF2-40B4-BE49-F238E27FC236}">
                <a16:creationId xmlns:a16="http://schemas.microsoft.com/office/drawing/2014/main" xmlns="" id="{1B3559A1-9AEA-49E8-AA0F-3A6BF1BA4C21}"/>
              </a:ext>
            </a:extLst>
          </p:cNvPr>
          <p:cNvSpPr>
            <a:spLocks noGrp="1"/>
          </p:cNvSpPr>
          <p:nvPr>
            <p:ph type="ftr" sz="quarter" idx="11"/>
          </p:nvPr>
        </p:nvSpPr>
        <p:spPr/>
        <p:txBody>
          <a:bodyPr/>
          <a:lstStyle>
            <a:lvl1pPr>
              <a:defRPr sz="1200"/>
            </a:lvl1pPr>
          </a:lstStyle>
          <a:p>
            <a:pPr>
              <a:defRPr/>
            </a:pPr>
            <a:endParaRPr lang="zh-CN" altLang="zh-CN"/>
          </a:p>
        </p:txBody>
      </p:sp>
      <p:sp>
        <p:nvSpPr>
          <p:cNvPr id="6" name="灯片编号占位符 5">
            <a:extLst>
              <a:ext uri="{FF2B5EF4-FFF2-40B4-BE49-F238E27FC236}">
                <a16:creationId xmlns:a16="http://schemas.microsoft.com/office/drawing/2014/main" xmlns="" id="{DC32640F-CC30-4AF9-9C49-AC61895C45D7}"/>
              </a:ext>
            </a:extLst>
          </p:cNvPr>
          <p:cNvSpPr>
            <a:spLocks noGrp="1"/>
          </p:cNvSpPr>
          <p:nvPr>
            <p:ph type="sldNum" sz="quarter" idx="12"/>
          </p:nvPr>
        </p:nvSpPr>
        <p:spPr/>
        <p:txBody>
          <a:bodyPr/>
          <a:lstStyle>
            <a:lvl1pPr>
              <a:defRPr/>
            </a:lvl1pPr>
          </a:lstStyle>
          <a:p>
            <a:fld id="{C56AE7C4-E569-4545-955F-E3DBDC4C1AC3}" type="slidenum">
              <a:rPr lang="zh-CN" altLang="zh-CN"/>
              <a:t>‹#›</a:t>
            </a:fld>
            <a:endParaRPr lang="zh-CN" altLang="zh-CN"/>
          </a:p>
        </p:txBody>
      </p:sp>
    </p:spTree>
    <p:extLst>
      <p:ext uri="{BB962C8B-B14F-4D97-AF65-F5344CB8AC3E}">
        <p14:creationId xmlns:p14="http://schemas.microsoft.com/office/powerpoint/2010/main" val="2471416743"/>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p:cSld name="内容">
    <p:spTree>
      <p:nvGrpSpPr>
        <p:cNvPr id="1" name=""/>
        <p:cNvGrpSpPr/>
        <p:nvPr/>
      </p:nvGrpSpPr>
      <p:grpSpPr>
        <a:xfrm>
          <a:off x="0" y="0"/>
          <a:ext cx="0" cy="0"/>
        </a:xfrm>
      </p:grpSpPr>
      <p:sp>
        <p:nvSpPr>
          <p:cNvPr id="7" name="内容占位符 6"/>
          <p:cNvSpPr>
            <a:spLocks noGrp="1"/>
          </p:cNvSpPr>
          <p:nvPr>
            <p:ph sz="quarter" idx="13"/>
          </p:nvPr>
        </p:nvSpPr>
        <p:spPr>
          <a:xfrm>
            <a:off x="838200" y="551545"/>
            <a:ext cx="105156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2">
            <a:extLst>
              <a:ext uri="{FF2B5EF4-FFF2-40B4-BE49-F238E27FC236}">
                <a16:creationId xmlns:a16="http://schemas.microsoft.com/office/drawing/2014/main" xmlns="" id="{A5245CCC-E63A-4253-BA69-BE21103ED8E7}"/>
              </a:ext>
            </a:extLst>
          </p:cNvPr>
          <p:cNvSpPr>
            <a:spLocks noGrp="1"/>
          </p:cNvSpPr>
          <p:nvPr>
            <p:ph type="dt" sz="half" idx="14"/>
          </p:nvPr>
        </p:nvSpPr>
        <p:spPr/>
        <p:txBody>
          <a:bodyPr/>
          <a:lstStyle>
            <a:lvl1pPr>
              <a:defRPr sz="1200"/>
            </a:lvl1pPr>
          </a:lstStyle>
          <a:p>
            <a:pPr>
              <a:defRPr/>
            </a:pPr>
            <a:endParaRPr lang="zh-CN" altLang="zh-CN"/>
          </a:p>
        </p:txBody>
      </p:sp>
      <p:sp>
        <p:nvSpPr>
          <p:cNvPr id="4" name="页脚占位符 3">
            <a:extLst>
              <a:ext uri="{FF2B5EF4-FFF2-40B4-BE49-F238E27FC236}">
                <a16:creationId xmlns:a16="http://schemas.microsoft.com/office/drawing/2014/main" xmlns="" id="{FFF3EBC2-65A9-48C6-AF9A-57677791BCC6}"/>
              </a:ext>
            </a:extLst>
          </p:cNvPr>
          <p:cNvSpPr>
            <a:spLocks noGrp="1"/>
          </p:cNvSpPr>
          <p:nvPr>
            <p:ph type="ftr" sz="quarter" idx="15"/>
          </p:nvPr>
        </p:nvSpPr>
        <p:spPr/>
        <p:txBody>
          <a:bodyPr/>
          <a:lstStyle>
            <a:lvl1pPr>
              <a:defRPr sz="1200"/>
            </a:lvl1pPr>
          </a:lstStyle>
          <a:p>
            <a:pPr>
              <a:defRPr/>
            </a:pPr>
            <a:endParaRPr lang="zh-CN" altLang="zh-CN"/>
          </a:p>
        </p:txBody>
      </p:sp>
      <p:sp>
        <p:nvSpPr>
          <p:cNvPr id="5" name="灯片编号占位符 4">
            <a:extLst>
              <a:ext uri="{FF2B5EF4-FFF2-40B4-BE49-F238E27FC236}">
                <a16:creationId xmlns:a16="http://schemas.microsoft.com/office/drawing/2014/main" xmlns="" id="{737D28C6-EEC4-43DF-BE4F-93D9C8E7FF32}"/>
              </a:ext>
            </a:extLst>
          </p:cNvPr>
          <p:cNvSpPr>
            <a:spLocks noGrp="1"/>
          </p:cNvSpPr>
          <p:nvPr>
            <p:ph type="sldNum" sz="quarter" idx="16"/>
          </p:nvPr>
        </p:nvSpPr>
        <p:spPr/>
        <p:txBody>
          <a:bodyPr/>
          <a:lstStyle>
            <a:lvl1pPr>
              <a:defRPr/>
            </a:lvl1pPr>
          </a:lstStyle>
          <a:p>
            <a:fld id="{F792CEE3-F907-4248-85BB-201572100BD2}" type="slidenum">
              <a:rPr lang="zh-CN" altLang="zh-CN"/>
              <a:t>‹#›</a:t>
            </a:fld>
            <a:endParaRPr lang="zh-CN" altLang="zh-CN"/>
          </a:p>
        </p:txBody>
      </p:sp>
    </p:spTree>
    <p:extLst>
      <p:ext uri="{BB962C8B-B14F-4D97-AF65-F5344CB8AC3E}">
        <p14:creationId xmlns:p14="http://schemas.microsoft.com/office/powerpoint/2010/main" val="1992756154"/>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4" name="任意多边形 30">
            <a:extLst>
              <a:ext uri="{FF2B5EF4-FFF2-40B4-BE49-F238E27FC236}">
                <a16:creationId xmlns:a16="http://schemas.microsoft.com/office/drawing/2014/main" xmlns="" id="{35DF4934-F5E3-4ACE-819D-679F15445627}"/>
              </a:ext>
            </a:extLst>
          </p:cNvPr>
          <p:cNvSpPr/>
          <p:nvPr/>
        </p:nvSpPr>
        <p:spPr>
          <a:xfrm rot="20700000" flipH="1">
            <a:off x="8568267" y="636589"/>
            <a:ext cx="1195917" cy="61912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nvGrpSpPr>
          <p:cNvPr id="5" name="组合 16">
            <a:extLst>
              <a:ext uri="{FF2B5EF4-FFF2-40B4-BE49-F238E27FC236}">
                <a16:creationId xmlns:a16="http://schemas.microsoft.com/office/drawing/2014/main" xmlns="" id="{A8B4F1C0-C0F0-4D4B-B8C2-AECEE2C52687}"/>
              </a:ext>
            </a:extLst>
          </p:cNvPr>
          <p:cNvGrpSpPr/>
          <p:nvPr/>
        </p:nvGrpSpPr>
        <p:grpSpPr>
          <a:xfrm>
            <a:off x="774701" y="3287714"/>
            <a:ext cx="1562100" cy="268287"/>
            <a:chOff x="580290" y="3288314"/>
            <a:chExt cx="1172059" cy="267237"/>
          </a:xfrm>
        </p:grpSpPr>
        <p:sp>
          <p:nvSpPr>
            <p:cNvPr id="6" name="椭圆 5">
              <a:extLst>
                <a:ext uri="{FF2B5EF4-FFF2-40B4-BE49-F238E27FC236}">
                  <a16:creationId xmlns:a16="http://schemas.microsoft.com/office/drawing/2014/main" xmlns="" id="{244703B0-99CA-4E8D-97DB-9ACB25E0D241}"/>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a16="http://schemas.microsoft.com/office/drawing/2014/main" xmlns="" id="{318FE746-C87D-4FEB-B814-5CEDED873807}"/>
                </a:ext>
              </a:extLst>
            </p:cNvPr>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a:extLst>
                <a:ext uri="{FF2B5EF4-FFF2-40B4-BE49-F238E27FC236}">
                  <a16:creationId xmlns:a16="http://schemas.microsoft.com/office/drawing/2014/main" xmlns="" id="{5C3F5ADC-66E3-482E-913B-83C2DB458645}"/>
                </a:ext>
              </a:extLst>
            </p:cNvPr>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7">
            <a:extLst>
              <a:ext uri="{FF2B5EF4-FFF2-40B4-BE49-F238E27FC236}">
                <a16:creationId xmlns:a16="http://schemas.microsoft.com/office/drawing/2014/main" xmlns="" id="{16EDAB0C-C8E9-4D54-B39D-2A1388A22362}"/>
              </a:ext>
            </a:extLst>
          </p:cNvPr>
          <p:cNvGrpSpPr/>
          <p:nvPr/>
        </p:nvGrpSpPr>
        <p:grpSpPr>
          <a:xfrm flipH="1">
            <a:off x="9848851" y="3295650"/>
            <a:ext cx="1564216" cy="266700"/>
            <a:chOff x="580290" y="3288314"/>
            <a:chExt cx="1172059" cy="267237"/>
          </a:xfrm>
        </p:grpSpPr>
        <p:sp>
          <p:nvSpPr>
            <p:cNvPr id="10" name="椭圆 9">
              <a:extLst>
                <a:ext uri="{FF2B5EF4-FFF2-40B4-BE49-F238E27FC236}">
                  <a16:creationId xmlns:a16="http://schemas.microsoft.com/office/drawing/2014/main" xmlns="" id="{ACABA241-52B7-429F-8D9F-A12917DEDD04}"/>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9">
              <a:extLst>
                <a:ext uri="{FF2B5EF4-FFF2-40B4-BE49-F238E27FC236}">
                  <a16:creationId xmlns:a16="http://schemas.microsoft.com/office/drawing/2014/main" xmlns="" id="{29E3B99D-B0E2-4E34-AB26-7B15D35CECA2}"/>
                </a:ext>
              </a:extLst>
            </p:cNvPr>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a:extLst>
                <a:ext uri="{FF2B5EF4-FFF2-40B4-BE49-F238E27FC236}">
                  <a16:creationId xmlns:a16="http://schemas.microsoft.com/office/drawing/2014/main" xmlns="" id="{BB08B0E2-D64E-4A7C-8690-680E770CEB80}"/>
                </a:ext>
              </a:extLst>
            </p:cNvPr>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a:extLst>
              <a:ext uri="{FF2B5EF4-FFF2-40B4-BE49-F238E27FC236}">
                <a16:creationId xmlns:a16="http://schemas.microsoft.com/office/drawing/2014/main" xmlns="" id="{E0AD2B63-02C5-47FD-8382-4A28FEFD5797}"/>
              </a:ext>
            </a:extLst>
          </p:cNvPr>
          <p:cNvSpPr/>
          <p:nvPr/>
        </p:nvSpPr>
        <p:spPr>
          <a:xfrm>
            <a:off x="0" y="4887914"/>
            <a:ext cx="12192000" cy="1970087"/>
          </a:xfrm>
          <a:custGeom>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a:extLst>
              <a:ext uri="{FF2B5EF4-FFF2-40B4-BE49-F238E27FC236}">
                <a16:creationId xmlns:a16="http://schemas.microsoft.com/office/drawing/2014/main" xmlns="" id="{F60F11F3-3A4A-4675-8AB8-604CFD53BE52}"/>
              </a:ext>
            </a:extLst>
          </p:cNvPr>
          <p:cNvSpPr/>
          <p:nvPr/>
        </p:nvSpPr>
        <p:spPr>
          <a:xfrm>
            <a:off x="0" y="5421314"/>
            <a:ext cx="12192000" cy="1436687"/>
          </a:xfrm>
          <a:custGeom>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a:extLst>
              <a:ext uri="{FF2B5EF4-FFF2-40B4-BE49-F238E27FC236}">
                <a16:creationId xmlns:a16="http://schemas.microsoft.com/office/drawing/2014/main" xmlns="" id="{A8442590-B69D-47C7-876C-A8312CF29F72}"/>
              </a:ext>
            </a:extLst>
          </p:cNvPr>
          <p:cNvSpPr/>
          <p:nvPr/>
        </p:nvSpPr>
        <p:spPr>
          <a:xfrm>
            <a:off x="0" y="5722938"/>
            <a:ext cx="12192000" cy="1135062"/>
          </a:xfrm>
          <a:custGeom>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ctrTitle"/>
          </p:nvPr>
        </p:nvSpPr>
        <p:spPr>
          <a:xfrm>
            <a:off x="2555914" y="2531235"/>
            <a:ext cx="7080173" cy="978729"/>
          </a:xfrm>
        </p:spPr>
        <p:txBody>
          <a:bodyPr anchor="b">
            <a:normAutofit/>
          </a:bodyPr>
          <a:lstStyle>
            <a:lvl1pPr algn="ctr">
              <a:defRPr sz="4800">
                <a:solidFill>
                  <a:schemeClr val="bg1"/>
                </a:solidFill>
              </a:defRPr>
            </a:lvl1pPr>
          </a:lstStyle>
          <a:p>
            <a:r>
              <a:rPr lang="zh-CN" altLang="en-US" noProof="1"/>
              <a:t>单击此处编辑母版标题样式</a:t>
            </a:r>
          </a:p>
        </p:txBody>
      </p:sp>
      <p:sp>
        <p:nvSpPr>
          <p:cNvPr id="3" name="副标题 2"/>
          <p:cNvSpPr>
            <a:spLocks noGrp="1"/>
          </p:cNvSpPr>
          <p:nvPr>
            <p:ph type="subTitle" idx="1"/>
          </p:nvPr>
        </p:nvSpPr>
        <p:spPr>
          <a:xfrm>
            <a:off x="2555914" y="3546953"/>
            <a:ext cx="7080173" cy="424732"/>
          </a:xfrm>
        </p:spPr>
        <p:txBody>
          <a:bodyPr>
            <a:normAutofit/>
          </a:bodyPr>
          <a:lstStyle>
            <a:lvl1pPr marL="0" indent="0" algn="ct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
        <p:nvSpPr>
          <p:cNvPr id="16" name="日期占位符 3">
            <a:extLst>
              <a:ext uri="{FF2B5EF4-FFF2-40B4-BE49-F238E27FC236}">
                <a16:creationId xmlns:a16="http://schemas.microsoft.com/office/drawing/2014/main" xmlns="" id="{A1CF52DC-DD1E-453B-BB70-ECAAFB26CAB8}"/>
              </a:ext>
            </a:extLst>
          </p:cNvPr>
          <p:cNvSpPr>
            <a:spLocks noGrp="1"/>
          </p:cNvSpPr>
          <p:nvPr>
            <p:ph type="dt" sz="half" idx="10"/>
          </p:nvPr>
        </p:nvSpPr>
        <p:spPr/>
        <p:txBody>
          <a:bodyPr/>
          <a:lstStyle>
            <a:lvl1pPr>
              <a:defRPr sz="1200"/>
            </a:lvl1pPr>
          </a:lstStyle>
          <a:p>
            <a:pPr>
              <a:defRPr/>
            </a:pPr>
            <a:endParaRPr lang="zh-CN" altLang="zh-CN"/>
          </a:p>
        </p:txBody>
      </p:sp>
      <p:sp>
        <p:nvSpPr>
          <p:cNvPr id="17" name="页脚占位符 4">
            <a:extLst>
              <a:ext uri="{FF2B5EF4-FFF2-40B4-BE49-F238E27FC236}">
                <a16:creationId xmlns:a16="http://schemas.microsoft.com/office/drawing/2014/main" xmlns="" id="{847A104D-2ADF-40F2-A100-288CA0B48061}"/>
              </a:ext>
            </a:extLst>
          </p:cNvPr>
          <p:cNvSpPr>
            <a:spLocks noGrp="1"/>
          </p:cNvSpPr>
          <p:nvPr>
            <p:ph type="ftr" sz="quarter" idx="11"/>
          </p:nvPr>
        </p:nvSpPr>
        <p:spPr/>
        <p:txBody>
          <a:bodyPr/>
          <a:lstStyle>
            <a:lvl1pPr>
              <a:defRPr sz="1200"/>
            </a:lvl1pPr>
          </a:lstStyle>
          <a:p>
            <a:pPr>
              <a:defRPr/>
            </a:pPr>
            <a:endParaRPr lang="zh-CN" altLang="zh-CN"/>
          </a:p>
        </p:txBody>
      </p:sp>
      <p:sp>
        <p:nvSpPr>
          <p:cNvPr id="18" name="灯片编号占位符 5">
            <a:extLst>
              <a:ext uri="{FF2B5EF4-FFF2-40B4-BE49-F238E27FC236}">
                <a16:creationId xmlns:a16="http://schemas.microsoft.com/office/drawing/2014/main" xmlns="" id="{D54496B3-E3D2-4FB7-B09C-BCA180EF8494}"/>
              </a:ext>
            </a:extLst>
          </p:cNvPr>
          <p:cNvSpPr>
            <a:spLocks noGrp="1"/>
          </p:cNvSpPr>
          <p:nvPr>
            <p:ph type="sldNum" sz="quarter" idx="12"/>
          </p:nvPr>
        </p:nvSpPr>
        <p:spPr/>
        <p:txBody>
          <a:bodyPr/>
          <a:lstStyle>
            <a:lvl1pPr>
              <a:defRPr/>
            </a:lvl1pPr>
          </a:lstStyle>
          <a:p>
            <a:fld id="{CD24A2F4-31D4-4887-835F-E75E9A89D2C5}" type="slidenum">
              <a:rPr lang="zh-CN" altLang="zh-CN"/>
              <a:t>‹#›</a:t>
            </a:fld>
            <a:endParaRPr lang="zh-CN" altLang="zh-CN"/>
          </a:p>
        </p:txBody>
      </p:sp>
    </p:spTree>
    <p:extLst>
      <p:ext uri="{BB962C8B-B14F-4D97-AF65-F5344CB8AC3E}">
        <p14:creationId xmlns:p14="http://schemas.microsoft.com/office/powerpoint/2010/main" val="1252368336"/>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noProof="1"/>
              <a:t>单击此处编辑母版标题样式</a:t>
            </a:r>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a16="http://schemas.microsoft.com/office/drawing/2014/main" xmlns="" id="{135E9C14-CB47-4E11-8AC5-AFDC4909F8F9}"/>
              </a:ext>
            </a:extLst>
          </p:cNvPr>
          <p:cNvSpPr>
            <a:spLocks noGrp="1"/>
          </p:cNvSpPr>
          <p:nvPr>
            <p:ph type="dt" sz="half" idx="10"/>
          </p:nvPr>
        </p:nvSpPr>
        <p:spPr/>
        <p:txBody>
          <a:bodyPr/>
          <a:lstStyle>
            <a:lvl1pPr>
              <a:defRPr/>
            </a:lvl1pPr>
          </a:lstStyle>
          <a:p>
            <a:pPr>
              <a:defRPr/>
            </a:pPr>
            <a:endParaRPr lang="zh-CN" altLang="zh-CN"/>
          </a:p>
        </p:txBody>
      </p:sp>
      <p:sp>
        <p:nvSpPr>
          <p:cNvPr id="5" name="页脚占位符 4">
            <a:extLst>
              <a:ext uri="{FF2B5EF4-FFF2-40B4-BE49-F238E27FC236}">
                <a16:creationId xmlns:a16="http://schemas.microsoft.com/office/drawing/2014/main" xmlns="" id="{20FE90D0-3DD0-41FE-849F-738261BF6946}"/>
              </a:ext>
            </a:extLst>
          </p:cNvPr>
          <p:cNvSpPr>
            <a:spLocks noGrp="1"/>
          </p:cNvSpPr>
          <p:nvPr>
            <p:ph type="ftr" sz="quarter" idx="11"/>
          </p:nvPr>
        </p:nvSpPr>
        <p:spPr/>
        <p:txBody>
          <a:bodyPr/>
          <a:lstStyle>
            <a:lvl1pPr>
              <a:defRPr/>
            </a:lvl1pPr>
          </a:lstStyle>
          <a:p>
            <a:pPr>
              <a:defRPr/>
            </a:pPr>
            <a:endParaRPr lang="zh-CN" altLang="zh-CN"/>
          </a:p>
        </p:txBody>
      </p:sp>
      <p:sp>
        <p:nvSpPr>
          <p:cNvPr id="6" name="灯片编号占位符 5">
            <a:extLst>
              <a:ext uri="{FF2B5EF4-FFF2-40B4-BE49-F238E27FC236}">
                <a16:creationId xmlns:a16="http://schemas.microsoft.com/office/drawing/2014/main" xmlns="" id="{6E9613E4-C978-4CBB-9BF2-E471EDE56B07}"/>
              </a:ext>
            </a:extLst>
          </p:cNvPr>
          <p:cNvSpPr>
            <a:spLocks noGrp="1"/>
          </p:cNvSpPr>
          <p:nvPr>
            <p:ph type="sldNum" sz="quarter" idx="12"/>
          </p:nvPr>
        </p:nvSpPr>
        <p:spPr/>
        <p:txBody>
          <a:bodyPr/>
          <a:lstStyle>
            <a:lvl1pPr>
              <a:defRPr/>
            </a:lvl1pPr>
          </a:lstStyle>
          <a:p>
            <a:fld id="{5ADC066B-B6FD-45A2-B4C3-920F57F8B11F}" type="slidenum">
              <a:rPr lang="zh-CN" altLang="zh-CN"/>
              <a:t>‹#›</a:t>
            </a:fld>
            <a:endParaRPr lang="zh-CN" altLang="zh-CN"/>
          </a:p>
        </p:txBody>
      </p:sp>
    </p:spTree>
    <p:extLst>
      <p:ext uri="{BB962C8B-B14F-4D97-AF65-F5344CB8AC3E}">
        <p14:creationId xmlns:p14="http://schemas.microsoft.com/office/powerpoint/2010/main" val="1476006427"/>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cxnSp>
        <p:nvCxnSpPr>
          <p:cNvPr id="4" name="直接连接符 3">
            <a:extLst>
              <a:ext uri="{FF2B5EF4-FFF2-40B4-BE49-F238E27FC236}">
                <a16:creationId xmlns:a16="http://schemas.microsoft.com/office/drawing/2014/main" xmlns="" id="{69895463-D8DD-4405-908D-BE25AAAD43CF}"/>
              </a:ext>
            </a:extLst>
          </p:cNvPr>
          <p:cNvCxnSpPr/>
          <p:nvPr/>
        </p:nvCxnSpPr>
        <p:spPr>
          <a:xfrm>
            <a:off x="4284134" y="3433763"/>
            <a:ext cx="5147733"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5" name="组合 10">
            <a:extLst>
              <a:ext uri="{FF2B5EF4-FFF2-40B4-BE49-F238E27FC236}">
                <a16:creationId xmlns:a16="http://schemas.microsoft.com/office/drawing/2014/main" xmlns="" id="{F02F5D16-C64B-4661-BEB1-5EFE909DCEF9}"/>
              </a:ext>
            </a:extLst>
          </p:cNvPr>
          <p:cNvGrpSpPr/>
          <p:nvPr/>
        </p:nvGrpSpPr>
        <p:grpSpPr>
          <a:xfrm>
            <a:off x="774701" y="3287714"/>
            <a:ext cx="1562100" cy="268287"/>
            <a:chOff x="580290" y="3288314"/>
            <a:chExt cx="1172059" cy="267237"/>
          </a:xfrm>
        </p:grpSpPr>
        <p:sp>
          <p:nvSpPr>
            <p:cNvPr id="6" name="椭圆 5">
              <a:extLst>
                <a:ext uri="{FF2B5EF4-FFF2-40B4-BE49-F238E27FC236}">
                  <a16:creationId xmlns:a16="http://schemas.microsoft.com/office/drawing/2014/main" xmlns="" id="{B13AD754-F630-48BF-9A8F-45F997D6300F}"/>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a16="http://schemas.microsoft.com/office/drawing/2014/main" xmlns="" id="{FAEF0221-F827-4A8B-8A55-529320195CBB}"/>
                </a:ext>
              </a:extLst>
            </p:cNvPr>
            <p:cNvSpPr/>
            <p:nvPr/>
          </p:nvSpPr>
          <p:spPr>
            <a:xfrm rot="10800000">
              <a:off x="1172673" y="3321521"/>
              <a:ext cx="201695"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8" name="椭圆 7">
              <a:extLst>
                <a:ext uri="{FF2B5EF4-FFF2-40B4-BE49-F238E27FC236}">
                  <a16:creationId xmlns:a16="http://schemas.microsoft.com/office/drawing/2014/main" xmlns="" id="{C6A426A3-450B-4D89-B9DE-FEA4789A6BCE}"/>
                </a:ext>
              </a:extLst>
            </p:cNvPr>
            <p:cNvSpPr/>
            <p:nvPr/>
          </p:nvSpPr>
          <p:spPr>
            <a:xfrm rot="10800000">
              <a:off x="1618944" y="3354728"/>
              <a:ext cx="13340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9" name="组合 14">
            <a:extLst>
              <a:ext uri="{FF2B5EF4-FFF2-40B4-BE49-F238E27FC236}">
                <a16:creationId xmlns:a16="http://schemas.microsoft.com/office/drawing/2014/main" xmlns="" id="{DF55CFFC-A676-443C-A4C1-466ECA1F6C3D}"/>
              </a:ext>
            </a:extLst>
          </p:cNvPr>
          <p:cNvGrpSpPr/>
          <p:nvPr/>
        </p:nvGrpSpPr>
        <p:grpSpPr>
          <a:xfrm flipH="1">
            <a:off x="9848851" y="3295650"/>
            <a:ext cx="1564216" cy="266700"/>
            <a:chOff x="580290" y="3288314"/>
            <a:chExt cx="1172059" cy="267237"/>
          </a:xfrm>
        </p:grpSpPr>
        <p:sp>
          <p:nvSpPr>
            <p:cNvPr id="10" name="椭圆 9">
              <a:extLst>
                <a:ext uri="{FF2B5EF4-FFF2-40B4-BE49-F238E27FC236}">
                  <a16:creationId xmlns:a16="http://schemas.microsoft.com/office/drawing/2014/main" xmlns="" id="{13CFB2DA-B233-4D09-AF5C-C2EE3180F0F8}"/>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a:extLst>
                <a:ext uri="{FF2B5EF4-FFF2-40B4-BE49-F238E27FC236}">
                  <a16:creationId xmlns:a16="http://schemas.microsoft.com/office/drawing/2014/main" xmlns="" id="{89E877BF-3DFA-4296-8949-F72309FA1BBC}"/>
                </a:ext>
              </a:extLst>
            </p:cNvPr>
            <p:cNvSpPr/>
            <p:nvPr/>
          </p:nvSpPr>
          <p:spPr>
            <a:xfrm rot="10800000">
              <a:off x="1173457" y="3321719"/>
              <a:ext cx="199837"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2" name="椭圆 11">
              <a:extLst>
                <a:ext uri="{FF2B5EF4-FFF2-40B4-BE49-F238E27FC236}">
                  <a16:creationId xmlns:a16="http://schemas.microsoft.com/office/drawing/2014/main" xmlns="" id="{63849728-C952-45EF-B5BA-BD34873AB4C8}"/>
                </a:ext>
              </a:extLst>
            </p:cNvPr>
            <p:cNvSpPr/>
            <p:nvPr/>
          </p:nvSpPr>
          <p:spPr>
            <a:xfrm rot="10800000">
              <a:off x="1619124" y="3355123"/>
              <a:ext cx="13322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3" name="任意多边形: 形状 6">
            <a:extLst>
              <a:ext uri="{FF2B5EF4-FFF2-40B4-BE49-F238E27FC236}">
                <a16:creationId xmlns:a16="http://schemas.microsoft.com/office/drawing/2014/main" xmlns="" id="{6EC074D8-8AD9-4953-9904-B8DCC54A217F}"/>
              </a:ext>
            </a:extLst>
          </p:cNvPr>
          <p:cNvSpPr/>
          <p:nvPr/>
        </p:nvSpPr>
        <p:spPr>
          <a:xfrm>
            <a:off x="0" y="4883150"/>
            <a:ext cx="12192000" cy="1974850"/>
          </a:xfrm>
          <a:custGeom>
            <a:gdLst>
              <a:gd name="connsiteX0" fmla="*/ 4408996 w 12191999"/>
              <a:gd name="connsiteY0" fmla="*/ 0 h 1975365"/>
              <a:gd name="connsiteX1" fmla="*/ 5790561 w 12191999"/>
              <a:gd name="connsiteY1" fmla="*/ 551581 h 1975365"/>
              <a:gd name="connsiteX2" fmla="*/ 5801495 w 12191999"/>
              <a:gd name="connsiteY2" fmla="*/ 563959 h 1975365"/>
              <a:gd name="connsiteX3" fmla="*/ 5826131 w 12191999"/>
              <a:gd name="connsiteY3" fmla="*/ 553912 h 1975365"/>
              <a:gd name="connsiteX4" fmla="*/ 6523038 w 12191999"/>
              <a:gd name="connsiteY4" fmla="*/ 434799 h 1975365"/>
              <a:gd name="connsiteX5" fmla="*/ 7789046 w 12191999"/>
              <a:gd name="connsiteY5" fmla="*/ 878743 h 1975365"/>
              <a:gd name="connsiteX6" fmla="*/ 7859692 w 12191999"/>
              <a:gd name="connsiteY6" fmla="*/ 944547 h 1975365"/>
              <a:gd name="connsiteX7" fmla="*/ 7890845 w 12191999"/>
              <a:gd name="connsiteY7" fmla="*/ 901137 h 1975365"/>
              <a:gd name="connsiteX8" fmla="*/ 9633465 w 12191999"/>
              <a:gd name="connsiteY8" fmla="*/ 116746 h 1975365"/>
              <a:gd name="connsiteX9" fmla="*/ 11376086 w 12191999"/>
              <a:gd name="connsiteY9" fmla="*/ 901137 h 1975365"/>
              <a:gd name="connsiteX10" fmla="*/ 11381374 w 12191999"/>
              <a:gd name="connsiteY10" fmla="*/ 908506 h 1975365"/>
              <a:gd name="connsiteX11" fmla="*/ 11472015 w 12191999"/>
              <a:gd name="connsiteY11" fmla="*/ 824077 h 1975365"/>
              <a:gd name="connsiteX12" fmla="*/ 12041117 w 12191999"/>
              <a:gd name="connsiteY12" fmla="*/ 499246 h 1975365"/>
              <a:gd name="connsiteX13" fmla="*/ 12191999 w 12191999"/>
              <a:gd name="connsiteY13" fmla="*/ 452495 h 1975365"/>
              <a:gd name="connsiteX14" fmla="*/ 12191999 w 12191999"/>
              <a:gd name="connsiteY14" fmla="*/ 1975365 h 1975365"/>
              <a:gd name="connsiteX15" fmla="*/ 0 w 12191999"/>
              <a:gd name="connsiteY15" fmla="*/ 1975365 h 1975365"/>
              <a:gd name="connsiteX16" fmla="*/ 0 w 12191999"/>
              <a:gd name="connsiteY16" fmla="*/ 373214 h 1975365"/>
              <a:gd name="connsiteX17" fmla="*/ 103466 w 12191999"/>
              <a:gd name="connsiteY17" fmla="*/ 416152 h 1975365"/>
              <a:gd name="connsiteX18" fmla="*/ 712248 w 12191999"/>
              <a:gd name="connsiteY18" fmla="*/ 843689 h 1975365"/>
              <a:gd name="connsiteX19" fmla="*/ 815917 w 12191999"/>
              <a:gd name="connsiteY19" fmla="*/ 961054 h 1975365"/>
              <a:gd name="connsiteX20" fmla="*/ 821465 w 12191999"/>
              <a:gd name="connsiteY20" fmla="*/ 955887 h 1975365"/>
              <a:gd name="connsiteX21" fmla="*/ 2307470 w 12191999"/>
              <a:gd name="connsiteY21" fmla="*/ 434799 h 1975365"/>
              <a:gd name="connsiteX22" fmla="*/ 2932400 w 12191999"/>
              <a:gd name="connsiteY22" fmla="*/ 514784 h 1975365"/>
              <a:gd name="connsiteX23" fmla="*/ 3033353 w 12191999"/>
              <a:gd name="connsiteY23" fmla="*/ 546065 h 1975365"/>
              <a:gd name="connsiteX24" fmla="*/ 3142988 w 12191999"/>
              <a:gd name="connsiteY24" fmla="*/ 443944 h 1975365"/>
              <a:gd name="connsiteX25" fmla="*/ 4408996 w 12191999"/>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1999" h="1975365">
                <a:moveTo>
                  <a:pt x="4408996" y="0"/>
                </a:moveTo>
                <a:cubicBezTo>
                  <a:pt x="4965206" y="0"/>
                  <a:pt x="5462174" y="214716"/>
                  <a:pt x="5790561" y="551581"/>
                </a:cubicBezTo>
                <a:lnTo>
                  <a:pt x="5801495" y="563959"/>
                </a:lnTo>
                <a:lnTo>
                  <a:pt x="5826131" y="553912"/>
                </a:lnTo>
                <a:cubicBezTo>
                  <a:pt x="6040333" y="477212"/>
                  <a:pt x="6275835" y="434799"/>
                  <a:pt x="6523038" y="434799"/>
                </a:cubicBezTo>
                <a:cubicBezTo>
                  <a:pt x="7017445" y="434799"/>
                  <a:pt x="7465046" y="604452"/>
                  <a:pt x="7789046" y="878743"/>
                </a:cubicBezTo>
                <a:lnTo>
                  <a:pt x="7859692" y="944547"/>
                </a:lnTo>
                <a:lnTo>
                  <a:pt x="7890845" y="901137"/>
                </a:lnTo>
                <a:cubicBezTo>
                  <a:pt x="8268504" y="427892"/>
                  <a:pt x="8908064" y="116746"/>
                  <a:pt x="9633465" y="116746"/>
                </a:cubicBezTo>
                <a:cubicBezTo>
                  <a:pt x="10358867" y="116746"/>
                  <a:pt x="10998426" y="427892"/>
                  <a:pt x="11376086" y="901137"/>
                </a:cubicBezTo>
                <a:lnTo>
                  <a:pt x="11381374" y="908506"/>
                </a:lnTo>
                <a:lnTo>
                  <a:pt x="11472015" y="824077"/>
                </a:lnTo>
                <a:cubicBezTo>
                  <a:pt x="11634015" y="686932"/>
                  <a:pt x="11826915" y="575946"/>
                  <a:pt x="12041117" y="499246"/>
                </a:cubicBezTo>
                <a:lnTo>
                  <a:pt x="12191999" y="452495"/>
                </a:lnTo>
                <a:lnTo>
                  <a:pt x="12191999" y="1975365"/>
                </a:lnTo>
                <a:lnTo>
                  <a:pt x="0" y="1975365"/>
                </a:lnTo>
                <a:lnTo>
                  <a:pt x="0" y="373214"/>
                </a:lnTo>
                <a:lnTo>
                  <a:pt x="103466" y="416152"/>
                </a:lnTo>
                <a:cubicBezTo>
                  <a:pt x="337103" y="525156"/>
                  <a:pt x="543613" y="670701"/>
                  <a:pt x="712248" y="843689"/>
                </a:cubicBezTo>
                <a:lnTo>
                  <a:pt x="815917" y="961054"/>
                </a:lnTo>
                <a:lnTo>
                  <a:pt x="821465" y="955887"/>
                </a:lnTo>
                <a:cubicBezTo>
                  <a:pt x="1201766" y="633932"/>
                  <a:pt x="1727148" y="434799"/>
                  <a:pt x="2307470" y="434799"/>
                </a:cubicBezTo>
                <a:cubicBezTo>
                  <a:pt x="2525090" y="434799"/>
                  <a:pt x="2734985" y="462802"/>
                  <a:pt x="2932400" y="514784"/>
                </a:cubicBezTo>
                <a:lnTo>
                  <a:pt x="3033353" y="546065"/>
                </a:lnTo>
                <a:lnTo>
                  <a:pt x="3142988" y="443944"/>
                </a:lnTo>
                <a:cubicBezTo>
                  <a:pt x="3466988" y="169652"/>
                  <a:pt x="3914590" y="0"/>
                  <a:pt x="4408996"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7">
            <a:extLst>
              <a:ext uri="{FF2B5EF4-FFF2-40B4-BE49-F238E27FC236}">
                <a16:creationId xmlns:a16="http://schemas.microsoft.com/office/drawing/2014/main" xmlns="" id="{4A3902FA-F67D-4BE4-A923-5A834D9B987C}"/>
              </a:ext>
            </a:extLst>
          </p:cNvPr>
          <p:cNvSpPr/>
          <p:nvPr/>
        </p:nvSpPr>
        <p:spPr>
          <a:xfrm>
            <a:off x="0" y="5413376"/>
            <a:ext cx="12192000" cy="1444625"/>
          </a:xfrm>
          <a:custGeom>
            <a:gdLst>
              <a:gd name="connsiteX0" fmla="*/ 3246538 w 12192001"/>
              <a:gd name="connsiteY0" fmla="*/ 0 h 1445191"/>
              <a:gd name="connsiteX1" fmla="*/ 3888381 w 12192001"/>
              <a:gd name="connsiteY1" fmla="*/ 335498 h 1445191"/>
              <a:gd name="connsiteX2" fmla="*/ 3925176 w 12192001"/>
              <a:gd name="connsiteY2" fmla="*/ 402142 h 1445191"/>
              <a:gd name="connsiteX3" fmla="*/ 4047372 w 12192001"/>
              <a:gd name="connsiteY3" fmla="*/ 336937 h 1445191"/>
              <a:gd name="connsiteX4" fmla="*/ 4348662 w 12192001"/>
              <a:gd name="connsiteY4" fmla="*/ 277137 h 1445191"/>
              <a:gd name="connsiteX5" fmla="*/ 4990506 w 12192001"/>
              <a:gd name="connsiteY5" fmla="*/ 612635 h 1445191"/>
              <a:gd name="connsiteX6" fmla="*/ 4990587 w 12192001"/>
              <a:gd name="connsiteY6" fmla="*/ 612785 h 1445191"/>
              <a:gd name="connsiteX7" fmla="*/ 5017399 w 12192001"/>
              <a:gd name="connsiteY7" fmla="*/ 564223 h 1445191"/>
              <a:gd name="connsiteX8" fmla="*/ 5836210 w 12192001"/>
              <a:gd name="connsiteY8" fmla="*/ 136221 h 1445191"/>
              <a:gd name="connsiteX9" fmla="*/ 6306886 w 12192001"/>
              <a:gd name="connsiteY9" fmla="*/ 253387 h 1445191"/>
              <a:gd name="connsiteX10" fmla="*/ 6347988 w 12192001"/>
              <a:gd name="connsiteY10" fmla="*/ 277935 h 1445191"/>
              <a:gd name="connsiteX11" fmla="*/ 6394194 w 12192001"/>
              <a:gd name="connsiteY11" fmla="*/ 222879 h 1445191"/>
              <a:gd name="connsiteX12" fmla="*/ 6941520 w 12192001"/>
              <a:gd name="connsiteY12" fmla="*/ 0 h 1445191"/>
              <a:gd name="connsiteX13" fmla="*/ 7488846 w 12192001"/>
              <a:gd name="connsiteY13" fmla="*/ 222879 h 1445191"/>
              <a:gd name="connsiteX14" fmla="*/ 7529289 w 12192001"/>
              <a:gd name="connsiteY14" fmla="*/ 271069 h 1445191"/>
              <a:gd name="connsiteX15" fmla="*/ 7537925 w 12192001"/>
              <a:gd name="connsiteY15" fmla="*/ 265911 h 1445191"/>
              <a:gd name="connsiteX16" fmla="*/ 8008603 w 12192001"/>
              <a:gd name="connsiteY16" fmla="*/ 148745 h 1445191"/>
              <a:gd name="connsiteX17" fmla="*/ 8755262 w 12192001"/>
              <a:gd name="connsiteY17" fmla="*/ 484217 h 1445191"/>
              <a:gd name="connsiteX18" fmla="*/ 8852685 w 12192001"/>
              <a:gd name="connsiteY18" fmla="*/ 615575 h 1445191"/>
              <a:gd name="connsiteX19" fmla="*/ 8854308 w 12192001"/>
              <a:gd name="connsiteY19" fmla="*/ 612634 h 1445191"/>
              <a:gd name="connsiteX20" fmla="*/ 9496151 w 12192001"/>
              <a:gd name="connsiteY20" fmla="*/ 277136 h 1445191"/>
              <a:gd name="connsiteX21" fmla="*/ 9928922 w 12192001"/>
              <a:gd name="connsiteY21" fmla="*/ 407095 h 1445191"/>
              <a:gd name="connsiteX22" fmla="*/ 9938225 w 12192001"/>
              <a:gd name="connsiteY22" fmla="*/ 414641 h 1445191"/>
              <a:gd name="connsiteX23" fmla="*/ 9981920 w 12192001"/>
              <a:gd name="connsiteY23" fmla="*/ 335498 h 1445191"/>
              <a:gd name="connsiteX24" fmla="*/ 10623763 w 12192001"/>
              <a:gd name="connsiteY24" fmla="*/ 0 h 1445191"/>
              <a:gd name="connsiteX25" fmla="*/ 11265607 w 12192001"/>
              <a:gd name="connsiteY25" fmla="*/ 335498 h 1445191"/>
              <a:gd name="connsiteX26" fmla="*/ 11291202 w 12192001"/>
              <a:gd name="connsiteY26" fmla="*/ 381858 h 1445191"/>
              <a:gd name="connsiteX27" fmla="*/ 11306415 w 12192001"/>
              <a:gd name="connsiteY27" fmla="*/ 369518 h 1445191"/>
              <a:gd name="connsiteX28" fmla="*/ 11739186 w 12192001"/>
              <a:gd name="connsiteY28" fmla="*/ 239559 h 1445191"/>
              <a:gd name="connsiteX29" fmla="*/ 12171956 w 12192001"/>
              <a:gd name="connsiteY29" fmla="*/ 369518 h 1445191"/>
              <a:gd name="connsiteX30" fmla="*/ 12192001 w 12192001"/>
              <a:gd name="connsiteY30" fmla="*/ 385777 h 1445191"/>
              <a:gd name="connsiteX31" fmla="*/ 12192001 w 12192001"/>
              <a:gd name="connsiteY31" fmla="*/ 1445191 h 1445191"/>
              <a:gd name="connsiteX32" fmla="*/ 0 w 12192001"/>
              <a:gd name="connsiteY32" fmla="*/ 1445191 h 1445191"/>
              <a:gd name="connsiteX33" fmla="*/ 0 w 12192001"/>
              <a:gd name="connsiteY33" fmla="*/ 160691 h 1445191"/>
              <a:gd name="connsiteX34" fmla="*/ 41876 w 12192001"/>
              <a:gd name="connsiteY34" fmla="*/ 184935 h 1445191"/>
              <a:gd name="connsiteX35" fmla="*/ 134451 w 12192001"/>
              <a:gd name="connsiteY35" fmla="*/ 253847 h 1445191"/>
              <a:gd name="connsiteX36" fmla="*/ 135221 w 12192001"/>
              <a:gd name="connsiteY36" fmla="*/ 253387 h 1445191"/>
              <a:gd name="connsiteX37" fmla="*/ 605900 w 12192001"/>
              <a:gd name="connsiteY37" fmla="*/ 136221 h 1445191"/>
              <a:gd name="connsiteX38" fmla="*/ 1450394 w 12192001"/>
              <a:gd name="connsiteY38" fmla="*/ 603610 h 1445191"/>
              <a:gd name="connsiteX39" fmla="*/ 1457193 w 12192001"/>
              <a:gd name="connsiteY39" fmla="*/ 617070 h 1445191"/>
              <a:gd name="connsiteX40" fmla="*/ 1531063 w 12192001"/>
              <a:gd name="connsiteY40" fmla="*/ 529051 h 1445191"/>
              <a:gd name="connsiteX41" fmla="*/ 2118933 w 12192001"/>
              <a:gd name="connsiteY41" fmla="*/ 289663 h 1445191"/>
              <a:gd name="connsiteX42" fmla="*/ 2532753 w 12192001"/>
              <a:gd name="connsiteY42" fmla="*/ 397949 h 1445191"/>
              <a:gd name="connsiteX43" fmla="*/ 2559976 w 12192001"/>
              <a:gd name="connsiteY43" fmla="*/ 416495 h 1445191"/>
              <a:gd name="connsiteX44" fmla="*/ 2604696 w 12192001"/>
              <a:gd name="connsiteY44" fmla="*/ 335498 h 1445191"/>
              <a:gd name="connsiteX45" fmla="*/ 3246538 w 12192001"/>
              <a:gd name="connsiteY4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2192001" h="1445191">
                <a:moveTo>
                  <a:pt x="3246538" y="0"/>
                </a:moveTo>
                <a:cubicBezTo>
                  <a:pt x="3513718" y="0"/>
                  <a:pt x="3749281" y="133083"/>
                  <a:pt x="3888381" y="335498"/>
                </a:cubicBezTo>
                <a:lnTo>
                  <a:pt x="3925176" y="402142"/>
                </a:lnTo>
                <a:lnTo>
                  <a:pt x="4047372" y="336937"/>
                </a:lnTo>
                <a:cubicBezTo>
                  <a:pt x="4139977" y="298430"/>
                  <a:pt x="4241791" y="277137"/>
                  <a:pt x="4348662" y="277137"/>
                </a:cubicBezTo>
                <a:cubicBezTo>
                  <a:pt x="4615842" y="277137"/>
                  <a:pt x="4851406" y="410220"/>
                  <a:pt x="4990506" y="612635"/>
                </a:cubicBezTo>
                <a:lnTo>
                  <a:pt x="4990587" y="612785"/>
                </a:lnTo>
                <a:lnTo>
                  <a:pt x="5017399" y="564223"/>
                </a:lnTo>
                <a:cubicBezTo>
                  <a:pt x="5194852" y="305997"/>
                  <a:pt x="5495363" y="136221"/>
                  <a:pt x="5836210" y="136221"/>
                </a:cubicBezTo>
                <a:cubicBezTo>
                  <a:pt x="6006632" y="136221"/>
                  <a:pt x="6166972" y="178665"/>
                  <a:pt x="6306886" y="253387"/>
                </a:cubicBezTo>
                <a:lnTo>
                  <a:pt x="6347988" y="277935"/>
                </a:lnTo>
                <a:lnTo>
                  <a:pt x="6394194" y="222879"/>
                </a:lnTo>
                <a:cubicBezTo>
                  <a:pt x="6534266" y="85173"/>
                  <a:pt x="6727776" y="0"/>
                  <a:pt x="6941520" y="0"/>
                </a:cubicBezTo>
                <a:cubicBezTo>
                  <a:pt x="7155263" y="0"/>
                  <a:pt x="7348773" y="85173"/>
                  <a:pt x="7488846" y="222879"/>
                </a:cubicBezTo>
                <a:lnTo>
                  <a:pt x="7529289" y="271069"/>
                </a:lnTo>
                <a:lnTo>
                  <a:pt x="7537925" y="265911"/>
                </a:lnTo>
                <a:cubicBezTo>
                  <a:pt x="7677840" y="191189"/>
                  <a:pt x="7838181" y="148745"/>
                  <a:pt x="8008603" y="148745"/>
                </a:cubicBezTo>
                <a:cubicBezTo>
                  <a:pt x="8306843" y="148745"/>
                  <a:pt x="8574203" y="278730"/>
                  <a:pt x="8755262" y="484217"/>
                </a:cubicBezTo>
                <a:lnTo>
                  <a:pt x="8852685" y="615575"/>
                </a:lnTo>
                <a:lnTo>
                  <a:pt x="8854308" y="612634"/>
                </a:lnTo>
                <a:cubicBezTo>
                  <a:pt x="8993408" y="410219"/>
                  <a:pt x="9228971" y="277136"/>
                  <a:pt x="9496151" y="277136"/>
                </a:cubicBezTo>
                <a:cubicBezTo>
                  <a:pt x="9656459" y="277136"/>
                  <a:pt x="9805385" y="325046"/>
                  <a:pt x="9928922" y="407095"/>
                </a:cubicBezTo>
                <a:lnTo>
                  <a:pt x="9938225" y="414641"/>
                </a:lnTo>
                <a:lnTo>
                  <a:pt x="9981920" y="335498"/>
                </a:lnTo>
                <a:cubicBezTo>
                  <a:pt x="10121021" y="133083"/>
                  <a:pt x="10356583" y="0"/>
                  <a:pt x="10623763" y="0"/>
                </a:cubicBezTo>
                <a:cubicBezTo>
                  <a:pt x="10890944" y="0"/>
                  <a:pt x="11126506" y="133083"/>
                  <a:pt x="11265607" y="335498"/>
                </a:cubicBezTo>
                <a:lnTo>
                  <a:pt x="11291202" y="381858"/>
                </a:lnTo>
                <a:lnTo>
                  <a:pt x="11306415" y="369518"/>
                </a:lnTo>
                <a:cubicBezTo>
                  <a:pt x="11429952" y="287469"/>
                  <a:pt x="11578878" y="239559"/>
                  <a:pt x="11739186" y="239559"/>
                </a:cubicBezTo>
                <a:cubicBezTo>
                  <a:pt x="11899494" y="239559"/>
                  <a:pt x="12048420" y="287469"/>
                  <a:pt x="12171956" y="369518"/>
                </a:cubicBezTo>
                <a:lnTo>
                  <a:pt x="12192001" y="385777"/>
                </a:lnTo>
                <a:lnTo>
                  <a:pt x="12192001" y="1445191"/>
                </a:lnTo>
                <a:lnTo>
                  <a:pt x="0" y="1445191"/>
                </a:lnTo>
                <a:lnTo>
                  <a:pt x="0" y="160691"/>
                </a:lnTo>
                <a:lnTo>
                  <a:pt x="41876" y="184935"/>
                </a:lnTo>
                <a:lnTo>
                  <a:pt x="134451" y="253847"/>
                </a:lnTo>
                <a:lnTo>
                  <a:pt x="135221" y="253387"/>
                </a:lnTo>
                <a:cubicBezTo>
                  <a:pt x="275136" y="178665"/>
                  <a:pt x="435476" y="136221"/>
                  <a:pt x="605900" y="136221"/>
                </a:cubicBezTo>
                <a:cubicBezTo>
                  <a:pt x="963788" y="136221"/>
                  <a:pt x="1277208" y="323399"/>
                  <a:pt x="1450394" y="603610"/>
                </a:cubicBezTo>
                <a:lnTo>
                  <a:pt x="1457193" y="617070"/>
                </a:lnTo>
                <a:lnTo>
                  <a:pt x="1531063" y="529051"/>
                </a:lnTo>
                <a:cubicBezTo>
                  <a:pt x="1681511" y="381145"/>
                  <a:pt x="1889354" y="289663"/>
                  <a:pt x="2118933" y="289663"/>
                </a:cubicBezTo>
                <a:cubicBezTo>
                  <a:pt x="2269592" y="289663"/>
                  <a:pt x="2410892" y="329061"/>
                  <a:pt x="2532753" y="397949"/>
                </a:cubicBezTo>
                <a:lnTo>
                  <a:pt x="2559976" y="416495"/>
                </a:lnTo>
                <a:lnTo>
                  <a:pt x="2604696" y="335498"/>
                </a:lnTo>
                <a:cubicBezTo>
                  <a:pt x="2743795" y="133083"/>
                  <a:pt x="2979358" y="0"/>
                  <a:pt x="3246538"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形状 8">
            <a:extLst>
              <a:ext uri="{FF2B5EF4-FFF2-40B4-BE49-F238E27FC236}">
                <a16:creationId xmlns:a16="http://schemas.microsoft.com/office/drawing/2014/main" xmlns="" id="{24910576-31B4-4CDF-BBA6-36FB494098CC}"/>
              </a:ext>
            </a:extLst>
          </p:cNvPr>
          <p:cNvSpPr/>
          <p:nvPr/>
        </p:nvSpPr>
        <p:spPr>
          <a:xfrm>
            <a:off x="0" y="5724526"/>
            <a:ext cx="12192000" cy="1133475"/>
          </a:xfrm>
          <a:custGeom>
            <a:gdLst>
              <a:gd name="connsiteX0" fmla="*/ 4783442 w 12192001"/>
              <a:gd name="connsiteY0" fmla="*/ 0 h 1133339"/>
              <a:gd name="connsiteX1" fmla="*/ 5390536 w 12192001"/>
              <a:gd name="connsiteY1" fmla="*/ 268294 h 1133339"/>
              <a:gd name="connsiteX2" fmla="*/ 5418659 w 12192001"/>
              <a:gd name="connsiteY2" fmla="*/ 311359 h 1133339"/>
              <a:gd name="connsiteX3" fmla="*/ 5445718 w 12192001"/>
              <a:gd name="connsiteY3" fmla="*/ 309092 h 1133339"/>
              <a:gd name="connsiteX4" fmla="*/ 5966086 w 12192001"/>
              <a:gd name="connsiteY4" fmla="*/ 539058 h 1133339"/>
              <a:gd name="connsiteX5" fmla="*/ 5998471 w 12192001"/>
              <a:gd name="connsiteY5" fmla="*/ 588645 h 1133339"/>
              <a:gd name="connsiteX6" fmla="*/ 6084786 w 12192001"/>
              <a:gd name="connsiteY6" fmla="*/ 549703 h 1133339"/>
              <a:gd name="connsiteX7" fmla="*/ 6329055 w 12192001"/>
              <a:gd name="connsiteY7" fmla="*/ 508714 h 1133339"/>
              <a:gd name="connsiteX8" fmla="*/ 6382291 w 12192001"/>
              <a:gd name="connsiteY8" fmla="*/ 512618 h 1133339"/>
              <a:gd name="connsiteX9" fmla="*/ 6419886 w 12192001"/>
              <a:gd name="connsiteY9" fmla="*/ 474742 h 1133339"/>
              <a:gd name="connsiteX10" fmla="*/ 6863627 w 12192001"/>
              <a:gd name="connsiteY10" fmla="*/ 321971 h 1133339"/>
              <a:gd name="connsiteX11" fmla="*/ 7107895 w 12192001"/>
              <a:gd name="connsiteY11" fmla="*/ 362960 h 1133339"/>
              <a:gd name="connsiteX12" fmla="*/ 7202810 w 12192001"/>
              <a:gd name="connsiteY12" fmla="*/ 405780 h 1133339"/>
              <a:gd name="connsiteX13" fmla="*/ 7213903 w 12192001"/>
              <a:gd name="connsiteY13" fmla="*/ 398172 h 1133339"/>
              <a:gd name="connsiteX14" fmla="*/ 7564766 w 12192001"/>
              <a:gd name="connsiteY14" fmla="*/ 309092 h 1133339"/>
              <a:gd name="connsiteX15" fmla="*/ 8008506 w 12192001"/>
              <a:gd name="connsiteY15" fmla="*/ 461863 h 1133339"/>
              <a:gd name="connsiteX16" fmla="*/ 8052822 w 12192001"/>
              <a:gd name="connsiteY16" fmla="*/ 506507 h 1133339"/>
              <a:gd name="connsiteX17" fmla="*/ 8060557 w 12192001"/>
              <a:gd name="connsiteY17" fmla="*/ 501203 h 1133339"/>
              <a:gd name="connsiteX18" fmla="*/ 8411422 w 12192001"/>
              <a:gd name="connsiteY18" fmla="*/ 412123 h 1133339"/>
              <a:gd name="connsiteX19" fmla="*/ 8989649 w 12192001"/>
              <a:gd name="connsiteY19" fmla="*/ 730689 h 1133339"/>
              <a:gd name="connsiteX20" fmla="*/ 8994011 w 12192001"/>
              <a:gd name="connsiteY20" fmla="*/ 742369 h 1133339"/>
              <a:gd name="connsiteX21" fmla="*/ 9000624 w 12192001"/>
              <a:gd name="connsiteY21" fmla="*/ 732242 h 1133339"/>
              <a:gd name="connsiteX22" fmla="*/ 9520993 w 12192001"/>
              <a:gd name="connsiteY22" fmla="*/ 502276 h 1133339"/>
              <a:gd name="connsiteX23" fmla="*/ 9736762 w 12192001"/>
              <a:gd name="connsiteY23" fmla="*/ 533926 h 1133339"/>
              <a:gd name="connsiteX24" fmla="*/ 9822666 w 12192001"/>
              <a:gd name="connsiteY24" fmla="*/ 567236 h 1133339"/>
              <a:gd name="connsiteX25" fmla="*/ 9849091 w 12192001"/>
              <a:gd name="connsiteY25" fmla="*/ 526771 h 1133339"/>
              <a:gd name="connsiteX26" fmla="*/ 10216623 w 12192001"/>
              <a:gd name="connsiteY26" fmla="*/ 364348 h 1133339"/>
              <a:gd name="connsiteX27" fmla="*/ 10584155 w 12192001"/>
              <a:gd name="connsiteY27" fmla="*/ 526771 h 1133339"/>
              <a:gd name="connsiteX28" fmla="*/ 10607270 w 12192001"/>
              <a:gd name="connsiteY28" fmla="*/ 562169 h 1133339"/>
              <a:gd name="connsiteX29" fmla="*/ 10634903 w 12192001"/>
              <a:gd name="connsiteY29" fmla="*/ 549703 h 1133339"/>
              <a:gd name="connsiteX30" fmla="*/ 10879171 w 12192001"/>
              <a:gd name="connsiteY30" fmla="*/ 508714 h 1133339"/>
              <a:gd name="connsiteX31" fmla="*/ 11415862 w 12192001"/>
              <a:gd name="connsiteY31" fmla="*/ 759843 h 1133339"/>
              <a:gd name="connsiteX32" fmla="*/ 11427708 w 12192001"/>
              <a:gd name="connsiteY32" fmla="*/ 779672 h 1133339"/>
              <a:gd name="connsiteX33" fmla="*/ 11443598 w 12192001"/>
              <a:gd name="connsiteY33" fmla="*/ 737128 h 1133339"/>
              <a:gd name="connsiteX34" fmla="*/ 12021824 w 12192001"/>
              <a:gd name="connsiteY34" fmla="*/ 418562 h 1133339"/>
              <a:gd name="connsiteX35" fmla="*/ 12148296 w 12192001"/>
              <a:gd name="connsiteY35" fmla="*/ 429159 h 1133339"/>
              <a:gd name="connsiteX36" fmla="*/ 12192001 w 12192001"/>
              <a:gd name="connsiteY36" fmla="*/ 440435 h 1133339"/>
              <a:gd name="connsiteX37" fmla="*/ 12192001 w 12192001"/>
              <a:gd name="connsiteY37" fmla="*/ 1133339 h 1133339"/>
              <a:gd name="connsiteX38" fmla="*/ 0 w 12192001"/>
              <a:gd name="connsiteY38" fmla="*/ 1133339 h 1133339"/>
              <a:gd name="connsiteX39" fmla="*/ 0 w 12192001"/>
              <a:gd name="connsiteY39" fmla="*/ 510365 h 1133339"/>
              <a:gd name="connsiteX40" fmla="*/ 22512 w 12192001"/>
              <a:gd name="connsiteY40" fmla="*/ 508714 h 1133339"/>
              <a:gd name="connsiteX41" fmla="*/ 497027 w 12192001"/>
              <a:gd name="connsiteY41" fmla="*/ 688964 h 1133339"/>
              <a:gd name="connsiteX42" fmla="*/ 501680 w 12192001"/>
              <a:gd name="connsiteY42" fmla="*/ 694269 h 1133339"/>
              <a:gd name="connsiteX43" fmla="*/ 518573 w 12192001"/>
              <a:gd name="connsiteY43" fmla="*/ 668401 h 1133339"/>
              <a:gd name="connsiteX44" fmla="*/ 1083912 w 12192001"/>
              <a:gd name="connsiteY44" fmla="*/ 418562 h 1133339"/>
              <a:gd name="connsiteX45" fmla="*/ 1349289 w 12192001"/>
              <a:gd name="connsiteY45" fmla="*/ 463094 h 1133339"/>
              <a:gd name="connsiteX46" fmla="*/ 1420528 w 12192001"/>
              <a:gd name="connsiteY46" fmla="*/ 495232 h 1133339"/>
              <a:gd name="connsiteX47" fmla="*/ 1453652 w 12192001"/>
              <a:gd name="connsiteY47" fmla="*/ 461863 h 1133339"/>
              <a:gd name="connsiteX48" fmla="*/ 1897391 w 12192001"/>
              <a:gd name="connsiteY48" fmla="*/ 309092 h 1133339"/>
              <a:gd name="connsiteX49" fmla="*/ 2141659 w 12192001"/>
              <a:gd name="connsiteY49" fmla="*/ 350081 h 1133339"/>
              <a:gd name="connsiteX50" fmla="*/ 2242051 w 12192001"/>
              <a:gd name="connsiteY50" fmla="*/ 395372 h 1133339"/>
              <a:gd name="connsiteX51" fmla="*/ 2306042 w 12192001"/>
              <a:gd name="connsiteY51" fmla="*/ 366503 h 1133339"/>
              <a:gd name="connsiteX52" fmla="*/ 2571419 w 12192001"/>
              <a:gd name="connsiteY52" fmla="*/ 321971 h 1133339"/>
              <a:gd name="connsiteX53" fmla="*/ 3199618 w 12192001"/>
              <a:gd name="connsiteY53" fmla="*/ 668067 h 1133339"/>
              <a:gd name="connsiteX54" fmla="*/ 3225139 w 12192001"/>
              <a:gd name="connsiteY54" fmla="*/ 736404 h 1133339"/>
              <a:gd name="connsiteX55" fmla="*/ 3242934 w 12192001"/>
              <a:gd name="connsiteY55" fmla="*/ 731813 h 1133339"/>
              <a:gd name="connsiteX56" fmla="*/ 3369406 w 12192001"/>
              <a:gd name="connsiteY56" fmla="*/ 721216 h 1133339"/>
              <a:gd name="connsiteX57" fmla="*/ 3391102 w 12192001"/>
              <a:gd name="connsiteY57" fmla="*/ 722353 h 1133339"/>
              <a:gd name="connsiteX58" fmla="*/ 3426468 w 12192001"/>
              <a:gd name="connsiteY58" fmla="*/ 627658 h 1133339"/>
              <a:gd name="connsiteX59" fmla="*/ 4004695 w 12192001"/>
              <a:gd name="connsiteY59" fmla="*/ 309092 h 1133339"/>
              <a:gd name="connsiteX60" fmla="*/ 4131167 w 12192001"/>
              <a:gd name="connsiteY60" fmla="*/ 319689 h 1133339"/>
              <a:gd name="connsiteX61" fmla="*/ 4141105 w 12192001"/>
              <a:gd name="connsiteY61" fmla="*/ 322253 h 1133339"/>
              <a:gd name="connsiteX62" fmla="*/ 4176342 w 12192001"/>
              <a:gd name="connsiteY62" fmla="*/ 268294 h 1133339"/>
              <a:gd name="connsiteX63" fmla="*/ 4783442 w 12192001"/>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1" h="1133339">
                <a:moveTo>
                  <a:pt x="4783442" y="0"/>
                </a:moveTo>
                <a:cubicBezTo>
                  <a:pt x="5036157" y="0"/>
                  <a:pt x="5258967" y="106424"/>
                  <a:pt x="5390536" y="268294"/>
                </a:cubicBezTo>
                <a:lnTo>
                  <a:pt x="5418659" y="311359"/>
                </a:lnTo>
                <a:lnTo>
                  <a:pt x="5445718" y="309092"/>
                </a:lnTo>
                <a:cubicBezTo>
                  <a:pt x="5662331" y="309092"/>
                  <a:pt x="5853314" y="400313"/>
                  <a:pt x="5966086" y="539058"/>
                </a:cubicBezTo>
                <a:lnTo>
                  <a:pt x="5998471" y="588645"/>
                </a:lnTo>
                <a:lnTo>
                  <a:pt x="6084786" y="549703"/>
                </a:lnTo>
                <a:cubicBezTo>
                  <a:pt x="6159865" y="523309"/>
                  <a:pt x="6242409" y="508714"/>
                  <a:pt x="6329055" y="508714"/>
                </a:cubicBezTo>
                <a:lnTo>
                  <a:pt x="6382291" y="512618"/>
                </a:lnTo>
                <a:lnTo>
                  <a:pt x="6419886" y="474742"/>
                </a:lnTo>
                <a:cubicBezTo>
                  <a:pt x="6533449" y="380352"/>
                  <a:pt x="6690336" y="321971"/>
                  <a:pt x="6863627" y="321971"/>
                </a:cubicBezTo>
                <a:cubicBezTo>
                  <a:pt x="6950273" y="321971"/>
                  <a:pt x="7032817" y="336566"/>
                  <a:pt x="7107895" y="362960"/>
                </a:cubicBezTo>
                <a:lnTo>
                  <a:pt x="7202810" y="405780"/>
                </a:lnTo>
                <a:lnTo>
                  <a:pt x="7213903" y="398172"/>
                </a:lnTo>
                <a:cubicBezTo>
                  <a:pt x="7314059" y="341931"/>
                  <a:pt x="7434800" y="309092"/>
                  <a:pt x="7564766" y="309092"/>
                </a:cubicBezTo>
                <a:cubicBezTo>
                  <a:pt x="7738057" y="309092"/>
                  <a:pt x="7894943" y="367473"/>
                  <a:pt x="8008506" y="461863"/>
                </a:cubicBezTo>
                <a:lnTo>
                  <a:pt x="8052822" y="506507"/>
                </a:lnTo>
                <a:lnTo>
                  <a:pt x="8060557" y="501203"/>
                </a:lnTo>
                <a:cubicBezTo>
                  <a:pt x="8160713" y="444962"/>
                  <a:pt x="8281454" y="412123"/>
                  <a:pt x="8411422" y="412123"/>
                </a:cubicBezTo>
                <a:cubicBezTo>
                  <a:pt x="8671358" y="412123"/>
                  <a:pt x="8894382" y="543481"/>
                  <a:pt x="8989649" y="730689"/>
                </a:cubicBezTo>
                <a:lnTo>
                  <a:pt x="8994011" y="742369"/>
                </a:lnTo>
                <a:lnTo>
                  <a:pt x="9000624" y="732242"/>
                </a:lnTo>
                <a:cubicBezTo>
                  <a:pt x="9113399" y="593497"/>
                  <a:pt x="9304380" y="502276"/>
                  <a:pt x="9520993" y="502276"/>
                </a:cubicBezTo>
                <a:cubicBezTo>
                  <a:pt x="9596808" y="502276"/>
                  <a:pt x="9669483" y="513450"/>
                  <a:pt x="9736762" y="533926"/>
                </a:cubicBezTo>
                <a:lnTo>
                  <a:pt x="9822666" y="567236"/>
                </a:lnTo>
                <a:lnTo>
                  <a:pt x="9849091" y="526771"/>
                </a:lnTo>
                <a:cubicBezTo>
                  <a:pt x="9928743" y="428776"/>
                  <a:pt x="10063630" y="364348"/>
                  <a:pt x="10216623" y="364348"/>
                </a:cubicBezTo>
                <a:cubicBezTo>
                  <a:pt x="10369615" y="364348"/>
                  <a:pt x="10504503" y="428776"/>
                  <a:pt x="10584155" y="526771"/>
                </a:cubicBezTo>
                <a:lnTo>
                  <a:pt x="10607270" y="562169"/>
                </a:lnTo>
                <a:lnTo>
                  <a:pt x="10634903" y="549703"/>
                </a:lnTo>
                <a:cubicBezTo>
                  <a:pt x="10709981" y="523309"/>
                  <a:pt x="10792525" y="508714"/>
                  <a:pt x="10879171" y="508714"/>
                </a:cubicBezTo>
                <a:cubicBezTo>
                  <a:pt x="11106615" y="508714"/>
                  <a:pt x="11305799" y="609285"/>
                  <a:pt x="11415862" y="759843"/>
                </a:cubicBezTo>
                <a:lnTo>
                  <a:pt x="11427708" y="779672"/>
                </a:lnTo>
                <a:lnTo>
                  <a:pt x="11443598" y="737128"/>
                </a:lnTo>
                <a:cubicBezTo>
                  <a:pt x="11538863" y="549920"/>
                  <a:pt x="11761888" y="418562"/>
                  <a:pt x="12021824" y="418562"/>
                </a:cubicBezTo>
                <a:cubicBezTo>
                  <a:pt x="12065147" y="418562"/>
                  <a:pt x="12107444" y="422211"/>
                  <a:pt x="12148296" y="429159"/>
                </a:cubicBezTo>
                <a:lnTo>
                  <a:pt x="12192001" y="440435"/>
                </a:lnTo>
                <a:lnTo>
                  <a:pt x="12192001" y="1133339"/>
                </a:lnTo>
                <a:lnTo>
                  <a:pt x="0" y="1133339"/>
                </a:lnTo>
                <a:lnTo>
                  <a:pt x="0" y="510365"/>
                </a:lnTo>
                <a:lnTo>
                  <a:pt x="22512" y="508714"/>
                </a:lnTo>
                <a:cubicBezTo>
                  <a:pt x="212048" y="508714"/>
                  <a:pt x="381960" y="578555"/>
                  <a:pt x="497027" y="688964"/>
                </a:cubicBezTo>
                <a:lnTo>
                  <a:pt x="501680" y="694269"/>
                </a:lnTo>
                <a:lnTo>
                  <a:pt x="518573" y="668401"/>
                </a:lnTo>
                <a:cubicBezTo>
                  <a:pt x="641094" y="517666"/>
                  <a:pt x="848579" y="418562"/>
                  <a:pt x="1083912" y="418562"/>
                </a:cubicBezTo>
                <a:cubicBezTo>
                  <a:pt x="1178045" y="418562"/>
                  <a:pt x="1267722" y="434418"/>
                  <a:pt x="1349289" y="463094"/>
                </a:cubicBezTo>
                <a:lnTo>
                  <a:pt x="1420528" y="495232"/>
                </a:lnTo>
                <a:lnTo>
                  <a:pt x="1453652" y="461863"/>
                </a:lnTo>
                <a:cubicBezTo>
                  <a:pt x="1567215" y="367473"/>
                  <a:pt x="1724100" y="309092"/>
                  <a:pt x="1897391" y="309092"/>
                </a:cubicBezTo>
                <a:cubicBezTo>
                  <a:pt x="1984036" y="309092"/>
                  <a:pt x="2066580" y="323687"/>
                  <a:pt x="2141659" y="350081"/>
                </a:cubicBezTo>
                <a:lnTo>
                  <a:pt x="2242051" y="395372"/>
                </a:lnTo>
                <a:lnTo>
                  <a:pt x="2306042" y="366503"/>
                </a:lnTo>
                <a:cubicBezTo>
                  <a:pt x="2387609" y="337827"/>
                  <a:pt x="2477286" y="321971"/>
                  <a:pt x="2571419" y="321971"/>
                </a:cubicBezTo>
                <a:cubicBezTo>
                  <a:pt x="2853820" y="321971"/>
                  <a:pt x="3096119" y="464681"/>
                  <a:pt x="3199618" y="668067"/>
                </a:cubicBezTo>
                <a:lnTo>
                  <a:pt x="3225139" y="736404"/>
                </a:lnTo>
                <a:lnTo>
                  <a:pt x="3242934" y="731813"/>
                </a:lnTo>
                <a:cubicBezTo>
                  <a:pt x="3283786" y="724865"/>
                  <a:pt x="3326083" y="721216"/>
                  <a:pt x="3369406" y="721216"/>
                </a:cubicBezTo>
                <a:lnTo>
                  <a:pt x="3391102" y="722353"/>
                </a:lnTo>
                <a:lnTo>
                  <a:pt x="3426468" y="627658"/>
                </a:lnTo>
                <a:cubicBezTo>
                  <a:pt x="3521734" y="440450"/>
                  <a:pt x="3744758" y="309092"/>
                  <a:pt x="4004695" y="309092"/>
                </a:cubicBezTo>
                <a:cubicBezTo>
                  <a:pt x="4048018" y="309092"/>
                  <a:pt x="4090315" y="312741"/>
                  <a:pt x="4131167" y="319689"/>
                </a:cubicBezTo>
                <a:lnTo>
                  <a:pt x="4141105" y="322253"/>
                </a:lnTo>
                <a:lnTo>
                  <a:pt x="4176342" y="268294"/>
                </a:lnTo>
                <a:cubicBezTo>
                  <a:pt x="4307913" y="106424"/>
                  <a:pt x="4530723" y="0"/>
                  <a:pt x="4783442" y="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6" name="任意多边形 19">
            <a:extLst>
              <a:ext uri="{FF2B5EF4-FFF2-40B4-BE49-F238E27FC236}">
                <a16:creationId xmlns:a16="http://schemas.microsoft.com/office/drawing/2014/main" xmlns="" id="{529BD9E2-6769-4CE1-9F8D-704B2A8FF193}"/>
              </a:ext>
            </a:extLst>
          </p:cNvPr>
          <p:cNvSpPr/>
          <p:nvPr/>
        </p:nvSpPr>
        <p:spPr>
          <a:xfrm rot="20700000" flipH="1">
            <a:off x="7818968" y="727075"/>
            <a:ext cx="1183217" cy="61277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4283115" y="2658508"/>
            <a:ext cx="5514879" cy="757130"/>
          </a:xfrm>
        </p:spPr>
        <p:txBody>
          <a:bodyPr anchor="b">
            <a:normAutofit/>
          </a:bodyPr>
          <a:lstStyle>
            <a:lvl1pPr>
              <a:defRPr sz="3600">
                <a:solidFill>
                  <a:schemeClr val="bg1"/>
                </a:solidFill>
              </a:defRPr>
            </a:lvl1pPr>
          </a:lstStyle>
          <a:p>
            <a:r>
              <a:rPr lang="zh-CN" altLang="en-US" noProof="1"/>
              <a:t>单击此处编辑母版标题样式</a:t>
            </a:r>
          </a:p>
        </p:txBody>
      </p:sp>
      <p:sp>
        <p:nvSpPr>
          <p:cNvPr id="3" name="文本占位符 2"/>
          <p:cNvSpPr>
            <a:spLocks noGrp="1"/>
          </p:cNvSpPr>
          <p:nvPr>
            <p:ph type="body" idx="1"/>
          </p:nvPr>
        </p:nvSpPr>
        <p:spPr>
          <a:xfrm>
            <a:off x="4283115" y="3452786"/>
            <a:ext cx="5514879" cy="424732"/>
          </a:xfrm>
        </p:spPr>
        <p:txBody>
          <a:bodyPr>
            <a:normAutofit/>
          </a:bodyPr>
          <a:lstStyle>
            <a:lvl1pPr marL="0" indent="0">
              <a:buNone/>
              <a:defRPr sz="18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17" name="日期占位符 3">
            <a:extLst>
              <a:ext uri="{FF2B5EF4-FFF2-40B4-BE49-F238E27FC236}">
                <a16:creationId xmlns:a16="http://schemas.microsoft.com/office/drawing/2014/main" xmlns="" id="{7D1CEAA9-2B2C-4C94-9191-82C85B2D68BB}"/>
              </a:ext>
            </a:extLst>
          </p:cNvPr>
          <p:cNvSpPr>
            <a:spLocks noGrp="1"/>
          </p:cNvSpPr>
          <p:nvPr>
            <p:ph type="dt" sz="half" idx="10"/>
          </p:nvPr>
        </p:nvSpPr>
        <p:spPr/>
        <p:txBody>
          <a:bodyPr/>
          <a:lstStyle>
            <a:lvl1pPr>
              <a:defRPr sz="1200"/>
            </a:lvl1pPr>
          </a:lstStyle>
          <a:p>
            <a:pPr>
              <a:defRPr/>
            </a:pPr>
            <a:endParaRPr lang="zh-CN" altLang="zh-CN"/>
          </a:p>
        </p:txBody>
      </p:sp>
      <p:sp>
        <p:nvSpPr>
          <p:cNvPr id="18" name="页脚占位符 4">
            <a:extLst>
              <a:ext uri="{FF2B5EF4-FFF2-40B4-BE49-F238E27FC236}">
                <a16:creationId xmlns:a16="http://schemas.microsoft.com/office/drawing/2014/main" xmlns="" id="{EBB12B90-92F8-488B-BEFF-4562DB969008}"/>
              </a:ext>
            </a:extLst>
          </p:cNvPr>
          <p:cNvSpPr>
            <a:spLocks noGrp="1"/>
          </p:cNvSpPr>
          <p:nvPr>
            <p:ph type="ftr" sz="quarter" idx="11"/>
          </p:nvPr>
        </p:nvSpPr>
        <p:spPr/>
        <p:txBody>
          <a:bodyPr/>
          <a:lstStyle>
            <a:lvl1pPr>
              <a:defRPr sz="1200"/>
            </a:lvl1pPr>
          </a:lstStyle>
          <a:p>
            <a:pPr>
              <a:defRPr/>
            </a:pPr>
            <a:endParaRPr lang="zh-CN" altLang="zh-CN"/>
          </a:p>
        </p:txBody>
      </p:sp>
      <p:sp>
        <p:nvSpPr>
          <p:cNvPr id="19" name="灯片编号占位符 5">
            <a:extLst>
              <a:ext uri="{FF2B5EF4-FFF2-40B4-BE49-F238E27FC236}">
                <a16:creationId xmlns:a16="http://schemas.microsoft.com/office/drawing/2014/main" xmlns="" id="{71BEA32C-771F-4845-9BCE-58D17406F809}"/>
              </a:ext>
            </a:extLst>
          </p:cNvPr>
          <p:cNvSpPr>
            <a:spLocks noGrp="1"/>
          </p:cNvSpPr>
          <p:nvPr>
            <p:ph type="sldNum" sz="quarter" idx="12"/>
          </p:nvPr>
        </p:nvSpPr>
        <p:spPr/>
        <p:txBody>
          <a:bodyPr/>
          <a:lstStyle>
            <a:lvl1pPr>
              <a:defRPr/>
            </a:lvl1pPr>
          </a:lstStyle>
          <a:p>
            <a:fld id="{62895DF0-F914-41F0-9C72-F11BF9E9AFEB}" type="slidenum">
              <a:rPr lang="zh-CN" altLang="zh-CN"/>
              <a:t>‹#›</a:t>
            </a:fld>
            <a:endParaRPr lang="zh-CN" altLang="zh-CN"/>
          </a:p>
        </p:txBody>
      </p:sp>
    </p:spTree>
    <p:extLst>
      <p:ext uri="{BB962C8B-B14F-4D97-AF65-F5344CB8AC3E}">
        <p14:creationId xmlns:p14="http://schemas.microsoft.com/office/powerpoint/2010/main" val="446216497"/>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noProof="1"/>
              <a:t>单击此处编辑母版标题样式</a:t>
            </a:r>
          </a:p>
        </p:txBody>
      </p:sp>
      <p:sp>
        <p:nvSpPr>
          <p:cNvPr id="3" name="内容占位符 2"/>
          <p:cNvSpPr>
            <a:spLocks noGrp="1"/>
          </p:cNvSpPr>
          <p:nvPr>
            <p:ph sz="half" idx="1"/>
          </p:nvPr>
        </p:nvSpPr>
        <p:spPr>
          <a:xfrm>
            <a:off x="838200" y="1825625"/>
            <a:ext cx="5181600" cy="4351338"/>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825625"/>
            <a:ext cx="5181600" cy="4351338"/>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a:extLst>
              <a:ext uri="{FF2B5EF4-FFF2-40B4-BE49-F238E27FC236}">
                <a16:creationId xmlns:a16="http://schemas.microsoft.com/office/drawing/2014/main" xmlns="" id="{ADCE1D3E-F9E0-4CB4-8136-723D1E29056F}"/>
              </a:ext>
            </a:extLst>
          </p:cNvPr>
          <p:cNvSpPr>
            <a:spLocks noGrp="1"/>
          </p:cNvSpPr>
          <p:nvPr>
            <p:ph type="dt" sz="half" idx="10"/>
          </p:nvPr>
        </p:nvSpPr>
        <p:spPr/>
        <p:txBody>
          <a:bodyPr/>
          <a:lstStyle>
            <a:lvl1pPr>
              <a:defRPr/>
            </a:lvl1pPr>
          </a:lstStyle>
          <a:p>
            <a:pPr>
              <a:defRPr/>
            </a:pPr>
            <a:endParaRPr lang="zh-CN" altLang="zh-CN"/>
          </a:p>
        </p:txBody>
      </p:sp>
      <p:sp>
        <p:nvSpPr>
          <p:cNvPr id="6" name="页脚占位符 4">
            <a:extLst>
              <a:ext uri="{FF2B5EF4-FFF2-40B4-BE49-F238E27FC236}">
                <a16:creationId xmlns:a16="http://schemas.microsoft.com/office/drawing/2014/main" xmlns="" id="{54A42EA2-3E6A-48F1-A617-6F0217A0E64D}"/>
              </a:ext>
            </a:extLst>
          </p:cNvPr>
          <p:cNvSpPr>
            <a:spLocks noGrp="1"/>
          </p:cNvSpPr>
          <p:nvPr>
            <p:ph type="ftr" sz="quarter" idx="11"/>
          </p:nvPr>
        </p:nvSpPr>
        <p:spPr/>
        <p:txBody>
          <a:bodyPr/>
          <a:lstStyle>
            <a:lvl1pPr>
              <a:defRPr/>
            </a:lvl1pPr>
          </a:lstStyle>
          <a:p>
            <a:pPr>
              <a:defRPr/>
            </a:pPr>
            <a:endParaRPr lang="zh-CN" altLang="zh-CN"/>
          </a:p>
        </p:txBody>
      </p:sp>
      <p:sp>
        <p:nvSpPr>
          <p:cNvPr id="7" name="灯片编号占位符 5">
            <a:extLst>
              <a:ext uri="{FF2B5EF4-FFF2-40B4-BE49-F238E27FC236}">
                <a16:creationId xmlns:a16="http://schemas.microsoft.com/office/drawing/2014/main" xmlns="" id="{A8932358-434E-4A0B-B373-2898C081FEB0}"/>
              </a:ext>
            </a:extLst>
          </p:cNvPr>
          <p:cNvSpPr>
            <a:spLocks noGrp="1"/>
          </p:cNvSpPr>
          <p:nvPr>
            <p:ph type="sldNum" sz="quarter" idx="12"/>
          </p:nvPr>
        </p:nvSpPr>
        <p:spPr/>
        <p:txBody>
          <a:bodyPr/>
          <a:lstStyle>
            <a:lvl1pPr>
              <a:defRPr/>
            </a:lvl1pPr>
          </a:lstStyle>
          <a:p>
            <a:fld id="{8775ECBD-BEB7-405D-8E80-71A6CF39A86E}" type="slidenum">
              <a:rPr lang="zh-CN" altLang="zh-CN"/>
              <a:t>‹#›</a:t>
            </a:fld>
            <a:endParaRPr lang="zh-CN" altLang="zh-CN"/>
          </a:p>
        </p:txBody>
      </p:sp>
    </p:spTree>
    <p:extLst>
      <p:ext uri="{BB962C8B-B14F-4D97-AF65-F5344CB8AC3E}">
        <p14:creationId xmlns:p14="http://schemas.microsoft.com/office/powerpoint/2010/main" val="2012003064"/>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2221443" y="365127"/>
            <a:ext cx="7752291" cy="1325563"/>
          </a:xfrm>
        </p:spPr>
        <p:txBody>
          <a:bodyPr>
            <a:normAutofit/>
          </a:bodyPr>
          <a:lstStyle/>
          <a:p>
            <a:r>
              <a:rPr lang="zh-CN" altLang="en-US" noProof="1"/>
              <a:t>单击此处编辑母版标题样式</a:t>
            </a:r>
          </a:p>
        </p:txBody>
      </p:sp>
      <p:sp>
        <p:nvSpPr>
          <p:cNvPr id="3" name="文本占位符 2"/>
          <p:cNvSpPr>
            <a:spLocks noGrp="1"/>
          </p:cNvSpPr>
          <p:nvPr>
            <p:ph type="body" idx="1"/>
          </p:nvPr>
        </p:nvSpPr>
        <p:spPr>
          <a:xfrm>
            <a:off x="839789" y="1744961"/>
            <a:ext cx="5157787"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4" name="内容占位符 3"/>
          <p:cNvSpPr>
            <a:spLocks noGrp="1"/>
          </p:cNvSpPr>
          <p:nvPr>
            <p:ph sz="half" idx="2"/>
          </p:nvPr>
        </p:nvSpPr>
        <p:spPr>
          <a:xfrm>
            <a:off x="839789" y="2615609"/>
            <a:ext cx="5157787" cy="3574054"/>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72201" y="1744961"/>
            <a:ext cx="5183188"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6" name="内容占位符 5"/>
          <p:cNvSpPr>
            <a:spLocks noGrp="1"/>
          </p:cNvSpPr>
          <p:nvPr>
            <p:ph sz="quarter" idx="4"/>
          </p:nvPr>
        </p:nvSpPr>
        <p:spPr>
          <a:xfrm>
            <a:off x="6172201" y="2615609"/>
            <a:ext cx="5183188" cy="3574054"/>
          </a:xfrm>
        </p:spPr>
        <p:txBody>
          <a:bodyPr>
            <a:normAutofit/>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3">
            <a:extLst>
              <a:ext uri="{FF2B5EF4-FFF2-40B4-BE49-F238E27FC236}">
                <a16:creationId xmlns:a16="http://schemas.microsoft.com/office/drawing/2014/main" xmlns="" id="{B4E95C47-95D4-4215-BAE8-5247270072A7}"/>
              </a:ext>
            </a:extLst>
          </p:cNvPr>
          <p:cNvSpPr>
            <a:spLocks noGrp="1"/>
          </p:cNvSpPr>
          <p:nvPr>
            <p:ph type="dt" sz="half" idx="10"/>
          </p:nvPr>
        </p:nvSpPr>
        <p:spPr/>
        <p:txBody>
          <a:bodyPr/>
          <a:lstStyle>
            <a:lvl1pPr>
              <a:defRPr/>
            </a:lvl1pPr>
          </a:lstStyle>
          <a:p>
            <a:pPr>
              <a:defRPr/>
            </a:pPr>
            <a:endParaRPr lang="zh-CN" altLang="zh-CN"/>
          </a:p>
        </p:txBody>
      </p:sp>
      <p:sp>
        <p:nvSpPr>
          <p:cNvPr id="8" name="页脚占位符 4">
            <a:extLst>
              <a:ext uri="{FF2B5EF4-FFF2-40B4-BE49-F238E27FC236}">
                <a16:creationId xmlns:a16="http://schemas.microsoft.com/office/drawing/2014/main" xmlns="" id="{A66A8D54-5E8E-49D3-99B1-27D333051BE1}"/>
              </a:ext>
            </a:extLst>
          </p:cNvPr>
          <p:cNvSpPr>
            <a:spLocks noGrp="1"/>
          </p:cNvSpPr>
          <p:nvPr>
            <p:ph type="ftr" sz="quarter" idx="11"/>
          </p:nvPr>
        </p:nvSpPr>
        <p:spPr/>
        <p:txBody>
          <a:bodyPr/>
          <a:lstStyle>
            <a:lvl1pPr>
              <a:defRPr/>
            </a:lvl1pPr>
          </a:lstStyle>
          <a:p>
            <a:pPr>
              <a:defRPr/>
            </a:pPr>
            <a:endParaRPr lang="zh-CN" altLang="zh-CN"/>
          </a:p>
        </p:txBody>
      </p:sp>
      <p:sp>
        <p:nvSpPr>
          <p:cNvPr id="9" name="灯片编号占位符 5">
            <a:extLst>
              <a:ext uri="{FF2B5EF4-FFF2-40B4-BE49-F238E27FC236}">
                <a16:creationId xmlns:a16="http://schemas.microsoft.com/office/drawing/2014/main" xmlns="" id="{1B60228E-F922-47DF-8790-82478E15132E}"/>
              </a:ext>
            </a:extLst>
          </p:cNvPr>
          <p:cNvSpPr>
            <a:spLocks noGrp="1"/>
          </p:cNvSpPr>
          <p:nvPr>
            <p:ph type="sldNum" sz="quarter" idx="12"/>
          </p:nvPr>
        </p:nvSpPr>
        <p:spPr/>
        <p:txBody>
          <a:bodyPr/>
          <a:lstStyle>
            <a:lvl1pPr>
              <a:defRPr/>
            </a:lvl1pPr>
          </a:lstStyle>
          <a:p>
            <a:fld id="{CF407883-041A-435A-B2F8-D0823938C110}" type="slidenum">
              <a:rPr lang="zh-CN" altLang="zh-CN"/>
              <a:t>‹#›</a:t>
            </a:fld>
            <a:endParaRPr lang="zh-CN" altLang="zh-CN"/>
          </a:p>
        </p:txBody>
      </p:sp>
    </p:spTree>
    <p:extLst>
      <p:ext uri="{BB962C8B-B14F-4D97-AF65-F5344CB8AC3E}">
        <p14:creationId xmlns:p14="http://schemas.microsoft.com/office/powerpoint/2010/main" val="288645284"/>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仅标题">
    <p:spTree>
      <p:nvGrpSpPr>
        <p:cNvPr id="1" name=""/>
        <p:cNvGrpSpPr/>
        <p:nvPr/>
      </p:nvGrpSpPr>
      <p:grpSpPr>
        <a:xfrm>
          <a:off x="0" y="0"/>
          <a:ext cx="0" cy="0"/>
        </a:xfrm>
      </p:grpSpPr>
      <p:grpSp>
        <p:nvGrpSpPr>
          <p:cNvPr id="4" name="组合 5">
            <a:extLst>
              <a:ext uri="{FF2B5EF4-FFF2-40B4-BE49-F238E27FC236}">
                <a16:creationId xmlns:a16="http://schemas.microsoft.com/office/drawing/2014/main" xmlns="" id="{CC306A7B-6CDC-4D50-A44B-570D06D70386}"/>
              </a:ext>
            </a:extLst>
          </p:cNvPr>
          <p:cNvGrpSpPr/>
          <p:nvPr/>
        </p:nvGrpSpPr>
        <p:grpSpPr>
          <a:xfrm>
            <a:off x="1524001" y="3287714"/>
            <a:ext cx="1564217" cy="268287"/>
            <a:chOff x="580290" y="3288314"/>
            <a:chExt cx="1172059" cy="267237"/>
          </a:xfrm>
        </p:grpSpPr>
        <p:sp>
          <p:nvSpPr>
            <p:cNvPr id="5" name="椭圆 4">
              <a:extLst>
                <a:ext uri="{FF2B5EF4-FFF2-40B4-BE49-F238E27FC236}">
                  <a16:creationId xmlns:a16="http://schemas.microsoft.com/office/drawing/2014/main" xmlns="" id="{3C007329-DA3F-4BB8-AA30-65E98C341627}"/>
                </a:ext>
              </a:extLst>
            </p:cNvPr>
            <p:cNvSpPr/>
            <p:nvPr/>
          </p:nvSpPr>
          <p:spPr>
            <a:xfrm rot="10800000">
              <a:off x="580290" y="3288314"/>
              <a:ext cx="266449"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6" name="椭圆 5">
              <a:extLst>
                <a:ext uri="{FF2B5EF4-FFF2-40B4-BE49-F238E27FC236}">
                  <a16:creationId xmlns:a16="http://schemas.microsoft.com/office/drawing/2014/main" xmlns="" id="{5E1475CE-72A6-4A8A-B1D4-AE538B4F1AF8}"/>
                </a:ext>
              </a:extLst>
            </p:cNvPr>
            <p:cNvSpPr/>
            <p:nvPr/>
          </p:nvSpPr>
          <p:spPr>
            <a:xfrm rot="10800000">
              <a:off x="1173456" y="3321521"/>
              <a:ext cx="199837" cy="200824"/>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7" name="椭圆 6">
              <a:extLst>
                <a:ext uri="{FF2B5EF4-FFF2-40B4-BE49-F238E27FC236}">
                  <a16:creationId xmlns:a16="http://schemas.microsoft.com/office/drawing/2014/main" xmlns="" id="{0CE22444-449C-4711-9F55-2C438173E3CA}"/>
                </a:ext>
              </a:extLst>
            </p:cNvPr>
            <p:cNvSpPr/>
            <p:nvPr/>
          </p:nvSpPr>
          <p:spPr>
            <a:xfrm rot="10800000">
              <a:off x="1619124" y="3354728"/>
              <a:ext cx="133225" cy="13440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8" name="组合 9">
            <a:extLst>
              <a:ext uri="{FF2B5EF4-FFF2-40B4-BE49-F238E27FC236}">
                <a16:creationId xmlns:a16="http://schemas.microsoft.com/office/drawing/2014/main" xmlns="" id="{3959C2C1-4FCB-4658-A653-BFDB4E50B00F}"/>
              </a:ext>
            </a:extLst>
          </p:cNvPr>
          <p:cNvGrpSpPr/>
          <p:nvPr/>
        </p:nvGrpSpPr>
        <p:grpSpPr>
          <a:xfrm flipH="1">
            <a:off x="9086851" y="3295650"/>
            <a:ext cx="1562100" cy="266700"/>
            <a:chOff x="580290" y="3288314"/>
            <a:chExt cx="1172059" cy="267237"/>
          </a:xfrm>
        </p:grpSpPr>
        <p:sp>
          <p:nvSpPr>
            <p:cNvPr id="9" name="椭圆 8">
              <a:extLst>
                <a:ext uri="{FF2B5EF4-FFF2-40B4-BE49-F238E27FC236}">
                  <a16:creationId xmlns:a16="http://schemas.microsoft.com/office/drawing/2014/main" xmlns="" id="{AB39C599-EE0D-4E07-8134-9EB5284D1982}"/>
                </a:ext>
              </a:extLst>
            </p:cNvPr>
            <p:cNvSpPr/>
            <p:nvPr/>
          </p:nvSpPr>
          <p:spPr>
            <a:xfrm rot="10800000">
              <a:off x="580290" y="3288314"/>
              <a:ext cx="266810" cy="2672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0" name="椭圆 9">
              <a:extLst>
                <a:ext uri="{FF2B5EF4-FFF2-40B4-BE49-F238E27FC236}">
                  <a16:creationId xmlns:a16="http://schemas.microsoft.com/office/drawing/2014/main" xmlns="" id="{2E3B1B46-4371-4B13-B9E8-903FBAAEC142}"/>
                </a:ext>
              </a:extLst>
            </p:cNvPr>
            <p:cNvSpPr/>
            <p:nvPr/>
          </p:nvSpPr>
          <p:spPr>
            <a:xfrm rot="10800000">
              <a:off x="1172673" y="3321719"/>
              <a:ext cx="201695" cy="200428"/>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1" name="椭圆 10">
              <a:extLst>
                <a:ext uri="{FF2B5EF4-FFF2-40B4-BE49-F238E27FC236}">
                  <a16:creationId xmlns:a16="http://schemas.microsoft.com/office/drawing/2014/main" xmlns="" id="{E4B3A84D-4757-4723-9CC2-548E54819465}"/>
                </a:ext>
              </a:extLst>
            </p:cNvPr>
            <p:cNvSpPr/>
            <p:nvPr/>
          </p:nvSpPr>
          <p:spPr>
            <a:xfrm rot="10800000">
              <a:off x="1618944" y="3355123"/>
              <a:ext cx="133405" cy="133619"/>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2" name="任意多边形: 形状 13">
            <a:extLst>
              <a:ext uri="{FF2B5EF4-FFF2-40B4-BE49-F238E27FC236}">
                <a16:creationId xmlns:a16="http://schemas.microsoft.com/office/drawing/2014/main" xmlns="" id="{D5B4A2C8-4FFC-42EA-8490-EB3D993A0256}"/>
              </a:ext>
            </a:extLst>
          </p:cNvPr>
          <p:cNvSpPr/>
          <p:nvPr/>
        </p:nvSpPr>
        <p:spPr>
          <a:xfrm>
            <a:off x="0" y="4887914"/>
            <a:ext cx="12192000" cy="1970087"/>
          </a:xfrm>
          <a:custGeom>
            <a:gdLst>
              <a:gd name="connsiteX0" fmla="*/ 4761693 w 12192001"/>
              <a:gd name="connsiteY0" fmla="*/ 0 h 1975365"/>
              <a:gd name="connsiteX1" fmla="*/ 6041005 w 12192001"/>
              <a:gd name="connsiteY1" fmla="*/ 551581 h 1975365"/>
              <a:gd name="connsiteX2" fmla="*/ 6051129 w 12192001"/>
              <a:gd name="connsiteY2" fmla="*/ 563959 h 1975365"/>
              <a:gd name="connsiteX3" fmla="*/ 6073942 w 12192001"/>
              <a:gd name="connsiteY3" fmla="*/ 553912 h 1975365"/>
              <a:gd name="connsiteX4" fmla="*/ 6719270 w 12192001"/>
              <a:gd name="connsiteY4" fmla="*/ 434799 h 1975365"/>
              <a:gd name="connsiteX5" fmla="*/ 7891577 w 12192001"/>
              <a:gd name="connsiteY5" fmla="*/ 878743 h 1975365"/>
              <a:gd name="connsiteX6" fmla="*/ 7956994 w 12192001"/>
              <a:gd name="connsiteY6" fmla="*/ 944547 h 1975365"/>
              <a:gd name="connsiteX7" fmla="*/ 7985842 w 12192001"/>
              <a:gd name="connsiteY7" fmla="*/ 901137 h 1975365"/>
              <a:gd name="connsiteX8" fmla="*/ 9599486 w 12192001"/>
              <a:gd name="connsiteY8" fmla="*/ 116746 h 1975365"/>
              <a:gd name="connsiteX9" fmla="*/ 11213130 w 12192001"/>
              <a:gd name="connsiteY9" fmla="*/ 901137 h 1975365"/>
              <a:gd name="connsiteX10" fmla="*/ 11218027 w 12192001"/>
              <a:gd name="connsiteY10" fmla="*/ 908506 h 1975365"/>
              <a:gd name="connsiteX11" fmla="*/ 11301959 w 12192001"/>
              <a:gd name="connsiteY11" fmla="*/ 824077 h 1975365"/>
              <a:gd name="connsiteX12" fmla="*/ 12140144 w 12192001"/>
              <a:gd name="connsiteY12" fmla="*/ 410927 h 1975365"/>
              <a:gd name="connsiteX13" fmla="*/ 12192001 w 12192001"/>
              <a:gd name="connsiteY13" fmla="*/ 403692 h 1975365"/>
              <a:gd name="connsiteX14" fmla="*/ 12192001 w 12192001"/>
              <a:gd name="connsiteY14" fmla="*/ 1975365 h 1975365"/>
              <a:gd name="connsiteX15" fmla="*/ 0 w 12192001"/>
              <a:gd name="connsiteY15" fmla="*/ 1975365 h 1975365"/>
              <a:gd name="connsiteX16" fmla="*/ 0 w 12192001"/>
              <a:gd name="connsiteY16" fmla="*/ 204727 h 1975365"/>
              <a:gd name="connsiteX17" fmla="*/ 60384 w 12192001"/>
              <a:gd name="connsiteY17" fmla="*/ 207862 h 1975365"/>
              <a:gd name="connsiteX18" fmla="*/ 1338550 w 12192001"/>
              <a:gd name="connsiteY18" fmla="*/ 843689 h 1975365"/>
              <a:gd name="connsiteX19" fmla="*/ 1434547 w 12192001"/>
              <a:gd name="connsiteY19" fmla="*/ 961054 h 1975365"/>
              <a:gd name="connsiteX20" fmla="*/ 1439685 w 12192001"/>
              <a:gd name="connsiteY20" fmla="*/ 955887 h 1975365"/>
              <a:gd name="connsiteX21" fmla="*/ 2815706 w 12192001"/>
              <a:gd name="connsiteY21" fmla="*/ 434799 h 1975365"/>
              <a:gd name="connsiteX22" fmla="*/ 3394383 w 12192001"/>
              <a:gd name="connsiteY22" fmla="*/ 514784 h 1975365"/>
              <a:gd name="connsiteX23" fmla="*/ 3487865 w 12192001"/>
              <a:gd name="connsiteY23" fmla="*/ 546065 h 1975365"/>
              <a:gd name="connsiteX24" fmla="*/ 3589385 w 12192001"/>
              <a:gd name="connsiteY24" fmla="*/ 443944 h 1975365"/>
              <a:gd name="connsiteX25" fmla="*/ 4761693 w 12192001"/>
              <a:gd name="connsiteY25" fmla="*/ 0 h 197536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192001" h="1975365">
                <a:moveTo>
                  <a:pt x="4761693" y="0"/>
                </a:moveTo>
                <a:cubicBezTo>
                  <a:pt x="5276735" y="0"/>
                  <a:pt x="5736923" y="214716"/>
                  <a:pt x="6041005" y="551581"/>
                </a:cubicBezTo>
                <a:lnTo>
                  <a:pt x="6051129" y="563959"/>
                </a:lnTo>
                <a:lnTo>
                  <a:pt x="6073942" y="553912"/>
                </a:lnTo>
                <a:cubicBezTo>
                  <a:pt x="6272289" y="477212"/>
                  <a:pt x="6490362" y="434799"/>
                  <a:pt x="6719270" y="434799"/>
                </a:cubicBezTo>
                <a:cubicBezTo>
                  <a:pt x="7177084" y="434799"/>
                  <a:pt x="7591557" y="604452"/>
                  <a:pt x="7891577" y="878743"/>
                </a:cubicBezTo>
                <a:lnTo>
                  <a:pt x="7956994" y="944547"/>
                </a:lnTo>
                <a:lnTo>
                  <a:pt x="7985842" y="901137"/>
                </a:lnTo>
                <a:cubicBezTo>
                  <a:pt x="8335549" y="427892"/>
                  <a:pt x="8927773" y="116746"/>
                  <a:pt x="9599486" y="116746"/>
                </a:cubicBezTo>
                <a:cubicBezTo>
                  <a:pt x="10271198" y="116746"/>
                  <a:pt x="10863422" y="427892"/>
                  <a:pt x="11213130" y="901137"/>
                </a:cubicBezTo>
                <a:lnTo>
                  <a:pt x="11218027" y="908506"/>
                </a:lnTo>
                <a:lnTo>
                  <a:pt x="11301959" y="824077"/>
                </a:lnTo>
                <a:cubicBezTo>
                  <a:pt x="11526974" y="618359"/>
                  <a:pt x="11816369" y="471500"/>
                  <a:pt x="12140144" y="410927"/>
                </a:cubicBezTo>
                <a:lnTo>
                  <a:pt x="12192001" y="403692"/>
                </a:lnTo>
                <a:lnTo>
                  <a:pt x="12192001" y="1975365"/>
                </a:lnTo>
                <a:lnTo>
                  <a:pt x="0" y="1975365"/>
                </a:lnTo>
                <a:lnTo>
                  <a:pt x="0" y="204727"/>
                </a:lnTo>
                <a:lnTo>
                  <a:pt x="60384" y="207862"/>
                </a:lnTo>
                <a:cubicBezTo>
                  <a:pt x="573648" y="261507"/>
                  <a:pt x="1026243" y="497713"/>
                  <a:pt x="1338550" y="843689"/>
                </a:cubicBezTo>
                <a:lnTo>
                  <a:pt x="1434547" y="961054"/>
                </a:lnTo>
                <a:lnTo>
                  <a:pt x="1439685" y="955887"/>
                </a:lnTo>
                <a:cubicBezTo>
                  <a:pt x="1791839" y="633932"/>
                  <a:pt x="2278336" y="434799"/>
                  <a:pt x="2815706" y="434799"/>
                </a:cubicBezTo>
                <a:cubicBezTo>
                  <a:pt x="3017220" y="434799"/>
                  <a:pt x="3211580" y="462802"/>
                  <a:pt x="3394383" y="514784"/>
                </a:cubicBezTo>
                <a:lnTo>
                  <a:pt x="3487865" y="546065"/>
                </a:lnTo>
                <a:lnTo>
                  <a:pt x="3589385" y="443944"/>
                </a:lnTo>
                <a:cubicBezTo>
                  <a:pt x="3889406" y="169652"/>
                  <a:pt x="4303879" y="0"/>
                  <a:pt x="4761693" y="0"/>
                </a:cubicBezTo>
                <a:close/>
              </a:path>
            </a:pathLst>
          </a:custGeom>
          <a:gradFill>
            <a:gsLst>
              <a:gs pos="0">
                <a:schemeClr val="accent2">
                  <a:alpha val="50000"/>
                </a:schemeClr>
              </a:gs>
              <a:gs pos="100000">
                <a:schemeClr val="accent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任意多边形: 形状 14">
            <a:extLst>
              <a:ext uri="{FF2B5EF4-FFF2-40B4-BE49-F238E27FC236}">
                <a16:creationId xmlns:a16="http://schemas.microsoft.com/office/drawing/2014/main" xmlns="" id="{F9FB24D0-34DB-4C86-AD4F-8CCA02430EC3}"/>
              </a:ext>
            </a:extLst>
          </p:cNvPr>
          <p:cNvSpPr/>
          <p:nvPr/>
        </p:nvSpPr>
        <p:spPr>
          <a:xfrm>
            <a:off x="0" y="5421314"/>
            <a:ext cx="12192000" cy="1436687"/>
          </a:xfrm>
          <a:custGeom>
            <a:gdLst>
              <a:gd name="connsiteX0" fmla="*/ 1825119 w 12192000"/>
              <a:gd name="connsiteY0" fmla="*/ 0 h 1445191"/>
              <a:gd name="connsiteX1" fmla="*/ 2676215 w 12192000"/>
              <a:gd name="connsiteY1" fmla="*/ 335498 h 1445191"/>
              <a:gd name="connsiteX2" fmla="*/ 2725007 w 12192000"/>
              <a:gd name="connsiteY2" fmla="*/ 402142 h 1445191"/>
              <a:gd name="connsiteX3" fmla="*/ 2887042 w 12192000"/>
              <a:gd name="connsiteY3" fmla="*/ 336937 h 1445191"/>
              <a:gd name="connsiteX4" fmla="*/ 3286558 w 12192000"/>
              <a:gd name="connsiteY4" fmla="*/ 277137 h 1445191"/>
              <a:gd name="connsiteX5" fmla="*/ 4137654 w 12192000"/>
              <a:gd name="connsiteY5" fmla="*/ 612635 h 1445191"/>
              <a:gd name="connsiteX6" fmla="*/ 4137762 w 12192000"/>
              <a:gd name="connsiteY6" fmla="*/ 612785 h 1445191"/>
              <a:gd name="connsiteX7" fmla="*/ 4173314 w 12192000"/>
              <a:gd name="connsiteY7" fmla="*/ 564223 h 1445191"/>
              <a:gd name="connsiteX8" fmla="*/ 5259074 w 12192000"/>
              <a:gd name="connsiteY8" fmla="*/ 136221 h 1445191"/>
              <a:gd name="connsiteX9" fmla="*/ 5883199 w 12192000"/>
              <a:gd name="connsiteY9" fmla="*/ 253387 h 1445191"/>
              <a:gd name="connsiteX10" fmla="*/ 5937700 w 12192000"/>
              <a:gd name="connsiteY10" fmla="*/ 277935 h 1445191"/>
              <a:gd name="connsiteX11" fmla="*/ 5998970 w 12192000"/>
              <a:gd name="connsiteY11" fmla="*/ 222879 h 1445191"/>
              <a:gd name="connsiteX12" fmla="*/ 6724734 w 12192000"/>
              <a:gd name="connsiteY12" fmla="*/ 0 h 1445191"/>
              <a:gd name="connsiteX13" fmla="*/ 7450498 w 12192000"/>
              <a:gd name="connsiteY13" fmla="*/ 222879 h 1445191"/>
              <a:gd name="connsiteX14" fmla="*/ 7504128 w 12192000"/>
              <a:gd name="connsiteY14" fmla="*/ 271069 h 1445191"/>
              <a:gd name="connsiteX15" fmla="*/ 7515578 w 12192000"/>
              <a:gd name="connsiteY15" fmla="*/ 265911 h 1445191"/>
              <a:gd name="connsiteX16" fmla="*/ 8139707 w 12192000"/>
              <a:gd name="connsiteY16" fmla="*/ 148745 h 1445191"/>
              <a:gd name="connsiteX17" fmla="*/ 9129790 w 12192000"/>
              <a:gd name="connsiteY17" fmla="*/ 484217 h 1445191"/>
              <a:gd name="connsiteX18" fmla="*/ 9258974 w 12192000"/>
              <a:gd name="connsiteY18" fmla="*/ 615575 h 1445191"/>
              <a:gd name="connsiteX19" fmla="*/ 9261126 w 12192000"/>
              <a:gd name="connsiteY19" fmla="*/ 612634 h 1445191"/>
              <a:gd name="connsiteX20" fmla="*/ 10112222 w 12192000"/>
              <a:gd name="connsiteY20" fmla="*/ 277136 h 1445191"/>
              <a:gd name="connsiteX21" fmla="*/ 10686084 w 12192000"/>
              <a:gd name="connsiteY21" fmla="*/ 407095 h 1445191"/>
              <a:gd name="connsiteX22" fmla="*/ 10698420 w 12192000"/>
              <a:gd name="connsiteY22" fmla="*/ 414641 h 1445191"/>
              <a:gd name="connsiteX23" fmla="*/ 10756361 w 12192000"/>
              <a:gd name="connsiteY23" fmla="*/ 335498 h 1445191"/>
              <a:gd name="connsiteX24" fmla="*/ 11607457 w 12192000"/>
              <a:gd name="connsiteY24" fmla="*/ 0 h 1445191"/>
              <a:gd name="connsiteX25" fmla="*/ 12096693 w 12192000"/>
              <a:gd name="connsiteY25" fmla="*/ 91844 h 1445191"/>
              <a:gd name="connsiteX26" fmla="*/ 12192000 w 12192000"/>
              <a:gd name="connsiteY26" fmla="*/ 135942 h 1445191"/>
              <a:gd name="connsiteX27" fmla="*/ 12192000 w 12192000"/>
              <a:gd name="connsiteY27" fmla="*/ 1445191 h 1445191"/>
              <a:gd name="connsiteX28" fmla="*/ 0 w 12192000"/>
              <a:gd name="connsiteY28" fmla="*/ 1445191 h 1445191"/>
              <a:gd name="connsiteX29" fmla="*/ 0 w 12192000"/>
              <a:gd name="connsiteY29" fmla="*/ 326970 h 1445191"/>
              <a:gd name="connsiteX30" fmla="*/ 2069 w 12192000"/>
              <a:gd name="connsiteY30" fmla="*/ 326409 h 1445191"/>
              <a:gd name="connsiteX31" fmla="*/ 329894 w 12192000"/>
              <a:gd name="connsiteY31" fmla="*/ 289663 h 1445191"/>
              <a:gd name="connsiteX32" fmla="*/ 878628 w 12192000"/>
              <a:gd name="connsiteY32" fmla="*/ 397949 h 1445191"/>
              <a:gd name="connsiteX33" fmla="*/ 914726 w 12192000"/>
              <a:gd name="connsiteY33" fmla="*/ 416495 h 1445191"/>
              <a:gd name="connsiteX34" fmla="*/ 974025 w 12192000"/>
              <a:gd name="connsiteY34" fmla="*/ 335498 h 1445191"/>
              <a:gd name="connsiteX35" fmla="*/ 1825119 w 12192000"/>
              <a:gd name="connsiteY35" fmla="*/ 0 h 144519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2192000" h="1445191">
                <a:moveTo>
                  <a:pt x="1825119" y="0"/>
                </a:moveTo>
                <a:cubicBezTo>
                  <a:pt x="2179406" y="0"/>
                  <a:pt x="2491766" y="133083"/>
                  <a:pt x="2676215" y="335498"/>
                </a:cubicBezTo>
                <a:lnTo>
                  <a:pt x="2725007" y="402142"/>
                </a:lnTo>
                <a:lnTo>
                  <a:pt x="2887042" y="336937"/>
                </a:lnTo>
                <a:cubicBezTo>
                  <a:pt x="3009837" y="298430"/>
                  <a:pt x="3144843" y="277137"/>
                  <a:pt x="3286558" y="277137"/>
                </a:cubicBezTo>
                <a:cubicBezTo>
                  <a:pt x="3640842" y="277137"/>
                  <a:pt x="3953203" y="410220"/>
                  <a:pt x="4137654" y="612635"/>
                </a:cubicBezTo>
                <a:lnTo>
                  <a:pt x="4137762" y="612785"/>
                </a:lnTo>
                <a:lnTo>
                  <a:pt x="4173314" y="564223"/>
                </a:lnTo>
                <a:cubicBezTo>
                  <a:pt x="4408621" y="305997"/>
                  <a:pt x="4807103" y="136221"/>
                  <a:pt x="5259074" y="136221"/>
                </a:cubicBezTo>
                <a:cubicBezTo>
                  <a:pt x="5485056" y="136221"/>
                  <a:pt x="5697670" y="178665"/>
                  <a:pt x="5883199" y="253387"/>
                </a:cubicBezTo>
                <a:lnTo>
                  <a:pt x="5937700" y="277935"/>
                </a:lnTo>
                <a:lnTo>
                  <a:pt x="5998970" y="222879"/>
                </a:lnTo>
                <a:cubicBezTo>
                  <a:pt x="6184708" y="85173"/>
                  <a:pt x="6441306" y="0"/>
                  <a:pt x="6724734" y="0"/>
                </a:cubicBezTo>
                <a:cubicBezTo>
                  <a:pt x="7008162" y="0"/>
                  <a:pt x="7264760" y="85173"/>
                  <a:pt x="7450498" y="222879"/>
                </a:cubicBezTo>
                <a:lnTo>
                  <a:pt x="7504128" y="271069"/>
                </a:lnTo>
                <a:lnTo>
                  <a:pt x="7515578" y="265911"/>
                </a:lnTo>
                <a:cubicBezTo>
                  <a:pt x="7701109" y="191189"/>
                  <a:pt x="7913723" y="148745"/>
                  <a:pt x="8139707" y="148745"/>
                </a:cubicBezTo>
                <a:cubicBezTo>
                  <a:pt x="8535178" y="148745"/>
                  <a:pt x="8889702" y="278730"/>
                  <a:pt x="9129790" y="484217"/>
                </a:cubicBezTo>
                <a:lnTo>
                  <a:pt x="9258974" y="615575"/>
                </a:lnTo>
                <a:lnTo>
                  <a:pt x="9261126" y="612634"/>
                </a:lnTo>
                <a:cubicBezTo>
                  <a:pt x="9445576" y="410219"/>
                  <a:pt x="9757936" y="277136"/>
                  <a:pt x="10112222" y="277136"/>
                </a:cubicBezTo>
                <a:cubicBezTo>
                  <a:pt x="10324793" y="277136"/>
                  <a:pt x="10522273" y="325046"/>
                  <a:pt x="10686084" y="407095"/>
                </a:cubicBezTo>
                <a:lnTo>
                  <a:pt x="10698420" y="414641"/>
                </a:lnTo>
                <a:lnTo>
                  <a:pt x="10756361" y="335498"/>
                </a:lnTo>
                <a:cubicBezTo>
                  <a:pt x="10940811" y="133083"/>
                  <a:pt x="11253171" y="0"/>
                  <a:pt x="11607457" y="0"/>
                </a:cubicBezTo>
                <a:cubicBezTo>
                  <a:pt x="11784600" y="0"/>
                  <a:pt x="11951262" y="33271"/>
                  <a:pt x="12096693" y="91844"/>
                </a:cubicBezTo>
                <a:lnTo>
                  <a:pt x="12192000" y="135942"/>
                </a:lnTo>
                <a:lnTo>
                  <a:pt x="12192000" y="1445191"/>
                </a:lnTo>
                <a:lnTo>
                  <a:pt x="0" y="1445191"/>
                </a:lnTo>
                <a:lnTo>
                  <a:pt x="0" y="326970"/>
                </a:lnTo>
                <a:lnTo>
                  <a:pt x="2069" y="326409"/>
                </a:lnTo>
                <a:cubicBezTo>
                  <a:pt x="105629" y="302528"/>
                  <a:pt x="215735" y="289663"/>
                  <a:pt x="329894" y="289663"/>
                </a:cubicBezTo>
                <a:cubicBezTo>
                  <a:pt x="529672" y="289663"/>
                  <a:pt x="717038" y="329061"/>
                  <a:pt x="878628" y="397949"/>
                </a:cubicBezTo>
                <a:lnTo>
                  <a:pt x="914726" y="416495"/>
                </a:lnTo>
                <a:lnTo>
                  <a:pt x="974025" y="335498"/>
                </a:lnTo>
                <a:cubicBezTo>
                  <a:pt x="1158473" y="133083"/>
                  <a:pt x="1470835" y="0"/>
                  <a:pt x="1825119" y="0"/>
                </a:cubicBezTo>
                <a:close/>
              </a:path>
            </a:pathLst>
          </a:custGeom>
          <a:gradFill>
            <a:gsLst>
              <a:gs pos="0">
                <a:schemeClr val="accent2">
                  <a:alpha val="51000"/>
                </a:schemeClr>
              </a:gs>
              <a:gs pos="100000">
                <a:schemeClr val="accent2">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任意多边形: 形状 15">
            <a:extLst>
              <a:ext uri="{FF2B5EF4-FFF2-40B4-BE49-F238E27FC236}">
                <a16:creationId xmlns:a16="http://schemas.microsoft.com/office/drawing/2014/main" xmlns="" id="{01FB5345-D58D-4D66-9489-060465F27B31}"/>
              </a:ext>
            </a:extLst>
          </p:cNvPr>
          <p:cNvSpPr/>
          <p:nvPr/>
        </p:nvSpPr>
        <p:spPr>
          <a:xfrm>
            <a:off x="0" y="5722938"/>
            <a:ext cx="12192000" cy="1135062"/>
          </a:xfrm>
          <a:custGeom>
            <a:gdLst>
              <a:gd name="connsiteX0" fmla="*/ 4165443 w 12192000"/>
              <a:gd name="connsiteY0" fmla="*/ 0 h 1133339"/>
              <a:gd name="connsiteX1" fmla="*/ 4793789 w 12192000"/>
              <a:gd name="connsiteY1" fmla="*/ 268294 h 1133339"/>
              <a:gd name="connsiteX2" fmla="*/ 4822897 w 12192000"/>
              <a:gd name="connsiteY2" fmla="*/ 311359 h 1133339"/>
              <a:gd name="connsiteX3" fmla="*/ 4850903 w 12192000"/>
              <a:gd name="connsiteY3" fmla="*/ 309092 h 1133339"/>
              <a:gd name="connsiteX4" fmla="*/ 5389486 w 12192000"/>
              <a:gd name="connsiteY4" fmla="*/ 539058 h 1133339"/>
              <a:gd name="connsiteX5" fmla="*/ 5423004 w 12192000"/>
              <a:gd name="connsiteY5" fmla="*/ 588645 h 1133339"/>
              <a:gd name="connsiteX6" fmla="*/ 5512341 w 12192000"/>
              <a:gd name="connsiteY6" fmla="*/ 549703 h 1133339"/>
              <a:gd name="connsiteX7" fmla="*/ 5765161 w 12192000"/>
              <a:gd name="connsiteY7" fmla="*/ 508714 h 1133339"/>
              <a:gd name="connsiteX8" fmla="*/ 5820259 w 12192000"/>
              <a:gd name="connsiteY8" fmla="*/ 512618 h 1133339"/>
              <a:gd name="connsiteX9" fmla="*/ 5859170 w 12192000"/>
              <a:gd name="connsiteY9" fmla="*/ 474742 h 1133339"/>
              <a:gd name="connsiteX10" fmla="*/ 6318443 w 12192000"/>
              <a:gd name="connsiteY10" fmla="*/ 321971 h 1133339"/>
              <a:gd name="connsiteX11" fmla="*/ 6571261 w 12192000"/>
              <a:gd name="connsiteY11" fmla="*/ 362960 h 1133339"/>
              <a:gd name="connsiteX12" fmla="*/ 6669499 w 12192000"/>
              <a:gd name="connsiteY12" fmla="*/ 405780 h 1133339"/>
              <a:gd name="connsiteX13" fmla="*/ 6680980 w 12192000"/>
              <a:gd name="connsiteY13" fmla="*/ 398172 h 1133339"/>
              <a:gd name="connsiteX14" fmla="*/ 7044125 w 12192000"/>
              <a:gd name="connsiteY14" fmla="*/ 309092 h 1133339"/>
              <a:gd name="connsiteX15" fmla="*/ 7503396 w 12192000"/>
              <a:gd name="connsiteY15" fmla="*/ 461863 h 1133339"/>
              <a:gd name="connsiteX16" fmla="*/ 7549263 w 12192000"/>
              <a:gd name="connsiteY16" fmla="*/ 506507 h 1133339"/>
              <a:gd name="connsiteX17" fmla="*/ 7557270 w 12192000"/>
              <a:gd name="connsiteY17" fmla="*/ 501203 h 1133339"/>
              <a:gd name="connsiteX18" fmla="*/ 7920415 w 12192000"/>
              <a:gd name="connsiteY18" fmla="*/ 412123 h 1133339"/>
              <a:gd name="connsiteX19" fmla="*/ 8518883 w 12192000"/>
              <a:gd name="connsiteY19" fmla="*/ 730689 h 1133339"/>
              <a:gd name="connsiteX20" fmla="*/ 8523397 w 12192000"/>
              <a:gd name="connsiteY20" fmla="*/ 742369 h 1133339"/>
              <a:gd name="connsiteX21" fmla="*/ 8530242 w 12192000"/>
              <a:gd name="connsiteY21" fmla="*/ 732242 h 1133339"/>
              <a:gd name="connsiteX22" fmla="*/ 9068825 w 12192000"/>
              <a:gd name="connsiteY22" fmla="*/ 502276 h 1133339"/>
              <a:gd name="connsiteX23" fmla="*/ 9292147 w 12192000"/>
              <a:gd name="connsiteY23" fmla="*/ 533926 h 1133339"/>
              <a:gd name="connsiteX24" fmla="*/ 9381057 w 12192000"/>
              <a:gd name="connsiteY24" fmla="*/ 567236 h 1133339"/>
              <a:gd name="connsiteX25" fmla="*/ 9408408 w 12192000"/>
              <a:gd name="connsiteY25" fmla="*/ 526771 h 1133339"/>
              <a:gd name="connsiteX26" fmla="*/ 9788804 w 12192000"/>
              <a:gd name="connsiteY26" fmla="*/ 364348 h 1133339"/>
              <a:gd name="connsiteX27" fmla="*/ 10169201 w 12192000"/>
              <a:gd name="connsiteY27" fmla="*/ 526771 h 1133339"/>
              <a:gd name="connsiteX28" fmla="*/ 10193126 w 12192000"/>
              <a:gd name="connsiteY28" fmla="*/ 562169 h 1133339"/>
              <a:gd name="connsiteX29" fmla="*/ 10221725 w 12192000"/>
              <a:gd name="connsiteY29" fmla="*/ 549703 h 1133339"/>
              <a:gd name="connsiteX30" fmla="*/ 10474543 w 12192000"/>
              <a:gd name="connsiteY30" fmla="*/ 508714 h 1133339"/>
              <a:gd name="connsiteX31" fmla="*/ 11030020 w 12192000"/>
              <a:gd name="connsiteY31" fmla="*/ 759843 h 1133339"/>
              <a:gd name="connsiteX32" fmla="*/ 11042281 w 12192000"/>
              <a:gd name="connsiteY32" fmla="*/ 779672 h 1133339"/>
              <a:gd name="connsiteX33" fmla="*/ 11058727 w 12192000"/>
              <a:gd name="connsiteY33" fmla="*/ 737128 h 1133339"/>
              <a:gd name="connsiteX34" fmla="*/ 11657193 w 12192000"/>
              <a:gd name="connsiteY34" fmla="*/ 418562 h 1133339"/>
              <a:gd name="connsiteX35" fmla="*/ 11910011 w 12192000"/>
              <a:gd name="connsiteY35" fmla="*/ 459551 h 1133339"/>
              <a:gd name="connsiteX36" fmla="*/ 12013158 w 12192000"/>
              <a:gd name="connsiteY36" fmla="*/ 504512 h 1133339"/>
              <a:gd name="connsiteX37" fmla="*/ 12070208 w 12192000"/>
              <a:gd name="connsiteY37" fmla="*/ 448985 h 1133339"/>
              <a:gd name="connsiteX38" fmla="*/ 12166333 w 12192000"/>
              <a:gd name="connsiteY38" fmla="*/ 385294 h 1133339"/>
              <a:gd name="connsiteX39" fmla="*/ 12192000 w 12192000"/>
              <a:gd name="connsiteY39" fmla="*/ 374106 h 1133339"/>
              <a:gd name="connsiteX40" fmla="*/ 12192000 w 12192000"/>
              <a:gd name="connsiteY40" fmla="*/ 1133339 h 1133339"/>
              <a:gd name="connsiteX41" fmla="*/ 0 w 12192000"/>
              <a:gd name="connsiteY41" fmla="*/ 1133339 h 1133339"/>
              <a:gd name="connsiteX42" fmla="*/ 0 w 12192000"/>
              <a:gd name="connsiteY42" fmla="*/ 486996 h 1133339"/>
              <a:gd name="connsiteX43" fmla="*/ 71 w 12192000"/>
              <a:gd name="connsiteY43" fmla="*/ 486956 h 1133339"/>
              <a:gd name="connsiteX44" fmla="*/ 336420 w 12192000"/>
              <a:gd name="connsiteY44" fmla="*/ 418562 h 1133339"/>
              <a:gd name="connsiteX45" fmla="*/ 611086 w 12192000"/>
              <a:gd name="connsiteY45" fmla="*/ 463094 h 1133339"/>
              <a:gd name="connsiteX46" fmla="*/ 684818 w 12192000"/>
              <a:gd name="connsiteY46" fmla="*/ 495232 h 1133339"/>
              <a:gd name="connsiteX47" fmla="*/ 719102 w 12192000"/>
              <a:gd name="connsiteY47" fmla="*/ 461863 h 1133339"/>
              <a:gd name="connsiteX48" fmla="*/ 1178373 w 12192000"/>
              <a:gd name="connsiteY48" fmla="*/ 309092 h 1133339"/>
              <a:gd name="connsiteX49" fmla="*/ 1431191 w 12192000"/>
              <a:gd name="connsiteY49" fmla="*/ 350081 h 1133339"/>
              <a:gd name="connsiteX50" fmla="*/ 1535098 w 12192000"/>
              <a:gd name="connsiteY50" fmla="*/ 395372 h 1133339"/>
              <a:gd name="connsiteX51" fmla="*/ 1601328 w 12192000"/>
              <a:gd name="connsiteY51" fmla="*/ 366503 h 1133339"/>
              <a:gd name="connsiteX52" fmla="*/ 1875994 w 12192000"/>
              <a:gd name="connsiteY52" fmla="*/ 321971 h 1133339"/>
              <a:gd name="connsiteX53" fmla="*/ 2526182 w 12192000"/>
              <a:gd name="connsiteY53" fmla="*/ 668067 h 1133339"/>
              <a:gd name="connsiteX54" fmla="*/ 2552597 w 12192000"/>
              <a:gd name="connsiteY54" fmla="*/ 736404 h 1133339"/>
              <a:gd name="connsiteX55" fmla="*/ 2571015 w 12192000"/>
              <a:gd name="connsiteY55" fmla="*/ 731813 h 1133339"/>
              <a:gd name="connsiteX56" fmla="*/ 2701915 w 12192000"/>
              <a:gd name="connsiteY56" fmla="*/ 721216 h 1133339"/>
              <a:gd name="connsiteX57" fmla="*/ 2724369 w 12192000"/>
              <a:gd name="connsiteY57" fmla="*/ 722353 h 1133339"/>
              <a:gd name="connsiteX58" fmla="*/ 2760974 w 12192000"/>
              <a:gd name="connsiteY58" fmla="*/ 627658 h 1133339"/>
              <a:gd name="connsiteX59" fmla="*/ 3359439 w 12192000"/>
              <a:gd name="connsiteY59" fmla="*/ 309092 h 1133339"/>
              <a:gd name="connsiteX60" fmla="*/ 3490338 w 12192000"/>
              <a:gd name="connsiteY60" fmla="*/ 319689 h 1133339"/>
              <a:gd name="connsiteX61" fmla="*/ 3500624 w 12192000"/>
              <a:gd name="connsiteY61" fmla="*/ 322253 h 1133339"/>
              <a:gd name="connsiteX62" fmla="*/ 3537095 w 12192000"/>
              <a:gd name="connsiteY62" fmla="*/ 268294 h 1133339"/>
              <a:gd name="connsiteX63" fmla="*/ 4165443 w 12192000"/>
              <a:gd name="connsiteY63" fmla="*/ 0 h 11333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2192000" h="1133339">
                <a:moveTo>
                  <a:pt x="4165443" y="0"/>
                </a:moveTo>
                <a:cubicBezTo>
                  <a:pt x="4427005" y="0"/>
                  <a:pt x="4657616" y="106424"/>
                  <a:pt x="4793789" y="268294"/>
                </a:cubicBezTo>
                <a:lnTo>
                  <a:pt x="4822897" y="311359"/>
                </a:lnTo>
                <a:lnTo>
                  <a:pt x="4850903" y="309092"/>
                </a:lnTo>
                <a:cubicBezTo>
                  <a:pt x="5075099" y="309092"/>
                  <a:pt x="5272766" y="400313"/>
                  <a:pt x="5389486" y="539058"/>
                </a:cubicBezTo>
                <a:lnTo>
                  <a:pt x="5423004" y="588645"/>
                </a:lnTo>
                <a:lnTo>
                  <a:pt x="5512341" y="549703"/>
                </a:lnTo>
                <a:cubicBezTo>
                  <a:pt x="5590047" y="523309"/>
                  <a:pt x="5675481" y="508714"/>
                  <a:pt x="5765161" y="508714"/>
                </a:cubicBezTo>
                <a:lnTo>
                  <a:pt x="5820259" y="512618"/>
                </a:lnTo>
                <a:lnTo>
                  <a:pt x="5859170" y="474742"/>
                </a:lnTo>
                <a:cubicBezTo>
                  <a:pt x="5976709" y="380352"/>
                  <a:pt x="6139086" y="321971"/>
                  <a:pt x="6318443" y="321971"/>
                </a:cubicBezTo>
                <a:cubicBezTo>
                  <a:pt x="6408121" y="321971"/>
                  <a:pt x="6493555" y="336566"/>
                  <a:pt x="6571261" y="362960"/>
                </a:cubicBezTo>
                <a:lnTo>
                  <a:pt x="6669499" y="405780"/>
                </a:lnTo>
                <a:lnTo>
                  <a:pt x="6680980" y="398172"/>
                </a:lnTo>
                <a:cubicBezTo>
                  <a:pt x="6784641" y="341931"/>
                  <a:pt x="6909609" y="309092"/>
                  <a:pt x="7044125" y="309092"/>
                </a:cubicBezTo>
                <a:cubicBezTo>
                  <a:pt x="7223481" y="309092"/>
                  <a:pt x="7385858" y="367473"/>
                  <a:pt x="7503396" y="461863"/>
                </a:cubicBezTo>
                <a:lnTo>
                  <a:pt x="7549263" y="506507"/>
                </a:lnTo>
                <a:lnTo>
                  <a:pt x="7557270" y="501203"/>
                </a:lnTo>
                <a:cubicBezTo>
                  <a:pt x="7660931" y="444962"/>
                  <a:pt x="7785899" y="412123"/>
                  <a:pt x="7920415" y="412123"/>
                </a:cubicBezTo>
                <a:cubicBezTo>
                  <a:pt x="8189451" y="412123"/>
                  <a:pt x="8420281" y="543481"/>
                  <a:pt x="8518883" y="730689"/>
                </a:cubicBezTo>
                <a:lnTo>
                  <a:pt x="8523397" y="742369"/>
                </a:lnTo>
                <a:lnTo>
                  <a:pt x="8530242" y="732242"/>
                </a:lnTo>
                <a:cubicBezTo>
                  <a:pt x="8646964" y="593497"/>
                  <a:pt x="8844630" y="502276"/>
                  <a:pt x="9068825" y="502276"/>
                </a:cubicBezTo>
                <a:cubicBezTo>
                  <a:pt x="9147294" y="502276"/>
                  <a:pt x="9222512" y="513450"/>
                  <a:pt x="9292147" y="533926"/>
                </a:cubicBezTo>
                <a:lnTo>
                  <a:pt x="9381057" y="567236"/>
                </a:lnTo>
                <a:lnTo>
                  <a:pt x="9408408" y="526771"/>
                </a:lnTo>
                <a:cubicBezTo>
                  <a:pt x="9490847" y="428776"/>
                  <a:pt x="9630456" y="364348"/>
                  <a:pt x="9788804" y="364348"/>
                </a:cubicBezTo>
                <a:cubicBezTo>
                  <a:pt x="9947151" y="364348"/>
                  <a:pt x="10086761" y="428776"/>
                  <a:pt x="10169201" y="526771"/>
                </a:cubicBezTo>
                <a:lnTo>
                  <a:pt x="10193126" y="562169"/>
                </a:lnTo>
                <a:lnTo>
                  <a:pt x="10221725" y="549703"/>
                </a:lnTo>
                <a:cubicBezTo>
                  <a:pt x="10299432" y="523309"/>
                  <a:pt x="10384865" y="508714"/>
                  <a:pt x="10474543" y="508714"/>
                </a:cubicBezTo>
                <a:cubicBezTo>
                  <a:pt x="10709949" y="508714"/>
                  <a:pt x="10916105" y="609285"/>
                  <a:pt x="11030020" y="759843"/>
                </a:cubicBezTo>
                <a:lnTo>
                  <a:pt x="11042281" y="779672"/>
                </a:lnTo>
                <a:lnTo>
                  <a:pt x="11058727" y="737128"/>
                </a:lnTo>
                <a:cubicBezTo>
                  <a:pt x="11157327" y="549920"/>
                  <a:pt x="11388158" y="418562"/>
                  <a:pt x="11657193" y="418562"/>
                </a:cubicBezTo>
                <a:cubicBezTo>
                  <a:pt x="11746871" y="418562"/>
                  <a:pt x="11832305" y="433157"/>
                  <a:pt x="11910011" y="459551"/>
                </a:cubicBezTo>
                <a:lnTo>
                  <a:pt x="12013158" y="504512"/>
                </a:lnTo>
                <a:lnTo>
                  <a:pt x="12070208" y="448985"/>
                </a:lnTo>
                <a:cubicBezTo>
                  <a:pt x="12099592" y="425388"/>
                  <a:pt x="12131779" y="404041"/>
                  <a:pt x="12166333" y="385294"/>
                </a:cubicBezTo>
                <a:lnTo>
                  <a:pt x="12192000" y="374106"/>
                </a:lnTo>
                <a:lnTo>
                  <a:pt x="12192000" y="1133339"/>
                </a:lnTo>
                <a:lnTo>
                  <a:pt x="0" y="1133339"/>
                </a:lnTo>
                <a:lnTo>
                  <a:pt x="0" y="486996"/>
                </a:lnTo>
                <a:lnTo>
                  <a:pt x="71" y="486956"/>
                </a:lnTo>
                <a:cubicBezTo>
                  <a:pt x="100055" y="443338"/>
                  <a:pt x="214635" y="418562"/>
                  <a:pt x="336420" y="418562"/>
                </a:cubicBezTo>
                <a:cubicBezTo>
                  <a:pt x="433848" y="418562"/>
                  <a:pt x="526664" y="434418"/>
                  <a:pt x="611086" y="463094"/>
                </a:cubicBezTo>
                <a:lnTo>
                  <a:pt x="684818" y="495232"/>
                </a:lnTo>
                <a:lnTo>
                  <a:pt x="719102" y="461863"/>
                </a:lnTo>
                <a:cubicBezTo>
                  <a:pt x="836640" y="367473"/>
                  <a:pt x="999017" y="309092"/>
                  <a:pt x="1178373" y="309092"/>
                </a:cubicBezTo>
                <a:cubicBezTo>
                  <a:pt x="1268052" y="309092"/>
                  <a:pt x="1353485" y="323687"/>
                  <a:pt x="1431191" y="350081"/>
                </a:cubicBezTo>
                <a:lnTo>
                  <a:pt x="1535098" y="395372"/>
                </a:lnTo>
                <a:lnTo>
                  <a:pt x="1601328" y="366503"/>
                </a:lnTo>
                <a:cubicBezTo>
                  <a:pt x="1685751" y="337827"/>
                  <a:pt x="1778567" y="321971"/>
                  <a:pt x="1875994" y="321971"/>
                </a:cubicBezTo>
                <a:cubicBezTo>
                  <a:pt x="2168280" y="321971"/>
                  <a:pt x="2419060" y="464681"/>
                  <a:pt x="2526182" y="668067"/>
                </a:cubicBezTo>
                <a:lnTo>
                  <a:pt x="2552597" y="736404"/>
                </a:lnTo>
                <a:lnTo>
                  <a:pt x="2571015" y="731813"/>
                </a:lnTo>
                <a:cubicBezTo>
                  <a:pt x="2613296" y="724865"/>
                  <a:pt x="2657074" y="721216"/>
                  <a:pt x="2701915" y="721216"/>
                </a:cubicBezTo>
                <a:lnTo>
                  <a:pt x="2724369" y="722353"/>
                </a:lnTo>
                <a:lnTo>
                  <a:pt x="2760974" y="627658"/>
                </a:lnTo>
                <a:cubicBezTo>
                  <a:pt x="2859573" y="440450"/>
                  <a:pt x="3090405" y="309092"/>
                  <a:pt x="3359439" y="309092"/>
                </a:cubicBezTo>
                <a:cubicBezTo>
                  <a:pt x="3404279" y="309092"/>
                  <a:pt x="3448056" y="312741"/>
                  <a:pt x="3490338" y="319689"/>
                </a:cubicBezTo>
                <a:lnTo>
                  <a:pt x="3500624" y="322253"/>
                </a:lnTo>
                <a:lnTo>
                  <a:pt x="3537095" y="268294"/>
                </a:lnTo>
                <a:cubicBezTo>
                  <a:pt x="3673270" y="106424"/>
                  <a:pt x="3903880" y="0"/>
                  <a:pt x="416544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5" name="任意多边形 30">
            <a:extLst>
              <a:ext uri="{FF2B5EF4-FFF2-40B4-BE49-F238E27FC236}">
                <a16:creationId xmlns:a16="http://schemas.microsoft.com/office/drawing/2014/main" xmlns="" id="{96F357F0-BD27-4397-A633-70DE9D399C57}"/>
              </a:ext>
            </a:extLst>
          </p:cNvPr>
          <p:cNvSpPr/>
          <p:nvPr/>
        </p:nvSpPr>
        <p:spPr>
          <a:xfrm rot="20700000" flipH="1">
            <a:off x="5499100" y="1689101"/>
            <a:ext cx="1193800" cy="619125"/>
          </a:xfrm>
          <a:custGeom>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accent2">
                  <a:alpha val="50000"/>
                </a:schemeClr>
              </a:gs>
              <a:gs pos="0">
                <a:schemeClr val="accent2"/>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2" name="标题 1"/>
          <p:cNvSpPr>
            <a:spLocks noGrp="1"/>
          </p:cNvSpPr>
          <p:nvPr>
            <p:ph type="title"/>
          </p:nvPr>
        </p:nvSpPr>
        <p:spPr>
          <a:xfrm>
            <a:off x="3581400" y="2591561"/>
            <a:ext cx="5029200" cy="978729"/>
          </a:xfrm>
        </p:spPr>
        <p:txBody>
          <a:bodyPr anchor="b">
            <a:normAutofit/>
          </a:bodyPr>
          <a:lstStyle>
            <a:lvl1pPr algn="ctr">
              <a:defRPr sz="4800">
                <a:solidFill>
                  <a:schemeClr val="bg1"/>
                </a:solidFill>
              </a:defRPr>
            </a:lvl1pPr>
          </a:lstStyle>
          <a:p>
            <a:r>
              <a:rPr lang="zh-CN" altLang="en-US" noProof="1"/>
              <a:t>单击此处编辑母版标题样式</a:t>
            </a:r>
          </a:p>
        </p:txBody>
      </p:sp>
      <p:sp>
        <p:nvSpPr>
          <p:cNvPr id="18" name="内容占位符 17"/>
          <p:cNvSpPr>
            <a:spLocks noGrp="1"/>
          </p:cNvSpPr>
          <p:nvPr>
            <p:ph sz="quarter" idx="13"/>
          </p:nvPr>
        </p:nvSpPr>
        <p:spPr>
          <a:xfrm>
            <a:off x="3581400" y="3610929"/>
            <a:ext cx="5029200" cy="461665"/>
          </a:xfrm>
        </p:spPr>
        <p:txBody>
          <a:bodyPr>
            <a:normAutofit/>
          </a:bodyPr>
          <a:lstStyle>
            <a:lvl1pPr marL="0" indent="0" algn="ctr">
              <a:buNone/>
              <a:defRPr sz="2000">
                <a:solidFill>
                  <a:schemeClr val="bg1"/>
                </a:solidFill>
              </a:defRPr>
            </a:lvl1pPr>
          </a:lstStyle>
          <a:p>
            <a:pPr lvl="0"/>
            <a:r>
              <a:rPr lang="zh-CN" altLang="en-US" noProof="1"/>
              <a:t>单击此处编辑母版文本样式</a:t>
            </a:r>
          </a:p>
        </p:txBody>
      </p:sp>
      <p:sp>
        <p:nvSpPr>
          <p:cNvPr id="16" name="日期占位符 2">
            <a:extLst>
              <a:ext uri="{FF2B5EF4-FFF2-40B4-BE49-F238E27FC236}">
                <a16:creationId xmlns:a16="http://schemas.microsoft.com/office/drawing/2014/main" xmlns="" id="{0CF4F22E-0F84-48E1-921E-7056B023AD98}"/>
              </a:ext>
            </a:extLst>
          </p:cNvPr>
          <p:cNvSpPr>
            <a:spLocks noGrp="1"/>
          </p:cNvSpPr>
          <p:nvPr>
            <p:ph type="dt" sz="half" idx="14"/>
          </p:nvPr>
        </p:nvSpPr>
        <p:spPr/>
        <p:txBody>
          <a:bodyPr/>
          <a:lstStyle>
            <a:lvl1pPr>
              <a:defRPr sz="1200"/>
            </a:lvl1pPr>
          </a:lstStyle>
          <a:p>
            <a:pPr>
              <a:defRPr/>
            </a:pPr>
            <a:endParaRPr lang="zh-CN" altLang="zh-CN"/>
          </a:p>
        </p:txBody>
      </p:sp>
      <p:sp>
        <p:nvSpPr>
          <p:cNvPr id="17" name="页脚占位符 3">
            <a:extLst>
              <a:ext uri="{FF2B5EF4-FFF2-40B4-BE49-F238E27FC236}">
                <a16:creationId xmlns:a16="http://schemas.microsoft.com/office/drawing/2014/main" xmlns="" id="{52A9ADA4-91AD-4E97-9115-7F419BBE3EA1}"/>
              </a:ext>
            </a:extLst>
          </p:cNvPr>
          <p:cNvSpPr>
            <a:spLocks noGrp="1"/>
          </p:cNvSpPr>
          <p:nvPr>
            <p:ph type="ftr" sz="quarter" idx="15"/>
          </p:nvPr>
        </p:nvSpPr>
        <p:spPr/>
        <p:txBody>
          <a:bodyPr/>
          <a:lstStyle>
            <a:lvl1pPr>
              <a:defRPr sz="1200"/>
            </a:lvl1pPr>
          </a:lstStyle>
          <a:p>
            <a:pPr>
              <a:defRPr/>
            </a:pPr>
            <a:endParaRPr lang="zh-CN" altLang="zh-CN"/>
          </a:p>
        </p:txBody>
      </p:sp>
      <p:sp>
        <p:nvSpPr>
          <p:cNvPr id="19" name="灯片编号占位符 4">
            <a:extLst>
              <a:ext uri="{FF2B5EF4-FFF2-40B4-BE49-F238E27FC236}">
                <a16:creationId xmlns:a16="http://schemas.microsoft.com/office/drawing/2014/main" xmlns="" id="{20D07E6E-D077-4538-8BFD-37789C7505D3}"/>
              </a:ext>
            </a:extLst>
          </p:cNvPr>
          <p:cNvSpPr>
            <a:spLocks noGrp="1"/>
          </p:cNvSpPr>
          <p:nvPr>
            <p:ph type="sldNum" sz="quarter" idx="16"/>
          </p:nvPr>
        </p:nvSpPr>
        <p:spPr/>
        <p:txBody>
          <a:bodyPr/>
          <a:lstStyle>
            <a:lvl1pPr>
              <a:defRPr/>
            </a:lvl1pPr>
          </a:lstStyle>
          <a:p>
            <a:fld id="{447BB85F-6FF0-4CDB-AFA6-9D8663014380}" type="slidenum">
              <a:rPr lang="zh-CN" altLang="zh-CN"/>
              <a:t>‹#›</a:t>
            </a:fld>
            <a:endParaRPr lang="zh-CN" altLang="zh-CN"/>
          </a:p>
        </p:txBody>
      </p:sp>
    </p:spTree>
    <p:extLst>
      <p:ext uri="{BB962C8B-B14F-4D97-AF65-F5344CB8AC3E}">
        <p14:creationId xmlns:p14="http://schemas.microsoft.com/office/powerpoint/2010/main" val="2158768279"/>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a:extLst>
              <a:ext uri="{FF2B5EF4-FFF2-40B4-BE49-F238E27FC236}">
                <a16:creationId xmlns:a16="http://schemas.microsoft.com/office/drawing/2014/main" xmlns="" id="{A2C1F888-B4EC-42FD-89B1-9D1868BD34E8}"/>
              </a:ext>
            </a:extLst>
          </p:cNvPr>
          <p:cNvSpPr>
            <a:spLocks noGrp="1"/>
          </p:cNvSpPr>
          <p:nvPr>
            <p:ph type="dt" sz="half" idx="10"/>
          </p:nvPr>
        </p:nvSpPr>
        <p:spPr/>
        <p:txBody>
          <a:bodyPr/>
          <a:lstStyle>
            <a:lvl1pPr>
              <a:defRPr/>
            </a:lvl1pPr>
          </a:lstStyle>
          <a:p>
            <a:pPr>
              <a:defRPr/>
            </a:pPr>
            <a:endParaRPr lang="zh-CN" altLang="zh-CN"/>
          </a:p>
        </p:txBody>
      </p:sp>
      <p:sp>
        <p:nvSpPr>
          <p:cNvPr id="3" name="页脚占位符 4">
            <a:extLst>
              <a:ext uri="{FF2B5EF4-FFF2-40B4-BE49-F238E27FC236}">
                <a16:creationId xmlns:a16="http://schemas.microsoft.com/office/drawing/2014/main" xmlns="" id="{78E02911-6FEE-43DA-9259-1493B6B083BB}"/>
              </a:ext>
            </a:extLst>
          </p:cNvPr>
          <p:cNvSpPr>
            <a:spLocks noGrp="1"/>
          </p:cNvSpPr>
          <p:nvPr>
            <p:ph type="ftr" sz="quarter" idx="11"/>
          </p:nvPr>
        </p:nvSpPr>
        <p:spPr/>
        <p:txBody>
          <a:bodyPr/>
          <a:lstStyle>
            <a:lvl1pPr>
              <a:defRPr/>
            </a:lvl1pPr>
          </a:lstStyle>
          <a:p>
            <a:pPr>
              <a:defRPr/>
            </a:pPr>
            <a:endParaRPr lang="zh-CN" altLang="zh-CN"/>
          </a:p>
        </p:txBody>
      </p:sp>
      <p:sp>
        <p:nvSpPr>
          <p:cNvPr id="4" name="灯片编号占位符 5">
            <a:extLst>
              <a:ext uri="{FF2B5EF4-FFF2-40B4-BE49-F238E27FC236}">
                <a16:creationId xmlns:a16="http://schemas.microsoft.com/office/drawing/2014/main" xmlns="" id="{097C3847-4688-4F22-B05F-B73AED4F17DF}"/>
              </a:ext>
            </a:extLst>
          </p:cNvPr>
          <p:cNvSpPr>
            <a:spLocks noGrp="1"/>
          </p:cNvSpPr>
          <p:nvPr>
            <p:ph type="sldNum" sz="quarter" idx="12"/>
          </p:nvPr>
        </p:nvSpPr>
        <p:spPr/>
        <p:txBody>
          <a:bodyPr/>
          <a:lstStyle>
            <a:lvl1pPr>
              <a:defRPr/>
            </a:lvl1pPr>
          </a:lstStyle>
          <a:p>
            <a:fld id="{03817D41-F4F1-4C53-8DAF-E29D154ED2E6}" type="slidenum">
              <a:rPr lang="zh-CN" altLang="zh-CN"/>
              <a:t>‹#›</a:t>
            </a:fld>
            <a:endParaRPr lang="zh-CN" altLang="zh-CN"/>
          </a:p>
        </p:txBody>
      </p:sp>
    </p:spTree>
    <p:extLst>
      <p:ext uri="{BB962C8B-B14F-4D97-AF65-F5344CB8AC3E}">
        <p14:creationId xmlns:p14="http://schemas.microsoft.com/office/powerpoint/2010/main" val="2437414273"/>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711200"/>
            <a:ext cx="4262400" cy="1600200"/>
          </a:xfrm>
        </p:spPr>
        <p:txBody>
          <a:bodyPr anchor="t">
            <a:normAutofit/>
          </a:bodyPr>
          <a:lstStyle>
            <a:lvl1pPr algn="l">
              <a:defRPr sz="3200"/>
            </a:lvl1pPr>
          </a:lstStyle>
          <a:p>
            <a:r>
              <a:rPr lang="zh-CN" altLang="en-US" noProof="1"/>
              <a:t>单击此处编辑母版标题样式</a:t>
            </a:r>
          </a:p>
        </p:txBody>
      </p:sp>
      <p:sp>
        <p:nvSpPr>
          <p:cNvPr id="3" name="图片占位符 2"/>
          <p:cNvSpPr>
            <a:spLocks noGrp="1" noChangeAspect="1"/>
          </p:cNvSpPr>
          <p:nvPr>
            <p:ph type="pic" idx="1"/>
          </p:nvPr>
        </p:nvSpPr>
        <p:spPr>
          <a:xfrm>
            <a:off x="5352521" y="733425"/>
            <a:ext cx="6170400" cy="5403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zh-CN" altLang="en-US" noProof="1"/>
              <a:t>单击图标添加图片</a:t>
            </a:r>
          </a:p>
        </p:txBody>
      </p:sp>
      <p:sp>
        <p:nvSpPr>
          <p:cNvPr id="4" name="文本占位符 3"/>
          <p:cNvSpPr>
            <a:spLocks noGrp="1"/>
          </p:cNvSpPr>
          <p:nvPr>
            <p:ph type="body" sz="half" idx="2"/>
          </p:nvPr>
        </p:nvSpPr>
        <p:spPr>
          <a:xfrm>
            <a:off x="839788" y="2311400"/>
            <a:ext cx="42624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日期占位符 4">
            <a:extLst>
              <a:ext uri="{FF2B5EF4-FFF2-40B4-BE49-F238E27FC236}">
                <a16:creationId xmlns:a16="http://schemas.microsoft.com/office/drawing/2014/main" xmlns="" id="{FEB2B7D8-707B-4711-B771-044C47512B10}"/>
              </a:ext>
            </a:extLst>
          </p:cNvPr>
          <p:cNvSpPr>
            <a:spLocks noGrp="1"/>
          </p:cNvSpPr>
          <p:nvPr>
            <p:ph type="dt" sz="half" idx="10"/>
          </p:nvPr>
        </p:nvSpPr>
        <p:spPr/>
        <p:txBody>
          <a:bodyPr/>
          <a:lstStyle>
            <a:lvl1pPr>
              <a:defRPr sz="1200"/>
            </a:lvl1pPr>
          </a:lstStyle>
          <a:p>
            <a:pPr>
              <a:defRPr/>
            </a:pPr>
            <a:endParaRPr lang="zh-CN" altLang="zh-CN"/>
          </a:p>
        </p:txBody>
      </p:sp>
      <p:sp>
        <p:nvSpPr>
          <p:cNvPr id="6" name="页脚占位符 5">
            <a:extLst>
              <a:ext uri="{FF2B5EF4-FFF2-40B4-BE49-F238E27FC236}">
                <a16:creationId xmlns:a16="http://schemas.microsoft.com/office/drawing/2014/main" xmlns="" id="{9F4B350C-58C7-46EA-A7D8-B5D7CAB4C2DB}"/>
              </a:ext>
            </a:extLst>
          </p:cNvPr>
          <p:cNvSpPr>
            <a:spLocks noGrp="1"/>
          </p:cNvSpPr>
          <p:nvPr>
            <p:ph type="ftr" sz="quarter" idx="11"/>
          </p:nvPr>
        </p:nvSpPr>
        <p:spPr/>
        <p:txBody>
          <a:bodyPr/>
          <a:lstStyle>
            <a:lvl1pPr>
              <a:defRPr sz="1200"/>
            </a:lvl1pPr>
          </a:lstStyle>
          <a:p>
            <a:pPr>
              <a:defRPr/>
            </a:pPr>
            <a:endParaRPr lang="zh-CN" altLang="zh-CN"/>
          </a:p>
        </p:txBody>
      </p:sp>
      <p:sp>
        <p:nvSpPr>
          <p:cNvPr id="7" name="灯片编号占位符 6">
            <a:extLst>
              <a:ext uri="{FF2B5EF4-FFF2-40B4-BE49-F238E27FC236}">
                <a16:creationId xmlns:a16="http://schemas.microsoft.com/office/drawing/2014/main" xmlns="" id="{7975A057-3D44-4F91-8573-2CAC87C6900E}"/>
              </a:ext>
            </a:extLst>
          </p:cNvPr>
          <p:cNvSpPr>
            <a:spLocks noGrp="1"/>
          </p:cNvSpPr>
          <p:nvPr>
            <p:ph type="sldNum" sz="quarter" idx="12"/>
          </p:nvPr>
        </p:nvSpPr>
        <p:spPr/>
        <p:txBody>
          <a:bodyPr/>
          <a:lstStyle>
            <a:lvl1pPr>
              <a:defRPr/>
            </a:lvl1pPr>
          </a:lstStyle>
          <a:p>
            <a:fld id="{8652BC07-D1F2-441A-B8D6-9932381C621C}" type="slidenum">
              <a:rPr lang="zh-CN" altLang="zh-CN"/>
              <a:t>‹#›</a:t>
            </a:fld>
            <a:endParaRPr lang="zh-CN" altLang="zh-CN"/>
          </a:p>
        </p:txBody>
      </p:sp>
    </p:spTree>
    <p:extLst>
      <p:ext uri="{BB962C8B-B14F-4D97-AF65-F5344CB8AC3E}">
        <p14:creationId xmlns:p14="http://schemas.microsoft.com/office/powerpoint/2010/main" val="915267865"/>
      </p:ext>
    </p:extLst>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9824485" y="365125"/>
            <a:ext cx="1529316" cy="5811838"/>
          </a:xfrm>
        </p:spPr>
        <p:txBody>
          <a:bodyPr vert="eaVert">
            <a:normAutofit/>
          </a:bodyPr>
          <a:lstStyle>
            <a:lvl1pPr>
              <a:defRPr sz="2700"/>
            </a:lvl1pPr>
          </a:lstStyle>
          <a:p>
            <a:r>
              <a:rPr lang="zh-CN" altLang="en-US" noProof="1"/>
              <a:t>单击此处编辑母版标题样式</a:t>
            </a:r>
          </a:p>
        </p:txBody>
      </p:sp>
      <p:sp>
        <p:nvSpPr>
          <p:cNvPr id="3" name="竖排文字占位符 2"/>
          <p:cNvSpPr>
            <a:spLocks noGrp="1"/>
          </p:cNvSpPr>
          <p:nvPr>
            <p:ph type="body" orient="vert" idx="1"/>
          </p:nvPr>
        </p:nvSpPr>
        <p:spPr>
          <a:xfrm>
            <a:off x="838201" y="365125"/>
            <a:ext cx="887995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a16="http://schemas.microsoft.com/office/drawing/2014/main" xmlns="" id="{D8C2C7A4-D966-44CA-B3B3-801CABBEDE27}"/>
              </a:ext>
            </a:extLst>
          </p:cNvPr>
          <p:cNvSpPr>
            <a:spLocks noGrp="1"/>
          </p:cNvSpPr>
          <p:nvPr>
            <p:ph type="dt" sz="half" idx="10"/>
          </p:nvPr>
        </p:nvSpPr>
        <p:spPr/>
        <p:txBody>
          <a:bodyPr/>
          <a:lstStyle>
            <a:lvl1pPr>
              <a:defRPr sz="1200"/>
            </a:lvl1pPr>
          </a:lstStyle>
          <a:p>
            <a:pPr>
              <a:defRPr/>
            </a:pPr>
            <a:endParaRPr lang="zh-CN" altLang="zh-CN"/>
          </a:p>
        </p:txBody>
      </p:sp>
      <p:sp>
        <p:nvSpPr>
          <p:cNvPr id="5" name="页脚占位符 4">
            <a:extLst>
              <a:ext uri="{FF2B5EF4-FFF2-40B4-BE49-F238E27FC236}">
                <a16:creationId xmlns:a16="http://schemas.microsoft.com/office/drawing/2014/main" xmlns="" id="{1127E0A6-47E7-41B7-8561-9A120A9E54F2}"/>
              </a:ext>
            </a:extLst>
          </p:cNvPr>
          <p:cNvSpPr>
            <a:spLocks noGrp="1"/>
          </p:cNvSpPr>
          <p:nvPr>
            <p:ph type="ftr" sz="quarter" idx="11"/>
          </p:nvPr>
        </p:nvSpPr>
        <p:spPr/>
        <p:txBody>
          <a:bodyPr/>
          <a:lstStyle>
            <a:lvl1pPr>
              <a:defRPr sz="1200"/>
            </a:lvl1pPr>
          </a:lstStyle>
          <a:p>
            <a:pPr>
              <a:defRPr/>
            </a:pPr>
            <a:endParaRPr lang="zh-CN" altLang="zh-CN"/>
          </a:p>
        </p:txBody>
      </p:sp>
      <p:sp>
        <p:nvSpPr>
          <p:cNvPr id="6" name="灯片编号占位符 5">
            <a:extLst>
              <a:ext uri="{FF2B5EF4-FFF2-40B4-BE49-F238E27FC236}">
                <a16:creationId xmlns:a16="http://schemas.microsoft.com/office/drawing/2014/main" xmlns="" id="{0F8D82F9-2B38-4E65-BB8F-0B67268F2834}"/>
              </a:ext>
            </a:extLst>
          </p:cNvPr>
          <p:cNvSpPr>
            <a:spLocks noGrp="1"/>
          </p:cNvSpPr>
          <p:nvPr>
            <p:ph type="sldNum" sz="quarter" idx="12"/>
          </p:nvPr>
        </p:nvSpPr>
        <p:spPr/>
        <p:txBody>
          <a:bodyPr/>
          <a:lstStyle>
            <a:lvl1pPr>
              <a:defRPr/>
            </a:lvl1pPr>
          </a:lstStyle>
          <a:p>
            <a:fld id="{8B13DBF1-721E-4E3C-ACFB-C56C377C32EF}" type="slidenum">
              <a:rPr lang="zh-CN" altLang="zh-CN"/>
              <a:t>‹#›</a:t>
            </a:fld>
            <a:endParaRPr lang="zh-CN" altLang="zh-CN"/>
          </a:p>
        </p:txBody>
      </p:sp>
    </p:spTree>
    <p:extLst>
      <p:ext uri="{BB962C8B-B14F-4D97-AF65-F5344CB8AC3E}">
        <p14:creationId xmlns:p14="http://schemas.microsoft.com/office/powerpoint/2010/main" val="1824043315"/>
      </p:ext>
    </p:extLst>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p:cSld name="内容">
    <p:spTree>
      <p:nvGrpSpPr>
        <p:cNvPr id="1" name=""/>
        <p:cNvGrpSpPr/>
        <p:nvPr/>
      </p:nvGrpSpPr>
      <p:grpSpPr>
        <a:xfrm>
          <a:off x="0" y="0"/>
          <a:ext cx="0" cy="0"/>
        </a:xfrm>
      </p:grpSpPr>
      <p:sp>
        <p:nvSpPr>
          <p:cNvPr id="7" name="内容占位符 6"/>
          <p:cNvSpPr>
            <a:spLocks noGrp="1"/>
          </p:cNvSpPr>
          <p:nvPr>
            <p:ph sz="quarter" idx="13"/>
          </p:nvPr>
        </p:nvSpPr>
        <p:spPr>
          <a:xfrm>
            <a:off x="838200" y="551545"/>
            <a:ext cx="105156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2">
            <a:extLst>
              <a:ext uri="{FF2B5EF4-FFF2-40B4-BE49-F238E27FC236}">
                <a16:creationId xmlns:a16="http://schemas.microsoft.com/office/drawing/2014/main" xmlns="" id="{0061538C-94E1-4B0C-93F8-DFE104BC997A}"/>
              </a:ext>
            </a:extLst>
          </p:cNvPr>
          <p:cNvSpPr>
            <a:spLocks noGrp="1"/>
          </p:cNvSpPr>
          <p:nvPr>
            <p:ph type="dt" sz="half" idx="14"/>
          </p:nvPr>
        </p:nvSpPr>
        <p:spPr/>
        <p:txBody>
          <a:bodyPr/>
          <a:lstStyle>
            <a:lvl1pPr>
              <a:defRPr sz="1200"/>
            </a:lvl1pPr>
          </a:lstStyle>
          <a:p>
            <a:pPr>
              <a:defRPr/>
            </a:pPr>
            <a:endParaRPr lang="zh-CN" altLang="zh-CN"/>
          </a:p>
        </p:txBody>
      </p:sp>
      <p:sp>
        <p:nvSpPr>
          <p:cNvPr id="4" name="页脚占位符 3">
            <a:extLst>
              <a:ext uri="{FF2B5EF4-FFF2-40B4-BE49-F238E27FC236}">
                <a16:creationId xmlns:a16="http://schemas.microsoft.com/office/drawing/2014/main" xmlns="" id="{F32F802E-2964-4846-8077-2452EFA2994F}"/>
              </a:ext>
            </a:extLst>
          </p:cNvPr>
          <p:cNvSpPr>
            <a:spLocks noGrp="1"/>
          </p:cNvSpPr>
          <p:nvPr>
            <p:ph type="ftr" sz="quarter" idx="15"/>
          </p:nvPr>
        </p:nvSpPr>
        <p:spPr/>
        <p:txBody>
          <a:bodyPr/>
          <a:lstStyle>
            <a:lvl1pPr>
              <a:defRPr sz="1200"/>
            </a:lvl1pPr>
          </a:lstStyle>
          <a:p>
            <a:pPr>
              <a:defRPr/>
            </a:pPr>
            <a:endParaRPr lang="zh-CN" altLang="zh-CN"/>
          </a:p>
        </p:txBody>
      </p:sp>
      <p:sp>
        <p:nvSpPr>
          <p:cNvPr id="5" name="灯片编号占位符 4">
            <a:extLst>
              <a:ext uri="{FF2B5EF4-FFF2-40B4-BE49-F238E27FC236}">
                <a16:creationId xmlns:a16="http://schemas.microsoft.com/office/drawing/2014/main" xmlns="" id="{0A06E7E3-8B6C-47CF-9FD6-991E08A01AE1}"/>
              </a:ext>
            </a:extLst>
          </p:cNvPr>
          <p:cNvSpPr>
            <a:spLocks noGrp="1"/>
          </p:cNvSpPr>
          <p:nvPr>
            <p:ph type="sldNum" sz="quarter" idx="16"/>
          </p:nvPr>
        </p:nvSpPr>
        <p:spPr/>
        <p:txBody>
          <a:bodyPr/>
          <a:lstStyle>
            <a:lvl1pPr>
              <a:defRPr/>
            </a:lvl1pPr>
          </a:lstStyle>
          <a:p>
            <a:fld id="{F3000E42-1CEE-4B3B-AE43-3ED79C63AAF7}" type="slidenum">
              <a:rPr lang="zh-CN" altLang="zh-CN"/>
              <a:t>‹#›</a:t>
            </a:fld>
            <a:endParaRPr lang="zh-CN" altLang="zh-CN"/>
          </a:p>
        </p:txBody>
      </p:sp>
    </p:spTree>
    <p:extLst>
      <p:ext uri="{BB962C8B-B14F-4D97-AF65-F5344CB8AC3E}">
        <p14:creationId xmlns:p14="http://schemas.microsoft.com/office/powerpoint/2010/main" val="761628089"/>
      </p:ext>
    </p:extLst>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内容">
    <p:spTree>
      <p:nvGrpSpPr>
        <p:cNvPr id="1" name=""/>
        <p:cNvGrpSpPr/>
        <p:nvPr/>
      </p:nvGrpSpPr>
      <p:grpSpPr>
        <a:xfrm>
          <a:off x="0" y="0"/>
          <a:ext cx="0" cy="0"/>
        </a:xfrm>
      </p:grpSpPr>
      <p:pic>
        <p:nvPicPr>
          <p:cNvPr id="10" name="图片 9">
            <a:extLst>
              <a:ext uri="{FF2B5EF4-FFF2-40B4-BE49-F238E27FC236}">
                <a16:creationId xmlns:a16="http://schemas.microsoft.com/office/drawing/2014/main" xmlns="" id="{D287BB42-592F-44CC-BBB2-FCD77F935528}"/>
              </a:ext>
            </a:extLst>
          </p:cNvPr>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图片 3">
            <a:extLst>
              <a:ext uri="{FF2B5EF4-FFF2-40B4-BE49-F238E27FC236}">
                <a16:creationId xmlns:a16="http://schemas.microsoft.com/office/drawing/2014/main" xmlns="" id="{4DE7849B-61BB-4F30-9FE0-9A1C0FE84FDD}"/>
              </a:ext>
            </a:extLst>
          </p:cNvPr>
          <p:cNvPicPr>
            <a:picLocks noChangeAspect="1"/>
          </p:cNvPicPr>
          <p:nvPr userDrawn="1"/>
        </p:nvPicPr>
        <p:blipFill>
          <a:blip r:embed="rId2"/>
          <a:stretch>
            <a:fillRect/>
          </a:stretch>
        </p:blipFill>
        <p:spPr>
          <a:xfrm>
            <a:off x="1712196" y="1152632"/>
            <a:ext cx="2834886" cy="463336"/>
          </a:xfrm>
          <a:prstGeom prst="rect">
            <a:avLst/>
          </a:prstGeom>
        </p:spPr>
      </p:pic>
    </p:spTree>
    <p:extLst>
      <p:ext uri="{BB962C8B-B14F-4D97-AF65-F5344CB8AC3E}">
        <p14:creationId xmlns:p14="http://schemas.microsoft.com/office/powerpoint/2010/main" val="331777136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自定义版式">
    <p:spTree>
      <p:nvGrpSpPr>
        <p:cNvPr id="1" name=""/>
        <p:cNvGrpSpPr/>
        <p:nvPr/>
      </p:nvGrpSpPr>
      <p:grpSpPr>
        <a:xfrm>
          <a:off x="0" y="0"/>
          <a:ext cx="0" cy="0"/>
        </a:xfrm>
      </p:grpSpPr>
      <p:pic>
        <p:nvPicPr>
          <p:cNvPr id="3" name="图片 2">
            <a:extLst>
              <a:ext uri="{FF2B5EF4-FFF2-40B4-BE49-F238E27FC236}">
                <a16:creationId xmlns:a16="http://schemas.microsoft.com/office/drawing/2014/main" xmlns="" id="{0789B583-68CA-4ECC-9162-C4669AD01687}"/>
              </a:ext>
            </a:extLst>
          </p:cNvPr>
          <p:cNvPicPr>
            <a:picLocks noChangeAspect="1"/>
          </p:cNvPicPr>
          <p:nvPr/>
        </p:nvPicPr>
        <p:blipFill>
          <a:blip r:embed="rId1"/>
          <a:stretch>
            <a:fillRect/>
          </a:stretch>
        </p:blipFill>
        <p:spPr>
          <a:xfrm>
            <a:off x="4620640" y="-25400"/>
            <a:ext cx="2950720" cy="926672"/>
          </a:xfrm>
          <a:prstGeom prst="rect">
            <a:avLst/>
          </a:prstGeom>
        </p:spPr>
      </p:pic>
    </p:spTree>
    <p:extLst>
      <p:ext uri="{BB962C8B-B14F-4D97-AF65-F5344CB8AC3E}">
        <p14:creationId xmlns:p14="http://schemas.microsoft.com/office/powerpoint/2010/main" val="3018055787"/>
      </p:ext>
    </p:extLst>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6_自定义版式">
    <p:spTree>
      <p:nvGrpSpPr>
        <p:cNvPr id="1" name=""/>
        <p:cNvGrpSpPr/>
        <p:nvPr/>
      </p:nvGrpSpPr>
      <p:grpSpPr>
        <a:xfrm>
          <a:off x="0" y="0"/>
          <a:ext cx="0" cy="0"/>
        </a:xfrm>
      </p:grpSpPr>
      <p:pic>
        <p:nvPicPr>
          <p:cNvPr id="3" name="图片 2">
            <a:extLst>
              <a:ext uri="{FF2B5EF4-FFF2-40B4-BE49-F238E27FC236}">
                <a16:creationId xmlns:a16="http://schemas.microsoft.com/office/drawing/2014/main" xmlns="" id="{CF7A29D4-897A-4C98-A620-68834AEC7895}"/>
              </a:ext>
            </a:extLst>
          </p:cNvPr>
          <p:cNvPicPr>
            <a:picLocks noChangeAspect="1"/>
          </p:cNvPicPr>
          <p:nvPr/>
        </p:nvPicPr>
        <p:blipFill>
          <a:blip r:embed="rId1"/>
          <a:stretch>
            <a:fillRect/>
          </a:stretch>
        </p:blipFill>
        <p:spPr>
          <a:xfrm>
            <a:off x="4620640" y="-38100"/>
            <a:ext cx="2950720" cy="926672"/>
          </a:xfrm>
          <a:prstGeom prst="rect">
            <a:avLst/>
          </a:prstGeom>
        </p:spPr>
      </p:pic>
    </p:spTree>
    <p:extLst>
      <p:ext uri="{BB962C8B-B14F-4D97-AF65-F5344CB8AC3E}">
        <p14:creationId xmlns:p14="http://schemas.microsoft.com/office/powerpoint/2010/main" val="1809105452"/>
      </p:ext>
    </p:extLst>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4_自定义版式">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06B9A104-79F3-4042-AEAE-55ED4CFFCE94}"/>
              </a:ext>
            </a:extLst>
          </p:cNvPr>
          <p:cNvPicPr>
            <a:picLocks noChangeAspect="1"/>
          </p:cNvPicPr>
          <p:nvPr/>
        </p:nvPicPr>
        <p:blipFill>
          <a:blip r:embed="rId1"/>
          <a:stretch>
            <a:fillRect/>
          </a:stretch>
        </p:blipFill>
        <p:spPr>
          <a:xfrm>
            <a:off x="4620640" y="-12700"/>
            <a:ext cx="2950720" cy="926672"/>
          </a:xfrm>
          <a:prstGeom prst="rect">
            <a:avLst/>
          </a:prstGeom>
        </p:spPr>
      </p:pic>
    </p:spTree>
    <p:extLst>
      <p:ext uri="{BB962C8B-B14F-4D97-AF65-F5344CB8AC3E}">
        <p14:creationId xmlns:p14="http://schemas.microsoft.com/office/powerpoint/2010/main" val="4150806440"/>
      </p:ext>
    </p:extLst>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5_自定义版式">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17CB6492-C3C0-41EF-8C31-57671CF5A16E}"/>
              </a:ext>
            </a:extLst>
          </p:cNvPr>
          <p:cNvPicPr>
            <a:picLocks noChangeAspect="1"/>
          </p:cNvPicPr>
          <p:nvPr/>
        </p:nvPicPr>
        <p:blipFill>
          <a:blip r:embed="rId1"/>
          <a:stretch>
            <a:fillRect/>
          </a:stretch>
        </p:blipFill>
        <p:spPr>
          <a:xfrm>
            <a:off x="4620640" y="-38100"/>
            <a:ext cx="2950720" cy="926672"/>
          </a:xfrm>
          <a:prstGeom prst="rect">
            <a:avLst/>
          </a:prstGeom>
        </p:spPr>
      </p:pic>
    </p:spTree>
    <p:extLst>
      <p:ext uri="{BB962C8B-B14F-4D97-AF65-F5344CB8AC3E}">
        <p14:creationId xmlns:p14="http://schemas.microsoft.com/office/powerpoint/2010/main" val="662794098"/>
      </p:ext>
    </p:extLst>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3_自定义版式">
    <p:spTree>
      <p:nvGrpSpPr>
        <p:cNvPr id="1" name=""/>
        <p:cNvGrpSpPr/>
        <p:nvPr/>
      </p:nvGrpSpPr>
      <p:grpSpPr>
        <a:xfrm>
          <a:off x="0" y="0"/>
          <a:ext cx="0" cy="0"/>
        </a:xfrm>
      </p:grpSpPr>
      <p:pic>
        <p:nvPicPr>
          <p:cNvPr id="3" name="图片 2">
            <a:extLst>
              <a:ext uri="{FF2B5EF4-FFF2-40B4-BE49-F238E27FC236}">
                <a16:creationId xmlns:a16="http://schemas.microsoft.com/office/drawing/2014/main" xmlns="" id="{D89EF59B-6A0C-4365-9ED0-EA67FFAF5C66}"/>
              </a:ext>
            </a:extLst>
          </p:cNvPr>
          <p:cNvPicPr>
            <a:picLocks noChangeAspect="1"/>
          </p:cNvPicPr>
          <p:nvPr/>
        </p:nvPicPr>
        <p:blipFill>
          <a:blip r:embed="rId1"/>
          <a:stretch>
            <a:fillRect/>
          </a:stretch>
        </p:blipFill>
        <p:spPr>
          <a:xfrm>
            <a:off x="4620640" y="-38100"/>
            <a:ext cx="2950720" cy="926672"/>
          </a:xfrm>
          <a:prstGeom prst="rect">
            <a:avLst/>
          </a:prstGeom>
        </p:spPr>
      </p:pic>
    </p:spTree>
    <p:extLst>
      <p:ext uri="{BB962C8B-B14F-4D97-AF65-F5344CB8AC3E}">
        <p14:creationId xmlns:p14="http://schemas.microsoft.com/office/powerpoint/2010/main" val="4046538139"/>
      </p:ext>
    </p:extLst>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幻灯片">
    <p:bg>
      <p:bgPr>
        <a:solidFill>
          <a:schemeClr val="bg1"/>
        </a:solidFill>
        <a:effectLst/>
      </p:bgPr>
    </p:bg>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A18AE621-25F2-4127-A646-38C596FE4D6A}"/>
              </a:ext>
            </a:extLst>
          </p:cNvPr>
          <p:cNvPicPr>
            <a:picLocks noChangeAspect="1"/>
          </p:cNvPicPr>
          <p:nvPr/>
        </p:nvPicPr>
        <p:blipFill>
          <a:blip r:embed="rId1"/>
          <a:stretch>
            <a:fillRect/>
          </a:stretch>
        </p:blipFill>
        <p:spPr>
          <a:xfrm>
            <a:off x="4620640" y="-69636"/>
            <a:ext cx="2950720" cy="926672"/>
          </a:xfrm>
          <a:prstGeom prst="rect">
            <a:avLst/>
          </a:prstGeom>
        </p:spPr>
      </p:pic>
    </p:spTree>
    <p:extLst>
      <p:ext uri="{BB962C8B-B14F-4D97-AF65-F5344CB8AC3E}">
        <p14:creationId xmlns:p14="http://schemas.microsoft.com/office/powerpoint/2010/main" val="2483873512"/>
      </p:ext>
    </p:extLst>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2_自定义版式">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678C5F11-9CFC-483E-9CDB-01220FDA5C76}"/>
              </a:ext>
            </a:extLst>
          </p:cNvPr>
          <p:cNvPicPr>
            <a:picLocks noChangeAspect="1"/>
          </p:cNvPicPr>
          <p:nvPr/>
        </p:nvPicPr>
        <p:blipFill>
          <a:blip r:embed="rId1"/>
          <a:stretch>
            <a:fillRect/>
          </a:stretch>
        </p:blipFill>
        <p:spPr>
          <a:xfrm>
            <a:off x="4620640" y="-12700"/>
            <a:ext cx="2950720" cy="926672"/>
          </a:xfrm>
          <a:prstGeom prst="rect">
            <a:avLst/>
          </a:prstGeom>
        </p:spPr>
      </p:pic>
    </p:spTree>
    <p:extLst>
      <p:ext uri="{BB962C8B-B14F-4D97-AF65-F5344CB8AC3E}">
        <p14:creationId xmlns:p14="http://schemas.microsoft.com/office/powerpoint/2010/main" val="342800504"/>
      </p:ext>
    </p:extLst>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1_自定义版式">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1EFA07B8-6CCF-4022-8795-0BE562262C38}"/>
              </a:ext>
            </a:extLst>
          </p:cNvPr>
          <p:cNvPicPr>
            <a:picLocks noChangeAspect="1"/>
          </p:cNvPicPr>
          <p:nvPr/>
        </p:nvPicPr>
        <p:blipFill>
          <a:blip r:embed="rId1"/>
          <a:stretch>
            <a:fillRect/>
          </a:stretch>
        </p:blipFill>
        <p:spPr>
          <a:xfrm>
            <a:off x="4620640" y="-25400"/>
            <a:ext cx="2950720" cy="926672"/>
          </a:xfrm>
          <a:prstGeom prst="rect">
            <a:avLst/>
          </a:prstGeom>
        </p:spPr>
      </p:pic>
    </p:spTree>
    <p:extLst>
      <p:ext uri="{BB962C8B-B14F-4D97-AF65-F5344CB8AC3E}">
        <p14:creationId xmlns:p14="http://schemas.microsoft.com/office/powerpoint/2010/main" val="405661997"/>
      </p:ext>
    </p:extLst>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7_自定义版式">
    <p:spTree>
      <p:nvGrpSpPr>
        <p:cNvPr id="1" name=""/>
        <p:cNvGrpSpPr/>
        <p:nvPr/>
      </p:nvGrpSpPr>
      <p:grpSpPr>
        <a:xfrm>
          <a:off x="0" y="0"/>
          <a:ext cx="0" cy="0"/>
        </a:xfrm>
      </p:grpSpPr>
      <p:sp>
        <p:nvSpPr>
          <p:cNvPr id="3" name="矩形 2">
            <a:extLst>
              <a:ext uri="{FF2B5EF4-FFF2-40B4-BE49-F238E27FC236}">
                <a16:creationId xmlns:a16="http://schemas.microsoft.com/office/drawing/2014/main" xmlns="" id="{B2CF09E4-EA7F-4E06-BF06-6333F3E2F9E2}"/>
              </a:ext>
            </a:extLst>
          </p:cNvPr>
          <p:cNvSpPr/>
          <p:nvPr/>
        </p:nvSpPr>
        <p:spPr>
          <a:xfrm>
            <a:off x="4655841"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针对练习</a:t>
            </a:r>
          </a:p>
        </p:txBody>
      </p:sp>
    </p:spTree>
    <p:extLst>
      <p:ext uri="{BB962C8B-B14F-4D97-AF65-F5344CB8AC3E}">
        <p14:creationId xmlns:p14="http://schemas.microsoft.com/office/powerpoint/2010/main" val="4180255658"/>
      </p:ext>
    </p:extLst>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竖排标题与文本">
    <p:spTree>
      <p:nvGrpSpPr>
        <p:cNvPr id="1" name=""/>
        <p:cNvGrpSpPr/>
        <p:nvPr/>
      </p:nvGrpSpPr>
      <p:grpSpPr>
        <a:xfrm>
          <a:off x="0" y="0"/>
          <a:ext cx="0" cy="0"/>
        </a:xfrm>
      </p:grpSpPr>
      <p:pic>
        <p:nvPicPr>
          <p:cNvPr id="2" name="图片 1">
            <a:extLst>
              <a:ext uri="{FF2B5EF4-FFF2-40B4-BE49-F238E27FC236}">
                <a16:creationId xmlns:a16="http://schemas.microsoft.com/office/drawing/2014/main" xmlns="" id="{1A1CB997-956F-4096-92FB-AB4386DE1647}"/>
              </a:ext>
            </a:extLst>
          </p:cNvPr>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图片 2">
            <a:extLst>
              <a:ext uri="{FF2B5EF4-FFF2-40B4-BE49-F238E27FC236}">
                <a16:creationId xmlns:a16="http://schemas.microsoft.com/office/drawing/2014/main" xmlns="" id="{BEFD3B65-B539-4E50-A704-0A8A1E401AF5}"/>
              </a:ext>
            </a:extLst>
          </p:cNvPr>
          <p:cNvPicPr>
            <a:picLocks noChangeAspect="1"/>
          </p:cNvPicPr>
          <p:nvPr/>
        </p:nvPicPr>
        <p:blipFill>
          <a:blip r:embed="rId2"/>
          <a:stretch>
            <a:fillRect/>
          </a:stretch>
        </p:blipFill>
        <p:spPr>
          <a:xfrm>
            <a:off x="3364755" y="1996316"/>
            <a:ext cx="5462489" cy="2865368"/>
          </a:xfrm>
          <a:prstGeom prst="rect">
            <a:avLst/>
          </a:prstGeom>
        </p:spPr>
      </p:pic>
    </p:spTree>
    <p:extLst>
      <p:ext uri="{BB962C8B-B14F-4D97-AF65-F5344CB8AC3E}">
        <p14:creationId xmlns:p14="http://schemas.microsoft.com/office/powerpoint/2010/main" val="28833424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cSld name="1_标题幻灯片">
    <p:spTree>
      <p:nvGrpSpPr>
        <p:cNvPr id="1" name=""/>
        <p:cNvGrpSpPr/>
        <p:nvPr/>
      </p:nvGrpSpPr>
      <p:grpSpPr>
        <a:xfrm>
          <a:off x="0" y="0"/>
          <a:ext cx="0" cy="0"/>
        </a:xfrm>
      </p:grpSpPr>
      <p:sp>
        <p:nvSpPr>
          <p:cNvPr id="2" name="标题 1">
            <a:extLst>
              <a:ext uri="{FF2B5EF4-FFF2-40B4-BE49-F238E27FC236}">
                <a16:creationId xmlns:a16="http://schemas.microsoft.com/office/drawing/2014/main" xmlns="" id="{A64AC671-4549-40E1-B105-89E82523EF0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B45B7D31-5355-44F8-9AE2-44FD37043BE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DCC07F4A-E074-4E8B-85C8-2B7FAD232D2B}"/>
              </a:ext>
            </a:extLst>
          </p:cNvPr>
          <p:cNvSpPr>
            <a:spLocks noGrp="1"/>
          </p:cNvSpPr>
          <p:nvPr>
            <p:ph type="dt" sz="half" idx="10"/>
          </p:nvPr>
        </p:nvSpPr>
        <p:spPr>
          <a:xfrm>
            <a:off x="838200" y="6356350"/>
            <a:ext cx="2743200" cy="365125"/>
          </a:xfrm>
          <a:prstGeom prst="rect">
            <a:avLst/>
          </a:prstGeom>
        </p:spPr>
        <p:txBody>
          <a:bodyPr/>
          <a:lstStyle/>
          <a:p>
            <a:pPr>
              <a:defRPr/>
            </a:pPr>
            <a:endParaRPr lang="zh-CN" altLang="zh-CN"/>
          </a:p>
        </p:txBody>
      </p:sp>
      <p:sp>
        <p:nvSpPr>
          <p:cNvPr id="5" name="页脚占位符 4">
            <a:extLst>
              <a:ext uri="{FF2B5EF4-FFF2-40B4-BE49-F238E27FC236}">
                <a16:creationId xmlns:a16="http://schemas.microsoft.com/office/drawing/2014/main" xmlns="" id="{C8C7E2CB-AE5E-4908-915B-7874E7198BDF}"/>
              </a:ext>
            </a:extLst>
          </p:cNvPr>
          <p:cNvSpPr>
            <a:spLocks noGrp="1"/>
          </p:cNvSpPr>
          <p:nvPr>
            <p:ph type="ftr" sz="quarter" idx="11"/>
          </p:nvPr>
        </p:nvSpPr>
        <p:spPr>
          <a:xfrm>
            <a:off x="4038600" y="6356350"/>
            <a:ext cx="4114800" cy="365125"/>
          </a:xfrm>
          <a:prstGeom prst="rect">
            <a:avLst/>
          </a:prstGeom>
        </p:spPr>
        <p:txBody>
          <a:bodyPr/>
          <a:lstStyle/>
          <a:p>
            <a:pPr>
              <a:defRPr/>
            </a:pPr>
            <a:endParaRPr lang="zh-CN" altLang="zh-CN"/>
          </a:p>
        </p:txBody>
      </p:sp>
      <p:sp>
        <p:nvSpPr>
          <p:cNvPr id="6" name="灯片编号占位符 5">
            <a:extLst>
              <a:ext uri="{FF2B5EF4-FFF2-40B4-BE49-F238E27FC236}">
                <a16:creationId xmlns:a16="http://schemas.microsoft.com/office/drawing/2014/main" xmlns="" id="{3B25F5CF-34F0-45BD-86F0-60A3A3819181}"/>
              </a:ext>
            </a:extLst>
          </p:cNvPr>
          <p:cNvSpPr>
            <a:spLocks noGrp="1"/>
          </p:cNvSpPr>
          <p:nvPr>
            <p:ph type="sldNum" sz="quarter" idx="12"/>
          </p:nvPr>
        </p:nvSpPr>
        <p:spPr>
          <a:xfrm>
            <a:off x="8610600" y="6356350"/>
            <a:ext cx="2743200" cy="365125"/>
          </a:xfrm>
          <a:prstGeom prst="rect">
            <a:avLst/>
          </a:prstGeom>
        </p:spPr>
        <p:txBody>
          <a:bodyPr/>
          <a:lstStyle/>
          <a:p>
            <a:fld id="{CD24A2F4-31D4-4887-835F-E75E9A89D2C5}" type="slidenum">
              <a:rPr lang="zh-CN" altLang="zh-CN" smtClean="0"/>
              <a:t>‹#›</a:t>
            </a:fld>
            <a:endParaRPr lang="zh-CN" altLang="zh-CN"/>
          </a:p>
        </p:txBody>
      </p:sp>
    </p:spTree>
    <p:extLst>
      <p:ext uri="{BB962C8B-B14F-4D97-AF65-F5344CB8AC3E}">
        <p14:creationId xmlns:p14="http://schemas.microsoft.com/office/powerpoint/2010/main" val="349475687"/>
      </p:ext>
    </p:extLst>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节标题">
    <p:spTree>
      <p:nvGrpSpPr>
        <p:cNvPr id="1" name=""/>
        <p:cNvGrpSpPr/>
        <p:nvPr/>
      </p:nvGrpSpPr>
      <p:grpSpPr>
        <a:xfrm>
          <a:off x="0" y="0"/>
          <a:ext cx="0" cy="0"/>
        </a:xfrm>
      </p:grpSpPr>
    </p:spTree>
    <p:extLst>
      <p:ext uri="{BB962C8B-B14F-4D97-AF65-F5344CB8AC3E}">
        <p14:creationId xmlns:p14="http://schemas.microsoft.com/office/powerpoint/2010/main" val="3430012634"/>
      </p:ext>
    </p:extLst>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标题幻灯片">
    <p:spTree>
      <p:nvGrpSpPr>
        <p:cNvPr id="1" name=""/>
        <p:cNvGrpSpPr/>
        <p:nvPr/>
      </p:nvGrpSpPr>
      <p:grpSpPr>
        <a:xfrm>
          <a:off x="0" y="0"/>
          <a:ext cx="0" cy="0"/>
        </a:xfrm>
      </p:grpSpPr>
      <p:pic>
        <p:nvPicPr>
          <p:cNvPr id="7" name="图片 6"/>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456728" y="-531440"/>
            <a:ext cx="13177464" cy="8209309"/>
          </a:xfrm>
          <a:prstGeom prst="rect">
            <a:avLst/>
          </a:prstGeom>
        </p:spPr>
      </p:pic>
    </p:spTree>
    <p:extLst>
      <p:ext uri="{BB962C8B-B14F-4D97-AF65-F5344CB8AC3E}">
        <p14:creationId xmlns:p14="http://schemas.microsoft.com/office/powerpoint/2010/main" val="1302292746"/>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tags" Target="../tags/tag1.xml" /><Relationship Id="rId12" Type="http://schemas.openxmlformats.org/officeDocument/2006/relationships/tags" Target="../tags/tag2.xml" /><Relationship Id="rId13" Type="http://schemas.openxmlformats.org/officeDocument/2006/relationships/tags" Target="../tags/tag3.xml" /><Relationship Id="rId14" Type="http://schemas.openxmlformats.org/officeDocument/2006/relationships/image" Target="file:///D:\qq&#25991;&#20214;\712321467\Image\C2C\Image2\%7b75232B38-A165-1FB7-499C-2E1C792CACB5%7d.png" TargetMode="External" /><Relationship Id="rId15" Type="http://schemas.openxmlformats.org/officeDocument/2006/relationships/image" Target="../media/image1.png" /><Relationship Id="rId16"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1.xml" /><Relationship Id="rId10" Type="http://schemas.openxmlformats.org/officeDocument/2006/relationships/slideLayout" Target="../slideLayouts/slideLayout20.xml" /><Relationship Id="rId11" Type="http://schemas.openxmlformats.org/officeDocument/2006/relationships/tags" Target="../tags/tag4.xml" /><Relationship Id="rId12" Type="http://schemas.openxmlformats.org/officeDocument/2006/relationships/tags" Target="../tags/tag5.xml" /><Relationship Id="rId13" Type="http://schemas.openxmlformats.org/officeDocument/2006/relationships/tags" Target="../tags/tag6.xml" /><Relationship Id="rId14" Type="http://schemas.openxmlformats.org/officeDocument/2006/relationships/image" Target="file:///D:\qq&#25991;&#20214;\712321467\Image\C2C\Image2\%7b75232B38-A165-1FB7-499C-2E1C792CACB5%7d.png" TargetMode="External" /><Relationship Id="rId15" Type="http://schemas.openxmlformats.org/officeDocument/2006/relationships/image" Target="../media/image1.png" /><Relationship Id="rId16" Type="http://schemas.openxmlformats.org/officeDocument/2006/relationships/theme" Target="../theme/theme2.xml" /><Relationship Id="rId2" Type="http://schemas.openxmlformats.org/officeDocument/2006/relationships/slideLayout" Target="../slideLayouts/slideLayout12.xml" /><Relationship Id="rId3" Type="http://schemas.openxmlformats.org/officeDocument/2006/relationships/slideLayout" Target="../slideLayouts/slideLayout13.xml" /><Relationship Id="rId4" Type="http://schemas.openxmlformats.org/officeDocument/2006/relationships/slideLayout" Target="../slideLayouts/slideLayout14.xml" /><Relationship Id="rId5" Type="http://schemas.openxmlformats.org/officeDocument/2006/relationships/slideLayout" Target="../slideLayouts/slideLayout15.xml" /><Relationship Id="rId6" Type="http://schemas.openxmlformats.org/officeDocument/2006/relationships/slideLayout" Target="../slideLayouts/slideLayout16.xml" /><Relationship Id="rId7" Type="http://schemas.openxmlformats.org/officeDocument/2006/relationships/slideLayout" Target="../slideLayouts/slideLayout17.xml" /><Relationship Id="rId8" Type="http://schemas.openxmlformats.org/officeDocument/2006/relationships/slideLayout" Target="../slideLayouts/slideLayout18.xml" /><Relationship Id="rId9" Type="http://schemas.openxmlformats.org/officeDocument/2006/relationships/slideLayout" Target="../slideLayouts/slideLayout19.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1.xml" /><Relationship Id="rId10" Type="http://schemas.openxmlformats.org/officeDocument/2006/relationships/slideLayout" Target="../slideLayouts/slideLayout30.xml" /><Relationship Id="rId11" Type="http://schemas.openxmlformats.org/officeDocument/2006/relationships/slideLayout" Target="../slideLayouts/slideLayout31.xml" /><Relationship Id="rId12" Type="http://schemas.openxmlformats.org/officeDocument/2006/relationships/slideLayout" Target="../slideLayouts/slideLayout32.xml" /><Relationship Id="rId13" Type="http://schemas.openxmlformats.org/officeDocument/2006/relationships/slideLayout" Target="../slideLayouts/slideLayout33.xml" /><Relationship Id="rId14" Type="http://schemas.openxmlformats.org/officeDocument/2006/relationships/slideLayout" Target="../slideLayouts/slideLayout34.xml" /><Relationship Id="rId15" Type="http://schemas.openxmlformats.org/officeDocument/2006/relationships/image" Target="../media/image14.png" /><Relationship Id="rId16" Type="http://schemas.openxmlformats.org/officeDocument/2006/relationships/image" Target="file:///D:\qq&#25991;&#20214;\712321467\Image\C2C\Image2\%7b75232B38-A165-1FB7-499C-2E1C792CACB5%7d.png" TargetMode="External" /><Relationship Id="rId17" Type="http://schemas.openxmlformats.org/officeDocument/2006/relationships/image" Target="../media/image1.png" /><Relationship Id="rId18" Type="http://schemas.openxmlformats.org/officeDocument/2006/relationships/theme" Target="../theme/theme3.xml" /><Relationship Id="rId2" Type="http://schemas.openxmlformats.org/officeDocument/2006/relationships/slideLayout" Target="../slideLayouts/slideLayout22.xml" /><Relationship Id="rId3" Type="http://schemas.openxmlformats.org/officeDocument/2006/relationships/slideLayout" Target="../slideLayouts/slideLayout23.xml" /><Relationship Id="rId4" Type="http://schemas.openxmlformats.org/officeDocument/2006/relationships/slideLayout" Target="../slideLayouts/slideLayout24.xml" /><Relationship Id="rId5" Type="http://schemas.openxmlformats.org/officeDocument/2006/relationships/slideLayout" Target="../slideLayouts/slideLayout25.xml" /><Relationship Id="rId6" Type="http://schemas.openxmlformats.org/officeDocument/2006/relationships/slideLayout" Target="../slideLayouts/slideLayout26.xml" /><Relationship Id="rId7" Type="http://schemas.openxmlformats.org/officeDocument/2006/relationships/slideLayout" Target="../slideLayouts/slideLayout27.xml" /><Relationship Id="rId8" Type="http://schemas.openxmlformats.org/officeDocument/2006/relationships/slideLayout" Target="../slideLayouts/slideLayout28.xml" /><Relationship Id="rId9" Type="http://schemas.openxmlformats.org/officeDocument/2006/relationships/slideLayout" Target="../slideLayouts/slideLayout2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grpSp>
        <p:nvGrpSpPr>
          <p:cNvPr id="1026" name="组合 14">
            <a:extLst>
              <a:ext uri="{FF2B5EF4-FFF2-40B4-BE49-F238E27FC236}">
                <a16:creationId xmlns:a16="http://schemas.microsoft.com/office/drawing/2014/main" xmlns="" id="{380375F1-4B4F-4B0E-9450-DF0FE1D1039B}"/>
              </a:ext>
            </a:extLst>
          </p:cNvPr>
          <p:cNvGrpSpPr/>
          <p:nvPr/>
        </p:nvGrpSpPr>
        <p:grpSpPr>
          <a:xfrm>
            <a:off x="774701" y="919164"/>
            <a:ext cx="1375833" cy="268287"/>
            <a:chOff x="580813" y="919766"/>
            <a:chExt cx="1032708" cy="267237"/>
          </a:xfrm>
        </p:grpSpPr>
        <p:sp>
          <p:nvSpPr>
            <p:cNvPr id="12" name="椭圆 11">
              <a:extLst>
                <a:ext uri="{FF2B5EF4-FFF2-40B4-BE49-F238E27FC236}">
                  <a16:creationId xmlns:a16="http://schemas.microsoft.com/office/drawing/2014/main" xmlns="" id="{11EF0A90-78FB-4843-A44D-5EE8D0A3EEB6}"/>
                </a:ext>
              </a:extLst>
            </p:cNvPr>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椭圆 12">
              <a:extLst>
                <a:ext uri="{FF2B5EF4-FFF2-40B4-BE49-F238E27FC236}">
                  <a16:creationId xmlns:a16="http://schemas.microsoft.com/office/drawing/2014/main" xmlns="" id="{498AD4EB-798B-4F84-BEF4-0E582A1F6501}"/>
                </a:ext>
              </a:extLst>
            </p:cNvPr>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椭圆 13">
              <a:extLst>
                <a:ext uri="{FF2B5EF4-FFF2-40B4-BE49-F238E27FC236}">
                  <a16:creationId xmlns:a16="http://schemas.microsoft.com/office/drawing/2014/main" xmlns="" id="{43623B67-4DF9-46B4-8AFA-ADD750D750F4}"/>
                </a:ext>
              </a:extLst>
            </p:cNvPr>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1030" name="组合 15">
            <a:extLst>
              <a:ext uri="{FF2B5EF4-FFF2-40B4-BE49-F238E27FC236}">
                <a16:creationId xmlns:a16="http://schemas.microsoft.com/office/drawing/2014/main" xmlns="" id="{E7A18999-FE9A-4598-9E51-B6DF822DCE2A}"/>
              </a:ext>
            </a:extLst>
          </p:cNvPr>
          <p:cNvGrpSpPr/>
          <p:nvPr/>
        </p:nvGrpSpPr>
        <p:grpSpPr>
          <a:xfrm flipH="1">
            <a:off x="10083801" y="919164"/>
            <a:ext cx="1375833" cy="268287"/>
            <a:chOff x="580813" y="919766"/>
            <a:chExt cx="1032708" cy="267237"/>
          </a:xfrm>
        </p:grpSpPr>
        <p:sp>
          <p:nvSpPr>
            <p:cNvPr id="17" name="椭圆 16">
              <a:extLst>
                <a:ext uri="{FF2B5EF4-FFF2-40B4-BE49-F238E27FC236}">
                  <a16:creationId xmlns:a16="http://schemas.microsoft.com/office/drawing/2014/main" xmlns="" id="{63E10458-4D7E-428C-99E5-61DD21A688CB}"/>
                </a:ext>
              </a:extLst>
            </p:cNvPr>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8" name="椭圆 17">
              <a:extLst>
                <a:ext uri="{FF2B5EF4-FFF2-40B4-BE49-F238E27FC236}">
                  <a16:creationId xmlns:a16="http://schemas.microsoft.com/office/drawing/2014/main" xmlns="" id="{1041C1B6-4244-4800-8C3A-6F9EF2DDBBAF}"/>
                </a:ext>
              </a:extLst>
            </p:cNvPr>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9" name="椭圆 18">
              <a:extLst>
                <a:ext uri="{FF2B5EF4-FFF2-40B4-BE49-F238E27FC236}">
                  <a16:creationId xmlns:a16="http://schemas.microsoft.com/office/drawing/2014/main" xmlns="" id="{CE42D161-36EB-4910-96A2-F87A14BA6075}"/>
                </a:ext>
              </a:extLst>
            </p:cNvPr>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1034" name="标题占位符 1">
            <a:extLst>
              <a:ext uri="{FF2B5EF4-FFF2-40B4-BE49-F238E27FC236}">
                <a16:creationId xmlns:a16="http://schemas.microsoft.com/office/drawing/2014/main" xmlns="" id="{E972B238-BFEF-4942-9772-EA1829E84D47}"/>
              </a:ext>
            </a:extLst>
          </p:cNvPr>
          <p:cNvSpPr>
            <a:spLocks noGrp="1" noChangeArrowheads="1"/>
          </p:cNvSpPr>
          <p:nvPr>
            <p:ph type="title" idx="4294967295"/>
            <p:custDataLst>
              <p:tags r:id="rId11"/>
            </p:custDataLst>
          </p:nvPr>
        </p:nvSpPr>
        <p:spPr bwMode="auto">
          <a:xfrm>
            <a:off x="2218267" y="365126"/>
            <a:ext cx="775546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35" name="文本占位符 2">
            <a:extLst>
              <a:ext uri="{FF2B5EF4-FFF2-40B4-BE49-F238E27FC236}">
                <a16:creationId xmlns:a16="http://schemas.microsoft.com/office/drawing/2014/main" xmlns="" id="{60B158A1-024B-4EFD-A45A-590C6E26DFC3}"/>
              </a:ext>
            </a:extLst>
          </p:cNvPr>
          <p:cNvSpPr>
            <a:spLocks noGrp="1" noChangeArrowheads="1"/>
          </p:cNvSpPr>
          <p:nvPr>
            <p:ph type="body" idx="5"/>
            <p:custDataLst>
              <p:tags r:id="rId12"/>
            </p:custDataLst>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183A53B-827C-46F4-82DA-9823777DCA58}"/>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normAutofit/>
          </a:bodyPr>
          <a:lstStyle>
            <a:lvl1pPr algn="l">
              <a:lnSpc>
                <a:spcPct val="120000"/>
              </a:lnSpc>
              <a:defRPr sz="1200" noProof="1">
                <a:solidFill>
                  <a:schemeClr val="bg1">
                    <a:lumMod val="50000"/>
                  </a:schemeClr>
                </a:solidFill>
              </a:defRPr>
            </a:lvl1pPr>
          </a:lstStyle>
          <a:p>
            <a:pPr>
              <a:defRPr/>
            </a:pPr>
            <a:endParaRPr lang="zh-CN" altLang="zh-CN"/>
          </a:p>
        </p:txBody>
      </p:sp>
      <p:sp>
        <p:nvSpPr>
          <p:cNvPr id="5" name="页脚占位符 4">
            <a:extLst>
              <a:ext uri="{FF2B5EF4-FFF2-40B4-BE49-F238E27FC236}">
                <a16:creationId xmlns:a16="http://schemas.microsoft.com/office/drawing/2014/main" xmlns="" id="{D2C00824-3233-4EC5-A987-9A0F455D0A4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normAutofit/>
          </a:bodyPr>
          <a:lstStyle>
            <a:lvl1pPr algn="ctr">
              <a:lnSpc>
                <a:spcPct val="120000"/>
              </a:lnSpc>
              <a:defRPr sz="1200" noProof="1">
                <a:solidFill>
                  <a:schemeClr val="bg1">
                    <a:lumMod val="50000"/>
                  </a:schemeClr>
                </a:solidFill>
              </a:defRPr>
            </a:lvl1pPr>
          </a:lstStyle>
          <a:p>
            <a:pPr>
              <a:defRPr/>
            </a:pPr>
            <a:endParaRPr lang="zh-CN" altLang="zh-CN"/>
          </a:p>
        </p:txBody>
      </p:sp>
      <p:sp>
        <p:nvSpPr>
          <p:cNvPr id="6" name="灯片编号占位符 5">
            <a:extLst>
              <a:ext uri="{FF2B5EF4-FFF2-40B4-BE49-F238E27FC236}">
                <a16:creationId xmlns:a16="http://schemas.microsoft.com/office/drawing/2014/main" xmlns="" id="{DBC41481-CA1C-4D40-B301-152420ED7A36}"/>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lnSpc>
                <a:spcPct val="120000"/>
              </a:lnSpc>
              <a:defRPr sz="1200">
                <a:solidFill>
                  <a:srgbClr val="7F7F7F"/>
                </a:solidFill>
              </a:defRPr>
            </a:lvl1pPr>
          </a:lstStyle>
          <a:p>
            <a:fld id="{0A04F2D1-B458-4A6F-A881-FA2DE394252D}" type="slidenum">
              <a:rPr lang="zh-CN" altLang="zh-CN"/>
              <a:t>‹#›</a:t>
            </a:fld>
            <a:endParaRPr lang="zh-CN" altLang="zh-CN"/>
          </a:p>
        </p:txBody>
      </p:sp>
      <p:sp>
        <p:nvSpPr>
          <p:cNvPr id="20" name="KSO_TEMPLATE" hidden="1">
            <a:extLst>
              <a:ext uri="{FF2B5EF4-FFF2-40B4-BE49-F238E27FC236}">
                <a16:creationId xmlns:a16="http://schemas.microsoft.com/office/drawing/2014/main" xmlns="" id="{2C8BD34B-8C88-445B-98FD-A2E442990833}"/>
              </a:ext>
            </a:extLst>
          </p:cNvPr>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pic>
        <p:nvPicPr>
          <p:cNvPr id="1036" name="图片 1073743875" descr="学科网 zxxk.com"/>
          <p:cNvPicPr>
            <a:picLocks noChangeAspect="1"/>
          </p:cNvPicPr>
          <p:nvPr/>
        </p:nvPicPr>
        <p:blipFill>
          <a:blip r:embed="rId15" r:link="rId14"/>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700" r:id="rId1"/>
    <p:sldLayoutId id="2147483695" r:id="rId2"/>
    <p:sldLayoutId id="2147483701" r:id="rId3"/>
    <p:sldLayoutId id="2147483694" r:id="rId4"/>
    <p:sldLayoutId id="2147483693" r:id="rId5"/>
    <p:sldLayoutId id="2147483702" r:id="rId6"/>
    <p:sldLayoutId id="2147483692" r:id="rId7"/>
    <p:sldLayoutId id="2147483703" r:id="rId8"/>
    <p:sldLayoutId id="2147483704" r:id="rId9"/>
    <p:sldLayoutId id="2147483705" r:id="rId10"/>
  </p:sldLayoutIdLst>
  <p:transition/>
  <p:timing/>
  <p:txStyles>
    <p:titleStyle>
      <a:lvl1pPr algn="ctr" defTabSz="685800" rtl="0" fontAlgn="base">
        <a:lnSpc>
          <a:spcPct val="120000"/>
        </a:lnSpc>
        <a:spcBef>
          <a:spcPct val="0"/>
        </a:spcBef>
        <a:spcAft>
          <a:spcPct val="0"/>
        </a:spcAft>
        <a:defRPr sz="3600" kern="1200">
          <a:solidFill>
            <a:schemeClr val="tx2"/>
          </a:solidFill>
          <a:latin typeface="+mj-lt"/>
          <a:ea typeface="+mj-ea"/>
          <a:cs typeface="+mj-cs"/>
        </a:defRPr>
      </a:lvl1pPr>
      <a:lvl2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2pPr>
      <a:lvl3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3pPr>
      <a:lvl4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4pPr>
      <a:lvl5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5pPr>
      <a:lvl6pPr marL="4572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6pPr>
      <a:lvl7pPr marL="9144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7pPr>
      <a:lvl8pPr marL="13716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8pPr>
      <a:lvl9pPr marL="18288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20000"/>
        </a:lnSpc>
        <a:spcBef>
          <a:spcPts val="750"/>
        </a:spcBef>
        <a:spcAft>
          <a:spcPct val="0"/>
        </a:spcAft>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2pPr>
      <a:lvl3pPr marL="8572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4pPr>
      <a:lvl5pPr marL="15430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grpSp>
        <p:nvGrpSpPr>
          <p:cNvPr id="2050" name="组合 14">
            <a:extLst>
              <a:ext uri="{FF2B5EF4-FFF2-40B4-BE49-F238E27FC236}">
                <a16:creationId xmlns:a16="http://schemas.microsoft.com/office/drawing/2014/main" xmlns="" id="{FCB2F95F-2008-4A55-B7F7-88E249500449}"/>
              </a:ext>
            </a:extLst>
          </p:cNvPr>
          <p:cNvGrpSpPr/>
          <p:nvPr/>
        </p:nvGrpSpPr>
        <p:grpSpPr>
          <a:xfrm>
            <a:off x="774701" y="919164"/>
            <a:ext cx="1375833" cy="268287"/>
            <a:chOff x="580813" y="919766"/>
            <a:chExt cx="1032708" cy="267237"/>
          </a:xfrm>
        </p:grpSpPr>
        <p:sp>
          <p:nvSpPr>
            <p:cNvPr id="12" name="椭圆 11">
              <a:extLst>
                <a:ext uri="{FF2B5EF4-FFF2-40B4-BE49-F238E27FC236}">
                  <a16:creationId xmlns:a16="http://schemas.microsoft.com/office/drawing/2014/main" xmlns="" id="{8C8BE141-133F-4874-8990-254A68CD5DC7}"/>
                </a:ext>
              </a:extLst>
            </p:cNvPr>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3" name="椭圆 12">
              <a:extLst>
                <a:ext uri="{FF2B5EF4-FFF2-40B4-BE49-F238E27FC236}">
                  <a16:creationId xmlns:a16="http://schemas.microsoft.com/office/drawing/2014/main" xmlns="" id="{E96907A2-4450-4DDA-8674-3DC9E620E3C6}"/>
                </a:ext>
              </a:extLst>
            </p:cNvPr>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4" name="椭圆 13">
              <a:extLst>
                <a:ext uri="{FF2B5EF4-FFF2-40B4-BE49-F238E27FC236}">
                  <a16:creationId xmlns:a16="http://schemas.microsoft.com/office/drawing/2014/main" xmlns="" id="{A1E710B5-9101-43D8-859F-CACF42B53BA6}"/>
                </a:ext>
              </a:extLst>
            </p:cNvPr>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grpSp>
        <p:nvGrpSpPr>
          <p:cNvPr id="2054" name="组合 15">
            <a:extLst>
              <a:ext uri="{FF2B5EF4-FFF2-40B4-BE49-F238E27FC236}">
                <a16:creationId xmlns:a16="http://schemas.microsoft.com/office/drawing/2014/main" xmlns="" id="{0DC91175-FCD1-472C-8E25-4896CA319930}"/>
              </a:ext>
            </a:extLst>
          </p:cNvPr>
          <p:cNvGrpSpPr/>
          <p:nvPr/>
        </p:nvGrpSpPr>
        <p:grpSpPr>
          <a:xfrm flipH="1">
            <a:off x="10083801" y="919164"/>
            <a:ext cx="1375833" cy="268287"/>
            <a:chOff x="580813" y="919766"/>
            <a:chExt cx="1032708" cy="267237"/>
          </a:xfrm>
        </p:grpSpPr>
        <p:sp>
          <p:nvSpPr>
            <p:cNvPr id="17" name="椭圆 16">
              <a:extLst>
                <a:ext uri="{FF2B5EF4-FFF2-40B4-BE49-F238E27FC236}">
                  <a16:creationId xmlns:a16="http://schemas.microsoft.com/office/drawing/2014/main" xmlns="" id="{88B13EB7-B164-4268-9955-91625B0998BD}"/>
                </a:ext>
              </a:extLst>
            </p:cNvPr>
            <p:cNvSpPr/>
            <p:nvPr/>
          </p:nvSpPr>
          <p:spPr>
            <a:xfrm flipH="1">
              <a:off x="580813" y="919766"/>
              <a:ext cx="266915" cy="2672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8" name="椭圆 17">
              <a:extLst>
                <a:ext uri="{FF2B5EF4-FFF2-40B4-BE49-F238E27FC236}">
                  <a16:creationId xmlns:a16="http://schemas.microsoft.com/office/drawing/2014/main" xmlns="" id="{B1F734DD-E8DF-4F76-BB2D-4994682ADACA}"/>
                </a:ext>
              </a:extLst>
            </p:cNvPr>
            <p:cNvSpPr/>
            <p:nvPr/>
          </p:nvSpPr>
          <p:spPr>
            <a:xfrm flipH="1">
              <a:off x="1101933" y="952973"/>
              <a:ext cx="200186" cy="2008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19" name="椭圆 18">
              <a:extLst>
                <a:ext uri="{FF2B5EF4-FFF2-40B4-BE49-F238E27FC236}">
                  <a16:creationId xmlns:a16="http://schemas.microsoft.com/office/drawing/2014/main" xmlns="" id="{94D001F1-32DC-4467-BCC5-0DADD21B386F}"/>
                </a:ext>
              </a:extLst>
            </p:cNvPr>
            <p:cNvSpPr/>
            <p:nvPr/>
          </p:nvSpPr>
          <p:spPr>
            <a:xfrm flipH="1">
              <a:off x="1480063" y="986180"/>
              <a:ext cx="133458" cy="13440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grpSp>
      <p:sp>
        <p:nvSpPr>
          <p:cNvPr id="2058" name="标题占位符 1">
            <a:extLst>
              <a:ext uri="{FF2B5EF4-FFF2-40B4-BE49-F238E27FC236}">
                <a16:creationId xmlns:a16="http://schemas.microsoft.com/office/drawing/2014/main" xmlns="" id="{E0B9D4A0-6CBC-4A5D-B87D-5452C1538CEB}"/>
              </a:ext>
            </a:extLst>
          </p:cNvPr>
          <p:cNvSpPr>
            <a:spLocks noGrp="1" noChangeArrowheads="1"/>
          </p:cNvSpPr>
          <p:nvPr>
            <p:ph type="title" idx="4294967295"/>
            <p:custDataLst>
              <p:tags r:id="rId11"/>
            </p:custDataLst>
          </p:nvPr>
        </p:nvSpPr>
        <p:spPr bwMode="auto">
          <a:xfrm>
            <a:off x="2218267" y="365126"/>
            <a:ext cx="775546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9" name="文本占位符 2">
            <a:extLst>
              <a:ext uri="{FF2B5EF4-FFF2-40B4-BE49-F238E27FC236}">
                <a16:creationId xmlns:a16="http://schemas.microsoft.com/office/drawing/2014/main" xmlns="" id="{E10B540C-EFC2-4683-893E-8D298A5A2668}"/>
              </a:ext>
            </a:extLst>
          </p:cNvPr>
          <p:cNvSpPr>
            <a:spLocks noGrp="1" noChangeArrowheads="1"/>
          </p:cNvSpPr>
          <p:nvPr>
            <p:ph type="body" idx="5"/>
            <p:custDataLst>
              <p:tags r:id="rId12"/>
            </p:custDataLst>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731C477E-CA81-44F0-A8B2-644630FF31BD}"/>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normAutofit/>
          </a:bodyPr>
          <a:lstStyle>
            <a:lvl1pPr algn="l">
              <a:lnSpc>
                <a:spcPct val="120000"/>
              </a:lnSpc>
              <a:defRPr sz="1200" noProof="1">
                <a:solidFill>
                  <a:schemeClr val="bg1">
                    <a:lumMod val="50000"/>
                  </a:schemeClr>
                </a:solidFill>
              </a:defRPr>
            </a:lvl1pPr>
          </a:lstStyle>
          <a:p>
            <a:pPr>
              <a:defRPr/>
            </a:pPr>
            <a:endParaRPr lang="zh-CN" altLang="zh-CN"/>
          </a:p>
        </p:txBody>
      </p:sp>
      <p:sp>
        <p:nvSpPr>
          <p:cNvPr id="5" name="页脚占位符 4">
            <a:extLst>
              <a:ext uri="{FF2B5EF4-FFF2-40B4-BE49-F238E27FC236}">
                <a16:creationId xmlns:a16="http://schemas.microsoft.com/office/drawing/2014/main" xmlns="" id="{591EAB1B-0B2A-4322-80C6-5EFAA9720589}"/>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normAutofit/>
          </a:bodyPr>
          <a:lstStyle>
            <a:lvl1pPr algn="ctr">
              <a:lnSpc>
                <a:spcPct val="120000"/>
              </a:lnSpc>
              <a:defRPr sz="1200" noProof="1">
                <a:solidFill>
                  <a:schemeClr val="bg1">
                    <a:lumMod val="50000"/>
                  </a:schemeClr>
                </a:solidFill>
              </a:defRPr>
            </a:lvl1pPr>
          </a:lstStyle>
          <a:p>
            <a:pPr>
              <a:defRPr/>
            </a:pPr>
            <a:endParaRPr lang="zh-CN" altLang="zh-CN"/>
          </a:p>
        </p:txBody>
      </p:sp>
      <p:sp>
        <p:nvSpPr>
          <p:cNvPr id="6" name="灯片编号占位符 5">
            <a:extLst>
              <a:ext uri="{FF2B5EF4-FFF2-40B4-BE49-F238E27FC236}">
                <a16:creationId xmlns:a16="http://schemas.microsoft.com/office/drawing/2014/main" xmlns="" id="{4BAD7D6B-45B9-4AB9-A95F-90472E13E45F}"/>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lnSpc>
                <a:spcPct val="120000"/>
              </a:lnSpc>
              <a:defRPr sz="1200">
                <a:solidFill>
                  <a:srgbClr val="7F7F7F"/>
                </a:solidFill>
              </a:defRPr>
            </a:lvl1pPr>
          </a:lstStyle>
          <a:p>
            <a:fld id="{364D324D-65C2-453D-AB1D-F4A1201A4EDF}" type="slidenum">
              <a:rPr lang="zh-CN" altLang="zh-CN"/>
              <a:t>‹#›</a:t>
            </a:fld>
            <a:endParaRPr lang="zh-CN" altLang="zh-CN"/>
          </a:p>
        </p:txBody>
      </p:sp>
      <p:sp>
        <p:nvSpPr>
          <p:cNvPr id="20" name="KSO_TEMPLATE" hidden="1">
            <a:extLst>
              <a:ext uri="{FF2B5EF4-FFF2-40B4-BE49-F238E27FC236}">
                <a16:creationId xmlns:a16="http://schemas.microsoft.com/office/drawing/2014/main" xmlns="" id="{A3293B81-FCC2-4A1C-A309-67827AF082DB}"/>
              </a:ext>
            </a:extLst>
          </p:cNvPr>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pic>
        <p:nvPicPr>
          <p:cNvPr id="2060" name="图片 1073743875" descr="学科网 zxxk.com"/>
          <p:cNvPicPr>
            <a:picLocks noChangeAspect="1"/>
          </p:cNvPicPr>
          <p:nvPr/>
        </p:nvPicPr>
        <p:blipFill>
          <a:blip r:embed="rId15" r:link="rId14"/>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706" r:id="rId1"/>
    <p:sldLayoutId id="2147483699" r:id="rId2"/>
    <p:sldLayoutId id="2147483707" r:id="rId3"/>
    <p:sldLayoutId id="2147483698" r:id="rId4"/>
    <p:sldLayoutId id="2147483697" r:id="rId5"/>
    <p:sldLayoutId id="2147483708" r:id="rId6"/>
    <p:sldLayoutId id="2147483696" r:id="rId7"/>
    <p:sldLayoutId id="2147483709" r:id="rId8"/>
    <p:sldLayoutId id="2147483710" r:id="rId9"/>
    <p:sldLayoutId id="2147483711" r:id="rId10"/>
  </p:sldLayoutIdLst>
  <p:transition/>
  <p:timing/>
  <p:txStyles>
    <p:titleStyle>
      <a:lvl1pPr algn="ctr" defTabSz="685800" rtl="0" fontAlgn="base">
        <a:lnSpc>
          <a:spcPct val="120000"/>
        </a:lnSpc>
        <a:spcBef>
          <a:spcPct val="0"/>
        </a:spcBef>
        <a:spcAft>
          <a:spcPct val="0"/>
        </a:spcAft>
        <a:defRPr sz="3600" kern="1200">
          <a:solidFill>
            <a:schemeClr val="tx2"/>
          </a:solidFill>
          <a:latin typeface="+mj-lt"/>
          <a:ea typeface="+mj-ea"/>
          <a:cs typeface="+mj-cs"/>
        </a:defRPr>
      </a:lvl1pPr>
      <a:lvl2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2pPr>
      <a:lvl3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3pPr>
      <a:lvl4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4pPr>
      <a:lvl5pPr algn="ctr" defTabSz="685800" rtl="0" fontAlgn="base">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5pPr>
      <a:lvl6pPr marL="4572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6pPr>
      <a:lvl7pPr marL="9144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7pPr>
      <a:lvl8pPr marL="13716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8pPr>
      <a:lvl9pPr marL="1828800" algn="ctr" defTabSz="685800" rtl="0" eaLnBrk="1" fontAlgn="base" hangingPunct="1">
        <a:lnSpc>
          <a:spcPct val="120000"/>
        </a:lnSpc>
        <a:spcBef>
          <a:spcPct val="0"/>
        </a:spcBef>
        <a:spcAft>
          <a:spcPct val="0"/>
        </a:spcAft>
        <a:defRPr sz="3600">
          <a:solidFill>
            <a:schemeClr val="tx2"/>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20000"/>
        </a:lnSpc>
        <a:spcBef>
          <a:spcPts val="750"/>
        </a:spcBef>
        <a:spcAft>
          <a:spcPct val="0"/>
        </a:spcAft>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2pPr>
      <a:lvl3pPr marL="8572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3pPr>
      <a:lvl4pPr marL="12001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4pPr>
      <a:lvl5pPr marL="1543050" indent="-171450" algn="l" defTabSz="685800" rtl="0" fontAlgn="base">
        <a:lnSpc>
          <a:spcPct val="120000"/>
        </a:lnSpc>
        <a:spcBef>
          <a:spcPts val="375"/>
        </a:spcBef>
        <a:spcAft>
          <a:spcPct val="0"/>
        </a:spcAft>
        <a:buFont typeface="Arial" panose="020b0604020202020204" pitchFamily="34" charset="0"/>
        <a:buChar char="•"/>
        <a:defRPr sz="20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pic>
        <p:nvPicPr>
          <p:cNvPr id="15" name="图片 14">
            <a:extLst>
              <a:ext uri="{FF2B5EF4-FFF2-40B4-BE49-F238E27FC236}">
                <a16:creationId xmlns:a16="http://schemas.microsoft.com/office/drawing/2014/main" xmlns="" id="{9DFA8001-A67E-494D-86C9-43C6776E21BB}"/>
              </a:ext>
            </a:extLst>
          </p:cNvPr>
          <p:cNvPicPr>
            <a:picLocks noChangeAspect="1"/>
          </p:cNvPicPr>
          <p:nvPr/>
        </p:nvPicPr>
        <p:blipFill>
          <a:blip r:embed="rId15"/>
          <a:stretch>
            <a:fillRect/>
          </a:stretch>
        </p:blipFill>
        <p:spPr>
          <a:xfrm>
            <a:off x="0" y="0"/>
            <a:ext cx="12192000" cy="736600"/>
          </a:xfrm>
          <a:prstGeom prst="rect">
            <a:avLst/>
          </a:prstGeom>
        </p:spPr>
      </p:pic>
      <p:pic>
        <p:nvPicPr>
          <p:cNvPr id="16" name="图片 15">
            <a:extLst>
              <a:ext uri="{FF2B5EF4-FFF2-40B4-BE49-F238E27FC236}">
                <a16:creationId xmlns:a16="http://schemas.microsoft.com/office/drawing/2014/main" xmlns="" id="{D1CF1413-C3F6-43F1-9E5E-925289154BB9}"/>
              </a:ext>
            </a:extLst>
          </p:cNvPr>
          <p:cNvPicPr>
            <a:picLocks noChangeAspect="1"/>
          </p:cNvPicPr>
          <p:nvPr/>
        </p:nvPicPr>
        <p:blipFill>
          <a:blip r:embed="rId15"/>
          <a:stretch>
            <a:fillRect/>
          </a:stretch>
        </p:blipFill>
        <p:spPr>
          <a:xfrm>
            <a:off x="0" y="6680200"/>
            <a:ext cx="12192000" cy="171450"/>
          </a:xfrm>
          <a:prstGeom prst="rect">
            <a:avLst/>
          </a:prstGeom>
        </p:spPr>
      </p:pic>
      <p:pic>
        <p:nvPicPr>
          <p:cNvPr id="17" name="图片 1073743875" descr="学科网 zxxk.com"/>
          <p:cNvPicPr>
            <a:picLocks noChangeAspect="1"/>
          </p:cNvPicPr>
          <p:nvPr/>
        </p:nvPicPr>
        <p:blipFill>
          <a:blip r:embed="rId17" r:link="rId16"/>
          <a:stretch>
            <a:fillRect/>
          </a:stretch>
        </p:blipFill>
        <p:spPr>
          <a:xfrm>
            <a:off x="838200" y="365125"/>
            <a:ext cx="9525" cy="9525"/>
          </a:xfrm>
          <a:prstGeom prst="rect">
            <a:avLst/>
          </a:prstGeom>
          <a:noFill/>
          <a:ln>
            <a:noFill/>
            <a:miter lim="800000"/>
          </a:ln>
        </p:spPr>
      </p:pic>
    </p:spTree>
    <p:extLst>
      <p:ext uri="{BB962C8B-B14F-4D97-AF65-F5344CB8AC3E}">
        <p14:creationId xmlns:p14="http://schemas.microsoft.com/office/powerpoint/2010/main" val="3568859029"/>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36" r:id="rId14"/>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notesSlide" Target="../notesSlides/notesSlide1.xml" /><Relationship Id="rId3" Type="http://schemas.openxmlformats.org/officeDocument/2006/relationships/image" Target="../media/image15.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image" Target="../media/image16.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image" Target="../media/image17.png" /><Relationship Id="rId3" Type="http://schemas.openxmlformats.org/officeDocument/2006/relationships/image" Target="../media/image18.png" /><Relationship Id="rId4" Type="http://schemas.openxmlformats.org/officeDocument/2006/relationships/image" Target="../media/image19.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20.jpeg" /><Relationship Id="rId3" Type="http://schemas.openxmlformats.org/officeDocument/2006/relationships/image" Target="../media/image21.jpeg" /><Relationship Id="rId4" Type="http://schemas.openxmlformats.org/officeDocument/2006/relationships/image" Target="../media/image22.jpeg" /><Relationship Id="rId5" Type="http://schemas.openxmlformats.org/officeDocument/2006/relationships/image" Target="../media/image23.jpeg" /><Relationship Id="rId6" Type="http://schemas.openxmlformats.org/officeDocument/2006/relationships/image" Target="../media/image24.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20.jpeg" /><Relationship Id="rId3" Type="http://schemas.openxmlformats.org/officeDocument/2006/relationships/image" Target="../media/image21.jpeg" /><Relationship Id="rId4" Type="http://schemas.openxmlformats.org/officeDocument/2006/relationships/image" Target="../media/image22.jpeg" /><Relationship Id="rId5" Type="http://schemas.openxmlformats.org/officeDocument/2006/relationships/image" Target="../media/image23.jpeg" /><Relationship Id="rId6" Type="http://schemas.openxmlformats.org/officeDocument/2006/relationships/image" Target="../media/image24.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25.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26.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27.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26.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image" Target="../media/image26.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image" Target="../media/image28.png" /><Relationship Id="rId3" Type="http://schemas.openxmlformats.org/officeDocument/2006/relationships/image" Target="../media/image29.jpeg" /><Relationship Id="rId4" Type="http://schemas.openxmlformats.org/officeDocument/2006/relationships/image" Target="../media/image30.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notesSlide" Target="../notesSlides/notesSlide2.xml" /><Relationship Id="rId3" Type="http://schemas.openxmlformats.org/officeDocument/2006/relationships/image" Target="../media/image31.png" /><Relationship Id="rId4" Type="http://schemas.openxmlformats.org/officeDocument/2006/relationships/image" Target="../media/image32.png" /><Relationship Id="rId5" Type="http://schemas.openxmlformats.org/officeDocument/2006/relationships/image" Target="../media/image33.png" /><Relationship Id="rId6" Type="http://schemas.openxmlformats.org/officeDocument/2006/relationships/image" Target="../media/image34.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image" Target="../media/image26.png" /><Relationship Id="rId3" Type="http://schemas.openxmlformats.org/officeDocument/2006/relationships/image" Target="../media/image35.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image" Target="../media/image36.png" /><Relationship Id="rId3" Type="http://schemas.openxmlformats.org/officeDocument/2006/relationships/image" Target="../media/image37.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image" Target="../media/image38.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image" Target="../media/image39.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image" Target="../media/image27.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image" Target="../media/image40.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image" Target="../media/image41.png" /><Relationship Id="rId3" Type="http://schemas.openxmlformats.org/officeDocument/2006/relationships/image" Target="../media/image42.png" /><Relationship Id="rId4" Type="http://schemas.openxmlformats.org/officeDocument/2006/relationships/image" Target="../media/image43.png" /><Relationship Id="rId5" Type="http://schemas.openxmlformats.org/officeDocument/2006/relationships/image" Target="../media/image44.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8.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image" Target="../media/image45.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image" Target="../media/image46.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image" Target="../media/image47.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image" Target="../media/image48.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image" Target="../media/image49.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image" Target="../media/image5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 name="椭圆 22"/>
          <p:cNvSpPr/>
          <p:nvPr/>
        </p:nvSpPr>
        <p:spPr>
          <a:xfrm>
            <a:off x="-222910" y="2188750"/>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353974" y="251488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65074" y="265141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280069" y="182203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489619" y="207920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350799" y="297526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477799" y="266728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407949" y="2864136"/>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22910" y="2188750"/>
            <a:ext cx="72000" cy="72000"/>
          </a:xfrm>
          <a:prstGeom prst="ellipse">
            <a:avLst/>
          </a:prstGeom>
          <a:solidFill>
            <a:schemeClr val="bg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15899" y="3133444"/>
            <a:ext cx="72000" cy="720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69849" y="1813211"/>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351507" y="1880625"/>
            <a:ext cx="144000" cy="144000"/>
          </a:xfrm>
          <a:prstGeom prst="ellipse">
            <a:avLst/>
          </a:prstGeom>
          <a:solidFill>
            <a:schemeClr val="bg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600744" y="2653881"/>
            <a:ext cx="126000" cy="126000"/>
          </a:xfrm>
          <a:prstGeom prst="ellipse">
            <a:avLst/>
          </a:prstGeom>
          <a:solidFill>
            <a:schemeClr val="bg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00793" y="3189574"/>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244437" y="2507742"/>
            <a:ext cx="43200" cy="43200"/>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55561" y="2999868"/>
            <a:ext cx="43200" cy="43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F73A7C18-470E-4E5A-A570-206E270507CE}"/>
              </a:ext>
            </a:extLst>
          </p:cNvPr>
          <p:cNvSpPr/>
          <p:nvPr/>
        </p:nvSpPr>
        <p:spPr>
          <a:xfrm>
            <a:off x="4612259" y="2524838"/>
            <a:ext cx="2967480" cy="1200329"/>
          </a:xfrm>
          <a:prstGeom prst="rect">
            <a:avLst/>
          </a:prstGeom>
          <a:noFill/>
        </p:spPr>
        <p:txBody>
          <a:bodyPr wrap="none" lIns="91440" tIns="45720" rIns="91440" bIns="45720">
            <a:spAutoFit/>
          </a:bodyPr>
          <a:lstStyle/>
          <a:p>
            <a:pPr algn="ctr"/>
            <a:r>
              <a:rPr lang="zh-CN" altLang="en-US" sz="7200" b="1">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rPr>
              <a:t>数 </a:t>
            </a:r>
            <a:r>
              <a:rPr lang="zh-CN" altLang="en-US" sz="7200" b="1" smtClean="0">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rPr>
              <a:t>轴 </a:t>
            </a:r>
            <a:endParaRPr lang="zh-CN" altLang="en-US" sz="7200" b="1" cap="none" spc="0">
              <a:ln w="13462">
                <a:solidFill>
                  <a:schemeClr val="tx1"/>
                </a:solidFill>
                <a:prstDash val="solid"/>
              </a:ln>
              <a:solidFill>
                <a:schemeClr val="bg1"/>
              </a:solidFill>
              <a:effectLst>
                <a:glow rad="63500">
                  <a:schemeClr val="accent2">
                    <a:satMod val="175000"/>
                    <a:alpha val="40000"/>
                  </a:schemeClr>
                </a:glow>
                <a:outerShdw blurRad="50800" dist="38100" dir="5400000" algn="t" rotWithShape="0">
                  <a:prstClr val="black">
                    <a:alpha val="40000"/>
                  </a:prstClr>
                </a:outerShdw>
              </a:effectLst>
              <a:latin typeface="隶书" panose="02010509060101010101" pitchFamily="49" charset="-122"/>
              <a:ea typeface="隶书" panose="02010509060101010101" pitchFamily="49" charset="-122"/>
            </a:endParaRPr>
          </a:p>
        </p:txBody>
      </p:sp>
      <p:sp>
        <p:nvSpPr>
          <p:cNvPr id="21" name="矩形 20">
            <a:extLst>
              <a:ext uri="{FF2B5EF4-FFF2-40B4-BE49-F238E27FC236}">
                <a16:creationId xmlns:a16="http://schemas.microsoft.com/office/drawing/2014/main" xmlns="" id="{305D7BFB-A44B-4A30-85EA-4DB6F6DB1AF9}"/>
              </a:ext>
            </a:extLst>
          </p:cNvPr>
          <p:cNvSpPr/>
          <p:nvPr/>
        </p:nvSpPr>
        <p:spPr>
          <a:xfrm>
            <a:off x="2760791" y="1901584"/>
            <a:ext cx="6670416" cy="646331"/>
          </a:xfrm>
          <a:prstGeom prst="rect">
            <a:avLst/>
          </a:prstGeom>
          <a:noFill/>
        </p:spPr>
        <p:txBody>
          <a:bodyPr wrap="none" lIns="91440" tIns="45720" rIns="91440" bIns="45720">
            <a:spAutoFit/>
          </a:bodyPr>
          <a:lstStyle/>
          <a:p>
            <a:pPr algn="ctr"/>
            <a:r>
              <a:rPr lang="zh-CN" altLang="en-US" sz="3600" b="1">
                <a:ln w="13462">
                  <a:solidFill>
                    <a:schemeClr val="tx1"/>
                  </a:solidFill>
                  <a:prstDash val="solid"/>
                </a:ln>
                <a:solidFill>
                  <a:schemeClr val="bg2"/>
                </a:solidFill>
                <a:effectLst>
                  <a:glow rad="63500">
                    <a:schemeClr val="accent2">
                      <a:satMod val="175000"/>
                      <a:alpha val="40000"/>
                    </a:schemeClr>
                  </a:glow>
                  <a:outerShdw blurRad="50800" dist="38100" dir="2700000" algn="tl" rotWithShape="0">
                    <a:prstClr val="black">
                      <a:alpha val="40000"/>
                    </a:prstClr>
                  </a:outerShdw>
                </a:effectLst>
                <a:latin typeface="隶书" panose="02010509060101010101" pitchFamily="49" charset="-122"/>
                <a:ea typeface="隶书" panose="02010509060101010101" pitchFamily="49" charset="-122"/>
              </a:rPr>
              <a:t>人教版七年级上册第一章有理数</a:t>
            </a:r>
          </a:p>
        </p:txBody>
      </p:sp>
    </p:spTree>
    <p:extLst>
      <p:ext uri="{BB962C8B-B14F-4D97-AF65-F5344CB8AC3E}">
        <p14:creationId xmlns:p14="http://schemas.microsoft.com/office/powerpoint/2010/main" val="30961182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0" presetClass="entr" presetSubtype="0" fill="hold" grpId="0" nodeType="after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Effect transition="in" filter="fade">
                                      <p:cBhvr>
                                        <p:cTn id="13"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2" name="图片 11">
            <a:extLst>
              <a:ext uri="{FF2B5EF4-FFF2-40B4-BE49-F238E27FC236}">
                <a16:creationId xmlns:a16="http://schemas.microsoft.com/office/drawing/2014/main" xmlns="" id="{16F9DACE-7C76-45B8-A3E4-5BD86FE90A04}"/>
              </a:ext>
            </a:extLst>
          </p:cNvPr>
          <p:cNvPicPr>
            <a:picLocks noChangeAspect="1"/>
          </p:cNvPicPr>
          <p:nvPr/>
        </p:nvPicPr>
        <p:blipFill>
          <a:blip r:embed="rId3"/>
          <a:stretch>
            <a:fillRect/>
          </a:stretch>
        </p:blipFill>
        <p:spPr>
          <a:xfrm>
            <a:off x="8256240" y="3861048"/>
            <a:ext cx="2798307" cy="2633700"/>
          </a:xfrm>
          <a:prstGeom prst="rect">
            <a:avLst/>
          </a:prstGeom>
        </p:spPr>
      </p:pic>
      <p:sp>
        <p:nvSpPr>
          <p:cNvPr id="13" name="文本框 12">
            <a:extLst>
              <a:ext uri="{FF2B5EF4-FFF2-40B4-BE49-F238E27FC236}">
                <a16:creationId xmlns:a16="http://schemas.microsoft.com/office/drawing/2014/main" xmlns="" id="{8436442B-D543-49D3-A29F-594F61E4A8A7}"/>
              </a:ext>
            </a:extLst>
          </p:cNvPr>
          <p:cNvSpPr txBox="1"/>
          <p:nvPr/>
        </p:nvSpPr>
        <p:spPr>
          <a:xfrm>
            <a:off x="191344" y="980728"/>
            <a:ext cx="11233248" cy="2576667"/>
          </a:xfrm>
          <a:prstGeom prst="rect">
            <a:avLst/>
          </a:prstGeom>
          <a:noFill/>
        </p:spPr>
        <p:txBody>
          <a:bodyPr wrap="square">
            <a:spAutoFit/>
          </a:bodyPr>
          <a:lstStyle/>
          <a:p>
            <a:pPr>
              <a:lnSpc>
                <a:spcPct val="150000"/>
              </a:lnSpc>
            </a:pPr>
            <a:r>
              <a:rPr lang="en-US" altLang="zh-CN" sz="2800">
                <a:latin typeface="隶书" panose="02010509060101010101" pitchFamily="49" charset="-122"/>
                <a:ea typeface="隶书" panose="02010509060101010101" pitchFamily="49" charset="-122"/>
              </a:rPr>
              <a:t>1</a:t>
            </a:r>
            <a:r>
              <a:rPr lang="zh-CN" altLang="en-US" sz="2800">
                <a:latin typeface="隶书" panose="02010509060101010101" pitchFamily="49" charset="-122"/>
                <a:ea typeface="隶书" panose="02010509060101010101" pitchFamily="49" charset="-122"/>
              </a:rPr>
              <a:t>．掌握数轴的概念，理解数轴上的点和有理数的对应关系；</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重点</a:t>
            </a:r>
            <a:r>
              <a:rPr lang="en-US" altLang="zh-CN" sz="2800">
                <a:latin typeface="隶书" panose="02010509060101010101" pitchFamily="49" charset="-122"/>
                <a:ea typeface="隶书" panose="02010509060101010101" pitchFamily="49" charset="-122"/>
              </a:rPr>
              <a:t>)</a:t>
            </a:r>
          </a:p>
          <a:p>
            <a:pPr>
              <a:lnSpc>
                <a:spcPct val="150000"/>
              </a:lnSpc>
            </a:pPr>
            <a:r>
              <a:rPr lang="en-US" altLang="zh-CN" sz="2800">
                <a:latin typeface="隶书" panose="02010509060101010101" pitchFamily="49" charset="-122"/>
                <a:ea typeface="隶书" panose="02010509060101010101" pitchFamily="49" charset="-122"/>
              </a:rPr>
              <a:t>2</a:t>
            </a:r>
            <a:r>
              <a:rPr lang="zh-CN" altLang="en-US" sz="2800">
                <a:latin typeface="隶书" panose="02010509060101010101" pitchFamily="49" charset="-122"/>
                <a:ea typeface="隶书" panose="02010509060101010101" pitchFamily="49" charset="-122"/>
              </a:rPr>
              <a:t>．会正确地画出数轴，会用数轴上的点表示给定的有理数；</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难点</a:t>
            </a:r>
            <a:r>
              <a:rPr lang="en-US" altLang="zh-CN" sz="2800">
                <a:latin typeface="隶书" panose="02010509060101010101" pitchFamily="49" charset="-122"/>
                <a:ea typeface="隶书" panose="02010509060101010101" pitchFamily="49" charset="-122"/>
              </a:rPr>
              <a:t>)</a:t>
            </a:r>
          </a:p>
          <a:p>
            <a:pPr>
              <a:lnSpc>
                <a:spcPct val="150000"/>
              </a:lnSpc>
            </a:pPr>
            <a:r>
              <a:rPr lang="en-US" altLang="zh-CN" sz="2800">
                <a:latin typeface="隶书" panose="02010509060101010101" pitchFamily="49" charset="-122"/>
                <a:ea typeface="隶书" panose="02010509060101010101" pitchFamily="49" charset="-122"/>
              </a:rPr>
              <a:t>3</a:t>
            </a:r>
            <a:r>
              <a:rPr lang="zh-CN" altLang="en-US" sz="2800">
                <a:latin typeface="隶书" panose="02010509060101010101" pitchFamily="49" charset="-122"/>
                <a:ea typeface="隶书" panose="02010509060101010101" pitchFamily="49" charset="-122"/>
              </a:rPr>
              <a:t>．会根据数轴上的点读出所表示的有理数；</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难点</a:t>
            </a:r>
            <a:r>
              <a:rPr lang="en-US" altLang="zh-CN" sz="2800">
                <a:latin typeface="隶书" panose="02010509060101010101" pitchFamily="49" charset="-122"/>
                <a:ea typeface="隶书" panose="02010509060101010101" pitchFamily="49" charset="-122"/>
              </a:rPr>
              <a:t>)</a:t>
            </a:r>
          </a:p>
          <a:p>
            <a:pPr>
              <a:lnSpc>
                <a:spcPct val="150000"/>
              </a:lnSpc>
            </a:pPr>
            <a:r>
              <a:rPr lang="en-US" altLang="zh-CN" sz="2800">
                <a:latin typeface="隶书" panose="02010509060101010101" pitchFamily="49" charset="-122"/>
                <a:ea typeface="隶书" panose="02010509060101010101" pitchFamily="49" charset="-122"/>
              </a:rPr>
              <a:t>4</a:t>
            </a:r>
            <a:r>
              <a:rPr lang="zh-CN" altLang="en-US" sz="2800">
                <a:latin typeface="隶书" panose="02010509060101010101" pitchFamily="49" charset="-122"/>
                <a:ea typeface="隶书" panose="02010509060101010101" pitchFamily="49" charset="-122"/>
              </a:rPr>
              <a:t>．感受在特定的条件下数与形是可以相互转化的．　　</a:t>
            </a:r>
          </a:p>
        </p:txBody>
      </p:sp>
    </p:spTree>
    <p:extLst>
      <p:ext uri="{BB962C8B-B14F-4D97-AF65-F5344CB8AC3E}">
        <p14:creationId xmlns:p14="http://schemas.microsoft.com/office/powerpoint/2010/main" val="3231539052"/>
      </p:ext>
    </p:ext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a:extLst>
              <a:ext uri="{FF2B5EF4-FFF2-40B4-BE49-F238E27FC236}">
                <a16:creationId xmlns:a16="http://schemas.microsoft.com/office/drawing/2014/main" xmlns="" id="{DB01D894-7DC7-45CF-A497-0AEE9E539D7D}"/>
              </a:ext>
            </a:extLst>
          </p:cNvPr>
          <p:cNvPicPr>
            <a:picLocks noChangeAspect="1"/>
          </p:cNvPicPr>
          <p:nvPr/>
        </p:nvPicPr>
        <p:blipFill>
          <a:blip r:embed="rId2"/>
          <a:stretch>
            <a:fillRect/>
          </a:stretch>
        </p:blipFill>
        <p:spPr>
          <a:xfrm>
            <a:off x="2495600" y="1700808"/>
            <a:ext cx="6752381" cy="4704762"/>
          </a:xfrm>
          <a:prstGeom prst="rect">
            <a:avLst/>
          </a:prstGeom>
        </p:spPr>
      </p:pic>
      <p:sp>
        <p:nvSpPr>
          <p:cNvPr id="6" name="文本框 5">
            <a:extLst>
              <a:ext uri="{FF2B5EF4-FFF2-40B4-BE49-F238E27FC236}">
                <a16:creationId xmlns:a16="http://schemas.microsoft.com/office/drawing/2014/main" xmlns="" id="{564169E8-A9FF-42B9-AB1C-305C3D8000A0}"/>
              </a:ext>
            </a:extLst>
          </p:cNvPr>
          <p:cNvSpPr txBox="1"/>
          <p:nvPr/>
        </p:nvSpPr>
        <p:spPr>
          <a:xfrm>
            <a:off x="335360" y="908720"/>
            <a:ext cx="3456384" cy="584775"/>
          </a:xfrm>
          <a:prstGeom prst="rect">
            <a:avLst/>
          </a:prstGeom>
          <a:noFill/>
        </p:spPr>
        <p:txBody>
          <a:bodyPr wrap="square">
            <a:spAutoFit/>
          </a:bodyPr>
          <a:lstStyle/>
          <a:p>
            <a:r>
              <a:rPr lang="zh-CN" altLang="en-US" sz="3200">
                <a:latin typeface="隶书" panose="02010509060101010101" pitchFamily="49" charset="-122"/>
                <a:ea typeface="隶书" panose="02010509060101010101" pitchFamily="49" charset="-122"/>
              </a:rPr>
              <a:t>你会读温度计吗？</a:t>
            </a:r>
          </a:p>
        </p:txBody>
      </p:sp>
      <p:sp>
        <p:nvSpPr>
          <p:cNvPr id="7" name="文本框 6">
            <a:extLst>
              <a:ext uri="{FF2B5EF4-FFF2-40B4-BE49-F238E27FC236}">
                <a16:creationId xmlns:a16="http://schemas.microsoft.com/office/drawing/2014/main" xmlns="" id="{8CEC6D18-46FB-4258-9AD4-5BBC1E92122D}"/>
              </a:ext>
            </a:extLst>
          </p:cNvPr>
          <p:cNvSpPr txBox="1"/>
          <p:nvPr/>
        </p:nvSpPr>
        <p:spPr>
          <a:xfrm>
            <a:off x="3431704" y="5656892"/>
            <a:ext cx="504056" cy="584775"/>
          </a:xfrm>
          <a:prstGeom prst="rect">
            <a:avLst/>
          </a:prstGeom>
          <a:noFill/>
        </p:spPr>
        <p:txBody>
          <a:bodyPr wrap="square">
            <a:spAutoFit/>
          </a:bodyPr>
          <a:lstStyle/>
          <a:p>
            <a:r>
              <a:rPr lang="en-US" altLang="zh-CN" sz="3200" b="1">
                <a:solidFill>
                  <a:srgbClr val="FF0000"/>
                </a:solidFill>
                <a:latin typeface="隶书" panose="02010509060101010101" pitchFamily="49" charset="-122"/>
                <a:ea typeface="隶书" panose="02010509060101010101" pitchFamily="49" charset="-122"/>
              </a:rPr>
              <a:t>5</a:t>
            </a:r>
            <a:endParaRPr lang="zh-CN" altLang="en-US" sz="3200" b="1">
              <a:solidFill>
                <a:srgbClr val="FF0000"/>
              </a:solidFill>
              <a:latin typeface="隶书" panose="02010509060101010101" pitchFamily="49" charset="-122"/>
              <a:ea typeface="隶书" panose="02010509060101010101" pitchFamily="49" charset="-122"/>
            </a:endParaRPr>
          </a:p>
        </p:txBody>
      </p:sp>
      <p:sp>
        <p:nvSpPr>
          <p:cNvPr id="8" name="文本框 7">
            <a:extLst>
              <a:ext uri="{FF2B5EF4-FFF2-40B4-BE49-F238E27FC236}">
                <a16:creationId xmlns:a16="http://schemas.microsoft.com/office/drawing/2014/main" xmlns="" id="{9B40E14F-0F98-48A1-8B21-3ABCF2EE9CDF}"/>
              </a:ext>
            </a:extLst>
          </p:cNvPr>
          <p:cNvSpPr txBox="1"/>
          <p:nvPr/>
        </p:nvSpPr>
        <p:spPr>
          <a:xfrm>
            <a:off x="5588968" y="5647340"/>
            <a:ext cx="504056" cy="584775"/>
          </a:xfrm>
          <a:prstGeom prst="rect">
            <a:avLst/>
          </a:prstGeom>
          <a:noFill/>
        </p:spPr>
        <p:txBody>
          <a:bodyPr wrap="square">
            <a:spAutoFit/>
          </a:bodyPr>
          <a:lstStyle/>
          <a:p>
            <a:r>
              <a:rPr lang="en-US" altLang="zh-CN" sz="3200" b="1">
                <a:solidFill>
                  <a:srgbClr val="FF0000"/>
                </a:solidFill>
                <a:latin typeface="隶书" panose="02010509060101010101" pitchFamily="49" charset="-122"/>
                <a:ea typeface="隶书" panose="02010509060101010101" pitchFamily="49" charset="-122"/>
              </a:rPr>
              <a:t>0</a:t>
            </a:r>
            <a:endParaRPr lang="zh-CN" altLang="en-US" sz="3200" b="1">
              <a:solidFill>
                <a:srgbClr val="FF0000"/>
              </a:solidFill>
              <a:latin typeface="隶书" panose="02010509060101010101" pitchFamily="49" charset="-122"/>
              <a:ea typeface="隶书" panose="02010509060101010101" pitchFamily="49" charset="-122"/>
            </a:endParaRPr>
          </a:p>
        </p:txBody>
      </p:sp>
      <p:sp>
        <p:nvSpPr>
          <p:cNvPr id="9" name="文本框 8">
            <a:extLst>
              <a:ext uri="{FF2B5EF4-FFF2-40B4-BE49-F238E27FC236}">
                <a16:creationId xmlns:a16="http://schemas.microsoft.com/office/drawing/2014/main" xmlns="" id="{0C639ECF-B1AC-46AF-BDE1-89CD6C47C0AB}"/>
              </a:ext>
            </a:extLst>
          </p:cNvPr>
          <p:cNvSpPr txBox="1"/>
          <p:nvPr/>
        </p:nvSpPr>
        <p:spPr>
          <a:xfrm>
            <a:off x="7536160" y="5656891"/>
            <a:ext cx="904677" cy="584775"/>
          </a:xfrm>
          <a:prstGeom prst="rect">
            <a:avLst/>
          </a:prstGeom>
          <a:noFill/>
        </p:spPr>
        <p:txBody>
          <a:bodyPr wrap="square">
            <a:spAutoFit/>
          </a:bodyPr>
          <a:lstStyle/>
          <a:p>
            <a:r>
              <a:rPr lang="en-US" altLang="zh-CN" sz="3200" b="1">
                <a:solidFill>
                  <a:srgbClr val="FF0000"/>
                </a:solidFill>
                <a:latin typeface="隶书" panose="02010509060101010101" pitchFamily="49" charset="-122"/>
                <a:ea typeface="隶书" panose="02010509060101010101" pitchFamily="49" charset="-122"/>
              </a:rPr>
              <a:t>-10</a:t>
            </a:r>
            <a:endParaRPr lang="zh-CN" altLang="en-US" sz="3200" b="1">
              <a:solidFill>
                <a:srgbClr val="FF0000"/>
              </a:solidFill>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28109947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a:extLst>
              <a:ext uri="{FF2B5EF4-FFF2-40B4-BE49-F238E27FC236}">
                <a16:creationId xmlns:a16="http://schemas.microsoft.com/office/drawing/2014/main" xmlns="" id="{33A8B57A-6AA6-48CD-B3BC-D098A6C3D637}"/>
              </a:ext>
            </a:extLst>
          </p:cNvPr>
          <p:cNvSpPr txBox="1"/>
          <p:nvPr/>
        </p:nvSpPr>
        <p:spPr>
          <a:xfrm>
            <a:off x="263352" y="1052736"/>
            <a:ext cx="11233248" cy="584775"/>
          </a:xfrm>
          <a:prstGeom prst="rect">
            <a:avLst/>
          </a:prstGeom>
          <a:noFill/>
        </p:spPr>
        <p:txBody>
          <a:bodyPr wrap="square">
            <a:spAutoFit/>
          </a:bodyPr>
          <a:lstStyle>
            <a:defPPr>
              <a:defRPr lang="zh-CN"/>
            </a:defPPr>
            <a:lvl1pPr>
              <a:defRPr sz="3200">
                <a:latin typeface="隶书" panose="02010509060101010101" pitchFamily="49" charset="-122"/>
                <a:ea typeface="隶书" panose="02010509060101010101" pitchFamily="49" charset="-122"/>
              </a:defRPr>
            </a:lvl1pPr>
          </a:lstStyle>
          <a:p>
            <a:r>
              <a:rPr lang="zh-CN" altLang="en-US"/>
              <a:t>比</a:t>
            </a:r>
            <a:r>
              <a:rPr lang="en-US" altLang="zh-CN"/>
              <a:t>2℃</a:t>
            </a:r>
            <a:r>
              <a:rPr lang="zh-CN" altLang="en-US"/>
              <a:t>低</a:t>
            </a:r>
            <a:r>
              <a:rPr lang="en-US" altLang="zh-CN"/>
              <a:t>9℃</a:t>
            </a:r>
            <a:r>
              <a:rPr lang="zh-CN" altLang="en-US"/>
              <a:t>的温度是</a:t>
            </a:r>
            <a:r>
              <a:rPr lang="en-US" altLang="zh-CN"/>
              <a:t>____℃</a:t>
            </a:r>
            <a:r>
              <a:rPr lang="zh-CN" altLang="en-US"/>
              <a:t>，比</a:t>
            </a:r>
            <a:r>
              <a:rPr lang="en-US" altLang="zh-CN"/>
              <a:t>-5℃</a:t>
            </a:r>
            <a:r>
              <a:rPr lang="zh-CN" altLang="en-US"/>
              <a:t>高</a:t>
            </a:r>
            <a:r>
              <a:rPr lang="en-US" altLang="zh-CN"/>
              <a:t>11℃</a:t>
            </a:r>
            <a:r>
              <a:rPr lang="zh-CN" altLang="en-US"/>
              <a:t>的温度是</a:t>
            </a:r>
            <a:r>
              <a:rPr lang="en-US" altLang="zh-CN"/>
              <a:t>____℃.</a:t>
            </a:r>
            <a:endParaRPr lang="zh-CN" altLang="en-US"/>
          </a:p>
        </p:txBody>
      </p:sp>
      <p:pic>
        <p:nvPicPr>
          <p:cNvPr id="5" name="图片 4">
            <a:extLst>
              <a:ext uri="{FF2B5EF4-FFF2-40B4-BE49-F238E27FC236}">
                <a16:creationId xmlns:a16="http://schemas.microsoft.com/office/drawing/2014/main" xmlns="" id="{9054CF9B-B9EB-4BEC-9B3A-EB1C209B78DB}"/>
              </a:ext>
            </a:extLst>
          </p:cNvPr>
          <p:cNvPicPr>
            <a:picLocks noChangeAspect="1"/>
          </p:cNvPicPr>
          <p:nvPr/>
        </p:nvPicPr>
        <p:blipFill>
          <a:blip r:embed="rId2"/>
          <a:stretch>
            <a:fillRect/>
          </a:stretch>
        </p:blipFill>
        <p:spPr>
          <a:xfrm>
            <a:off x="8544272" y="2204864"/>
            <a:ext cx="1828571" cy="3828571"/>
          </a:xfrm>
          <a:prstGeom prst="rect">
            <a:avLst/>
          </a:prstGeom>
        </p:spPr>
      </p:pic>
      <p:pic>
        <p:nvPicPr>
          <p:cNvPr id="7" name="图片 6">
            <a:extLst>
              <a:ext uri="{FF2B5EF4-FFF2-40B4-BE49-F238E27FC236}">
                <a16:creationId xmlns:a16="http://schemas.microsoft.com/office/drawing/2014/main" xmlns="" id="{EBD38CD3-96E9-4A24-BB0F-6F0D215192D6}"/>
              </a:ext>
            </a:extLst>
          </p:cNvPr>
          <p:cNvPicPr>
            <a:picLocks noChangeAspect="1"/>
          </p:cNvPicPr>
          <p:nvPr/>
        </p:nvPicPr>
        <p:blipFill>
          <a:blip r:embed="rId3"/>
          <a:stretch>
            <a:fillRect/>
          </a:stretch>
        </p:blipFill>
        <p:spPr>
          <a:xfrm>
            <a:off x="7652218" y="2224562"/>
            <a:ext cx="2720625" cy="3808873"/>
          </a:xfrm>
          <a:prstGeom prst="rect">
            <a:avLst/>
          </a:prstGeom>
        </p:spPr>
      </p:pic>
      <p:sp>
        <p:nvSpPr>
          <p:cNvPr id="8" name="文本框 7">
            <a:extLst>
              <a:ext uri="{FF2B5EF4-FFF2-40B4-BE49-F238E27FC236}">
                <a16:creationId xmlns:a16="http://schemas.microsoft.com/office/drawing/2014/main" xmlns="" id="{D9CFDBC8-75F5-4C9C-88E6-87C952950872}"/>
              </a:ext>
            </a:extLst>
          </p:cNvPr>
          <p:cNvSpPr txBox="1"/>
          <p:nvPr/>
        </p:nvSpPr>
        <p:spPr>
          <a:xfrm>
            <a:off x="4079776" y="1044025"/>
            <a:ext cx="648072" cy="584775"/>
          </a:xfrm>
          <a:prstGeom prst="rect">
            <a:avLst/>
          </a:prstGeom>
          <a:noFill/>
        </p:spPr>
        <p:txBody>
          <a:bodyPr wrap="square">
            <a:spAutoFit/>
          </a:bodyPr>
          <a:lstStyle/>
          <a:p>
            <a:r>
              <a:rPr lang="en-US" altLang="zh-CN" sz="3200" b="1">
                <a:solidFill>
                  <a:srgbClr val="FF0000"/>
                </a:solidFill>
                <a:latin typeface="隶书" panose="02010509060101010101" pitchFamily="49" charset="-122"/>
                <a:ea typeface="隶书" panose="02010509060101010101" pitchFamily="49" charset="-122"/>
              </a:rPr>
              <a:t>-7</a:t>
            </a:r>
            <a:endParaRPr lang="zh-CN" altLang="en-US" sz="3200" b="1">
              <a:solidFill>
                <a:srgbClr val="FF0000"/>
              </a:solidFill>
              <a:latin typeface="隶书" panose="02010509060101010101" pitchFamily="49" charset="-122"/>
              <a:ea typeface="隶书" panose="02010509060101010101" pitchFamily="49" charset="-122"/>
            </a:endParaRPr>
          </a:p>
        </p:txBody>
      </p:sp>
      <p:sp>
        <p:nvSpPr>
          <p:cNvPr id="9" name="文本框 8">
            <a:extLst>
              <a:ext uri="{FF2B5EF4-FFF2-40B4-BE49-F238E27FC236}">
                <a16:creationId xmlns:a16="http://schemas.microsoft.com/office/drawing/2014/main" xmlns="" id="{68075D8B-70FD-423E-9A76-81F7DCFB37CA}"/>
              </a:ext>
            </a:extLst>
          </p:cNvPr>
          <p:cNvSpPr txBox="1"/>
          <p:nvPr/>
        </p:nvSpPr>
        <p:spPr>
          <a:xfrm>
            <a:off x="9912424" y="1052735"/>
            <a:ext cx="648072" cy="584775"/>
          </a:xfrm>
          <a:prstGeom prst="rect">
            <a:avLst/>
          </a:prstGeom>
          <a:noFill/>
        </p:spPr>
        <p:txBody>
          <a:bodyPr wrap="square">
            <a:spAutoFit/>
          </a:bodyPr>
          <a:lstStyle/>
          <a:p>
            <a:r>
              <a:rPr lang="en-US" altLang="zh-CN" sz="3200" b="1">
                <a:solidFill>
                  <a:srgbClr val="FF0000"/>
                </a:solidFill>
                <a:latin typeface="隶书" panose="02010509060101010101" pitchFamily="49" charset="-122"/>
                <a:ea typeface="隶书" panose="02010509060101010101" pitchFamily="49" charset="-122"/>
              </a:rPr>
              <a:t>6</a:t>
            </a:r>
            <a:endParaRPr lang="zh-CN" altLang="en-US" sz="3200" b="1">
              <a:solidFill>
                <a:srgbClr val="FF0000"/>
              </a:solidFill>
              <a:latin typeface="隶书" panose="02010509060101010101" pitchFamily="49" charset="-122"/>
              <a:ea typeface="隶书" panose="02010509060101010101" pitchFamily="49" charset="-122"/>
            </a:endParaRPr>
          </a:p>
        </p:txBody>
      </p:sp>
      <p:pic>
        <p:nvPicPr>
          <p:cNvPr id="11" name="图片 10">
            <a:extLst>
              <a:ext uri="{FF2B5EF4-FFF2-40B4-BE49-F238E27FC236}">
                <a16:creationId xmlns:a16="http://schemas.microsoft.com/office/drawing/2014/main" xmlns="" id="{E9256BDC-66D9-4A9A-B7D3-F49856939CC5}"/>
              </a:ext>
            </a:extLst>
          </p:cNvPr>
          <p:cNvPicPr>
            <a:picLocks noChangeAspect="1"/>
          </p:cNvPicPr>
          <p:nvPr/>
        </p:nvPicPr>
        <p:blipFill>
          <a:blip r:embed="rId4"/>
          <a:stretch>
            <a:fillRect/>
          </a:stretch>
        </p:blipFill>
        <p:spPr>
          <a:xfrm>
            <a:off x="7626063" y="2224561"/>
            <a:ext cx="3523809" cy="3733333"/>
          </a:xfrm>
          <a:prstGeom prst="rect">
            <a:avLst/>
          </a:prstGeom>
        </p:spPr>
      </p:pic>
      <p:sp>
        <p:nvSpPr>
          <p:cNvPr id="13" name="文本框 12">
            <a:extLst>
              <a:ext uri="{FF2B5EF4-FFF2-40B4-BE49-F238E27FC236}">
                <a16:creationId xmlns:a16="http://schemas.microsoft.com/office/drawing/2014/main" xmlns="" id="{6D151EAA-F06B-488B-A65A-00B4353BFC24}"/>
              </a:ext>
            </a:extLst>
          </p:cNvPr>
          <p:cNvSpPr txBox="1"/>
          <p:nvPr/>
        </p:nvSpPr>
        <p:spPr>
          <a:xfrm>
            <a:off x="407368" y="2492896"/>
            <a:ext cx="6611837" cy="2554545"/>
          </a:xfrm>
          <a:prstGeom prst="rect">
            <a:avLst/>
          </a:prstGeom>
          <a:solidFill>
            <a:schemeClr val="tx2">
              <a:lumMod val="20000"/>
              <a:lumOff val="80000"/>
            </a:schemeClr>
          </a:solidFill>
          <a:ln>
            <a:solidFill>
              <a:schemeClr val="tx1"/>
            </a:solidFill>
          </a:ln>
        </p:spPr>
        <p:txBody>
          <a:bodyPr wrap="square">
            <a:spAutoFit/>
          </a:bodyPr>
          <a:lstStyle>
            <a:defPPr>
              <a:defRPr lang="zh-CN"/>
            </a:defPPr>
            <a:lvl1pPr>
              <a:defRPr sz="3200">
                <a:latin typeface="隶书" panose="02010509060101010101" pitchFamily="49" charset="-122"/>
                <a:ea typeface="隶书" panose="02010509060101010101" pitchFamily="49" charset="-122"/>
              </a:defRPr>
            </a:lvl1pPr>
          </a:lstStyle>
          <a:p>
            <a:r>
              <a:rPr lang="zh-CN" altLang="en-US"/>
              <a:t>    温度计上每个刻度值都对应一个温度，那么，我们能不能像温度计表示温度这样把所有的有理数用一个图形表示出来呢？如果能，这个图形该怎么画？</a:t>
            </a:r>
          </a:p>
        </p:txBody>
      </p:sp>
    </p:spTree>
    <p:extLst>
      <p:ext uri="{BB962C8B-B14F-4D97-AF65-F5344CB8AC3E}">
        <p14:creationId xmlns:p14="http://schemas.microsoft.com/office/powerpoint/2010/main" val="8062899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after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3"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a:extLst>
              <a:ext uri="{FF2B5EF4-FFF2-40B4-BE49-F238E27FC236}">
                <a16:creationId xmlns:a16="http://schemas.microsoft.com/office/drawing/2014/main" xmlns="" id="{762F994D-FBEF-404B-86EC-AC7DDCEBE29C}"/>
              </a:ext>
            </a:extLst>
          </p:cNvPr>
          <p:cNvSpPr/>
          <p:nvPr/>
        </p:nvSpPr>
        <p:spPr>
          <a:xfrm>
            <a:off x="378793" y="1055172"/>
            <a:ext cx="11434414" cy="1384995"/>
          </a:xfrm>
          <a:prstGeom prst="rect">
            <a:avLst/>
          </a:prstGeom>
          <a:ln w="19050">
            <a:solidFill>
              <a:srgbClr val="C00000"/>
            </a:solidFill>
          </a:ln>
        </p:spPr>
        <p:txBody>
          <a:bodyPr wrap="square">
            <a:spAutoFit/>
          </a:bodyPr>
          <a:lstStyle/>
          <a:p>
            <a:pPr fontAlgn="base">
              <a:spcBef>
                <a:spcPct val="20000"/>
              </a:spcBef>
              <a:defRPr/>
            </a:pPr>
            <a:r>
              <a:rPr lang="zh-CN" altLang="en-US" sz="2000" b="1">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在一条东西向的马路上，有一个汽车站牌，汽车站牌东</a:t>
            </a:r>
            <a:r>
              <a:rPr lang="en-US" altLang="zh-CN" sz="2800">
                <a:latin typeface="隶书" panose="02010509060101010101" pitchFamily="49" charset="-122"/>
                <a:ea typeface="隶书" panose="02010509060101010101" pitchFamily="49" charset="-122"/>
              </a:rPr>
              <a:t>3 m</a:t>
            </a:r>
            <a:r>
              <a:rPr lang="zh-CN" altLang="en-US" sz="2800">
                <a:latin typeface="隶书" panose="02010509060101010101" pitchFamily="49" charset="-122"/>
                <a:ea typeface="隶书" panose="02010509060101010101" pitchFamily="49" charset="-122"/>
              </a:rPr>
              <a:t>和</a:t>
            </a:r>
            <a:r>
              <a:rPr lang="en-US" altLang="zh-CN" sz="2800">
                <a:latin typeface="隶书" panose="02010509060101010101" pitchFamily="49" charset="-122"/>
                <a:ea typeface="隶书" panose="02010509060101010101" pitchFamily="49" charset="-122"/>
              </a:rPr>
              <a:t>7.5 m</a:t>
            </a:r>
            <a:r>
              <a:rPr lang="zh-CN" altLang="en-US" sz="2800">
                <a:latin typeface="隶书" panose="02010509060101010101" pitchFamily="49" charset="-122"/>
                <a:ea typeface="隶书" panose="02010509060101010101" pitchFamily="49" charset="-122"/>
              </a:rPr>
              <a:t>处分别有一棵柳树和一棵杨树，汽车站牌西</a:t>
            </a:r>
            <a:r>
              <a:rPr lang="en-US" altLang="zh-CN" sz="2800">
                <a:latin typeface="隶书" panose="02010509060101010101" pitchFamily="49" charset="-122"/>
                <a:ea typeface="隶书" panose="02010509060101010101" pitchFamily="49" charset="-122"/>
              </a:rPr>
              <a:t>3 m</a:t>
            </a:r>
            <a:r>
              <a:rPr lang="zh-CN" altLang="en-US" sz="2800">
                <a:latin typeface="隶书" panose="02010509060101010101" pitchFamily="49" charset="-122"/>
                <a:ea typeface="隶书" panose="02010509060101010101" pitchFamily="49" charset="-122"/>
              </a:rPr>
              <a:t>和</a:t>
            </a:r>
            <a:r>
              <a:rPr lang="en-US" altLang="zh-CN" sz="2800">
                <a:latin typeface="隶书" panose="02010509060101010101" pitchFamily="49" charset="-122"/>
                <a:ea typeface="隶书" panose="02010509060101010101" pitchFamily="49" charset="-122"/>
              </a:rPr>
              <a:t>4.8 m</a:t>
            </a:r>
            <a:r>
              <a:rPr lang="zh-CN" altLang="en-US" sz="2800">
                <a:latin typeface="隶书" panose="02010509060101010101" pitchFamily="49" charset="-122"/>
                <a:ea typeface="隶书" panose="02010509060101010101" pitchFamily="49" charset="-122"/>
              </a:rPr>
              <a:t>处分别有一棵槐树和一根电线杆，试画图表示这一情境</a:t>
            </a:r>
            <a:r>
              <a:rPr lang="en-US" altLang="zh-CN" sz="2800">
                <a:latin typeface="隶书" panose="02010509060101010101" pitchFamily="49" charset="-122"/>
                <a:ea typeface="隶书" panose="02010509060101010101" pitchFamily="49" charset="-122"/>
              </a:rPr>
              <a:t>.</a:t>
            </a:r>
            <a:endParaRPr lang="zh-CN" altLang="en-US" sz="2800">
              <a:latin typeface="隶书" panose="02010509060101010101" pitchFamily="49" charset="-122"/>
              <a:ea typeface="隶书" panose="02010509060101010101" pitchFamily="49" charset="-122"/>
            </a:endParaRPr>
          </a:p>
        </p:txBody>
      </p:sp>
      <p:pic>
        <p:nvPicPr>
          <p:cNvPr id="4" name="图片 3">
            <a:extLst>
              <a:ext uri="{FF2B5EF4-FFF2-40B4-BE49-F238E27FC236}">
                <a16:creationId xmlns:a16="http://schemas.microsoft.com/office/drawing/2014/main" xmlns="" id="{11CE691D-FFD3-4A5F-9614-1A3996BEA02C}"/>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37483" t="12152" r="35995" b="9760"/>
          <a:stretch>
            <a:fillRect/>
          </a:stretch>
        </p:blipFill>
        <p:spPr>
          <a:xfrm>
            <a:off x="5360997" y="3887391"/>
            <a:ext cx="327597" cy="1310386"/>
          </a:xfrm>
          <a:prstGeom prst="rect">
            <a:avLst/>
          </a:prstGeom>
        </p:spPr>
      </p:pic>
      <p:pic>
        <p:nvPicPr>
          <p:cNvPr id="5" name="图片 4">
            <a:extLst>
              <a:ext uri="{FF2B5EF4-FFF2-40B4-BE49-F238E27FC236}">
                <a16:creationId xmlns:a16="http://schemas.microsoft.com/office/drawing/2014/main" xmlns="" id="{262476A9-7B9F-441B-9B0D-31F409AB98A9}"/>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5734" t="5201" r="23867" b="2401"/>
          <a:stretch>
            <a:fillRect/>
          </a:stretch>
        </p:blipFill>
        <p:spPr>
          <a:xfrm>
            <a:off x="2179440" y="3513203"/>
            <a:ext cx="622088" cy="1662760"/>
          </a:xfrm>
          <a:prstGeom prst="rect">
            <a:avLst/>
          </a:prstGeom>
        </p:spPr>
      </p:pic>
      <p:pic>
        <p:nvPicPr>
          <p:cNvPr id="6" name="图片 5">
            <a:extLst>
              <a:ext uri="{FF2B5EF4-FFF2-40B4-BE49-F238E27FC236}">
                <a16:creationId xmlns:a16="http://schemas.microsoft.com/office/drawing/2014/main" xmlns="" id="{499E38A6-0FD6-48F7-939F-282122339C99}"/>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0801" t="9400" r="10801" b="8001"/>
          <a:stretch>
            <a:fillRect/>
          </a:stretch>
        </p:blipFill>
        <p:spPr>
          <a:xfrm>
            <a:off x="3395428" y="3894151"/>
            <a:ext cx="932817" cy="1310386"/>
          </a:xfrm>
          <a:prstGeom prst="rect">
            <a:avLst/>
          </a:prstGeom>
        </p:spPr>
      </p:pic>
      <p:pic>
        <p:nvPicPr>
          <p:cNvPr id="7" name="图片 6">
            <a:extLst>
              <a:ext uri="{FF2B5EF4-FFF2-40B4-BE49-F238E27FC236}">
                <a16:creationId xmlns:a16="http://schemas.microsoft.com/office/drawing/2014/main" xmlns="" id="{BCB6A0DC-9EA4-4A5C-B3CC-6C30DC280ACC}"/>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8268" t="8000" r="16400" b="6601"/>
          <a:stretch>
            <a:fillRect/>
          </a:stretch>
        </p:blipFill>
        <p:spPr>
          <a:xfrm>
            <a:off x="6843192" y="3715171"/>
            <a:ext cx="849089" cy="1479841"/>
          </a:xfrm>
          <a:prstGeom prst="rect">
            <a:avLst/>
          </a:prstGeom>
        </p:spPr>
      </p:pic>
      <p:pic>
        <p:nvPicPr>
          <p:cNvPr id="8" name="图片 7">
            <a:extLst>
              <a:ext uri="{FF2B5EF4-FFF2-40B4-BE49-F238E27FC236}">
                <a16:creationId xmlns:a16="http://schemas.microsoft.com/office/drawing/2014/main" xmlns="" id="{85207BEF-796C-4EB2-8231-79CD0E0E4385}"/>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12667" t="5201" r="14534" b="5201"/>
          <a:stretch>
            <a:fillRect/>
          </a:stretch>
        </p:blipFill>
        <p:spPr>
          <a:xfrm>
            <a:off x="9386714" y="3744333"/>
            <a:ext cx="903218" cy="1482203"/>
          </a:xfrm>
          <a:prstGeom prst="rect">
            <a:avLst/>
          </a:prstGeom>
        </p:spPr>
      </p:pic>
      <p:grpSp>
        <p:nvGrpSpPr>
          <p:cNvPr id="9" name="组合 8">
            <a:extLst>
              <a:ext uri="{FF2B5EF4-FFF2-40B4-BE49-F238E27FC236}">
                <a16:creationId xmlns:a16="http://schemas.microsoft.com/office/drawing/2014/main" xmlns="" id="{CDD618DC-0872-4069-AE35-C47D22D1E1B5}"/>
              </a:ext>
            </a:extLst>
          </p:cNvPr>
          <p:cNvGrpSpPr/>
          <p:nvPr/>
        </p:nvGrpSpPr>
        <p:grpSpPr>
          <a:xfrm>
            <a:off x="-300733" y="4502264"/>
            <a:ext cx="12901255" cy="2085060"/>
            <a:chOff x="-1932237" y="2978556"/>
            <a:chExt cx="12901255" cy="2085060"/>
          </a:xfrm>
        </p:grpSpPr>
        <p:sp>
          <p:nvSpPr>
            <p:cNvPr id="10" name="矩形 9">
              <a:extLst>
                <a:ext uri="{FF2B5EF4-FFF2-40B4-BE49-F238E27FC236}">
                  <a16:creationId xmlns:a16="http://schemas.microsoft.com/office/drawing/2014/main" xmlns="" id="{9A07AFB3-6503-4178-9F8A-99242872BB91}"/>
                </a:ext>
              </a:extLst>
            </p:cNvPr>
            <p:cNvSpPr/>
            <p:nvPr/>
          </p:nvSpPr>
          <p:spPr>
            <a:xfrm rot="532585">
              <a:off x="-1932237" y="2978556"/>
              <a:ext cx="12901255" cy="2085060"/>
            </a:xfrm>
            <a:prstGeom prst="rect">
              <a:avLst/>
            </a:prstGeom>
            <a:solidFill>
              <a:schemeClr val="tx2">
                <a:lumMod val="60000"/>
                <a:lumOff val="40000"/>
              </a:schemeClr>
            </a:solidFill>
            <a:ln w="57150">
              <a:solidFill>
                <a:schemeClr val="tx1"/>
              </a:solidFill>
            </a:ln>
            <a:effectLst>
              <a:outerShdw blurRad="127000" dist="38100" dir="2700000" algn="ctr">
                <a:srgbClr val="000000">
                  <a:alpha val="45000"/>
                </a:srgbClr>
              </a:outerShdw>
            </a:effectLst>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a:extLst>
                <a:ext uri="{FF2B5EF4-FFF2-40B4-BE49-F238E27FC236}">
                  <a16:creationId xmlns:a16="http://schemas.microsoft.com/office/drawing/2014/main" xmlns="" id="{EA3C605C-B668-435B-A075-731B1CE69A2F}"/>
                </a:ext>
              </a:extLst>
            </p:cNvPr>
            <p:cNvCxnSpPr/>
            <p:nvPr/>
          </p:nvCxnSpPr>
          <p:spPr>
            <a:xfrm>
              <a:off x="-324544" y="3997301"/>
              <a:ext cx="9937104" cy="71759"/>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箭头连接符 11">
              <a:extLst>
                <a:ext uri="{FF2B5EF4-FFF2-40B4-BE49-F238E27FC236}">
                  <a16:creationId xmlns:a16="http://schemas.microsoft.com/office/drawing/2014/main" xmlns="" id="{972D56A4-3751-4A9E-B1FA-E721A584D095}"/>
                </a:ext>
              </a:extLst>
            </p:cNvPr>
            <p:cNvCxnSpPr/>
            <p:nvPr/>
          </p:nvCxnSpPr>
          <p:spPr>
            <a:xfrm>
              <a:off x="8100392" y="3867894"/>
              <a:ext cx="389086"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直接箭头连接符 12">
              <a:extLst>
                <a:ext uri="{FF2B5EF4-FFF2-40B4-BE49-F238E27FC236}">
                  <a16:creationId xmlns:a16="http://schemas.microsoft.com/office/drawing/2014/main" xmlns="" id="{B82A55D8-7767-4A87-9957-455B0F09516D}"/>
                </a:ext>
              </a:extLst>
            </p:cNvPr>
            <p:cNvCxnSpPr/>
            <p:nvPr/>
          </p:nvCxnSpPr>
          <p:spPr>
            <a:xfrm>
              <a:off x="8109917" y="4246984"/>
              <a:ext cx="389086"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直接箭头连接符 13">
              <a:extLst>
                <a:ext uri="{FF2B5EF4-FFF2-40B4-BE49-F238E27FC236}">
                  <a16:creationId xmlns:a16="http://schemas.microsoft.com/office/drawing/2014/main" xmlns="" id="{C4952824-11AF-458D-B23D-C50D8CAE1EE8}"/>
                </a:ext>
              </a:extLst>
            </p:cNvPr>
            <p:cNvCxnSpPr/>
            <p:nvPr/>
          </p:nvCxnSpPr>
          <p:spPr>
            <a:xfrm>
              <a:off x="4749453" y="3867894"/>
              <a:ext cx="389086"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a:extLst>
                <a:ext uri="{FF2B5EF4-FFF2-40B4-BE49-F238E27FC236}">
                  <a16:creationId xmlns:a16="http://schemas.microsoft.com/office/drawing/2014/main" xmlns="" id="{B9E38888-1C3B-44B3-A137-3244838B153C}"/>
                </a:ext>
              </a:extLst>
            </p:cNvPr>
            <p:cNvCxnSpPr/>
            <p:nvPr/>
          </p:nvCxnSpPr>
          <p:spPr>
            <a:xfrm>
              <a:off x="4758978" y="4246984"/>
              <a:ext cx="389086"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直接箭头连接符 15">
              <a:extLst>
                <a:ext uri="{FF2B5EF4-FFF2-40B4-BE49-F238E27FC236}">
                  <a16:creationId xmlns:a16="http://schemas.microsoft.com/office/drawing/2014/main" xmlns="" id="{BF0CF87B-4D95-40E6-845B-560F3144A2F9}"/>
                </a:ext>
              </a:extLst>
            </p:cNvPr>
            <p:cNvCxnSpPr/>
            <p:nvPr/>
          </p:nvCxnSpPr>
          <p:spPr>
            <a:xfrm>
              <a:off x="755576" y="3853036"/>
              <a:ext cx="389086"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直接箭头连接符 16">
              <a:extLst>
                <a:ext uri="{FF2B5EF4-FFF2-40B4-BE49-F238E27FC236}">
                  <a16:creationId xmlns:a16="http://schemas.microsoft.com/office/drawing/2014/main" xmlns="" id="{D2B16385-270B-4708-8ABF-C3EE6244EE75}"/>
                </a:ext>
              </a:extLst>
            </p:cNvPr>
            <p:cNvCxnSpPr/>
            <p:nvPr/>
          </p:nvCxnSpPr>
          <p:spPr>
            <a:xfrm>
              <a:off x="755576" y="4241651"/>
              <a:ext cx="389086" cy="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8" name="直接连接符 17">
            <a:extLst>
              <a:ext uri="{FF2B5EF4-FFF2-40B4-BE49-F238E27FC236}">
                <a16:creationId xmlns:a16="http://schemas.microsoft.com/office/drawing/2014/main" xmlns="" id="{B26CD655-D854-4F3A-B51C-645E9E63044C}"/>
              </a:ext>
            </a:extLst>
          </p:cNvPr>
          <p:cNvCxnSpPr/>
          <p:nvPr/>
        </p:nvCxnSpPr>
        <p:spPr>
          <a:xfrm>
            <a:off x="1667000" y="5516036"/>
            <a:ext cx="8877344" cy="0"/>
          </a:xfrm>
          <a:prstGeom prst="line">
            <a:avLst/>
          </a:prstGeom>
          <a:ln w="38100">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1AF47B81-6366-4CEB-BDBD-66B02DB98576}"/>
              </a:ext>
            </a:extLst>
          </p:cNvPr>
          <p:cNvCxnSpPr/>
          <p:nvPr/>
        </p:nvCxnSpPr>
        <p:spPr>
          <a:xfrm flipH="1">
            <a:off x="5524795" y="5432251"/>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TextBox 14">
            <a:extLst>
              <a:ext uri="{FF2B5EF4-FFF2-40B4-BE49-F238E27FC236}">
                <a16:creationId xmlns:a16="http://schemas.microsoft.com/office/drawing/2014/main" xmlns="" id="{60E4A163-1784-4CD7-ABAE-FB280936C4F6}"/>
              </a:ext>
            </a:extLst>
          </p:cNvPr>
          <p:cNvSpPr txBox="1"/>
          <p:nvPr/>
        </p:nvSpPr>
        <p:spPr>
          <a:xfrm>
            <a:off x="5309345" y="4992480"/>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O</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sp>
        <p:nvSpPr>
          <p:cNvPr id="21" name="TextBox 31">
            <a:extLst>
              <a:ext uri="{FF2B5EF4-FFF2-40B4-BE49-F238E27FC236}">
                <a16:creationId xmlns:a16="http://schemas.microsoft.com/office/drawing/2014/main" xmlns="" id="{01A426D2-197A-40E7-853D-BF451A50BB80}"/>
              </a:ext>
            </a:extLst>
          </p:cNvPr>
          <p:cNvSpPr txBox="1"/>
          <p:nvPr/>
        </p:nvSpPr>
        <p:spPr>
          <a:xfrm>
            <a:off x="6948751" y="5001439"/>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B</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22" name="直接连接符 21">
            <a:extLst>
              <a:ext uri="{FF2B5EF4-FFF2-40B4-BE49-F238E27FC236}">
                <a16:creationId xmlns:a16="http://schemas.microsoft.com/office/drawing/2014/main" xmlns="" id="{49BF9025-3434-4DC2-B6A0-DA3C597B5716}"/>
              </a:ext>
            </a:extLst>
          </p:cNvPr>
          <p:cNvCxnSpPr/>
          <p:nvPr/>
        </p:nvCxnSpPr>
        <p:spPr>
          <a:xfrm flipH="1">
            <a:off x="7164775" y="5432251"/>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12F5C7E7-D095-4E75-836D-07FB663ED64C}"/>
              </a:ext>
            </a:extLst>
          </p:cNvPr>
          <p:cNvCxnSpPr/>
          <p:nvPr/>
        </p:nvCxnSpPr>
        <p:spPr>
          <a:xfrm flipH="1">
            <a:off x="9833967" y="5432251"/>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xmlns="" id="{5BD25278-6F1E-4A35-B118-FE11DB38FDD7}"/>
              </a:ext>
            </a:extLst>
          </p:cNvPr>
          <p:cNvCxnSpPr/>
          <p:nvPr/>
        </p:nvCxnSpPr>
        <p:spPr>
          <a:xfrm flipH="1">
            <a:off x="3844018" y="5435744"/>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a16="http://schemas.microsoft.com/office/drawing/2014/main" xmlns="" id="{BCB4F15F-B85B-465F-AB33-2DB34A68683C}"/>
              </a:ext>
            </a:extLst>
          </p:cNvPr>
          <p:cNvCxnSpPr/>
          <p:nvPr/>
        </p:nvCxnSpPr>
        <p:spPr>
          <a:xfrm flipH="1">
            <a:off x="2475866" y="5432251"/>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26" name="TextBox 36">
            <a:extLst>
              <a:ext uri="{FF2B5EF4-FFF2-40B4-BE49-F238E27FC236}">
                <a16:creationId xmlns:a16="http://schemas.microsoft.com/office/drawing/2014/main" xmlns="" id="{780FE085-D3DD-4C94-81FB-78E9350A547F}"/>
              </a:ext>
            </a:extLst>
          </p:cNvPr>
          <p:cNvSpPr txBox="1"/>
          <p:nvPr/>
        </p:nvSpPr>
        <p:spPr>
          <a:xfrm>
            <a:off x="9634721" y="4994403"/>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C</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sp>
        <p:nvSpPr>
          <p:cNvPr id="27" name="TextBox 37">
            <a:extLst>
              <a:ext uri="{FF2B5EF4-FFF2-40B4-BE49-F238E27FC236}">
                <a16:creationId xmlns:a16="http://schemas.microsoft.com/office/drawing/2014/main" xmlns="" id="{7BAD7A0D-D830-475D-81FD-1382C6E8D9E1}"/>
              </a:ext>
            </a:extLst>
          </p:cNvPr>
          <p:cNvSpPr txBox="1"/>
          <p:nvPr/>
        </p:nvSpPr>
        <p:spPr>
          <a:xfrm>
            <a:off x="3616821" y="5012876"/>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D</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sp>
        <p:nvSpPr>
          <p:cNvPr id="28" name="TextBox 38">
            <a:extLst>
              <a:ext uri="{FF2B5EF4-FFF2-40B4-BE49-F238E27FC236}">
                <a16:creationId xmlns:a16="http://schemas.microsoft.com/office/drawing/2014/main" xmlns="" id="{CB01BC2A-93ED-4F59-BC40-08572F4C8292}"/>
              </a:ext>
            </a:extLst>
          </p:cNvPr>
          <p:cNvSpPr txBox="1"/>
          <p:nvPr/>
        </p:nvSpPr>
        <p:spPr>
          <a:xfrm>
            <a:off x="2249378" y="4984661"/>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E</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29" name="直接连接符 28">
            <a:extLst>
              <a:ext uri="{FF2B5EF4-FFF2-40B4-BE49-F238E27FC236}">
                <a16:creationId xmlns:a16="http://schemas.microsoft.com/office/drawing/2014/main" xmlns="" id="{815E36E3-5194-47EC-BBF8-66C1150F3EF2}"/>
              </a:ext>
            </a:extLst>
          </p:cNvPr>
          <p:cNvCxnSpPr/>
          <p:nvPr/>
        </p:nvCxnSpPr>
        <p:spPr>
          <a:xfrm flipH="1">
            <a:off x="5516319" y="5517995"/>
            <a:ext cx="0" cy="352221"/>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EFEFC93F-EAA9-4E9E-B487-C3271BF47B0E}"/>
              </a:ext>
            </a:extLst>
          </p:cNvPr>
          <p:cNvCxnSpPr/>
          <p:nvPr/>
        </p:nvCxnSpPr>
        <p:spPr>
          <a:xfrm flipH="1">
            <a:off x="7166666" y="5529426"/>
            <a:ext cx="0" cy="266452"/>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31" name="直接箭头连接符 30">
            <a:extLst>
              <a:ext uri="{FF2B5EF4-FFF2-40B4-BE49-F238E27FC236}">
                <a16:creationId xmlns:a16="http://schemas.microsoft.com/office/drawing/2014/main" xmlns="" id="{539E5D83-E779-4FA1-91B6-8E278BCA0DB4}"/>
              </a:ext>
            </a:extLst>
          </p:cNvPr>
          <p:cNvCxnSpPr/>
          <p:nvPr/>
        </p:nvCxnSpPr>
        <p:spPr>
          <a:xfrm flipH="1">
            <a:off x="5524795" y="5667036"/>
            <a:ext cx="750717"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箭头连接符 31">
            <a:extLst>
              <a:ext uri="{FF2B5EF4-FFF2-40B4-BE49-F238E27FC236}">
                <a16:creationId xmlns:a16="http://schemas.microsoft.com/office/drawing/2014/main" xmlns="" id="{C7673FE2-8FC5-42E6-845E-7B100DDBBA9B}"/>
              </a:ext>
            </a:extLst>
          </p:cNvPr>
          <p:cNvCxnSpPr/>
          <p:nvPr/>
        </p:nvCxnSpPr>
        <p:spPr>
          <a:xfrm>
            <a:off x="6459921" y="5668450"/>
            <a:ext cx="689312"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33" name="TextBox 41">
            <a:extLst>
              <a:ext uri="{FF2B5EF4-FFF2-40B4-BE49-F238E27FC236}">
                <a16:creationId xmlns:a16="http://schemas.microsoft.com/office/drawing/2014/main" xmlns="" id="{7FF9CD46-4155-473F-A387-73771B641384}"/>
              </a:ext>
            </a:extLst>
          </p:cNvPr>
          <p:cNvSpPr txBox="1"/>
          <p:nvPr/>
        </p:nvSpPr>
        <p:spPr>
          <a:xfrm>
            <a:off x="6184254" y="5356535"/>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3</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34" name="直接连接符 33">
            <a:extLst>
              <a:ext uri="{FF2B5EF4-FFF2-40B4-BE49-F238E27FC236}">
                <a16:creationId xmlns:a16="http://schemas.microsoft.com/office/drawing/2014/main" xmlns="" id="{9213D02C-20C5-40EB-A4E3-1F5A6AA8AB30}"/>
              </a:ext>
            </a:extLst>
          </p:cNvPr>
          <p:cNvCxnSpPr/>
          <p:nvPr/>
        </p:nvCxnSpPr>
        <p:spPr>
          <a:xfrm>
            <a:off x="9828698" y="5506323"/>
            <a:ext cx="2871" cy="579111"/>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xmlns="" id="{6B4A0430-092A-40B6-935C-681DBE4ADC6B}"/>
              </a:ext>
            </a:extLst>
          </p:cNvPr>
          <p:cNvCxnSpPr/>
          <p:nvPr/>
        </p:nvCxnSpPr>
        <p:spPr>
          <a:xfrm>
            <a:off x="5516932" y="5516854"/>
            <a:ext cx="2871" cy="579111"/>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36" name="直接箭头连接符 35">
            <a:extLst>
              <a:ext uri="{FF2B5EF4-FFF2-40B4-BE49-F238E27FC236}">
                <a16:creationId xmlns:a16="http://schemas.microsoft.com/office/drawing/2014/main" xmlns="" id="{A552C5AF-AD87-4AFE-8B84-574F749BB4DE}"/>
              </a:ext>
            </a:extLst>
          </p:cNvPr>
          <p:cNvCxnSpPr/>
          <p:nvPr/>
        </p:nvCxnSpPr>
        <p:spPr>
          <a:xfrm flipH="1">
            <a:off x="5531194" y="5964693"/>
            <a:ext cx="1901079"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37" name="直接箭头连接符 36">
            <a:extLst>
              <a:ext uri="{FF2B5EF4-FFF2-40B4-BE49-F238E27FC236}">
                <a16:creationId xmlns:a16="http://schemas.microsoft.com/office/drawing/2014/main" xmlns="" id="{C89C37A2-76EE-44D2-B19D-E6D09E10A986}"/>
              </a:ext>
            </a:extLst>
          </p:cNvPr>
          <p:cNvCxnSpPr/>
          <p:nvPr/>
        </p:nvCxnSpPr>
        <p:spPr>
          <a:xfrm>
            <a:off x="7931696" y="5968897"/>
            <a:ext cx="1899873"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38" name="TextBox 55">
            <a:extLst>
              <a:ext uri="{FF2B5EF4-FFF2-40B4-BE49-F238E27FC236}">
                <a16:creationId xmlns:a16="http://schemas.microsoft.com/office/drawing/2014/main" xmlns="" id="{93A2F412-876B-4607-8F32-E63590E3E8D6}"/>
              </a:ext>
            </a:extLst>
          </p:cNvPr>
          <p:cNvSpPr txBox="1"/>
          <p:nvPr/>
        </p:nvSpPr>
        <p:spPr>
          <a:xfrm>
            <a:off x="7393773" y="5662784"/>
            <a:ext cx="671463"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7.5</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39" name="直接连接符 38">
            <a:extLst>
              <a:ext uri="{FF2B5EF4-FFF2-40B4-BE49-F238E27FC236}">
                <a16:creationId xmlns:a16="http://schemas.microsoft.com/office/drawing/2014/main" xmlns="" id="{E05AA875-841C-4203-9FED-EECB6BC4C783}"/>
              </a:ext>
            </a:extLst>
          </p:cNvPr>
          <p:cNvCxnSpPr/>
          <p:nvPr/>
        </p:nvCxnSpPr>
        <p:spPr>
          <a:xfrm>
            <a:off x="2478338" y="5476668"/>
            <a:ext cx="2871" cy="579111"/>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705178F0-45F2-483F-AA40-AA74A3B44A67}"/>
              </a:ext>
            </a:extLst>
          </p:cNvPr>
          <p:cNvCxnSpPr/>
          <p:nvPr/>
        </p:nvCxnSpPr>
        <p:spPr>
          <a:xfrm flipH="1">
            <a:off x="3836965" y="5519801"/>
            <a:ext cx="0" cy="266452"/>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xmlns="" id="{149025FB-8905-4A05-A784-D973D0F78F5B}"/>
              </a:ext>
            </a:extLst>
          </p:cNvPr>
          <p:cNvCxnSpPr/>
          <p:nvPr/>
        </p:nvCxnSpPr>
        <p:spPr>
          <a:xfrm flipH="1">
            <a:off x="3865740" y="5667036"/>
            <a:ext cx="750717"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42" name="直接箭头连接符 41">
            <a:extLst>
              <a:ext uri="{FF2B5EF4-FFF2-40B4-BE49-F238E27FC236}">
                <a16:creationId xmlns:a16="http://schemas.microsoft.com/office/drawing/2014/main" xmlns="" id="{D7875723-538E-4100-9200-BB39E662BE5F}"/>
              </a:ext>
            </a:extLst>
          </p:cNvPr>
          <p:cNvCxnSpPr/>
          <p:nvPr/>
        </p:nvCxnSpPr>
        <p:spPr>
          <a:xfrm>
            <a:off x="4800866" y="5668450"/>
            <a:ext cx="689312"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43" name="TextBox 66">
            <a:extLst>
              <a:ext uri="{FF2B5EF4-FFF2-40B4-BE49-F238E27FC236}">
                <a16:creationId xmlns:a16="http://schemas.microsoft.com/office/drawing/2014/main" xmlns="" id="{6A15D0BD-23CA-4F17-BB9B-05F1A4BE4DC8}"/>
              </a:ext>
            </a:extLst>
          </p:cNvPr>
          <p:cNvSpPr txBox="1"/>
          <p:nvPr/>
        </p:nvSpPr>
        <p:spPr>
          <a:xfrm>
            <a:off x="4525199" y="5356535"/>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3</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44" name="直接箭头连接符 43">
            <a:extLst>
              <a:ext uri="{FF2B5EF4-FFF2-40B4-BE49-F238E27FC236}">
                <a16:creationId xmlns:a16="http://schemas.microsoft.com/office/drawing/2014/main" xmlns="" id="{0CC52EDB-F3CC-419E-BEFA-F72A99356B42}"/>
              </a:ext>
            </a:extLst>
          </p:cNvPr>
          <p:cNvCxnSpPr/>
          <p:nvPr/>
        </p:nvCxnSpPr>
        <p:spPr>
          <a:xfrm flipH="1">
            <a:off x="2502226" y="5956101"/>
            <a:ext cx="1283069"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44">
            <a:extLst>
              <a:ext uri="{FF2B5EF4-FFF2-40B4-BE49-F238E27FC236}">
                <a16:creationId xmlns:a16="http://schemas.microsoft.com/office/drawing/2014/main" xmlns="" id="{95AB3C1D-04D0-4022-B00D-242863AEB4E8}"/>
              </a:ext>
            </a:extLst>
          </p:cNvPr>
          <p:cNvCxnSpPr/>
          <p:nvPr/>
        </p:nvCxnSpPr>
        <p:spPr>
          <a:xfrm>
            <a:off x="4187280" y="5960305"/>
            <a:ext cx="1295289"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46" name="TextBox 69">
            <a:extLst>
              <a:ext uri="{FF2B5EF4-FFF2-40B4-BE49-F238E27FC236}">
                <a16:creationId xmlns:a16="http://schemas.microsoft.com/office/drawing/2014/main" xmlns="" id="{7C4DD7A7-8CFC-4E09-A97A-E19FF3AD4251}"/>
              </a:ext>
            </a:extLst>
          </p:cNvPr>
          <p:cNvSpPr txBox="1"/>
          <p:nvPr/>
        </p:nvSpPr>
        <p:spPr>
          <a:xfrm>
            <a:off x="3707421" y="5649559"/>
            <a:ext cx="671463"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4.8</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47" name="直接连接符 46">
            <a:extLst>
              <a:ext uri="{FF2B5EF4-FFF2-40B4-BE49-F238E27FC236}">
                <a16:creationId xmlns:a16="http://schemas.microsoft.com/office/drawing/2014/main" xmlns="" id="{AE47AAAD-4D7A-4C5A-8E59-3619EC59E336}"/>
              </a:ext>
            </a:extLst>
          </p:cNvPr>
          <p:cNvCxnSpPr/>
          <p:nvPr/>
        </p:nvCxnSpPr>
        <p:spPr>
          <a:xfrm flipH="1">
            <a:off x="6025980" y="5428543"/>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48" name="TextBox 75">
            <a:extLst>
              <a:ext uri="{FF2B5EF4-FFF2-40B4-BE49-F238E27FC236}">
                <a16:creationId xmlns:a16="http://schemas.microsoft.com/office/drawing/2014/main" xmlns="" id="{7911295F-B414-4DD0-97ED-B3D5A019E04C}"/>
              </a:ext>
            </a:extLst>
          </p:cNvPr>
          <p:cNvSpPr txBox="1"/>
          <p:nvPr/>
        </p:nvSpPr>
        <p:spPr>
          <a:xfrm>
            <a:off x="5824214" y="4994285"/>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A</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spTree>
    <p:extLst>
      <p:ext uri="{BB962C8B-B14F-4D97-AF65-F5344CB8AC3E}">
        <p14:creationId xmlns:p14="http://schemas.microsoft.com/office/powerpoint/2010/main" val="14945503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xit" presetSubtype="26" fill="hold" nodeType="clickEffect">
                                  <p:stCondLst>
                                    <p:cond delay="0"/>
                                  </p:stCondLst>
                                  <p:childTnLst>
                                    <p:animEffect transition="out" filter="barn(inHorizontal)">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16" presetClass="entr" presetSubtype="37" fill="hold" nodeType="withEffect">
                                  <p:stCondLst>
                                    <p:cond delay="200"/>
                                  </p:stCondLst>
                                  <p:childTnLst>
                                    <p:set>
                                      <p:cBhvr>
                                        <p:cTn id="9" dur="1" fill="hold">
                                          <p:stCondLst>
                                            <p:cond delay="0"/>
                                          </p:stCondLst>
                                        </p:cTn>
                                        <p:tgtEl>
                                          <p:spTgt spid="18"/>
                                        </p:tgtEl>
                                        <p:attrNameLst>
                                          <p:attrName>style.visibility</p:attrName>
                                        </p:attrNameLst>
                                      </p:cBhvr>
                                      <p:to>
                                        <p:strVal val="visible"/>
                                      </p:to>
                                    </p:set>
                                    <p:animEffect transition="in" filter="barn(outVertical)">
                                      <p:cBhvr>
                                        <p:cTn id="10" dur="300"/>
                                        <p:tgtEl>
                                          <p:spTgt spid="1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4"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down)">
                                      <p:cBhvr>
                                        <p:cTn id="15" dur="500"/>
                                        <p:tgtEl>
                                          <p:spTgt spid="19"/>
                                        </p:tgtEl>
                                      </p:cBhvr>
                                    </p:animEffect>
                                  </p:childTnLst>
                                </p:cTn>
                              </p:par>
                            </p:childTnLst>
                          </p:cTn>
                        </p:par>
                        <p:par>
                          <p:cTn id="16" fill="hold" nodeType="afterGroup">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2" presetClass="entr" presetSubtype="4" fill="hold" nodeType="click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wipe(down)">
                                      <p:cBhvr>
                                        <p:cTn id="24" dur="500"/>
                                        <p:tgtEl>
                                          <p:spTgt spid="47"/>
                                        </p:tgtEl>
                                      </p:cBhvr>
                                    </p:animEffect>
                                  </p:childTnLst>
                                </p:cTn>
                              </p:par>
                            </p:childTnLst>
                          </p:cTn>
                        </p:par>
                        <p:par>
                          <p:cTn id="25" fill="hold" nodeType="afterGroup">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1" fill="hold" nodeType="click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up)">
                                      <p:cBhvr>
                                        <p:cTn id="33" dur="500"/>
                                        <p:tgtEl>
                                          <p:spTgt spid="29"/>
                                        </p:tgtEl>
                                      </p:cBhvr>
                                    </p:animEffect>
                                  </p:childTnLst>
                                </p:cTn>
                              </p:par>
                              <p:par>
                                <p:cTn id="34" presetID="22" presetClass="entr" presetSubtype="1"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up)">
                                      <p:cBhvr>
                                        <p:cTn id="36" dur="500"/>
                                        <p:tgtEl>
                                          <p:spTgt spid="30"/>
                                        </p:tgtEl>
                                      </p:cBhvr>
                                    </p:animEffect>
                                  </p:childTnLst>
                                </p:cTn>
                              </p:par>
                            </p:childTnLst>
                          </p:cTn>
                        </p:par>
                        <p:par>
                          <p:cTn id="37" fill="hold" nodeType="afterGroup">
                            <p:stCondLst>
                              <p:cond delay="500"/>
                            </p:stCondLst>
                            <p:childTnLst>
                              <p:par>
                                <p:cTn id="38" presetID="22" presetClass="entr" presetSubtype="2"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right)">
                                      <p:cBhvr>
                                        <p:cTn id="40" dur="500"/>
                                        <p:tgtEl>
                                          <p:spTgt spid="31"/>
                                        </p:tgtEl>
                                      </p:cBhvr>
                                    </p:animEffect>
                                  </p:childTnLst>
                                </p:cTn>
                              </p:par>
                              <p:par>
                                <p:cTn id="41" presetID="22" presetClass="entr" presetSubtype="8"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500"/>
                                        <p:tgtEl>
                                          <p:spTgt spid="3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childTnLst>
                          </p:cTn>
                        </p:par>
                        <p:par>
                          <p:cTn id="47" fill="hold" nodeType="afterGroup">
                            <p:stCondLst>
                              <p:cond delay="1000"/>
                            </p:stCondLst>
                            <p:childTnLst>
                              <p:par>
                                <p:cTn id="48" presetID="22" presetClass="entr" presetSubtype="4" fill="hold" nodeType="after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wipe(down)">
                                      <p:cBhvr>
                                        <p:cTn id="50" dur="500"/>
                                        <p:tgtEl>
                                          <p:spTgt spid="22"/>
                                        </p:tgtEl>
                                      </p:cBhvr>
                                    </p:animEffect>
                                  </p:childTnLst>
                                </p:cTn>
                              </p:par>
                            </p:childTnLst>
                          </p:cTn>
                        </p:par>
                        <p:par>
                          <p:cTn id="51" fill="hold" nodeType="afterGroup">
                            <p:stCondLst>
                              <p:cond delay="1500"/>
                            </p:stCondLst>
                            <p:childTnLst>
                              <p:par>
                                <p:cTn id="52" presetID="10"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22" presetClass="entr" presetSubtype="1" fill="hold" nodeType="click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wipe(up)">
                                      <p:cBhvr>
                                        <p:cTn id="59" dur="500"/>
                                        <p:tgtEl>
                                          <p:spTgt spid="35"/>
                                        </p:tgtEl>
                                      </p:cBhvr>
                                    </p:animEffect>
                                  </p:childTnLst>
                                </p:cTn>
                              </p:par>
                              <p:par>
                                <p:cTn id="60" presetID="22" presetClass="entr" presetSubtype="1" fill="hold" nodeType="with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wipe(up)">
                                      <p:cBhvr>
                                        <p:cTn id="62" dur="500"/>
                                        <p:tgtEl>
                                          <p:spTgt spid="34"/>
                                        </p:tgtEl>
                                      </p:cBhvr>
                                    </p:animEffect>
                                  </p:childTnLst>
                                </p:cTn>
                              </p:par>
                            </p:childTnLst>
                          </p:cTn>
                        </p:par>
                        <p:par>
                          <p:cTn id="63" fill="hold" nodeType="afterGroup">
                            <p:stCondLst>
                              <p:cond delay="500"/>
                            </p:stCondLst>
                            <p:childTnLst>
                              <p:par>
                                <p:cTn id="64" presetID="22" presetClass="entr" presetSubtype="2" fill="hold" nodeType="after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wipe(right)">
                                      <p:cBhvr>
                                        <p:cTn id="66" dur="500"/>
                                        <p:tgtEl>
                                          <p:spTgt spid="36"/>
                                        </p:tgtEl>
                                      </p:cBhvr>
                                    </p:animEffect>
                                  </p:childTnLst>
                                </p:cTn>
                              </p:par>
                              <p:par>
                                <p:cTn id="67" presetID="22" presetClass="entr" presetSubtype="8" fill="hold" nodeType="with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wipe(left)">
                                      <p:cBhvr>
                                        <p:cTn id="69" dur="500"/>
                                        <p:tgtEl>
                                          <p:spTgt spid="3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childTnLst>
                          </p:cTn>
                        </p:par>
                        <p:par>
                          <p:cTn id="73" fill="hold" nodeType="afterGroup">
                            <p:stCondLst>
                              <p:cond delay="1000"/>
                            </p:stCondLst>
                            <p:childTnLst>
                              <p:par>
                                <p:cTn id="74" presetID="22" presetClass="entr" presetSubtype="4" fill="hold" nodeType="after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wipe(down)">
                                      <p:cBhvr>
                                        <p:cTn id="76" dur="500"/>
                                        <p:tgtEl>
                                          <p:spTgt spid="23"/>
                                        </p:tgtEl>
                                      </p:cBhvr>
                                    </p:animEffect>
                                  </p:childTnLst>
                                </p:cTn>
                              </p:par>
                            </p:childTnLst>
                          </p:cTn>
                        </p:par>
                        <p:par>
                          <p:cTn id="77" fill="hold" nodeType="afterGroup">
                            <p:stCondLst>
                              <p:cond delay="1500"/>
                            </p:stCondLst>
                            <p:childTnLst>
                              <p:par>
                                <p:cTn id="78" presetID="10" presetClass="entr" presetSubtype="0" fill="hold" grpId="0" nodeType="after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fade">
                                      <p:cBhvr>
                                        <p:cTn id="80" dur="500"/>
                                        <p:tgtEl>
                                          <p:spTgt spid="26"/>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22" presetClass="entr" presetSubtype="1" fill="hold" nodeType="click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wipe(up)">
                                      <p:cBhvr>
                                        <p:cTn id="85" dur="500"/>
                                        <p:tgtEl>
                                          <p:spTgt spid="40"/>
                                        </p:tgtEl>
                                      </p:cBhvr>
                                    </p:animEffect>
                                  </p:childTnLst>
                                </p:cTn>
                              </p:par>
                            </p:childTnLst>
                          </p:cTn>
                        </p:par>
                        <p:par>
                          <p:cTn id="86" fill="hold" nodeType="afterGroup">
                            <p:stCondLst>
                              <p:cond delay="500"/>
                            </p:stCondLst>
                            <p:childTnLst>
                              <p:par>
                                <p:cTn id="87" presetID="22" presetClass="entr" presetSubtype="2" fill="hold" nodeType="afterEffect">
                                  <p:stCondLst>
                                    <p:cond delay="0"/>
                                  </p:stCondLst>
                                  <p:childTnLst>
                                    <p:set>
                                      <p:cBhvr>
                                        <p:cTn id="88" dur="1" fill="hold">
                                          <p:stCondLst>
                                            <p:cond delay="0"/>
                                          </p:stCondLst>
                                        </p:cTn>
                                        <p:tgtEl>
                                          <p:spTgt spid="41"/>
                                        </p:tgtEl>
                                        <p:attrNameLst>
                                          <p:attrName>style.visibility</p:attrName>
                                        </p:attrNameLst>
                                      </p:cBhvr>
                                      <p:to>
                                        <p:strVal val="visible"/>
                                      </p:to>
                                    </p:set>
                                    <p:animEffect transition="in" filter="wipe(right)">
                                      <p:cBhvr>
                                        <p:cTn id="89" dur="500"/>
                                        <p:tgtEl>
                                          <p:spTgt spid="41"/>
                                        </p:tgtEl>
                                      </p:cBhvr>
                                    </p:animEffect>
                                  </p:childTnLst>
                                </p:cTn>
                              </p:par>
                              <p:par>
                                <p:cTn id="90" presetID="22" presetClass="entr" presetSubtype="8" fill="hold" nodeType="withEffect">
                                  <p:stCondLst>
                                    <p:cond delay="0"/>
                                  </p:stCondLst>
                                  <p:childTnLst>
                                    <p:set>
                                      <p:cBhvr>
                                        <p:cTn id="91" dur="1" fill="hold">
                                          <p:stCondLst>
                                            <p:cond delay="0"/>
                                          </p:stCondLst>
                                        </p:cTn>
                                        <p:tgtEl>
                                          <p:spTgt spid="42"/>
                                        </p:tgtEl>
                                        <p:attrNameLst>
                                          <p:attrName>style.visibility</p:attrName>
                                        </p:attrNameLst>
                                      </p:cBhvr>
                                      <p:to>
                                        <p:strVal val="visible"/>
                                      </p:to>
                                    </p:set>
                                    <p:animEffect transition="in" filter="wipe(left)">
                                      <p:cBhvr>
                                        <p:cTn id="92" dur="500"/>
                                        <p:tgtEl>
                                          <p:spTgt spid="4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3"/>
                                        </p:tgtEl>
                                        <p:attrNameLst>
                                          <p:attrName>style.visibility</p:attrName>
                                        </p:attrNameLst>
                                      </p:cBhvr>
                                      <p:to>
                                        <p:strVal val="visible"/>
                                      </p:to>
                                    </p:set>
                                    <p:animEffect transition="in" filter="fade">
                                      <p:cBhvr>
                                        <p:cTn id="95" dur="500"/>
                                        <p:tgtEl>
                                          <p:spTgt spid="43"/>
                                        </p:tgtEl>
                                      </p:cBhvr>
                                    </p:animEffect>
                                  </p:childTnLst>
                                </p:cTn>
                              </p:par>
                            </p:childTnLst>
                          </p:cTn>
                        </p:par>
                        <p:par>
                          <p:cTn id="96" fill="hold" nodeType="afterGroup">
                            <p:stCondLst>
                              <p:cond delay="1000"/>
                            </p:stCondLst>
                            <p:childTnLst>
                              <p:par>
                                <p:cTn id="97" presetID="22" presetClass="entr" presetSubtype="4" fill="hold" nodeType="afterEffect">
                                  <p:stCondLst>
                                    <p:cond delay="0"/>
                                  </p:stCondLst>
                                  <p:childTnLst>
                                    <p:set>
                                      <p:cBhvr>
                                        <p:cTn id="98" dur="1" fill="hold">
                                          <p:stCondLst>
                                            <p:cond delay="0"/>
                                          </p:stCondLst>
                                        </p:cTn>
                                        <p:tgtEl>
                                          <p:spTgt spid="24"/>
                                        </p:tgtEl>
                                        <p:attrNameLst>
                                          <p:attrName>style.visibility</p:attrName>
                                        </p:attrNameLst>
                                      </p:cBhvr>
                                      <p:to>
                                        <p:strVal val="visible"/>
                                      </p:to>
                                    </p:set>
                                    <p:animEffect transition="in" filter="wipe(down)">
                                      <p:cBhvr>
                                        <p:cTn id="99" dur="500"/>
                                        <p:tgtEl>
                                          <p:spTgt spid="24"/>
                                        </p:tgtEl>
                                      </p:cBhvr>
                                    </p:animEffect>
                                  </p:childTnLst>
                                </p:cTn>
                              </p:par>
                            </p:childTnLst>
                          </p:cTn>
                        </p:par>
                        <p:par>
                          <p:cTn id="100" fill="hold" nodeType="afterGroup">
                            <p:stCondLst>
                              <p:cond delay="1500"/>
                            </p:stCondLst>
                            <p:childTnLst>
                              <p:par>
                                <p:cTn id="101" presetID="10" presetClass="entr" presetSubtype="0"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fade">
                                      <p:cBhvr>
                                        <p:cTn id="103" dur="500"/>
                                        <p:tgtEl>
                                          <p:spTgt spid="27"/>
                                        </p:tgtEl>
                                      </p:cBhvr>
                                    </p:animEffect>
                                  </p:childTnLst>
                                </p:cTn>
                              </p:par>
                            </p:childTnLst>
                          </p:cTn>
                        </p:par>
                      </p:childTnLst>
                    </p:cTn>
                  </p:par>
                  <p:par>
                    <p:cTn id="104" fill="hold" nodeType="clickPar">
                      <p:stCondLst>
                        <p:cond delay="indefinite"/>
                      </p:stCondLst>
                      <p:childTnLst>
                        <p:par>
                          <p:cTn id="105" fill="hold" nodeType="afterGroup">
                            <p:stCondLst>
                              <p:cond delay="0"/>
                            </p:stCondLst>
                            <p:childTnLst>
                              <p:par>
                                <p:cTn id="106" presetID="22" presetClass="entr" presetSubtype="1" fill="hold" nodeType="click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wipe(up)">
                                      <p:cBhvr>
                                        <p:cTn id="108" dur="500"/>
                                        <p:tgtEl>
                                          <p:spTgt spid="39"/>
                                        </p:tgtEl>
                                      </p:cBhvr>
                                    </p:animEffect>
                                  </p:childTnLst>
                                </p:cTn>
                              </p:par>
                            </p:childTnLst>
                          </p:cTn>
                        </p:par>
                        <p:par>
                          <p:cTn id="109" fill="hold" nodeType="afterGroup">
                            <p:stCondLst>
                              <p:cond delay="500"/>
                            </p:stCondLst>
                            <p:childTnLst>
                              <p:par>
                                <p:cTn id="110" presetID="22" presetClass="entr" presetSubtype="2" fill="hold" nodeType="after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wipe(right)">
                                      <p:cBhvr>
                                        <p:cTn id="112" dur="500"/>
                                        <p:tgtEl>
                                          <p:spTgt spid="44"/>
                                        </p:tgtEl>
                                      </p:cBhvr>
                                    </p:animEffect>
                                  </p:childTnLst>
                                </p:cTn>
                              </p:par>
                              <p:par>
                                <p:cTn id="113" presetID="22" presetClass="entr" presetSubtype="8" fill="hold" nodeType="with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wipe(left)">
                                      <p:cBhvr>
                                        <p:cTn id="115" dur="500"/>
                                        <p:tgtEl>
                                          <p:spTgt spid="45"/>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46"/>
                                        </p:tgtEl>
                                        <p:attrNameLst>
                                          <p:attrName>style.visibility</p:attrName>
                                        </p:attrNameLst>
                                      </p:cBhvr>
                                      <p:to>
                                        <p:strVal val="visible"/>
                                      </p:to>
                                    </p:set>
                                    <p:animEffect transition="in" filter="fade">
                                      <p:cBhvr>
                                        <p:cTn id="118" dur="500"/>
                                        <p:tgtEl>
                                          <p:spTgt spid="46"/>
                                        </p:tgtEl>
                                      </p:cBhvr>
                                    </p:animEffect>
                                  </p:childTnLst>
                                </p:cTn>
                              </p:par>
                            </p:childTnLst>
                          </p:cTn>
                        </p:par>
                        <p:par>
                          <p:cTn id="119" fill="hold" nodeType="afterGroup">
                            <p:stCondLst>
                              <p:cond delay="1000"/>
                            </p:stCondLst>
                            <p:childTnLst>
                              <p:par>
                                <p:cTn id="120" presetID="22" presetClass="entr" presetSubtype="4" fill="hold" nodeType="afterEffect">
                                  <p:stCondLst>
                                    <p:cond delay="0"/>
                                  </p:stCondLst>
                                  <p:childTnLst>
                                    <p:set>
                                      <p:cBhvr>
                                        <p:cTn id="121" dur="1" fill="hold">
                                          <p:stCondLst>
                                            <p:cond delay="0"/>
                                          </p:stCondLst>
                                        </p:cTn>
                                        <p:tgtEl>
                                          <p:spTgt spid="25"/>
                                        </p:tgtEl>
                                        <p:attrNameLst>
                                          <p:attrName>style.visibility</p:attrName>
                                        </p:attrNameLst>
                                      </p:cBhvr>
                                      <p:to>
                                        <p:strVal val="visible"/>
                                      </p:to>
                                    </p:set>
                                    <p:animEffect transition="in" filter="wipe(down)">
                                      <p:cBhvr>
                                        <p:cTn id="122" dur="500"/>
                                        <p:tgtEl>
                                          <p:spTgt spid="25"/>
                                        </p:tgtEl>
                                      </p:cBhvr>
                                    </p:animEffect>
                                  </p:childTnLst>
                                </p:cTn>
                              </p:par>
                            </p:childTnLst>
                          </p:cTn>
                        </p:par>
                        <p:par>
                          <p:cTn id="123" fill="hold" nodeType="afterGroup">
                            <p:stCondLst>
                              <p:cond delay="1500"/>
                            </p:stCondLst>
                            <p:childTnLst>
                              <p:par>
                                <p:cTn id="124" presetID="10" presetClass="entr" presetSubtype="0" fill="hold" grpId="0" nodeType="after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fade">
                                      <p:cBhvr>
                                        <p:cTn id="1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6" grpId="0"/>
      <p:bldP spid="27" grpId="0"/>
      <p:bldP spid="28" grpId="0"/>
      <p:bldP spid="33" grpId="0"/>
      <p:bldP spid="38" grpId="0"/>
      <p:bldP spid="43" grpId="0"/>
      <p:bldP spid="46" grpId="0"/>
      <p:bldP spid="4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a:extLst>
              <a:ext uri="{FF2B5EF4-FFF2-40B4-BE49-F238E27FC236}">
                <a16:creationId xmlns:a16="http://schemas.microsoft.com/office/drawing/2014/main" xmlns="" id="{31C5AFB9-A678-4E8D-A795-EF1102209E2C}"/>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37483" t="12152" r="35995" b="9760"/>
          <a:stretch>
            <a:fillRect/>
          </a:stretch>
        </p:blipFill>
        <p:spPr>
          <a:xfrm>
            <a:off x="5325265" y="4349202"/>
            <a:ext cx="327597" cy="1310386"/>
          </a:xfrm>
          <a:prstGeom prst="rect">
            <a:avLst/>
          </a:prstGeom>
        </p:spPr>
      </p:pic>
      <p:pic>
        <p:nvPicPr>
          <p:cNvPr id="4" name="图片 3">
            <a:extLst>
              <a:ext uri="{FF2B5EF4-FFF2-40B4-BE49-F238E27FC236}">
                <a16:creationId xmlns:a16="http://schemas.microsoft.com/office/drawing/2014/main" xmlns="" id="{FA53E873-9C2F-4F58-BA01-0D605B397F9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5734" t="5201" r="23867" b="2401"/>
          <a:stretch>
            <a:fillRect/>
          </a:stretch>
        </p:blipFill>
        <p:spPr>
          <a:xfrm>
            <a:off x="2143708" y="3975014"/>
            <a:ext cx="622088" cy="1662760"/>
          </a:xfrm>
          <a:prstGeom prst="rect">
            <a:avLst/>
          </a:prstGeom>
        </p:spPr>
      </p:pic>
      <p:pic>
        <p:nvPicPr>
          <p:cNvPr id="5" name="图片 4">
            <a:extLst>
              <a:ext uri="{FF2B5EF4-FFF2-40B4-BE49-F238E27FC236}">
                <a16:creationId xmlns:a16="http://schemas.microsoft.com/office/drawing/2014/main" xmlns="" id="{AFB4CD9C-95BC-45A4-A4F7-4E86421660F4}"/>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0801" t="9400" r="10801" b="8001"/>
          <a:stretch>
            <a:fillRect/>
          </a:stretch>
        </p:blipFill>
        <p:spPr>
          <a:xfrm>
            <a:off x="3359696" y="4355962"/>
            <a:ext cx="932817" cy="1310386"/>
          </a:xfrm>
          <a:prstGeom prst="rect">
            <a:avLst/>
          </a:prstGeom>
        </p:spPr>
      </p:pic>
      <p:pic>
        <p:nvPicPr>
          <p:cNvPr id="6" name="图片 5">
            <a:extLst>
              <a:ext uri="{FF2B5EF4-FFF2-40B4-BE49-F238E27FC236}">
                <a16:creationId xmlns:a16="http://schemas.microsoft.com/office/drawing/2014/main" xmlns="" id="{CB9502F8-FDD3-4BAB-B072-EAE2ABC82FC2}"/>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18268" t="8000" r="16400" b="6601"/>
          <a:stretch>
            <a:fillRect/>
          </a:stretch>
        </p:blipFill>
        <p:spPr>
          <a:xfrm>
            <a:off x="6807460" y="4176982"/>
            <a:ext cx="849089" cy="1479841"/>
          </a:xfrm>
          <a:prstGeom prst="rect">
            <a:avLst/>
          </a:prstGeom>
        </p:spPr>
      </p:pic>
      <p:pic>
        <p:nvPicPr>
          <p:cNvPr id="7" name="图片 6">
            <a:extLst>
              <a:ext uri="{FF2B5EF4-FFF2-40B4-BE49-F238E27FC236}">
                <a16:creationId xmlns:a16="http://schemas.microsoft.com/office/drawing/2014/main" xmlns="" id="{1E94D0C2-50B7-4171-AA75-F4ADBFC95DE5}"/>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12667" t="5201" r="14534" b="5201"/>
          <a:stretch>
            <a:fillRect/>
          </a:stretch>
        </p:blipFill>
        <p:spPr>
          <a:xfrm>
            <a:off x="9350982" y="4206144"/>
            <a:ext cx="903218" cy="1482203"/>
          </a:xfrm>
          <a:prstGeom prst="rect">
            <a:avLst/>
          </a:prstGeom>
        </p:spPr>
      </p:pic>
      <p:cxnSp>
        <p:nvCxnSpPr>
          <p:cNvPr id="8" name="直接连接符 7">
            <a:extLst>
              <a:ext uri="{FF2B5EF4-FFF2-40B4-BE49-F238E27FC236}">
                <a16:creationId xmlns:a16="http://schemas.microsoft.com/office/drawing/2014/main" xmlns="" id="{5B8F226C-9C6A-48EA-82F5-2E73C0E9CEF6}"/>
              </a:ext>
            </a:extLst>
          </p:cNvPr>
          <p:cNvCxnSpPr/>
          <p:nvPr/>
        </p:nvCxnSpPr>
        <p:spPr>
          <a:xfrm>
            <a:off x="1631268" y="5977847"/>
            <a:ext cx="8877344" cy="0"/>
          </a:xfrm>
          <a:prstGeom prst="line">
            <a:avLst/>
          </a:prstGeom>
          <a:ln w="38100">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xmlns="" id="{D27F257D-0B10-43C1-9463-66DB618A98B7}"/>
              </a:ext>
            </a:extLst>
          </p:cNvPr>
          <p:cNvCxnSpPr/>
          <p:nvPr/>
        </p:nvCxnSpPr>
        <p:spPr>
          <a:xfrm flipH="1">
            <a:off x="5489063" y="5894062"/>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TextBox 10">
            <a:extLst>
              <a:ext uri="{FF2B5EF4-FFF2-40B4-BE49-F238E27FC236}">
                <a16:creationId xmlns:a16="http://schemas.microsoft.com/office/drawing/2014/main" xmlns="" id="{09A4B686-A00A-46E6-9803-43D3845DE62C}"/>
              </a:ext>
            </a:extLst>
          </p:cNvPr>
          <p:cNvSpPr txBox="1"/>
          <p:nvPr/>
        </p:nvSpPr>
        <p:spPr>
          <a:xfrm>
            <a:off x="5273613" y="5454291"/>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O</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sp>
        <p:nvSpPr>
          <p:cNvPr id="11" name="TextBox 11">
            <a:extLst>
              <a:ext uri="{FF2B5EF4-FFF2-40B4-BE49-F238E27FC236}">
                <a16:creationId xmlns:a16="http://schemas.microsoft.com/office/drawing/2014/main" xmlns="" id="{ABB5EF99-B691-4F18-898C-65F99EE5B991}"/>
              </a:ext>
            </a:extLst>
          </p:cNvPr>
          <p:cNvSpPr txBox="1"/>
          <p:nvPr/>
        </p:nvSpPr>
        <p:spPr>
          <a:xfrm>
            <a:off x="6913019" y="5463250"/>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B</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12" name="直接连接符 11">
            <a:extLst>
              <a:ext uri="{FF2B5EF4-FFF2-40B4-BE49-F238E27FC236}">
                <a16:creationId xmlns:a16="http://schemas.microsoft.com/office/drawing/2014/main" xmlns="" id="{307F51CB-8B7D-4A7C-BB88-68CFCD05C431}"/>
              </a:ext>
            </a:extLst>
          </p:cNvPr>
          <p:cNvCxnSpPr/>
          <p:nvPr/>
        </p:nvCxnSpPr>
        <p:spPr>
          <a:xfrm flipH="1">
            <a:off x="7129043" y="5894062"/>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a16="http://schemas.microsoft.com/office/drawing/2014/main" xmlns="" id="{FDD519A0-C604-4816-8D53-40F8017021C9}"/>
              </a:ext>
            </a:extLst>
          </p:cNvPr>
          <p:cNvCxnSpPr/>
          <p:nvPr/>
        </p:nvCxnSpPr>
        <p:spPr>
          <a:xfrm flipH="1">
            <a:off x="9798235" y="5894062"/>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80F843A2-B0CC-4DF4-AE00-F22580207AF4}"/>
              </a:ext>
            </a:extLst>
          </p:cNvPr>
          <p:cNvCxnSpPr/>
          <p:nvPr/>
        </p:nvCxnSpPr>
        <p:spPr>
          <a:xfrm flipH="1">
            <a:off x="3808286" y="5897555"/>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F4AD057F-A4C2-4FAC-A83D-4FC955095EFE}"/>
              </a:ext>
            </a:extLst>
          </p:cNvPr>
          <p:cNvCxnSpPr/>
          <p:nvPr/>
        </p:nvCxnSpPr>
        <p:spPr>
          <a:xfrm flipH="1">
            <a:off x="2440134" y="5894062"/>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Box 16">
            <a:extLst>
              <a:ext uri="{FF2B5EF4-FFF2-40B4-BE49-F238E27FC236}">
                <a16:creationId xmlns:a16="http://schemas.microsoft.com/office/drawing/2014/main" xmlns="" id="{28952393-FA40-46CF-A403-9424377A6E20}"/>
              </a:ext>
            </a:extLst>
          </p:cNvPr>
          <p:cNvSpPr txBox="1"/>
          <p:nvPr/>
        </p:nvSpPr>
        <p:spPr>
          <a:xfrm>
            <a:off x="9598989" y="5456214"/>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C</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sp>
        <p:nvSpPr>
          <p:cNvPr id="17" name="TextBox 17">
            <a:extLst>
              <a:ext uri="{FF2B5EF4-FFF2-40B4-BE49-F238E27FC236}">
                <a16:creationId xmlns:a16="http://schemas.microsoft.com/office/drawing/2014/main" xmlns="" id="{C8972F9E-948E-44CC-9E5E-41059DB56D4D}"/>
              </a:ext>
            </a:extLst>
          </p:cNvPr>
          <p:cNvSpPr txBox="1"/>
          <p:nvPr/>
        </p:nvSpPr>
        <p:spPr>
          <a:xfrm>
            <a:off x="3581089" y="5474687"/>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D</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sp>
        <p:nvSpPr>
          <p:cNvPr id="18" name="TextBox 18">
            <a:extLst>
              <a:ext uri="{FF2B5EF4-FFF2-40B4-BE49-F238E27FC236}">
                <a16:creationId xmlns:a16="http://schemas.microsoft.com/office/drawing/2014/main" xmlns="" id="{124D98F2-64B2-4390-83BE-F8B49B799D5F}"/>
              </a:ext>
            </a:extLst>
          </p:cNvPr>
          <p:cNvSpPr txBox="1"/>
          <p:nvPr/>
        </p:nvSpPr>
        <p:spPr>
          <a:xfrm>
            <a:off x="2213646" y="5446472"/>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E</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19" name="直接连接符 18">
            <a:extLst>
              <a:ext uri="{FF2B5EF4-FFF2-40B4-BE49-F238E27FC236}">
                <a16:creationId xmlns:a16="http://schemas.microsoft.com/office/drawing/2014/main" xmlns="" id="{96C514A9-0CCC-4DC3-BB8A-D7DE5A97A91D}"/>
              </a:ext>
            </a:extLst>
          </p:cNvPr>
          <p:cNvCxnSpPr/>
          <p:nvPr/>
        </p:nvCxnSpPr>
        <p:spPr>
          <a:xfrm flipH="1">
            <a:off x="5480587" y="5979806"/>
            <a:ext cx="0" cy="352221"/>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xmlns="" id="{7DD81C8B-B338-44F9-9210-0E995B64FC9F}"/>
              </a:ext>
            </a:extLst>
          </p:cNvPr>
          <p:cNvCxnSpPr/>
          <p:nvPr/>
        </p:nvCxnSpPr>
        <p:spPr>
          <a:xfrm flipH="1">
            <a:off x="7130934" y="5991237"/>
            <a:ext cx="0" cy="266452"/>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21" name="直接箭头连接符 20">
            <a:extLst>
              <a:ext uri="{FF2B5EF4-FFF2-40B4-BE49-F238E27FC236}">
                <a16:creationId xmlns:a16="http://schemas.microsoft.com/office/drawing/2014/main" xmlns="" id="{B03CFBB3-2A64-4CB6-9C99-202FDA443DCE}"/>
              </a:ext>
            </a:extLst>
          </p:cNvPr>
          <p:cNvCxnSpPr/>
          <p:nvPr/>
        </p:nvCxnSpPr>
        <p:spPr>
          <a:xfrm flipH="1">
            <a:off x="5489063" y="6128847"/>
            <a:ext cx="750717"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22" name="直接箭头连接符 21">
            <a:extLst>
              <a:ext uri="{FF2B5EF4-FFF2-40B4-BE49-F238E27FC236}">
                <a16:creationId xmlns:a16="http://schemas.microsoft.com/office/drawing/2014/main" xmlns="" id="{9CCA70F1-DEBC-4A9E-984D-118CA9652B40}"/>
              </a:ext>
            </a:extLst>
          </p:cNvPr>
          <p:cNvCxnSpPr/>
          <p:nvPr/>
        </p:nvCxnSpPr>
        <p:spPr>
          <a:xfrm>
            <a:off x="6424189" y="6130261"/>
            <a:ext cx="689312"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23" name="TextBox 23">
            <a:extLst>
              <a:ext uri="{FF2B5EF4-FFF2-40B4-BE49-F238E27FC236}">
                <a16:creationId xmlns:a16="http://schemas.microsoft.com/office/drawing/2014/main" xmlns="" id="{0F1C7341-A1E6-4F51-89B5-635D2C2B4502}"/>
              </a:ext>
            </a:extLst>
          </p:cNvPr>
          <p:cNvSpPr txBox="1"/>
          <p:nvPr/>
        </p:nvSpPr>
        <p:spPr>
          <a:xfrm>
            <a:off x="6148522" y="5818346"/>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3</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24" name="直接连接符 23">
            <a:extLst>
              <a:ext uri="{FF2B5EF4-FFF2-40B4-BE49-F238E27FC236}">
                <a16:creationId xmlns:a16="http://schemas.microsoft.com/office/drawing/2014/main" xmlns="" id="{AA07EB41-F53A-4467-9224-93E0818A1F2A}"/>
              </a:ext>
            </a:extLst>
          </p:cNvPr>
          <p:cNvCxnSpPr/>
          <p:nvPr/>
        </p:nvCxnSpPr>
        <p:spPr>
          <a:xfrm>
            <a:off x="9792966" y="5968134"/>
            <a:ext cx="2871" cy="579111"/>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a16="http://schemas.microsoft.com/office/drawing/2014/main" xmlns="" id="{A5FA48C6-D8E2-4CDB-8B25-1EEF83C32FEF}"/>
              </a:ext>
            </a:extLst>
          </p:cNvPr>
          <p:cNvCxnSpPr/>
          <p:nvPr/>
        </p:nvCxnSpPr>
        <p:spPr>
          <a:xfrm>
            <a:off x="5481200" y="5991237"/>
            <a:ext cx="2871" cy="579111"/>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26" name="直接箭头连接符 25">
            <a:extLst>
              <a:ext uri="{FF2B5EF4-FFF2-40B4-BE49-F238E27FC236}">
                <a16:creationId xmlns:a16="http://schemas.microsoft.com/office/drawing/2014/main" xmlns="" id="{EDAE05DA-6D67-4E79-A829-94D6905CC1D8}"/>
              </a:ext>
            </a:extLst>
          </p:cNvPr>
          <p:cNvCxnSpPr/>
          <p:nvPr/>
        </p:nvCxnSpPr>
        <p:spPr>
          <a:xfrm flipH="1">
            <a:off x="5495462" y="6426504"/>
            <a:ext cx="1901079"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a:extLst>
              <a:ext uri="{FF2B5EF4-FFF2-40B4-BE49-F238E27FC236}">
                <a16:creationId xmlns:a16="http://schemas.microsoft.com/office/drawing/2014/main" xmlns="" id="{F86D8A63-11EC-48A0-A465-95286F3F1455}"/>
              </a:ext>
            </a:extLst>
          </p:cNvPr>
          <p:cNvCxnSpPr/>
          <p:nvPr/>
        </p:nvCxnSpPr>
        <p:spPr>
          <a:xfrm>
            <a:off x="7895964" y="6430708"/>
            <a:ext cx="1899873"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28" name="TextBox 28">
            <a:extLst>
              <a:ext uri="{FF2B5EF4-FFF2-40B4-BE49-F238E27FC236}">
                <a16:creationId xmlns:a16="http://schemas.microsoft.com/office/drawing/2014/main" xmlns="" id="{4EEB6B55-5FFD-4993-A4A5-6300E8DDC345}"/>
              </a:ext>
            </a:extLst>
          </p:cNvPr>
          <p:cNvSpPr txBox="1"/>
          <p:nvPr/>
        </p:nvSpPr>
        <p:spPr>
          <a:xfrm>
            <a:off x="7358041" y="6124595"/>
            <a:ext cx="671463"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7.5</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29" name="直接连接符 28">
            <a:extLst>
              <a:ext uri="{FF2B5EF4-FFF2-40B4-BE49-F238E27FC236}">
                <a16:creationId xmlns:a16="http://schemas.microsoft.com/office/drawing/2014/main" xmlns="" id="{DF7398E9-0E10-4EB2-A036-0D5DFCCCC499}"/>
              </a:ext>
            </a:extLst>
          </p:cNvPr>
          <p:cNvCxnSpPr/>
          <p:nvPr/>
        </p:nvCxnSpPr>
        <p:spPr>
          <a:xfrm>
            <a:off x="2442606" y="5938479"/>
            <a:ext cx="2871" cy="579111"/>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9567A185-F66D-46C9-8EEC-0F12ADD74B52}"/>
              </a:ext>
            </a:extLst>
          </p:cNvPr>
          <p:cNvCxnSpPr/>
          <p:nvPr/>
        </p:nvCxnSpPr>
        <p:spPr>
          <a:xfrm flipH="1">
            <a:off x="3801233" y="5981612"/>
            <a:ext cx="0" cy="266452"/>
          </a:xfrm>
          <a:prstGeom prst="line">
            <a:avLst/>
          </a:prstGeom>
          <a:ln w="19050">
            <a:solidFill>
              <a:srgbClr val="0000CC"/>
            </a:solidFill>
          </a:ln>
        </p:spPr>
        <p:style>
          <a:lnRef idx="1">
            <a:schemeClr val="accent1"/>
          </a:lnRef>
          <a:fillRef idx="0">
            <a:schemeClr val="accent1"/>
          </a:fillRef>
          <a:effectRef idx="0">
            <a:schemeClr val="accent1"/>
          </a:effectRef>
          <a:fontRef idx="minor">
            <a:schemeClr val="tx1"/>
          </a:fontRef>
        </p:style>
      </p:cxnSp>
      <p:cxnSp>
        <p:nvCxnSpPr>
          <p:cNvPr id="31" name="直接箭头连接符 30">
            <a:extLst>
              <a:ext uri="{FF2B5EF4-FFF2-40B4-BE49-F238E27FC236}">
                <a16:creationId xmlns:a16="http://schemas.microsoft.com/office/drawing/2014/main" xmlns="" id="{FA8FB091-0255-475E-BCC8-400C08DCBF63}"/>
              </a:ext>
            </a:extLst>
          </p:cNvPr>
          <p:cNvCxnSpPr/>
          <p:nvPr/>
        </p:nvCxnSpPr>
        <p:spPr>
          <a:xfrm flipH="1">
            <a:off x="3830008" y="6128847"/>
            <a:ext cx="750717"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箭头连接符 31">
            <a:extLst>
              <a:ext uri="{FF2B5EF4-FFF2-40B4-BE49-F238E27FC236}">
                <a16:creationId xmlns:a16="http://schemas.microsoft.com/office/drawing/2014/main" xmlns="" id="{81B8462C-C635-4583-AD64-52A48DE2B853}"/>
              </a:ext>
            </a:extLst>
          </p:cNvPr>
          <p:cNvCxnSpPr/>
          <p:nvPr/>
        </p:nvCxnSpPr>
        <p:spPr>
          <a:xfrm>
            <a:off x="4765134" y="6130261"/>
            <a:ext cx="689312"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33" name="TextBox 33">
            <a:extLst>
              <a:ext uri="{FF2B5EF4-FFF2-40B4-BE49-F238E27FC236}">
                <a16:creationId xmlns:a16="http://schemas.microsoft.com/office/drawing/2014/main" xmlns="" id="{4A017DCD-009B-446B-9C2F-C480300EAC2E}"/>
              </a:ext>
            </a:extLst>
          </p:cNvPr>
          <p:cNvSpPr txBox="1"/>
          <p:nvPr/>
        </p:nvSpPr>
        <p:spPr>
          <a:xfrm>
            <a:off x="4489467" y="5818346"/>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3</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34" name="直接箭头连接符 33">
            <a:extLst>
              <a:ext uri="{FF2B5EF4-FFF2-40B4-BE49-F238E27FC236}">
                <a16:creationId xmlns:a16="http://schemas.microsoft.com/office/drawing/2014/main" xmlns="" id="{C66CFE5D-C7F3-4777-9C82-7B020BF6521C}"/>
              </a:ext>
            </a:extLst>
          </p:cNvPr>
          <p:cNvCxnSpPr/>
          <p:nvPr/>
        </p:nvCxnSpPr>
        <p:spPr>
          <a:xfrm flipH="1">
            <a:off x="2466494" y="6417912"/>
            <a:ext cx="1283069"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xmlns="" id="{17A1E9AF-14B3-47D8-B76B-0C29E67AD41C}"/>
              </a:ext>
            </a:extLst>
          </p:cNvPr>
          <p:cNvCxnSpPr/>
          <p:nvPr/>
        </p:nvCxnSpPr>
        <p:spPr>
          <a:xfrm>
            <a:off x="4151548" y="6422116"/>
            <a:ext cx="1295289" cy="0"/>
          </a:xfrm>
          <a:prstGeom prst="straightConnector1">
            <a:avLst/>
          </a:prstGeom>
          <a:ln w="28575">
            <a:solidFill>
              <a:srgbClr val="0000CC"/>
            </a:solidFill>
            <a:tailEnd type="arrow"/>
          </a:ln>
        </p:spPr>
        <p:style>
          <a:lnRef idx="1">
            <a:schemeClr val="accent1"/>
          </a:lnRef>
          <a:fillRef idx="0">
            <a:schemeClr val="accent1"/>
          </a:fillRef>
          <a:effectRef idx="0">
            <a:schemeClr val="accent1"/>
          </a:effectRef>
          <a:fontRef idx="minor">
            <a:schemeClr val="tx1"/>
          </a:fontRef>
        </p:style>
      </p:cxnSp>
      <p:sp>
        <p:nvSpPr>
          <p:cNvPr id="36" name="TextBox 36">
            <a:extLst>
              <a:ext uri="{FF2B5EF4-FFF2-40B4-BE49-F238E27FC236}">
                <a16:creationId xmlns:a16="http://schemas.microsoft.com/office/drawing/2014/main" xmlns="" id="{F776DD0A-A235-497A-A844-53FFB6624320}"/>
              </a:ext>
            </a:extLst>
          </p:cNvPr>
          <p:cNvSpPr txBox="1"/>
          <p:nvPr/>
        </p:nvSpPr>
        <p:spPr>
          <a:xfrm>
            <a:off x="3671689" y="6111370"/>
            <a:ext cx="671463"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4.8</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cxnSp>
        <p:nvCxnSpPr>
          <p:cNvPr id="37" name="直接连接符 36">
            <a:extLst>
              <a:ext uri="{FF2B5EF4-FFF2-40B4-BE49-F238E27FC236}">
                <a16:creationId xmlns:a16="http://schemas.microsoft.com/office/drawing/2014/main" xmlns="" id="{7BF24E37-C7CE-4A51-89B6-164B5A1E4A08}"/>
              </a:ext>
            </a:extLst>
          </p:cNvPr>
          <p:cNvCxnSpPr/>
          <p:nvPr/>
        </p:nvCxnSpPr>
        <p:spPr>
          <a:xfrm flipH="1">
            <a:off x="5990248" y="5890354"/>
            <a:ext cx="0" cy="72008"/>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38" name="TextBox 38">
            <a:extLst>
              <a:ext uri="{FF2B5EF4-FFF2-40B4-BE49-F238E27FC236}">
                <a16:creationId xmlns:a16="http://schemas.microsoft.com/office/drawing/2014/main" xmlns="" id="{2FBB729D-D01C-482D-A642-56B79D0F8ABD}"/>
              </a:ext>
            </a:extLst>
          </p:cNvPr>
          <p:cNvSpPr txBox="1"/>
          <p:nvPr/>
        </p:nvSpPr>
        <p:spPr>
          <a:xfrm>
            <a:off x="5788482" y="5456096"/>
            <a:ext cx="336948" cy="544765"/>
          </a:xfrm>
          <a:prstGeom prst="rect">
            <a:avLst/>
          </a:prstGeom>
          <a:noFill/>
        </p:spPr>
        <p:txBody>
          <a:bodyPr wrap="square" rtlCol="0">
            <a:spAutoFit/>
          </a:bodyPr>
          <a:lstStyle/>
          <a:p>
            <a:pPr>
              <a:lnSpc>
                <a:spcPct val="130000"/>
              </a:lnSpc>
            </a:pPr>
            <a:r>
              <a:rPr lang="en-US" altLang="zh-CN" sz="2400" b="1">
                <a:solidFill>
                  <a:schemeClr val="tx1">
                    <a:lumMod val="50000"/>
                  </a:schemeClr>
                </a:solidFill>
                <a:latin typeface="华文隶书" panose="02010800040101010101" pitchFamily="2" charset="-122"/>
                <a:ea typeface="华文隶书" panose="02010800040101010101" pitchFamily="2" charset="-122"/>
              </a:rPr>
              <a:t>A</a:t>
            </a:r>
            <a:endParaRPr lang="zh-CN" altLang="en-US" sz="2400" b="1">
              <a:solidFill>
                <a:schemeClr val="tx1">
                  <a:lumMod val="50000"/>
                </a:schemeClr>
              </a:solidFill>
              <a:latin typeface="华文隶书" panose="02010800040101010101" pitchFamily="2" charset="-122"/>
              <a:ea typeface="华文隶书" panose="02010800040101010101" pitchFamily="2" charset="-122"/>
            </a:endParaRPr>
          </a:p>
        </p:txBody>
      </p:sp>
      <p:sp>
        <p:nvSpPr>
          <p:cNvPr id="39" name="矩形 38">
            <a:extLst>
              <a:ext uri="{FF2B5EF4-FFF2-40B4-BE49-F238E27FC236}">
                <a16:creationId xmlns:a16="http://schemas.microsoft.com/office/drawing/2014/main" xmlns="" id="{CBE21242-EDA3-4D0A-934D-7F5390D51999}"/>
              </a:ext>
            </a:extLst>
          </p:cNvPr>
          <p:cNvSpPr/>
          <p:nvPr/>
        </p:nvSpPr>
        <p:spPr>
          <a:xfrm>
            <a:off x="407368" y="1510684"/>
            <a:ext cx="11544245" cy="954107"/>
          </a:xfrm>
          <a:prstGeom prst="rect">
            <a:avLst/>
          </a:prstGeom>
          <a:ln w="19050">
            <a:solidFill>
              <a:srgbClr val="C00000"/>
            </a:solidFill>
          </a:ln>
        </p:spPr>
        <p:txBody>
          <a:bodyPr wrap="square">
            <a:spAutoFit/>
          </a:bodyPr>
          <a:lstStyle/>
          <a:p>
            <a:pPr fontAlgn="base">
              <a:spcBef>
                <a:spcPct val="20000"/>
              </a:spcBef>
              <a:defRPr/>
            </a:pPr>
            <a:r>
              <a:rPr lang="zh-CN" altLang="en-US" sz="2000" b="1">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怎样用数简明地表示这些树、电线杆与汽车站牌的相对位置关系（方向、距离）？</a:t>
            </a:r>
          </a:p>
        </p:txBody>
      </p:sp>
      <p:sp>
        <p:nvSpPr>
          <p:cNvPr id="40" name="矩形 39">
            <a:extLst>
              <a:ext uri="{FF2B5EF4-FFF2-40B4-BE49-F238E27FC236}">
                <a16:creationId xmlns:a16="http://schemas.microsoft.com/office/drawing/2014/main" xmlns="" id="{01C5FBCC-C345-4E36-A1CC-C7AF96C0A4E4}"/>
              </a:ext>
            </a:extLst>
          </p:cNvPr>
          <p:cNvSpPr/>
          <p:nvPr/>
        </p:nvSpPr>
        <p:spPr>
          <a:xfrm>
            <a:off x="119336" y="763698"/>
            <a:ext cx="1313180" cy="769441"/>
          </a:xfrm>
          <a:prstGeom prst="rect">
            <a:avLst/>
          </a:prstGeom>
          <a:noFill/>
        </p:spPr>
        <p:txBody>
          <a:bodyPr wrap="none" lIns="91440" tIns="45720" rIns="91440" bIns="45720">
            <a:spAutoFit/>
          </a:bodyPr>
          <a:lstStyle/>
          <a:p>
            <a:pPr algn="ctr"/>
            <a:r>
              <a:rPr lang="zh-CN" altLang="en-US" sz="4400" b="1">
                <a:ln w="9525">
                  <a:solidFill>
                    <a:srgbClr val="FFFF00"/>
                  </a:solidFill>
                  <a:prstDash val="solid"/>
                </a:ln>
                <a:solidFill>
                  <a:srgbClr val="0000CC"/>
                </a:solidFill>
                <a:effectLst>
                  <a:outerShdw blurRad="12700" dist="38100" dir="2700000" algn="tl" rotWithShape="0">
                    <a:schemeClr val="accent5">
                      <a:lumMod val="60000"/>
                      <a:lumOff val="40000"/>
                    </a:schemeClr>
                  </a:outerShdw>
                </a:effectLst>
                <a:latin typeface="隶书" panose="02010509060101010101" pitchFamily="49" charset="-122"/>
                <a:ea typeface="隶书" panose="02010509060101010101" pitchFamily="49" charset="-122"/>
              </a:rPr>
              <a:t>思考</a:t>
            </a:r>
            <a:endParaRPr lang="zh-CN" altLang="en-US" sz="4400" b="1" cap="none" spc="0">
              <a:ln w="9525">
                <a:solidFill>
                  <a:srgbClr val="FFFF00"/>
                </a:solidFill>
                <a:prstDash val="solid"/>
              </a:ln>
              <a:solidFill>
                <a:srgbClr val="0000CC"/>
              </a:solidFill>
              <a:effectLst>
                <a:outerShdw blurRad="12700" dist="38100" dir="2700000" algn="tl" rotWithShape="0">
                  <a:schemeClr val="accent5">
                    <a:lumMod val="60000"/>
                    <a:lumOff val="40000"/>
                  </a:schemeClr>
                </a:outerShdw>
              </a:effectLst>
              <a:latin typeface="隶书" panose="02010509060101010101" pitchFamily="49" charset="-122"/>
              <a:ea typeface="隶书" panose="02010509060101010101" pitchFamily="49" charset="-122"/>
            </a:endParaRPr>
          </a:p>
        </p:txBody>
      </p:sp>
      <p:sp>
        <p:nvSpPr>
          <p:cNvPr id="41" name="TextBox 41">
            <a:extLst>
              <a:ext uri="{FF2B5EF4-FFF2-40B4-BE49-F238E27FC236}">
                <a16:creationId xmlns:a16="http://schemas.microsoft.com/office/drawing/2014/main" xmlns="" id="{8F85B838-0AA5-4D6C-973D-6526F547C9C4}"/>
              </a:ext>
            </a:extLst>
          </p:cNvPr>
          <p:cNvSpPr txBox="1"/>
          <p:nvPr/>
        </p:nvSpPr>
        <p:spPr>
          <a:xfrm>
            <a:off x="5303676" y="5855902"/>
            <a:ext cx="336948" cy="519758"/>
          </a:xfrm>
          <a:prstGeom prst="rect">
            <a:avLst/>
          </a:prstGeom>
          <a:noFill/>
        </p:spPr>
        <p:txBody>
          <a:bodyPr wrap="square" rtlCol="0">
            <a:spAutoFit/>
          </a:bodyPr>
          <a:lstStyle/>
          <a:p>
            <a:pPr>
              <a:lnSpc>
                <a:spcPct val="130000"/>
              </a:lnSpc>
            </a:pPr>
            <a:r>
              <a:rPr lang="en-US" altLang="zh-CN" sz="2400">
                <a:solidFill>
                  <a:schemeClr val="tx1">
                    <a:lumMod val="50000"/>
                  </a:schemeClr>
                </a:solidFill>
                <a:latin typeface="+mj-lt"/>
                <a:ea typeface="华文隶书" panose="02010800040101010101" pitchFamily="2" charset="-122"/>
              </a:rPr>
              <a:t>0</a:t>
            </a:r>
            <a:endParaRPr lang="zh-CN" altLang="en-US" sz="2400">
              <a:solidFill>
                <a:schemeClr val="tx1">
                  <a:lumMod val="50000"/>
                </a:schemeClr>
              </a:solidFill>
              <a:latin typeface="+mj-lt"/>
              <a:ea typeface="华文隶书" panose="02010800040101010101" pitchFamily="2" charset="-122"/>
            </a:endParaRPr>
          </a:p>
        </p:txBody>
      </p:sp>
      <p:sp>
        <p:nvSpPr>
          <p:cNvPr id="42" name="TextBox 42">
            <a:extLst>
              <a:ext uri="{FF2B5EF4-FFF2-40B4-BE49-F238E27FC236}">
                <a16:creationId xmlns:a16="http://schemas.microsoft.com/office/drawing/2014/main" xmlns="" id="{C99C45B1-C85C-4D7D-B636-AAB4455F0B8E}"/>
              </a:ext>
            </a:extLst>
          </p:cNvPr>
          <p:cNvSpPr txBox="1"/>
          <p:nvPr/>
        </p:nvSpPr>
        <p:spPr>
          <a:xfrm>
            <a:off x="5821299" y="5847221"/>
            <a:ext cx="336948" cy="519758"/>
          </a:xfrm>
          <a:prstGeom prst="rect">
            <a:avLst/>
          </a:prstGeom>
          <a:noFill/>
        </p:spPr>
        <p:txBody>
          <a:bodyPr wrap="square" rtlCol="0">
            <a:spAutoFit/>
          </a:bodyPr>
          <a:lstStyle/>
          <a:p>
            <a:pPr>
              <a:lnSpc>
                <a:spcPct val="130000"/>
              </a:lnSpc>
            </a:pPr>
            <a:r>
              <a:rPr lang="en-US" altLang="zh-CN" sz="2400">
                <a:solidFill>
                  <a:schemeClr val="tx1">
                    <a:lumMod val="50000"/>
                  </a:schemeClr>
                </a:solidFill>
                <a:latin typeface="+mj-lt"/>
                <a:ea typeface="华文隶书" panose="02010800040101010101" pitchFamily="2" charset="-122"/>
              </a:rPr>
              <a:t>1</a:t>
            </a:r>
            <a:endParaRPr lang="zh-CN" altLang="en-US" sz="2400">
              <a:solidFill>
                <a:schemeClr val="tx1">
                  <a:lumMod val="50000"/>
                </a:schemeClr>
              </a:solidFill>
              <a:latin typeface="+mj-lt"/>
              <a:ea typeface="华文隶书" panose="02010800040101010101" pitchFamily="2" charset="-122"/>
            </a:endParaRPr>
          </a:p>
        </p:txBody>
      </p:sp>
      <p:sp>
        <p:nvSpPr>
          <p:cNvPr id="43" name="TextBox 43">
            <a:extLst>
              <a:ext uri="{FF2B5EF4-FFF2-40B4-BE49-F238E27FC236}">
                <a16:creationId xmlns:a16="http://schemas.microsoft.com/office/drawing/2014/main" xmlns="" id="{8630C3F5-07AA-41C6-B84B-A0A09CA241BD}"/>
              </a:ext>
            </a:extLst>
          </p:cNvPr>
          <p:cNvSpPr txBox="1"/>
          <p:nvPr/>
        </p:nvSpPr>
        <p:spPr>
          <a:xfrm>
            <a:off x="6935327" y="5838540"/>
            <a:ext cx="336948" cy="519758"/>
          </a:xfrm>
          <a:prstGeom prst="rect">
            <a:avLst/>
          </a:prstGeom>
          <a:noFill/>
        </p:spPr>
        <p:txBody>
          <a:bodyPr wrap="square" rtlCol="0">
            <a:spAutoFit/>
          </a:bodyPr>
          <a:lstStyle/>
          <a:p>
            <a:pPr>
              <a:lnSpc>
                <a:spcPct val="130000"/>
              </a:lnSpc>
            </a:pPr>
            <a:r>
              <a:rPr lang="en-US" altLang="zh-CN" sz="2400">
                <a:solidFill>
                  <a:schemeClr val="tx1">
                    <a:lumMod val="50000"/>
                  </a:schemeClr>
                </a:solidFill>
                <a:latin typeface="+mj-lt"/>
                <a:ea typeface="华文隶书" panose="02010800040101010101" pitchFamily="2" charset="-122"/>
              </a:rPr>
              <a:t>3</a:t>
            </a:r>
            <a:endParaRPr lang="zh-CN" altLang="en-US" sz="2400">
              <a:solidFill>
                <a:schemeClr val="tx1">
                  <a:lumMod val="50000"/>
                </a:schemeClr>
              </a:solidFill>
              <a:latin typeface="+mj-lt"/>
              <a:ea typeface="华文隶书" panose="02010800040101010101" pitchFamily="2" charset="-122"/>
            </a:endParaRPr>
          </a:p>
        </p:txBody>
      </p:sp>
      <p:sp>
        <p:nvSpPr>
          <p:cNvPr id="44" name="TextBox 44">
            <a:extLst>
              <a:ext uri="{FF2B5EF4-FFF2-40B4-BE49-F238E27FC236}">
                <a16:creationId xmlns:a16="http://schemas.microsoft.com/office/drawing/2014/main" xmlns="" id="{79509D45-34E4-4DC7-A1A3-6E5AA5520145}"/>
              </a:ext>
            </a:extLst>
          </p:cNvPr>
          <p:cNvSpPr txBox="1"/>
          <p:nvPr/>
        </p:nvSpPr>
        <p:spPr>
          <a:xfrm>
            <a:off x="9466272" y="5829859"/>
            <a:ext cx="797572" cy="572464"/>
          </a:xfrm>
          <a:prstGeom prst="rect">
            <a:avLst/>
          </a:prstGeom>
          <a:noFill/>
        </p:spPr>
        <p:txBody>
          <a:bodyPr wrap="square" rtlCol="0">
            <a:spAutoFit/>
          </a:bodyPr>
          <a:lstStyle/>
          <a:p>
            <a:pPr>
              <a:lnSpc>
                <a:spcPct val="130000"/>
              </a:lnSpc>
            </a:pPr>
            <a:r>
              <a:rPr lang="en-US" altLang="zh-CN" sz="2400">
                <a:solidFill>
                  <a:schemeClr val="tx1">
                    <a:lumMod val="50000"/>
                  </a:schemeClr>
                </a:solidFill>
                <a:latin typeface="+mj-lt"/>
                <a:ea typeface="华文隶书" panose="02010800040101010101" pitchFamily="2" charset="-122"/>
              </a:rPr>
              <a:t>7.5</a:t>
            </a:r>
            <a:endParaRPr lang="zh-CN" altLang="en-US" sz="2400">
              <a:solidFill>
                <a:schemeClr val="tx1">
                  <a:lumMod val="50000"/>
                </a:schemeClr>
              </a:solidFill>
              <a:latin typeface="+mj-lt"/>
              <a:ea typeface="华文隶书" panose="02010800040101010101" pitchFamily="2" charset="-122"/>
            </a:endParaRPr>
          </a:p>
        </p:txBody>
      </p:sp>
      <p:sp>
        <p:nvSpPr>
          <p:cNvPr id="45" name="TextBox 45">
            <a:extLst>
              <a:ext uri="{FF2B5EF4-FFF2-40B4-BE49-F238E27FC236}">
                <a16:creationId xmlns:a16="http://schemas.microsoft.com/office/drawing/2014/main" xmlns="" id="{772729EA-104F-4668-9C06-09FDCB71314D}"/>
              </a:ext>
            </a:extLst>
          </p:cNvPr>
          <p:cNvSpPr txBox="1"/>
          <p:nvPr/>
        </p:nvSpPr>
        <p:spPr>
          <a:xfrm>
            <a:off x="3608251" y="5828171"/>
            <a:ext cx="522994" cy="572464"/>
          </a:xfrm>
          <a:prstGeom prst="rect">
            <a:avLst/>
          </a:prstGeom>
          <a:noFill/>
        </p:spPr>
        <p:txBody>
          <a:bodyPr wrap="square" rtlCol="0">
            <a:spAutoFit/>
          </a:bodyPr>
          <a:lstStyle/>
          <a:p>
            <a:pPr>
              <a:lnSpc>
                <a:spcPct val="130000"/>
              </a:lnSpc>
            </a:pPr>
            <a:r>
              <a:rPr lang="en-US" altLang="zh-CN" sz="2400">
                <a:solidFill>
                  <a:schemeClr val="tx1">
                    <a:lumMod val="50000"/>
                  </a:schemeClr>
                </a:solidFill>
                <a:latin typeface="+mj-lt"/>
                <a:ea typeface="华文隶书" panose="02010800040101010101" pitchFamily="2" charset="-122"/>
              </a:rPr>
              <a:t>-3</a:t>
            </a:r>
            <a:endParaRPr lang="zh-CN" altLang="en-US" sz="2400">
              <a:solidFill>
                <a:schemeClr val="tx1">
                  <a:lumMod val="50000"/>
                </a:schemeClr>
              </a:solidFill>
              <a:latin typeface="+mj-lt"/>
              <a:ea typeface="华文隶书" panose="02010800040101010101" pitchFamily="2" charset="-122"/>
            </a:endParaRPr>
          </a:p>
        </p:txBody>
      </p:sp>
      <p:sp>
        <p:nvSpPr>
          <p:cNvPr id="46" name="TextBox 46">
            <a:extLst>
              <a:ext uri="{FF2B5EF4-FFF2-40B4-BE49-F238E27FC236}">
                <a16:creationId xmlns:a16="http://schemas.microsoft.com/office/drawing/2014/main" xmlns="" id="{A0874192-8A27-4843-8A17-C930BCD7F672}"/>
              </a:ext>
            </a:extLst>
          </p:cNvPr>
          <p:cNvSpPr txBox="1"/>
          <p:nvPr/>
        </p:nvSpPr>
        <p:spPr>
          <a:xfrm>
            <a:off x="2055043" y="5826483"/>
            <a:ext cx="782451" cy="572464"/>
          </a:xfrm>
          <a:prstGeom prst="rect">
            <a:avLst/>
          </a:prstGeom>
          <a:noFill/>
        </p:spPr>
        <p:txBody>
          <a:bodyPr wrap="square" rtlCol="0">
            <a:spAutoFit/>
          </a:bodyPr>
          <a:lstStyle/>
          <a:p>
            <a:pPr>
              <a:lnSpc>
                <a:spcPct val="130000"/>
              </a:lnSpc>
            </a:pPr>
            <a:r>
              <a:rPr lang="en-US" altLang="zh-CN" sz="2400">
                <a:solidFill>
                  <a:schemeClr val="tx1">
                    <a:lumMod val="50000"/>
                  </a:schemeClr>
                </a:solidFill>
                <a:latin typeface="+mj-lt"/>
                <a:ea typeface="华文隶书" panose="02010800040101010101" pitchFamily="2" charset="-122"/>
              </a:rPr>
              <a:t>-4.8</a:t>
            </a:r>
            <a:endParaRPr lang="zh-CN" altLang="en-US" sz="2400">
              <a:solidFill>
                <a:schemeClr val="tx1">
                  <a:lumMod val="50000"/>
                </a:schemeClr>
              </a:solidFill>
              <a:latin typeface="+mj-lt"/>
              <a:ea typeface="华文隶书" panose="02010800040101010101" pitchFamily="2" charset="-122"/>
            </a:endParaRPr>
          </a:p>
        </p:txBody>
      </p:sp>
      <p:sp>
        <p:nvSpPr>
          <p:cNvPr id="47" name="文本框 46">
            <a:extLst>
              <a:ext uri="{FF2B5EF4-FFF2-40B4-BE49-F238E27FC236}">
                <a16:creationId xmlns:a16="http://schemas.microsoft.com/office/drawing/2014/main" xmlns="" id="{8039001C-BA8E-417A-B82F-D93622D6AABF}"/>
              </a:ext>
            </a:extLst>
          </p:cNvPr>
          <p:cNvSpPr txBox="1">
            <a:spLocks noChangeArrowheads="1"/>
          </p:cNvSpPr>
          <p:nvPr/>
        </p:nvSpPr>
        <p:spPr bwMode="auto">
          <a:xfrm>
            <a:off x="275183" y="2576787"/>
            <a:ext cx="11676430" cy="1152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2800">
                <a:latin typeface="隶书" panose="02010509060101010101" pitchFamily="49" charset="-122"/>
                <a:ea typeface="隶书" panose="02010509060101010101" pitchFamily="49" charset="-122"/>
              </a:rPr>
              <a:t>    为了使表达更清楚，我们规定向东为正，把点汽车站牌左右两边的数分别用负数和正数表示</a:t>
            </a:r>
            <a:r>
              <a:rPr lang="en-US" altLang="zh-CN" sz="2800">
                <a:latin typeface="隶书" panose="02010509060101010101" pitchFamily="49" charset="-122"/>
                <a:ea typeface="隶书" panose="02010509060101010101" pitchFamily="49" charset="-122"/>
              </a:rPr>
              <a:t>.</a:t>
            </a:r>
          </a:p>
        </p:txBody>
      </p:sp>
      <p:sp>
        <p:nvSpPr>
          <p:cNvPr id="48" name="文本框 47">
            <a:extLst>
              <a:ext uri="{FF2B5EF4-FFF2-40B4-BE49-F238E27FC236}">
                <a16:creationId xmlns:a16="http://schemas.microsoft.com/office/drawing/2014/main" xmlns="" id="{2511E0FD-3509-4E19-885A-799CAE660BEB}"/>
              </a:ext>
            </a:extLst>
          </p:cNvPr>
          <p:cNvSpPr txBox="1">
            <a:spLocks noChangeArrowheads="1"/>
          </p:cNvSpPr>
          <p:nvPr/>
        </p:nvSpPr>
        <p:spPr bwMode="auto">
          <a:xfrm>
            <a:off x="4032256" y="3172366"/>
            <a:ext cx="82638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我们把正数、</a:t>
            </a:r>
            <a:r>
              <a:rPr lang="en-US" altLang="zh-CN" sz="2800">
                <a:solidFill>
                  <a:srgbClr val="FF0000"/>
                </a:solidFill>
                <a:latin typeface="隶书" panose="02010509060101010101" pitchFamily="49" charset="-122"/>
                <a:ea typeface="隶书" panose="02010509060101010101" pitchFamily="49" charset="-122"/>
              </a:rPr>
              <a:t>0</a:t>
            </a:r>
            <a:r>
              <a:rPr lang="zh-CN" altLang="en-US" sz="2800">
                <a:solidFill>
                  <a:srgbClr val="FF0000"/>
                </a:solidFill>
                <a:latin typeface="隶书" panose="02010509060101010101" pitchFamily="49" charset="-122"/>
                <a:ea typeface="隶书" panose="02010509060101010101" pitchFamily="49" charset="-122"/>
              </a:rPr>
              <a:t>和负数用一条直线上的点表示出来</a:t>
            </a:r>
            <a:r>
              <a:rPr lang="en-US" altLang="zh-CN" sz="2800">
                <a:solidFill>
                  <a:srgbClr val="FF0000"/>
                </a:solidFill>
                <a:latin typeface="隶书" panose="02010509060101010101" pitchFamily="49" charset="-122"/>
                <a:ea typeface="隶书" panose="02010509060101010101" pitchFamily="49" charset="-122"/>
              </a:rPr>
              <a:t>.</a:t>
            </a:r>
          </a:p>
        </p:txBody>
      </p:sp>
    </p:spTree>
    <p:extLst>
      <p:ext uri="{BB962C8B-B14F-4D97-AF65-F5344CB8AC3E}">
        <p14:creationId xmlns:p14="http://schemas.microsoft.com/office/powerpoint/2010/main" val="353422733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xit" presetSubtype="0" fill="hold" nodeType="clickEffect">
                                  <p:stCondLst>
                                    <p:cond delay="0"/>
                                  </p:stCondLst>
                                  <p:childTnLst>
                                    <p:set>
                                      <p:cBhvr>
                                        <p:cTn id="11" dur="1" fill="hold">
                                          <p:stCondLst>
                                            <p:cond delay="0"/>
                                          </p:stCondLst>
                                        </p:cTn>
                                        <p:tgtEl>
                                          <p:spTgt spid="21"/>
                                        </p:tgtEl>
                                        <p:attrNameLst>
                                          <p:attrName>style.visibility</p:attrName>
                                        </p:attrNameLst>
                                      </p:cBhvr>
                                      <p:to>
                                        <p:strVal val="hidden"/>
                                      </p:to>
                                    </p:set>
                                  </p:childTnLst>
                                </p:cTn>
                              </p:par>
                              <p:par>
                                <p:cTn id="12" presetID="1" presetClass="exit" presetSubtype="0" fill="hold" nodeType="withEffect">
                                  <p:stCondLst>
                                    <p:cond delay="0"/>
                                  </p:stCondLst>
                                  <p:childTnLst>
                                    <p:set>
                                      <p:cBhvr>
                                        <p:cTn id="13" dur="1" fill="hold">
                                          <p:stCondLst>
                                            <p:cond delay="0"/>
                                          </p:stCondLst>
                                        </p:cTn>
                                        <p:tgtEl>
                                          <p:spTgt spid="22"/>
                                        </p:tgtEl>
                                        <p:attrNameLst>
                                          <p:attrName>style.visibility</p:attrName>
                                        </p:attrNameLst>
                                      </p:cBhvr>
                                      <p:to>
                                        <p:strVal val="hidden"/>
                                      </p:to>
                                    </p:set>
                                  </p:childTnLst>
                                </p:cTn>
                              </p:par>
                              <p:par>
                                <p:cTn id="14" presetID="1" presetClass="exit" presetSubtype="0" fill="hold" nodeType="withEffect">
                                  <p:stCondLst>
                                    <p:cond delay="0"/>
                                  </p:stCondLst>
                                  <p:childTnLst>
                                    <p:set>
                                      <p:cBhvr>
                                        <p:cTn id="15" dur="1" fill="hold">
                                          <p:stCondLst>
                                            <p:cond delay="0"/>
                                          </p:stCondLst>
                                        </p:cTn>
                                        <p:tgtEl>
                                          <p:spTgt spid="26"/>
                                        </p:tgtEl>
                                        <p:attrNameLst>
                                          <p:attrName>style.visibility</p:attrName>
                                        </p:attrNameLst>
                                      </p:cBhvr>
                                      <p:to>
                                        <p:strVal val="hidden"/>
                                      </p:to>
                                    </p:set>
                                  </p:childTnLst>
                                </p:cTn>
                              </p:par>
                              <p:par>
                                <p:cTn id="16" presetID="1" presetClass="exit" presetSubtype="0" fill="hold" nodeType="withEffect">
                                  <p:stCondLst>
                                    <p:cond delay="0"/>
                                  </p:stCondLst>
                                  <p:childTnLst>
                                    <p:set>
                                      <p:cBhvr>
                                        <p:cTn id="17" dur="1" fill="hold">
                                          <p:stCondLst>
                                            <p:cond delay="0"/>
                                          </p:stCondLst>
                                        </p:cTn>
                                        <p:tgtEl>
                                          <p:spTgt spid="27"/>
                                        </p:tgtEl>
                                        <p:attrNameLst>
                                          <p:attrName>style.visibility</p:attrName>
                                        </p:attrNameLst>
                                      </p:cBhvr>
                                      <p:to>
                                        <p:strVal val="hidden"/>
                                      </p:to>
                                    </p:set>
                                  </p:childTnLst>
                                </p:cTn>
                              </p:par>
                              <p:par>
                                <p:cTn id="18" presetID="1" presetClass="exit" presetSubtype="0" fill="hold" grpId="0" nodeType="withEffect">
                                  <p:stCondLst>
                                    <p:cond delay="0"/>
                                  </p:stCondLst>
                                  <p:childTnLst>
                                    <p:set>
                                      <p:cBhvr>
                                        <p:cTn id="19" dur="1" fill="hold">
                                          <p:stCondLst>
                                            <p:cond delay="0"/>
                                          </p:stCondLst>
                                        </p:cTn>
                                        <p:tgtEl>
                                          <p:spTgt spid="28"/>
                                        </p:tgtEl>
                                        <p:attrNameLst>
                                          <p:attrName>style.visibility</p:attrName>
                                        </p:attrNameLst>
                                      </p:cBhvr>
                                      <p:to>
                                        <p:strVal val="hidden"/>
                                      </p:to>
                                    </p:set>
                                  </p:childTnLst>
                                </p:cTn>
                              </p:par>
                              <p:par>
                                <p:cTn id="20" presetID="1" presetClass="exit" presetSubtype="0" fill="hold" nodeType="withEffect">
                                  <p:stCondLst>
                                    <p:cond delay="0"/>
                                  </p:stCondLst>
                                  <p:childTnLst>
                                    <p:set>
                                      <p:cBhvr>
                                        <p:cTn id="21" dur="1" fill="hold">
                                          <p:stCondLst>
                                            <p:cond delay="0"/>
                                          </p:stCondLst>
                                        </p:cTn>
                                        <p:tgtEl>
                                          <p:spTgt spid="31"/>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32"/>
                                        </p:tgtEl>
                                        <p:attrNameLst>
                                          <p:attrName>style.visibility</p:attrName>
                                        </p:attrNameLst>
                                      </p:cBhvr>
                                      <p:to>
                                        <p:strVal val="hidden"/>
                                      </p:to>
                                    </p:set>
                                  </p:childTnLst>
                                </p:cTn>
                              </p:par>
                              <p:par>
                                <p:cTn id="24" presetID="1" presetClass="exit" presetSubtype="0" fill="hold" nodeType="withEffect">
                                  <p:stCondLst>
                                    <p:cond delay="0"/>
                                  </p:stCondLst>
                                  <p:childTnLst>
                                    <p:set>
                                      <p:cBhvr>
                                        <p:cTn id="25" dur="1" fill="hold">
                                          <p:stCondLst>
                                            <p:cond delay="0"/>
                                          </p:stCondLst>
                                        </p:cTn>
                                        <p:tgtEl>
                                          <p:spTgt spid="34"/>
                                        </p:tgtEl>
                                        <p:attrNameLst>
                                          <p:attrName>style.visibility</p:attrName>
                                        </p:attrNameLst>
                                      </p:cBhvr>
                                      <p:to>
                                        <p:strVal val="hidden"/>
                                      </p:to>
                                    </p:set>
                                  </p:childTnLst>
                                </p:cTn>
                              </p:par>
                              <p:par>
                                <p:cTn id="26" presetID="1" presetClass="exit" presetSubtype="0" fill="hold" nodeType="withEffect">
                                  <p:stCondLst>
                                    <p:cond delay="0"/>
                                  </p:stCondLst>
                                  <p:childTnLst>
                                    <p:set>
                                      <p:cBhvr>
                                        <p:cTn id="27" dur="1" fill="hold">
                                          <p:stCondLst>
                                            <p:cond delay="0"/>
                                          </p:stCondLst>
                                        </p:cTn>
                                        <p:tgtEl>
                                          <p:spTgt spid="35"/>
                                        </p:tgtEl>
                                        <p:attrNameLst>
                                          <p:attrName>style.visibility</p:attrName>
                                        </p:attrNameLst>
                                      </p:cBhvr>
                                      <p:to>
                                        <p:strVal val="hidden"/>
                                      </p:to>
                                    </p:set>
                                  </p:childTnLst>
                                </p:cTn>
                              </p:par>
                              <p:par>
                                <p:cTn id="28" presetID="1" presetClass="exit" presetSubtype="0" fill="hold" grpId="0" nodeType="withEffect">
                                  <p:stCondLst>
                                    <p:cond delay="0"/>
                                  </p:stCondLst>
                                  <p:childTnLst>
                                    <p:set>
                                      <p:cBhvr>
                                        <p:cTn id="29" dur="1" fill="hold">
                                          <p:stCondLst>
                                            <p:cond delay="0"/>
                                          </p:stCondLst>
                                        </p:cTn>
                                        <p:tgtEl>
                                          <p:spTgt spid="36"/>
                                        </p:tgtEl>
                                        <p:attrNameLst>
                                          <p:attrName>style.visibility</p:attrName>
                                        </p:attrNameLst>
                                      </p:cBhvr>
                                      <p:to>
                                        <p:strVal val="hidden"/>
                                      </p:to>
                                    </p:set>
                                  </p:childTnLst>
                                </p:cTn>
                              </p:par>
                              <p:par>
                                <p:cTn id="30" presetID="1" presetClass="exit" presetSubtype="0" fill="hold" nodeType="withEffect">
                                  <p:stCondLst>
                                    <p:cond delay="0"/>
                                  </p:stCondLst>
                                  <p:childTnLst>
                                    <p:set>
                                      <p:cBhvr>
                                        <p:cTn id="31" dur="1" fill="hold">
                                          <p:stCondLst>
                                            <p:cond delay="0"/>
                                          </p:stCondLst>
                                        </p:cTn>
                                        <p:tgtEl>
                                          <p:spTgt spid="29"/>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30"/>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25"/>
                                        </p:tgtEl>
                                        <p:attrNameLst>
                                          <p:attrName>style.visibility</p:attrName>
                                        </p:attrNameLst>
                                      </p:cBhvr>
                                      <p:to>
                                        <p:strVal val="hidden"/>
                                      </p:to>
                                    </p:set>
                                  </p:childTnLst>
                                </p:cTn>
                              </p:par>
                              <p:par>
                                <p:cTn id="36" presetID="1" presetClass="exit" presetSubtype="0" fill="hold" nodeType="withEffect">
                                  <p:stCondLst>
                                    <p:cond delay="0"/>
                                  </p:stCondLst>
                                  <p:childTnLst>
                                    <p:set>
                                      <p:cBhvr>
                                        <p:cTn id="37" dur="1" fill="hold">
                                          <p:stCondLst>
                                            <p:cond delay="0"/>
                                          </p:stCondLst>
                                        </p:cTn>
                                        <p:tgtEl>
                                          <p:spTgt spid="20"/>
                                        </p:tgtEl>
                                        <p:attrNameLst>
                                          <p:attrName>style.visibility</p:attrName>
                                        </p:attrNameLst>
                                      </p:cBhvr>
                                      <p:to>
                                        <p:strVal val="hidden"/>
                                      </p:to>
                                    </p:set>
                                  </p:childTnLst>
                                </p:cTn>
                              </p:par>
                              <p:par>
                                <p:cTn id="38" presetID="1" presetClass="exit"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hidden"/>
                                      </p:to>
                                    </p:set>
                                  </p:childTnLst>
                                </p:cTn>
                              </p:par>
                              <p:par>
                                <p:cTn id="40" presetID="1" presetClass="exit"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19"/>
                                        </p:tgtEl>
                                        <p:attrNameLst>
                                          <p:attrName>style.visibility</p:attrName>
                                        </p:attrNameLst>
                                      </p:cBhvr>
                                      <p:to>
                                        <p:strVal val="hidden"/>
                                      </p:to>
                                    </p:set>
                                  </p:childTnLst>
                                </p:cTn>
                              </p:par>
                              <p:par>
                                <p:cTn id="44" presetID="1" presetClass="exit" presetSubtype="0" fill="hold" nodeType="withEffect">
                                  <p:stCondLst>
                                    <p:cond delay="0"/>
                                  </p:stCondLst>
                                  <p:childTnLst>
                                    <p:set>
                                      <p:cBhvr>
                                        <p:cTn id="45" dur="1" fill="hold">
                                          <p:stCondLst>
                                            <p:cond delay="0"/>
                                          </p:stCondLst>
                                        </p:cTn>
                                        <p:tgtEl>
                                          <p:spTgt spid="24"/>
                                        </p:tgtEl>
                                        <p:attrNameLst>
                                          <p:attrName>style.visibility</p:attrName>
                                        </p:attrNameLst>
                                      </p:cBhvr>
                                      <p:to>
                                        <p:strVal val="hidden"/>
                                      </p:to>
                                    </p:set>
                                  </p:childTnLst>
                                </p:cTn>
                              </p:par>
                            </p:childTnLst>
                          </p:cTn>
                        </p:par>
                      </p:childTnLst>
                    </p:cTn>
                  </p:par>
                  <p:par>
                    <p:cTn id="46" fill="hold" nodeType="clickPar">
                      <p:stCondLst>
                        <p:cond delay="indefinite"/>
                      </p:stCondLst>
                      <p:childTnLst>
                        <p:par>
                          <p:cTn id="47" fill="hold" nodeType="afterGroup">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fade">
                                      <p:cBhvr>
                                        <p:cTn id="55" dur="500"/>
                                        <p:tgtEl>
                                          <p:spTgt spid="42"/>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fade">
                                      <p:cBhvr>
                                        <p:cTn id="60" dur="500"/>
                                        <p:tgtEl>
                                          <p:spTgt spid="43"/>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childTnLst>
                          </p:cTn>
                        </p:par>
                      </p:childTnLst>
                    </p:cTn>
                  </p:par>
                  <p:par>
                    <p:cTn id="66" fill="hold" nodeType="clickPar">
                      <p:stCondLst>
                        <p:cond delay="indefinite"/>
                      </p:stCondLst>
                      <p:childTnLst>
                        <p:par>
                          <p:cTn id="67" fill="hold" nodeType="afterGroup">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45"/>
                                        </p:tgtEl>
                                        <p:attrNameLst>
                                          <p:attrName>style.visibility</p:attrName>
                                        </p:attrNameLst>
                                      </p:cBhvr>
                                      <p:to>
                                        <p:strVal val="visible"/>
                                      </p:to>
                                    </p:set>
                                    <p:animEffect transition="in" filter="fade">
                                      <p:cBhvr>
                                        <p:cTn id="70" dur="500"/>
                                        <p:tgtEl>
                                          <p:spTgt spid="45"/>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46"/>
                                        </p:tgtEl>
                                        <p:attrNameLst>
                                          <p:attrName>style.visibility</p:attrName>
                                        </p:attrNameLst>
                                      </p:cBhvr>
                                      <p:to>
                                        <p:strVal val="visible"/>
                                      </p:to>
                                    </p:set>
                                    <p:animEffect transition="in" filter="fade">
                                      <p:cBhvr>
                                        <p:cTn id="75" dur="500"/>
                                        <p:tgtEl>
                                          <p:spTgt spid="46"/>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48"/>
                                        </p:tgtEl>
                                        <p:attrNameLst>
                                          <p:attrName>style.visibility</p:attrName>
                                        </p:attrNameLst>
                                      </p:cBhvr>
                                      <p:to>
                                        <p:strVal val="visible"/>
                                      </p:to>
                                    </p:set>
                                    <p:anim calcmode="lin" valueType="num">
                                      <p:cBhvr>
                                        <p:cTn id="80" dur="500" fill="hold"/>
                                        <p:tgtEl>
                                          <p:spTgt spid="48"/>
                                        </p:tgtEl>
                                        <p:attrNameLst>
                                          <p:attrName>ppt_x</p:attrName>
                                        </p:attrNameLst>
                                      </p:cBhvr>
                                      <p:tavLst>
                                        <p:tav tm="0">
                                          <p:val>
                                            <p:strVal val="#ppt_x"/>
                                          </p:val>
                                        </p:tav>
                                        <p:tav tm="100000">
                                          <p:val>
                                            <p:strVal val="#ppt_x"/>
                                          </p:val>
                                        </p:tav>
                                      </p:tavLst>
                                    </p:anim>
                                    <p:anim calcmode="lin" valueType="num">
                                      <p:cBhvr>
                                        <p:cTn id="81"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8" grpId="0"/>
      <p:bldP spid="33" grpId="0"/>
      <p:bldP spid="36" grpId="0"/>
      <p:bldP spid="41" grpId="0"/>
      <p:bldP spid="42" grpId="0"/>
      <p:bldP spid="43" grpId="0"/>
      <p:bldP spid="44" grpId="0"/>
      <p:bldP spid="45" grpId="0"/>
      <p:bldP spid="46" grpId="0"/>
      <p:bldP spid="47" grpId="0"/>
      <p:bldP spid="48"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7" name="图片 46">
            <a:extLst>
              <a:ext uri="{FF2B5EF4-FFF2-40B4-BE49-F238E27FC236}">
                <a16:creationId xmlns:a16="http://schemas.microsoft.com/office/drawing/2014/main" xmlns="" id="{8B12430A-DF7C-4AFB-85F8-D73CD30B057F}"/>
              </a:ext>
            </a:extLst>
          </p:cNvPr>
          <p:cNvPicPr>
            <a:picLocks noChangeAspect="1"/>
          </p:cNvPicPr>
          <p:nvPr/>
        </p:nvPicPr>
        <p:blipFill>
          <a:blip r:embed="rId2"/>
          <a:stretch>
            <a:fillRect/>
          </a:stretch>
        </p:blipFill>
        <p:spPr>
          <a:xfrm>
            <a:off x="1645534" y="2276872"/>
            <a:ext cx="8900931" cy="2584928"/>
          </a:xfrm>
          <a:prstGeom prst="rect">
            <a:avLst/>
          </a:prstGeom>
        </p:spPr>
      </p:pic>
      <p:sp>
        <p:nvSpPr>
          <p:cNvPr id="49" name="文本框 48">
            <a:extLst>
              <a:ext uri="{FF2B5EF4-FFF2-40B4-BE49-F238E27FC236}">
                <a16:creationId xmlns:a16="http://schemas.microsoft.com/office/drawing/2014/main" xmlns="" id="{935A9173-BAFD-4FFB-8BD8-8F8124702CF7}"/>
              </a:ext>
            </a:extLst>
          </p:cNvPr>
          <p:cNvSpPr txBox="1"/>
          <p:nvPr/>
        </p:nvSpPr>
        <p:spPr>
          <a:xfrm>
            <a:off x="335360" y="1052736"/>
            <a:ext cx="8568952" cy="573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zh-CN" altLang="en-US"/>
              <a:t>此时，</a:t>
            </a:r>
            <a:r>
              <a:rPr lang="en-US" altLang="zh-CN"/>
              <a:t>-4.8</a:t>
            </a:r>
            <a:r>
              <a:rPr lang="zh-CN" altLang="en-US"/>
              <a:t>表示位于汽车站牌西侧</a:t>
            </a:r>
            <a:r>
              <a:rPr lang="en-US" altLang="zh-CN"/>
              <a:t>4.8m</a:t>
            </a:r>
            <a:r>
              <a:rPr lang="zh-CN" altLang="en-US"/>
              <a:t>处的电线杆</a:t>
            </a:r>
            <a:r>
              <a:rPr lang="en-US" altLang="zh-CN"/>
              <a:t>.</a:t>
            </a:r>
            <a:endParaRPr lang="zh-CN" altLang="en-US"/>
          </a:p>
        </p:txBody>
      </p:sp>
      <p:sp>
        <p:nvSpPr>
          <p:cNvPr id="52" name="思想气泡: 云 51">
            <a:extLst>
              <a:ext uri="{FF2B5EF4-FFF2-40B4-BE49-F238E27FC236}">
                <a16:creationId xmlns:a16="http://schemas.microsoft.com/office/drawing/2014/main" xmlns="" id="{FD71B0FB-AEE6-4DBA-B445-6EA03C44C3FE}"/>
              </a:ext>
            </a:extLst>
          </p:cNvPr>
          <p:cNvSpPr/>
          <p:nvPr/>
        </p:nvSpPr>
        <p:spPr>
          <a:xfrm>
            <a:off x="7270260" y="4725144"/>
            <a:ext cx="4298347" cy="1584176"/>
          </a:xfrm>
          <a:prstGeom prst="cloudCallout">
            <a:avLst>
              <a:gd name="adj1" fmla="val -68417"/>
              <a:gd name="adj2" fmla="val -50651"/>
            </a:avLst>
          </a:prstGeom>
          <a:solidFill>
            <a:schemeClr val="tx2">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kern="100">
                <a:solidFill>
                  <a:schemeClr val="tx1"/>
                </a:solidFill>
                <a:effectLst/>
                <a:latin typeface="隶书" panose="02010509060101010101" pitchFamily="49" charset="-122"/>
                <a:ea typeface="隶书" panose="02010509060101010101" pitchFamily="49" charset="-122"/>
              </a:rPr>
              <a:t>你能说说图中其他数的实际意义吗？</a:t>
            </a:r>
          </a:p>
          <a:p>
            <a:pPr algn="ctr"/>
            <a:endParaRPr lang="zh-CN" altLang="en-US" sz="2400">
              <a:solidFill>
                <a:schemeClr val="tx1"/>
              </a:solidFill>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28311396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a:extLst>
              <a:ext uri="{FF2B5EF4-FFF2-40B4-BE49-F238E27FC236}">
                <a16:creationId xmlns:a16="http://schemas.microsoft.com/office/drawing/2014/main" xmlns="" id="{1FE1AD89-56AC-4FDE-9C81-98FC5AF75CB6}"/>
              </a:ext>
            </a:extLst>
          </p:cNvPr>
          <p:cNvSpPr txBox="1"/>
          <p:nvPr/>
        </p:nvSpPr>
        <p:spPr>
          <a:xfrm>
            <a:off x="263352" y="829335"/>
            <a:ext cx="1180931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pPr>
              <a:lnSpc>
                <a:spcPct val="100000"/>
              </a:lnSpc>
            </a:pPr>
            <a:r>
              <a:rPr lang="zh-CN" altLang="en-US"/>
              <a:t>    一般地，在数学中人们用画图的方式把数“</a:t>
            </a:r>
            <a:r>
              <a:rPr lang="zh-CN" altLang="en-US">
                <a:solidFill>
                  <a:srgbClr val="0000FF"/>
                </a:solidFill>
              </a:rPr>
              <a:t>直观化</a:t>
            </a:r>
            <a:r>
              <a:rPr lang="zh-CN" altLang="en-US"/>
              <a:t>”</a:t>
            </a:r>
            <a:r>
              <a:rPr lang="en-US" altLang="zh-CN"/>
              <a:t>. </a:t>
            </a:r>
            <a:r>
              <a:rPr lang="zh-CN" altLang="en-US"/>
              <a:t>通常用一条直线上的点表示数，这条直线叫做</a:t>
            </a:r>
            <a:r>
              <a:rPr lang="zh-CN" altLang="en-US">
                <a:solidFill>
                  <a:srgbClr val="C00000"/>
                </a:solidFill>
              </a:rPr>
              <a:t>数轴</a:t>
            </a:r>
            <a:r>
              <a:rPr lang="zh-CN" altLang="en-US"/>
              <a:t>，它满足以下要求：</a:t>
            </a:r>
          </a:p>
        </p:txBody>
      </p:sp>
      <p:sp>
        <p:nvSpPr>
          <p:cNvPr id="5" name="文本框 4">
            <a:extLst>
              <a:ext uri="{FF2B5EF4-FFF2-40B4-BE49-F238E27FC236}">
                <a16:creationId xmlns:a16="http://schemas.microsoft.com/office/drawing/2014/main" xmlns="" id="{E0A7327D-D5F0-439B-B513-3DB167059763}"/>
              </a:ext>
            </a:extLst>
          </p:cNvPr>
          <p:cNvSpPr txBox="1"/>
          <p:nvPr/>
        </p:nvSpPr>
        <p:spPr>
          <a:xfrm>
            <a:off x="340847" y="1908295"/>
            <a:ext cx="1165121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pPr>
              <a:lnSpc>
                <a:spcPct val="100000"/>
              </a:lnSpc>
            </a:pPr>
            <a:r>
              <a:rPr lang="en-US" altLang="zh-CN"/>
              <a:t>(1)</a:t>
            </a:r>
            <a:r>
              <a:rPr lang="zh-CN" altLang="en-US"/>
              <a:t>在直线上任取一个点表示数</a:t>
            </a:r>
            <a:r>
              <a:rPr lang="en-US" altLang="zh-CN"/>
              <a:t>0</a:t>
            </a:r>
            <a:r>
              <a:rPr lang="zh-CN" altLang="en-US"/>
              <a:t>，这个点叫做</a:t>
            </a:r>
            <a:r>
              <a:rPr lang="zh-CN" altLang="en-US">
                <a:solidFill>
                  <a:srgbClr val="C00000"/>
                </a:solidFill>
              </a:rPr>
              <a:t>原点</a:t>
            </a:r>
            <a:r>
              <a:rPr lang="zh-CN" altLang="en-US"/>
              <a:t>；</a:t>
            </a:r>
            <a:r>
              <a:rPr lang="en-US" altLang="zh-CN"/>
              <a:t>(0</a:t>
            </a:r>
            <a:r>
              <a:rPr lang="zh-CN" altLang="en-US"/>
              <a:t>是正数和负数的分界点；原点是数轴的“</a:t>
            </a:r>
            <a:r>
              <a:rPr lang="zh-CN" altLang="en-US">
                <a:solidFill>
                  <a:srgbClr val="C00000"/>
                </a:solidFill>
              </a:rPr>
              <a:t>基准点</a:t>
            </a:r>
            <a:r>
              <a:rPr lang="zh-CN" altLang="en-US"/>
              <a:t>”</a:t>
            </a:r>
            <a:r>
              <a:rPr lang="en-US" altLang="zh-CN"/>
              <a:t>.)</a:t>
            </a:r>
            <a:endParaRPr lang="zh-CN" altLang="en-US"/>
          </a:p>
        </p:txBody>
      </p:sp>
      <p:sp>
        <p:nvSpPr>
          <p:cNvPr id="7" name="文本框 6">
            <a:extLst>
              <a:ext uri="{FF2B5EF4-FFF2-40B4-BE49-F238E27FC236}">
                <a16:creationId xmlns:a16="http://schemas.microsoft.com/office/drawing/2014/main" xmlns="" id="{D5CB5C4E-3F82-4054-A3EC-D6662AF80F28}"/>
              </a:ext>
            </a:extLst>
          </p:cNvPr>
          <p:cNvSpPr txBox="1"/>
          <p:nvPr/>
        </p:nvSpPr>
        <p:spPr>
          <a:xfrm>
            <a:off x="342403" y="2862403"/>
            <a:ext cx="1173026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pPr>
              <a:lnSpc>
                <a:spcPct val="100000"/>
              </a:lnSpc>
            </a:pPr>
            <a:r>
              <a:rPr lang="en-US" altLang="zh-CN"/>
              <a:t>(2)</a:t>
            </a:r>
            <a:r>
              <a:rPr lang="zh-CN" altLang="en-US"/>
              <a:t>通常规定直线上从原点向右</a:t>
            </a:r>
            <a:r>
              <a:rPr lang="en-US" altLang="zh-CN"/>
              <a:t>(</a:t>
            </a:r>
            <a:r>
              <a:rPr lang="zh-CN" altLang="en-US"/>
              <a:t>或上</a:t>
            </a:r>
            <a:r>
              <a:rPr lang="en-US" altLang="zh-CN"/>
              <a:t>)</a:t>
            </a:r>
            <a:r>
              <a:rPr lang="zh-CN" altLang="en-US"/>
              <a:t>为</a:t>
            </a:r>
            <a:r>
              <a:rPr lang="zh-CN" altLang="en-US">
                <a:solidFill>
                  <a:srgbClr val="C00000"/>
                </a:solidFill>
              </a:rPr>
              <a:t>正方向</a:t>
            </a:r>
            <a:r>
              <a:rPr lang="zh-CN" altLang="en-US"/>
              <a:t>，从原点向左</a:t>
            </a:r>
            <a:r>
              <a:rPr lang="en-US" altLang="zh-CN"/>
              <a:t>(</a:t>
            </a:r>
            <a:r>
              <a:rPr lang="zh-CN" altLang="en-US"/>
              <a:t>或下</a:t>
            </a:r>
            <a:r>
              <a:rPr lang="en-US" altLang="zh-CN"/>
              <a:t>)</a:t>
            </a:r>
            <a:r>
              <a:rPr lang="zh-CN" altLang="en-US"/>
              <a:t>为</a:t>
            </a:r>
            <a:r>
              <a:rPr lang="zh-CN" altLang="en-US">
                <a:solidFill>
                  <a:srgbClr val="C00000"/>
                </a:solidFill>
              </a:rPr>
              <a:t>负方向</a:t>
            </a:r>
            <a:r>
              <a:rPr lang="zh-CN" altLang="en-US"/>
              <a:t>；</a:t>
            </a:r>
          </a:p>
        </p:txBody>
      </p:sp>
      <p:sp>
        <p:nvSpPr>
          <p:cNvPr id="9" name="文本框 8">
            <a:extLst>
              <a:ext uri="{FF2B5EF4-FFF2-40B4-BE49-F238E27FC236}">
                <a16:creationId xmlns:a16="http://schemas.microsoft.com/office/drawing/2014/main" xmlns="" id="{FD63CF8A-00ED-460A-B239-73DC49C4F55E}"/>
              </a:ext>
            </a:extLst>
          </p:cNvPr>
          <p:cNvSpPr txBox="1"/>
          <p:nvPr/>
        </p:nvSpPr>
        <p:spPr>
          <a:xfrm>
            <a:off x="340418" y="3816510"/>
            <a:ext cx="1165120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pPr>
              <a:lnSpc>
                <a:spcPct val="100000"/>
              </a:lnSpc>
            </a:pPr>
            <a:r>
              <a:rPr lang="en-US" altLang="zh-CN"/>
              <a:t>(3)</a:t>
            </a:r>
            <a:r>
              <a:rPr lang="zh-CN" altLang="en-US"/>
              <a:t>选取适当的长度为</a:t>
            </a:r>
            <a:r>
              <a:rPr lang="zh-CN" altLang="en-US">
                <a:solidFill>
                  <a:srgbClr val="C00000"/>
                </a:solidFill>
              </a:rPr>
              <a:t>单位长度</a:t>
            </a:r>
            <a:r>
              <a:rPr lang="zh-CN" altLang="en-US"/>
              <a:t>，直线上从原点向右，每隔一个单位长度取一个点，依次表示</a:t>
            </a:r>
            <a:r>
              <a:rPr lang="en-US" altLang="zh-CN"/>
              <a:t>1</a:t>
            </a:r>
            <a:r>
              <a:rPr lang="zh-CN" altLang="en-US"/>
              <a:t>，</a:t>
            </a:r>
            <a:r>
              <a:rPr lang="en-US" altLang="zh-CN"/>
              <a:t>2</a:t>
            </a:r>
            <a:r>
              <a:rPr lang="zh-CN" altLang="en-US"/>
              <a:t>，</a:t>
            </a:r>
            <a:r>
              <a:rPr lang="en-US" altLang="zh-CN"/>
              <a:t>3</a:t>
            </a:r>
            <a:r>
              <a:rPr lang="zh-CN" altLang="en-US"/>
              <a:t>，</a:t>
            </a:r>
            <a:r>
              <a:rPr lang="en-US" altLang="zh-CN"/>
              <a:t>…</a:t>
            </a:r>
            <a:r>
              <a:rPr lang="zh-CN" altLang="en-US"/>
              <a:t>；从原点向左，用类似方法依次表示</a:t>
            </a:r>
            <a:r>
              <a:rPr lang="en-US" altLang="zh-CN"/>
              <a:t>-1</a:t>
            </a:r>
            <a:r>
              <a:rPr lang="zh-CN" altLang="en-US"/>
              <a:t>，</a:t>
            </a:r>
            <a:r>
              <a:rPr lang="en-US" altLang="zh-CN"/>
              <a:t>-2</a:t>
            </a:r>
            <a:r>
              <a:rPr lang="zh-CN" altLang="en-US"/>
              <a:t>，</a:t>
            </a:r>
            <a:r>
              <a:rPr lang="en-US" altLang="zh-CN"/>
              <a:t>-3</a:t>
            </a:r>
            <a:r>
              <a:rPr lang="zh-CN" altLang="en-US"/>
              <a:t>，</a:t>
            </a:r>
            <a:r>
              <a:rPr lang="en-US" altLang="zh-CN"/>
              <a:t>….</a:t>
            </a:r>
            <a:endParaRPr lang="zh-CN" altLang="en-US"/>
          </a:p>
        </p:txBody>
      </p:sp>
      <p:pic>
        <p:nvPicPr>
          <p:cNvPr id="11" name="图片 10">
            <a:extLst>
              <a:ext uri="{FF2B5EF4-FFF2-40B4-BE49-F238E27FC236}">
                <a16:creationId xmlns:a16="http://schemas.microsoft.com/office/drawing/2014/main" xmlns="" id="{2A86FEAC-C551-4ED5-9235-D69D777C2DB2}"/>
              </a:ext>
            </a:extLst>
          </p:cNvPr>
          <p:cNvPicPr>
            <a:picLocks noChangeAspect="1"/>
          </p:cNvPicPr>
          <p:nvPr/>
        </p:nvPicPr>
        <p:blipFill>
          <a:blip r:embed="rId2"/>
          <a:stretch>
            <a:fillRect/>
          </a:stretch>
        </p:blipFill>
        <p:spPr>
          <a:xfrm>
            <a:off x="1662666" y="5628665"/>
            <a:ext cx="8866667" cy="800000"/>
          </a:xfrm>
          <a:prstGeom prst="rect">
            <a:avLst/>
          </a:prstGeom>
        </p:spPr>
      </p:pic>
    </p:spTree>
    <p:extLst>
      <p:ext uri="{BB962C8B-B14F-4D97-AF65-F5344CB8AC3E}">
        <p14:creationId xmlns:p14="http://schemas.microsoft.com/office/powerpoint/2010/main" val="190609670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xmlns="" id="{DC8B30C9-2F50-4765-8576-F75C62B0B4EE}"/>
              </a:ext>
            </a:extLst>
          </p:cNvPr>
          <p:cNvSpPr txBox="1">
            <a:spLocks noChangeArrowheads="1"/>
          </p:cNvSpPr>
          <p:nvPr/>
        </p:nvSpPr>
        <p:spPr bwMode="auto">
          <a:xfrm>
            <a:off x="263352" y="1520826"/>
            <a:ext cx="11575378" cy="19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b="1">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画一条</a:t>
            </a:r>
            <a:r>
              <a:rPr lang="zh-CN" altLang="en-US" sz="2800">
                <a:solidFill>
                  <a:srgbClr val="FF0000"/>
                </a:solidFill>
                <a:latin typeface="隶书" panose="02010509060101010101" pitchFamily="49" charset="-122"/>
                <a:ea typeface="隶书" panose="02010509060101010101" pitchFamily="49" charset="-122"/>
              </a:rPr>
              <a:t>水平直线</a:t>
            </a:r>
            <a:r>
              <a:rPr lang="zh-CN" altLang="en-US" sz="2800">
                <a:latin typeface="隶书" panose="02010509060101010101" pitchFamily="49" charset="-122"/>
                <a:ea typeface="隶书" panose="02010509060101010101" pitchFamily="49" charset="-122"/>
              </a:rPr>
              <a:t>，在直线上取一点表示</a:t>
            </a:r>
            <a:r>
              <a:rPr lang="en-US" altLang="zh-CN" sz="2800">
                <a:latin typeface="隶书" panose="02010509060101010101" pitchFamily="49" charset="-122"/>
                <a:ea typeface="隶书" panose="02010509060101010101" pitchFamily="49" charset="-122"/>
              </a:rPr>
              <a:t>0</a:t>
            </a:r>
            <a:r>
              <a:rPr lang="zh-CN" altLang="en-US" sz="2800">
                <a:latin typeface="隶书" panose="02010509060101010101" pitchFamily="49" charset="-122"/>
                <a:ea typeface="隶书" panose="02010509060101010101" pitchFamily="49" charset="-122"/>
              </a:rPr>
              <a:t>，并把这个点叫作</a:t>
            </a:r>
            <a:r>
              <a:rPr lang="zh-CN" altLang="en-US" sz="2800">
                <a:solidFill>
                  <a:srgbClr val="FF0000"/>
                </a:solidFill>
                <a:latin typeface="隶书" panose="02010509060101010101" pitchFamily="49" charset="-122"/>
                <a:ea typeface="隶书" panose="02010509060101010101" pitchFamily="49" charset="-122"/>
                <a:sym typeface="Arial" panose="020b0604020202020204" pitchFamily="34" charset="0"/>
              </a:rPr>
              <a:t>原点</a:t>
            </a:r>
            <a:r>
              <a:rPr lang="zh-CN" altLang="en-US" sz="2800">
                <a:latin typeface="隶书" panose="02010509060101010101" pitchFamily="49" charset="-122"/>
                <a:ea typeface="隶书" panose="02010509060101010101" pitchFamily="49" charset="-122"/>
              </a:rPr>
              <a:t>，选取某一长度作为</a:t>
            </a:r>
            <a:r>
              <a:rPr lang="zh-CN" altLang="en-US" sz="2800">
                <a:solidFill>
                  <a:srgbClr val="FF0000"/>
                </a:solidFill>
                <a:latin typeface="隶书" panose="02010509060101010101" pitchFamily="49" charset="-122"/>
                <a:ea typeface="隶书" panose="02010509060101010101" pitchFamily="49" charset="-122"/>
                <a:sym typeface="Arial" panose="020b0604020202020204" pitchFamily="34" charset="0"/>
              </a:rPr>
              <a:t>单位长度</a:t>
            </a:r>
            <a:r>
              <a:rPr lang="zh-CN" altLang="en-US" sz="2800">
                <a:latin typeface="隶书" panose="02010509060101010101" pitchFamily="49" charset="-122"/>
                <a:ea typeface="隶书" panose="02010509060101010101" pitchFamily="49" charset="-122"/>
              </a:rPr>
              <a:t>，规定直线上向右的方向为</a:t>
            </a:r>
            <a:r>
              <a:rPr lang="zh-CN" altLang="en-US" sz="2800">
                <a:solidFill>
                  <a:srgbClr val="FF0000"/>
                </a:solidFill>
                <a:latin typeface="隶书" panose="02010509060101010101" pitchFamily="49" charset="-122"/>
                <a:ea typeface="隶书" panose="02010509060101010101" pitchFamily="49" charset="-122"/>
                <a:sym typeface="Arial" panose="020b0604020202020204" pitchFamily="34" charset="0"/>
              </a:rPr>
              <a:t>正方向</a:t>
            </a:r>
            <a:r>
              <a:rPr lang="zh-CN" altLang="en-US" sz="2800">
                <a:latin typeface="隶书" panose="02010509060101010101" pitchFamily="49" charset="-122"/>
                <a:ea typeface="隶书" panose="02010509060101010101" pitchFamily="49" charset="-122"/>
              </a:rPr>
              <a:t>，就得到下面的</a:t>
            </a:r>
            <a:r>
              <a:rPr lang="zh-CN" altLang="en-US" sz="2800">
                <a:solidFill>
                  <a:srgbClr val="FF0000"/>
                </a:solidFill>
                <a:latin typeface="隶书" panose="02010509060101010101" pitchFamily="49" charset="-122"/>
                <a:ea typeface="隶书" panose="02010509060101010101" pitchFamily="49" charset="-122"/>
              </a:rPr>
              <a:t>数轴</a:t>
            </a:r>
            <a:r>
              <a:rPr lang="en-US" altLang="zh-CN" sz="2800">
                <a:latin typeface="隶书" panose="02010509060101010101" pitchFamily="49" charset="-122"/>
                <a:ea typeface="隶书" panose="02010509060101010101" pitchFamily="49" charset="-122"/>
              </a:rPr>
              <a:t>.</a:t>
            </a:r>
          </a:p>
        </p:txBody>
      </p:sp>
      <p:pic>
        <p:nvPicPr>
          <p:cNvPr id="9" name="Picture 2">
            <a:extLst>
              <a:ext uri="{FF2B5EF4-FFF2-40B4-BE49-F238E27FC236}">
                <a16:creationId xmlns:a16="http://schemas.microsoft.com/office/drawing/2014/main" xmlns="" id="{56071EF6-DABC-4B5D-BC6D-6B028CC3200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96008" y="4898157"/>
            <a:ext cx="8820472" cy="979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圆角矩形标注 3">
            <a:extLst>
              <a:ext uri="{FF2B5EF4-FFF2-40B4-BE49-F238E27FC236}">
                <a16:creationId xmlns:a16="http://schemas.microsoft.com/office/drawing/2014/main" xmlns="" id="{1C0F38D1-043E-4159-B9DA-67682F97FA7D}"/>
              </a:ext>
            </a:extLst>
          </p:cNvPr>
          <p:cNvSpPr/>
          <p:nvPr/>
        </p:nvSpPr>
        <p:spPr>
          <a:xfrm>
            <a:off x="3782219" y="5920283"/>
            <a:ext cx="1224136" cy="749077"/>
          </a:xfrm>
          <a:prstGeom prst="wedgeRoundRectCallout">
            <a:avLst>
              <a:gd name="adj1" fmla="val 64547"/>
              <a:gd name="adj2" fmla="val -134815"/>
              <a:gd name="adj3" fmla="val 16667"/>
            </a:avLst>
          </a:prstGeom>
          <a:solidFill>
            <a:schemeClr val="tx2">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chemeClr val="tx1"/>
                </a:solidFill>
                <a:latin typeface="隶书" panose="02010509060101010101" pitchFamily="49" charset="-122"/>
                <a:ea typeface="隶书" panose="02010509060101010101" pitchFamily="49" charset="-122"/>
              </a:rPr>
              <a:t>原点</a:t>
            </a:r>
          </a:p>
        </p:txBody>
      </p:sp>
      <p:sp>
        <p:nvSpPr>
          <p:cNvPr id="11" name="圆角矩形标注 12">
            <a:extLst>
              <a:ext uri="{FF2B5EF4-FFF2-40B4-BE49-F238E27FC236}">
                <a16:creationId xmlns:a16="http://schemas.microsoft.com/office/drawing/2014/main" xmlns="" id="{40498F7C-0CA1-46E8-9477-256BC0061F9A}"/>
              </a:ext>
            </a:extLst>
          </p:cNvPr>
          <p:cNvSpPr/>
          <p:nvPr/>
        </p:nvSpPr>
        <p:spPr>
          <a:xfrm>
            <a:off x="7968209" y="5806106"/>
            <a:ext cx="1728192" cy="749077"/>
          </a:xfrm>
          <a:prstGeom prst="wedgeRoundRectCallout">
            <a:avLst>
              <a:gd name="adj1" fmla="val 73841"/>
              <a:gd name="adj2" fmla="val -114471"/>
              <a:gd name="adj3" fmla="val 16667"/>
            </a:avLst>
          </a:prstGeom>
          <a:solidFill>
            <a:schemeClr val="tx2">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chemeClr val="tx1"/>
                </a:solidFill>
                <a:latin typeface="隶书" panose="02010509060101010101" pitchFamily="49" charset="-122"/>
                <a:ea typeface="隶书" panose="02010509060101010101" pitchFamily="49" charset="-122"/>
              </a:rPr>
              <a:t>正方向</a:t>
            </a:r>
          </a:p>
        </p:txBody>
      </p:sp>
      <p:sp>
        <p:nvSpPr>
          <p:cNvPr id="12" name="左大括号 11">
            <a:extLst>
              <a:ext uri="{FF2B5EF4-FFF2-40B4-BE49-F238E27FC236}">
                <a16:creationId xmlns:a16="http://schemas.microsoft.com/office/drawing/2014/main" xmlns="" id="{DC50E3A2-779A-42E6-ACBE-833B0775CA6D}"/>
              </a:ext>
            </a:extLst>
          </p:cNvPr>
          <p:cNvSpPr/>
          <p:nvPr/>
        </p:nvSpPr>
        <p:spPr>
          <a:xfrm rot="5400000">
            <a:off x="5468880" y="4668958"/>
            <a:ext cx="126014" cy="665698"/>
          </a:xfrm>
          <a:prstGeom prst="leftBrace">
            <a:avLst>
              <a:gd name="adj1" fmla="val 41087"/>
              <a:gd name="adj2" fmla="val 50000"/>
            </a:avLst>
          </a:prstGeom>
          <a:ln w="38100">
            <a:solidFill>
              <a:srgbClr val="0000C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圆角矩形标注 14">
            <a:extLst>
              <a:ext uri="{FF2B5EF4-FFF2-40B4-BE49-F238E27FC236}">
                <a16:creationId xmlns:a16="http://schemas.microsoft.com/office/drawing/2014/main" xmlns="" id="{42FB6FE6-18AA-41E9-B142-CB0578C5A325}"/>
              </a:ext>
            </a:extLst>
          </p:cNvPr>
          <p:cNvSpPr/>
          <p:nvPr/>
        </p:nvSpPr>
        <p:spPr>
          <a:xfrm>
            <a:off x="6041523" y="3774541"/>
            <a:ext cx="1926686" cy="749077"/>
          </a:xfrm>
          <a:prstGeom prst="wedgeRoundRectCallout">
            <a:avLst>
              <a:gd name="adj1" fmla="val -69395"/>
              <a:gd name="adj2" fmla="val 97457"/>
              <a:gd name="adj3" fmla="val 16667"/>
            </a:avLst>
          </a:prstGeom>
          <a:solidFill>
            <a:schemeClr val="tx2">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chemeClr val="tx1"/>
                </a:solidFill>
                <a:latin typeface="隶书" panose="02010509060101010101" pitchFamily="49" charset="-122"/>
                <a:ea typeface="隶书" panose="02010509060101010101" pitchFamily="49" charset="-122"/>
              </a:rPr>
              <a:t>单位长度</a:t>
            </a:r>
          </a:p>
        </p:txBody>
      </p:sp>
      <p:sp>
        <p:nvSpPr>
          <p:cNvPr id="14" name="矩形 13">
            <a:extLst>
              <a:ext uri="{FF2B5EF4-FFF2-40B4-BE49-F238E27FC236}">
                <a16:creationId xmlns:a16="http://schemas.microsoft.com/office/drawing/2014/main" xmlns="" id="{BEB73D12-0AFD-4A34-9FF8-047F6CA89112}"/>
              </a:ext>
            </a:extLst>
          </p:cNvPr>
          <p:cNvSpPr/>
          <p:nvPr/>
        </p:nvSpPr>
        <p:spPr>
          <a:xfrm>
            <a:off x="263352" y="4000398"/>
            <a:ext cx="2339102" cy="523220"/>
          </a:xfrm>
          <a:prstGeom prst="rect">
            <a:avLst/>
          </a:prstGeom>
          <a:noFill/>
        </p:spPr>
        <p:txBody>
          <a:bodyPr wrap="none" lIns="91440" tIns="45720" rIns="91440" bIns="45720">
            <a:spAutoFit/>
          </a:bodyPr>
          <a:lstStyle/>
          <a:p>
            <a:pPr algn="ctr"/>
            <a:r>
              <a:rPr lang="zh-CN" altLang="en-US" sz="2800" b="1">
                <a:solidFill>
                  <a:srgbClr val="002060"/>
                </a:solidFill>
                <a:latin typeface="隶书" panose="02010509060101010101" pitchFamily="49" charset="-122"/>
                <a:ea typeface="隶书" panose="02010509060101010101" pitchFamily="49" charset="-122"/>
              </a:rPr>
              <a:t>数轴的三要素</a:t>
            </a:r>
          </a:p>
        </p:txBody>
      </p:sp>
      <p:sp>
        <p:nvSpPr>
          <p:cNvPr id="16" name="矩形 15">
            <a:extLst>
              <a:ext uri="{FF2B5EF4-FFF2-40B4-BE49-F238E27FC236}">
                <a16:creationId xmlns:a16="http://schemas.microsoft.com/office/drawing/2014/main" xmlns="" id="{02637C91-9208-4336-9FE4-ADDA120D024E}"/>
              </a:ext>
            </a:extLst>
          </p:cNvPr>
          <p:cNvSpPr/>
          <p:nvPr/>
        </p:nvSpPr>
        <p:spPr>
          <a:xfrm>
            <a:off x="1900130" y="2880648"/>
            <a:ext cx="7725192" cy="523220"/>
          </a:xfrm>
          <a:prstGeom prst="rect">
            <a:avLst/>
          </a:prstGeom>
          <a:solidFill>
            <a:schemeClr val="tx2">
              <a:lumMod val="20000"/>
              <a:lumOff val="80000"/>
            </a:schemeClr>
          </a:solidFill>
          <a:ln>
            <a:solidFill>
              <a:schemeClr val="tx1"/>
            </a:solidFill>
          </a:ln>
        </p:spPr>
        <p:txBody>
          <a:bodyPr wrap="none">
            <a:spAutoFit/>
          </a:bodyPr>
          <a:lstStyle/>
          <a:p>
            <a:r>
              <a:rPr lang="zh-CN" altLang="en-US" sz="2800">
                <a:latin typeface="隶书" panose="02010509060101010101" pitchFamily="49" charset="-122"/>
                <a:ea typeface="隶书" panose="02010509060101010101" pitchFamily="49" charset="-122"/>
              </a:rPr>
              <a:t>规定了</a:t>
            </a:r>
            <a:r>
              <a:rPr lang="zh-CN" altLang="en-US" sz="2800">
                <a:solidFill>
                  <a:srgbClr val="0000FF"/>
                </a:solidFill>
                <a:latin typeface="隶书" panose="02010509060101010101" pitchFamily="49" charset="-122"/>
                <a:ea typeface="隶书" panose="02010509060101010101" pitchFamily="49" charset="-122"/>
              </a:rPr>
              <a:t>原点、正方向</a:t>
            </a:r>
            <a:r>
              <a:rPr lang="zh-CN" altLang="en-US" sz="2800">
                <a:latin typeface="隶书" panose="02010509060101010101" pitchFamily="49" charset="-122"/>
                <a:ea typeface="隶书" panose="02010509060101010101" pitchFamily="49" charset="-122"/>
              </a:rPr>
              <a:t>和</a:t>
            </a:r>
            <a:r>
              <a:rPr lang="zh-CN" altLang="en-US" sz="2800">
                <a:solidFill>
                  <a:srgbClr val="0000FF"/>
                </a:solidFill>
                <a:latin typeface="隶书" panose="02010509060101010101" pitchFamily="49" charset="-122"/>
                <a:ea typeface="隶书" panose="02010509060101010101" pitchFamily="49" charset="-122"/>
              </a:rPr>
              <a:t>单位长度</a:t>
            </a:r>
            <a:r>
              <a:rPr lang="zh-CN" altLang="en-US" sz="2800">
                <a:latin typeface="隶书" panose="02010509060101010101" pitchFamily="49" charset="-122"/>
                <a:ea typeface="隶书" panose="02010509060101010101" pitchFamily="49" charset="-122"/>
              </a:rPr>
              <a:t>的</a:t>
            </a:r>
            <a:r>
              <a:rPr lang="zh-CN" altLang="en-US" sz="2800">
                <a:solidFill>
                  <a:srgbClr val="0000FF"/>
                </a:solidFill>
                <a:latin typeface="隶书" panose="02010509060101010101" pitchFamily="49" charset="-122"/>
                <a:ea typeface="隶书" panose="02010509060101010101" pitchFamily="49" charset="-122"/>
              </a:rPr>
              <a:t>直线</a:t>
            </a:r>
            <a:r>
              <a:rPr lang="zh-CN" altLang="en-US" sz="2800">
                <a:latin typeface="隶书" panose="02010509060101010101" pitchFamily="49" charset="-122"/>
                <a:ea typeface="隶书" panose="02010509060101010101" pitchFamily="49" charset="-122"/>
              </a:rPr>
              <a:t>叫数轴</a:t>
            </a:r>
            <a:r>
              <a:rPr lang="en-US" altLang="zh-CN" sz="2800">
                <a:latin typeface="隶书" panose="02010509060101010101" pitchFamily="49" charset="-122"/>
                <a:ea typeface="隶书" panose="02010509060101010101" pitchFamily="49" charset="-122"/>
              </a:rPr>
              <a:t>.</a:t>
            </a:r>
            <a:endParaRPr lang="zh-CN" altLang="en-US" sz="2800">
              <a:latin typeface="隶书" panose="02010509060101010101" pitchFamily="49" charset="-122"/>
              <a:ea typeface="隶书" panose="02010509060101010101" pitchFamily="49" charset="-122"/>
            </a:endParaRPr>
          </a:p>
        </p:txBody>
      </p:sp>
      <p:sp>
        <p:nvSpPr>
          <p:cNvPr id="17" name="文本框 6151">
            <a:extLst>
              <a:ext uri="{FF2B5EF4-FFF2-40B4-BE49-F238E27FC236}">
                <a16:creationId xmlns:a16="http://schemas.microsoft.com/office/drawing/2014/main" xmlns="" id="{9074116B-3C8C-496C-8A33-9B94B7C77AE2}"/>
              </a:ext>
            </a:extLst>
          </p:cNvPr>
          <p:cNvSpPr txBox="1">
            <a:spLocks noChangeArrowheads="1"/>
          </p:cNvSpPr>
          <p:nvPr/>
        </p:nvSpPr>
        <p:spPr bwMode="auto">
          <a:xfrm>
            <a:off x="263352" y="1026343"/>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a:solidFill>
                  <a:srgbClr val="002060"/>
                </a:solidFill>
                <a:latin typeface="隶书" panose="02010509060101010101" pitchFamily="49" charset="-122"/>
                <a:ea typeface="隶书" panose="02010509060101010101" pitchFamily="49" charset="-122"/>
                <a:sym typeface="宋体" panose="02010600030101010101" pitchFamily="2" charset="-122"/>
              </a:rPr>
              <a:t>归纳：</a:t>
            </a:r>
          </a:p>
        </p:txBody>
      </p:sp>
    </p:spTree>
    <p:extLst>
      <p:ext uri="{BB962C8B-B14F-4D97-AF65-F5344CB8AC3E}">
        <p14:creationId xmlns:p14="http://schemas.microsoft.com/office/powerpoint/2010/main" val="134612253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par>
                          <p:cTn id="13" fill="hold" nodeType="afterGroup">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down)">
                                      <p:cBhvr>
                                        <p:cTn id="16" dur="500"/>
                                        <p:tgtEl>
                                          <p:spTgt spid="13"/>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up)">
                                      <p:cBhvr>
                                        <p:cTn id="21" dur="500"/>
                                        <p:tgtEl>
                                          <p:spTgt spid="11"/>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a:extLst>
              <a:ext uri="{FF2B5EF4-FFF2-40B4-BE49-F238E27FC236}">
                <a16:creationId xmlns:a16="http://schemas.microsoft.com/office/drawing/2014/main" xmlns="" id="{ECDB10C5-30E2-4766-B9EC-81C8A2877395}"/>
              </a:ext>
            </a:extLst>
          </p:cNvPr>
          <p:cNvSpPr txBox="1"/>
          <p:nvPr/>
        </p:nvSpPr>
        <p:spPr>
          <a:xfrm>
            <a:off x="259408" y="893151"/>
            <a:ext cx="3744416" cy="573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zh-CN" altLang="en-US"/>
              <a:t>数轴定义的三层含义：</a:t>
            </a:r>
          </a:p>
        </p:txBody>
      </p:sp>
      <p:sp>
        <p:nvSpPr>
          <p:cNvPr id="5" name="文本框 4">
            <a:extLst>
              <a:ext uri="{FF2B5EF4-FFF2-40B4-BE49-F238E27FC236}">
                <a16:creationId xmlns:a16="http://schemas.microsoft.com/office/drawing/2014/main" xmlns="" id="{897B541F-CB76-439A-8F7A-B58E1851F15C}"/>
              </a:ext>
            </a:extLst>
          </p:cNvPr>
          <p:cNvSpPr txBox="1"/>
          <p:nvPr/>
        </p:nvSpPr>
        <p:spPr>
          <a:xfrm>
            <a:off x="263352" y="1553770"/>
            <a:ext cx="10225136" cy="573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zh-CN" altLang="en-US"/>
              <a:t>第一层含义是说数轴是一条直线，可以向两端无限延伸；</a:t>
            </a:r>
          </a:p>
        </p:txBody>
      </p:sp>
      <p:sp>
        <p:nvSpPr>
          <p:cNvPr id="7" name="文本框 6">
            <a:extLst>
              <a:ext uri="{FF2B5EF4-FFF2-40B4-BE49-F238E27FC236}">
                <a16:creationId xmlns:a16="http://schemas.microsoft.com/office/drawing/2014/main" xmlns="" id="{7C885B3B-BA75-46FA-AAE9-679BB95255DF}"/>
              </a:ext>
            </a:extLst>
          </p:cNvPr>
          <p:cNvSpPr txBox="1"/>
          <p:nvPr/>
        </p:nvSpPr>
        <p:spPr>
          <a:xfrm>
            <a:off x="259408" y="2301966"/>
            <a:ext cx="11813256" cy="573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zh-CN" altLang="en-US"/>
              <a:t>第二层含义是说数轴有三要素</a:t>
            </a:r>
            <a:r>
              <a:rPr lang="en-US" altLang="zh-CN"/>
              <a:t>(</a:t>
            </a:r>
            <a:r>
              <a:rPr lang="zh-CN" altLang="en-US"/>
              <a:t>原点、正方向、单位长度</a:t>
            </a:r>
            <a:r>
              <a:rPr lang="en-US" altLang="zh-CN"/>
              <a:t>)</a:t>
            </a:r>
            <a:r>
              <a:rPr lang="zh-CN" altLang="en-US"/>
              <a:t>，三者缺一不可；</a:t>
            </a:r>
          </a:p>
        </p:txBody>
      </p:sp>
      <p:sp>
        <p:nvSpPr>
          <p:cNvPr id="9" name="文本框 8">
            <a:extLst>
              <a:ext uri="{FF2B5EF4-FFF2-40B4-BE49-F238E27FC236}">
                <a16:creationId xmlns:a16="http://schemas.microsoft.com/office/drawing/2014/main" xmlns="" id="{4179D9C1-A78D-4D9C-8933-D4DA6CFB0424}"/>
              </a:ext>
            </a:extLst>
          </p:cNvPr>
          <p:cNvSpPr txBox="1"/>
          <p:nvPr/>
        </p:nvSpPr>
        <p:spPr>
          <a:xfrm>
            <a:off x="259408" y="3050162"/>
            <a:ext cx="11813256" cy="1133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3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zh-CN" altLang="en-US"/>
              <a:t>第三层含义是说原点的选定、正方向的取向、单位长度大小的确定，都是根据实际需要“规定”的</a:t>
            </a:r>
            <a:r>
              <a:rPr lang="en-US" altLang="zh-CN"/>
              <a:t>.</a:t>
            </a:r>
            <a:endParaRPr lang="zh-CN" altLang="en-US"/>
          </a:p>
        </p:txBody>
      </p:sp>
      <p:pic>
        <p:nvPicPr>
          <p:cNvPr id="10" name="图片 9">
            <a:extLst>
              <a:ext uri="{FF2B5EF4-FFF2-40B4-BE49-F238E27FC236}">
                <a16:creationId xmlns:a16="http://schemas.microsoft.com/office/drawing/2014/main" xmlns="" id="{593F7673-532B-4D04-844E-5745734AFFDB}"/>
              </a:ext>
            </a:extLst>
          </p:cNvPr>
          <p:cNvPicPr>
            <a:picLocks noChangeAspect="1"/>
          </p:cNvPicPr>
          <p:nvPr/>
        </p:nvPicPr>
        <p:blipFill>
          <a:blip r:embed="rId2"/>
          <a:stretch>
            <a:fillRect/>
          </a:stretch>
        </p:blipFill>
        <p:spPr>
          <a:xfrm>
            <a:off x="1732702" y="4725144"/>
            <a:ext cx="8866667" cy="800000"/>
          </a:xfrm>
          <a:prstGeom prst="rect">
            <a:avLst/>
          </a:prstGeom>
        </p:spPr>
      </p:pic>
    </p:spTree>
    <p:extLst>
      <p:ext uri="{BB962C8B-B14F-4D97-AF65-F5344CB8AC3E}">
        <p14:creationId xmlns:p14="http://schemas.microsoft.com/office/powerpoint/2010/main" val="39379390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99">
            <a:extLst>
              <a:ext uri="{FF2B5EF4-FFF2-40B4-BE49-F238E27FC236}">
                <a16:creationId xmlns:a16="http://schemas.microsoft.com/office/drawing/2014/main" xmlns="" id="{3E024829-BF76-41BC-A4D9-34FBFD86B3BA}"/>
              </a:ext>
            </a:extLst>
          </p:cNvPr>
          <p:cNvSpPr txBox="1"/>
          <p:nvPr/>
        </p:nvSpPr>
        <p:spPr>
          <a:xfrm>
            <a:off x="0" y="865102"/>
            <a:ext cx="3256762" cy="715581"/>
          </a:xfrm>
          <a:prstGeom prst="rect">
            <a:avLst/>
          </a:prstGeom>
          <a:noFill/>
          <a:ln w="9525">
            <a:noFill/>
          </a:ln>
        </p:spPr>
        <p:txBody>
          <a:bodyPr wrap="square">
            <a:spAutoFit/>
          </a:bodyPr>
          <a:lstStyle/>
          <a:p>
            <a:pPr indent="266700">
              <a:lnSpc>
                <a:spcPct val="150000"/>
              </a:lnSpc>
              <a:defRPr/>
            </a:pPr>
            <a:r>
              <a:rPr lang="zh-CN" altLang="en-US" sz="3200" b="1" noProof="1">
                <a:solidFill>
                  <a:srgbClr val="FF0000"/>
                </a:solidFill>
                <a:latin typeface="隶书" panose="02010509060101010101" pitchFamily="49" charset="-122"/>
                <a:ea typeface="隶书" panose="02010509060101010101" pitchFamily="49" charset="-122"/>
                <a:cs typeface="+mn-ea"/>
              </a:rPr>
              <a:t>数轴的画法：</a:t>
            </a:r>
          </a:p>
        </p:txBody>
      </p:sp>
      <p:sp>
        <p:nvSpPr>
          <p:cNvPr id="3" name="文本框 2">
            <a:extLst>
              <a:ext uri="{FF2B5EF4-FFF2-40B4-BE49-F238E27FC236}">
                <a16:creationId xmlns:a16="http://schemas.microsoft.com/office/drawing/2014/main" xmlns="" id="{42DA6E6B-4878-4AC9-BEDE-4FE217EC1F4F}"/>
              </a:ext>
            </a:extLst>
          </p:cNvPr>
          <p:cNvSpPr txBox="1">
            <a:spLocks noChangeArrowheads="1"/>
          </p:cNvSpPr>
          <p:nvPr/>
        </p:nvSpPr>
        <p:spPr bwMode="auto">
          <a:xfrm>
            <a:off x="0" y="1699131"/>
            <a:ext cx="9275999" cy="5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en-US" altLang="zh-CN" sz="2800">
                <a:latin typeface="隶书" panose="02010509060101010101" pitchFamily="49" charset="-122"/>
                <a:ea typeface="隶书" panose="02010509060101010101" pitchFamily="49" charset="-122"/>
              </a:rPr>
              <a:t>1.</a:t>
            </a:r>
            <a:r>
              <a:rPr lang="zh-CN" altLang="en-US" sz="2800">
                <a:latin typeface="隶书" panose="02010509060101010101" pitchFamily="49" charset="-122"/>
                <a:ea typeface="隶书" panose="02010509060101010101" pitchFamily="49" charset="-122"/>
              </a:rPr>
              <a:t>画一条水平直线，定原点</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如图</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，原点表示</a:t>
            </a:r>
            <a:r>
              <a:rPr lang="en-US" altLang="zh-CN" sz="2800">
                <a:latin typeface="隶书" panose="02010509060101010101" pitchFamily="49" charset="-122"/>
                <a:ea typeface="隶书" panose="02010509060101010101" pitchFamily="49" charset="-122"/>
              </a:rPr>
              <a:t>0.</a:t>
            </a:r>
            <a:r>
              <a:rPr lang="zh-CN" altLang="en-US" sz="2800">
                <a:latin typeface="隶书" panose="02010509060101010101" pitchFamily="49" charset="-122"/>
                <a:ea typeface="隶书" panose="02010509060101010101" pitchFamily="49" charset="-122"/>
              </a:rPr>
              <a:t>    </a:t>
            </a:r>
          </a:p>
        </p:txBody>
      </p:sp>
      <p:sp>
        <p:nvSpPr>
          <p:cNvPr id="4" name="直接连接符 79881">
            <a:extLst>
              <a:ext uri="{FF2B5EF4-FFF2-40B4-BE49-F238E27FC236}">
                <a16:creationId xmlns:a16="http://schemas.microsoft.com/office/drawing/2014/main" xmlns="" id="{3906B26F-4A8D-492C-A316-DC49BF4C56F3}"/>
              </a:ext>
            </a:extLst>
          </p:cNvPr>
          <p:cNvSpPr>
            <a:spLocks noChangeShapeType="1"/>
          </p:cNvSpPr>
          <p:nvPr/>
        </p:nvSpPr>
        <p:spPr bwMode="auto">
          <a:xfrm flipV="1">
            <a:off x="1634481" y="4722630"/>
            <a:ext cx="1584325" cy="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5" name="组合 4">
            <a:extLst>
              <a:ext uri="{FF2B5EF4-FFF2-40B4-BE49-F238E27FC236}">
                <a16:creationId xmlns:a16="http://schemas.microsoft.com/office/drawing/2014/main" xmlns="" id="{A347F514-FC0C-417D-80FB-807266E33F5A}"/>
              </a:ext>
            </a:extLst>
          </p:cNvPr>
          <p:cNvGrpSpPr/>
          <p:nvPr/>
        </p:nvGrpSpPr>
        <p:grpSpPr>
          <a:xfrm>
            <a:off x="2207568" y="4613090"/>
            <a:ext cx="341312" cy="545779"/>
            <a:chOff x="1979" y="7913"/>
            <a:chExt cx="537" cy="860"/>
          </a:xfrm>
        </p:grpSpPr>
        <p:sp>
          <p:nvSpPr>
            <p:cNvPr id="6" name="直接连接符 79883">
              <a:extLst>
                <a:ext uri="{FF2B5EF4-FFF2-40B4-BE49-F238E27FC236}">
                  <a16:creationId xmlns:a16="http://schemas.microsoft.com/office/drawing/2014/main" xmlns="" id="{27F5612A-2F6E-44EF-B3C8-F6D4490486AB}"/>
                </a:ext>
              </a:extLst>
            </p:cNvPr>
            <p:cNvSpPr>
              <a:spLocks noChangeShapeType="1"/>
            </p:cNvSpPr>
            <p:nvPr/>
          </p:nvSpPr>
          <p:spPr bwMode="auto">
            <a:xfrm flipH="1">
              <a:off x="2225" y="7913"/>
              <a:ext cx="0" cy="17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7" name="文本框 79890">
              <a:extLst>
                <a:ext uri="{FF2B5EF4-FFF2-40B4-BE49-F238E27FC236}">
                  <a16:creationId xmlns:a16="http://schemas.microsoft.com/office/drawing/2014/main" xmlns="" id="{3F62BE81-BFD1-4E86-B6DE-CB5E4481F084}"/>
                </a:ext>
              </a:extLst>
            </p:cNvPr>
            <p:cNvSpPr txBox="1">
              <a:spLocks noChangeArrowheads="1"/>
            </p:cNvSpPr>
            <p:nvPr/>
          </p:nvSpPr>
          <p:spPr bwMode="auto">
            <a:xfrm>
              <a:off x="1979" y="8046"/>
              <a:ext cx="537"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ea typeface="黑体" panose="02010609060101010101" pitchFamily="49" charset="-122"/>
                </a:rPr>
                <a:t>0</a:t>
              </a:r>
            </a:p>
          </p:txBody>
        </p:sp>
      </p:grpSp>
      <p:sp>
        <p:nvSpPr>
          <p:cNvPr id="8" name="文本框 7">
            <a:extLst>
              <a:ext uri="{FF2B5EF4-FFF2-40B4-BE49-F238E27FC236}">
                <a16:creationId xmlns:a16="http://schemas.microsoft.com/office/drawing/2014/main" xmlns="" id="{B2E7061F-AE46-4873-995C-B386314D836C}"/>
              </a:ext>
            </a:extLst>
          </p:cNvPr>
          <p:cNvSpPr txBox="1">
            <a:spLocks noChangeArrowheads="1"/>
          </p:cNvSpPr>
          <p:nvPr/>
        </p:nvSpPr>
        <p:spPr bwMode="auto">
          <a:xfrm>
            <a:off x="268083" y="2398664"/>
            <a:ext cx="11771945" cy="573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en-US" altLang="zh-CN" sz="2800">
                <a:latin typeface="隶书" panose="02010509060101010101" pitchFamily="49" charset="-122"/>
                <a:ea typeface="隶书" panose="02010509060101010101" pitchFamily="49" charset="-122"/>
                <a:sym typeface="Arial" panose="020b0604020202020204" pitchFamily="34" charset="0"/>
              </a:rPr>
              <a:t>2.</a:t>
            </a:r>
            <a:r>
              <a:rPr lang="zh-CN" altLang="en-US" sz="2800">
                <a:latin typeface="隶书" panose="02010509060101010101" pitchFamily="49" charset="-122"/>
                <a:ea typeface="隶书" panose="02010509060101010101" pitchFamily="49" charset="-122"/>
                <a:sym typeface="Arial" panose="020b0604020202020204" pitchFamily="34" charset="0"/>
              </a:rPr>
              <a:t>规定从原点向右为正方向，那么相反的方向</a:t>
            </a:r>
            <a:r>
              <a:rPr lang="en-US" altLang="zh-CN" sz="2800">
                <a:latin typeface="隶书" panose="02010509060101010101" pitchFamily="49" charset="-122"/>
                <a:ea typeface="隶书" panose="02010509060101010101" pitchFamily="49" charset="-122"/>
                <a:sym typeface="Arial" panose="020b0604020202020204" pitchFamily="34" charset="0"/>
              </a:rPr>
              <a:t>(</a:t>
            </a:r>
            <a:r>
              <a:rPr lang="zh-CN" altLang="en-US" sz="2800">
                <a:latin typeface="隶书" panose="02010509060101010101" pitchFamily="49" charset="-122"/>
                <a:ea typeface="隶书" panose="02010509060101010101" pitchFamily="49" charset="-122"/>
                <a:sym typeface="Arial" panose="020b0604020202020204" pitchFamily="34" charset="0"/>
              </a:rPr>
              <a:t>从原点向左</a:t>
            </a:r>
            <a:r>
              <a:rPr lang="en-US" altLang="zh-CN" sz="2800">
                <a:latin typeface="隶书" panose="02010509060101010101" pitchFamily="49" charset="-122"/>
                <a:ea typeface="隶书" panose="02010509060101010101" pitchFamily="49" charset="-122"/>
                <a:sym typeface="Arial" panose="020b0604020202020204" pitchFamily="34" charset="0"/>
              </a:rPr>
              <a:t>)</a:t>
            </a:r>
            <a:r>
              <a:rPr lang="zh-CN" altLang="en-US" sz="2800">
                <a:latin typeface="隶书" panose="02010509060101010101" pitchFamily="49" charset="-122"/>
                <a:ea typeface="隶书" panose="02010509060101010101" pitchFamily="49" charset="-122"/>
                <a:sym typeface="Arial" panose="020b0604020202020204" pitchFamily="34" charset="0"/>
              </a:rPr>
              <a:t>则为负方向</a:t>
            </a:r>
            <a:r>
              <a:rPr lang="en-US" altLang="zh-CN" sz="2800">
                <a:latin typeface="隶书" panose="02010509060101010101" pitchFamily="49" charset="-122"/>
                <a:ea typeface="隶书" panose="02010509060101010101" pitchFamily="49" charset="-122"/>
                <a:sym typeface="Arial" panose="020b0604020202020204" pitchFamily="34" charset="0"/>
              </a:rPr>
              <a:t>.</a:t>
            </a:r>
            <a:endParaRPr lang="zh-CN" altLang="en-US" sz="2800">
              <a:latin typeface="隶书" panose="02010509060101010101" pitchFamily="49" charset="-122"/>
              <a:ea typeface="隶书" panose="02010509060101010101" pitchFamily="49" charset="-122"/>
            </a:endParaRPr>
          </a:p>
        </p:txBody>
      </p:sp>
      <p:sp>
        <p:nvSpPr>
          <p:cNvPr id="9" name="文本框 8">
            <a:extLst>
              <a:ext uri="{FF2B5EF4-FFF2-40B4-BE49-F238E27FC236}">
                <a16:creationId xmlns:a16="http://schemas.microsoft.com/office/drawing/2014/main" xmlns="" id="{081ACF26-B852-4D80-A2C1-5ED75B682389}"/>
              </a:ext>
            </a:extLst>
          </p:cNvPr>
          <p:cNvSpPr txBox="1">
            <a:spLocks noChangeArrowheads="1"/>
          </p:cNvSpPr>
          <p:nvPr/>
        </p:nvSpPr>
        <p:spPr bwMode="auto">
          <a:xfrm>
            <a:off x="268083" y="3183568"/>
            <a:ext cx="787587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latin typeface="隶书" panose="02010509060101010101" pitchFamily="49" charset="-122"/>
                <a:ea typeface="隶书" panose="02010509060101010101" pitchFamily="49" charset="-122"/>
                <a:sym typeface="Arial" panose="020b0604020202020204" pitchFamily="34" charset="0"/>
              </a:rPr>
              <a:t>3.</a:t>
            </a:r>
            <a:r>
              <a:rPr lang="zh-CN" altLang="en-US" sz="2800">
                <a:latin typeface="隶书" panose="02010509060101010101" pitchFamily="49" charset="-122"/>
                <a:ea typeface="隶书" panose="02010509060101010101" pitchFamily="49" charset="-122"/>
                <a:sym typeface="Arial" panose="020b0604020202020204" pitchFamily="34" charset="0"/>
              </a:rPr>
              <a:t>选择适当的长度为单位长度</a:t>
            </a:r>
            <a:r>
              <a:rPr lang="en-US" altLang="zh-CN" sz="2800">
                <a:latin typeface="隶书" panose="02010509060101010101" pitchFamily="49" charset="-122"/>
                <a:ea typeface="隶书" panose="02010509060101010101" pitchFamily="49" charset="-122"/>
                <a:sym typeface="Arial" panose="020b0604020202020204" pitchFamily="34" charset="0"/>
              </a:rPr>
              <a:t>.(</a:t>
            </a:r>
            <a:r>
              <a:rPr lang="zh-CN" altLang="en-US" sz="2800">
                <a:latin typeface="隶书" panose="02010509060101010101" pitchFamily="49" charset="-122"/>
                <a:ea typeface="隶书" panose="02010509060101010101" pitchFamily="49" charset="-122"/>
                <a:sym typeface="Arial" panose="020b0604020202020204" pitchFamily="34" charset="0"/>
              </a:rPr>
              <a:t>单位长度要一致</a:t>
            </a:r>
            <a:r>
              <a:rPr lang="en-US" altLang="zh-CN" sz="2800">
                <a:latin typeface="隶书" panose="02010509060101010101" pitchFamily="49" charset="-122"/>
                <a:ea typeface="隶书" panose="02010509060101010101" pitchFamily="49" charset="-122"/>
                <a:sym typeface="Arial" panose="020b0604020202020204" pitchFamily="34" charset="0"/>
              </a:rPr>
              <a:t>)</a:t>
            </a:r>
          </a:p>
        </p:txBody>
      </p:sp>
      <p:sp>
        <p:nvSpPr>
          <p:cNvPr id="10" name="文本框 9">
            <a:extLst>
              <a:ext uri="{FF2B5EF4-FFF2-40B4-BE49-F238E27FC236}">
                <a16:creationId xmlns:a16="http://schemas.microsoft.com/office/drawing/2014/main" xmlns="" id="{16A8C4DE-31A6-47D8-85CB-AD35E8959445}"/>
              </a:ext>
            </a:extLst>
          </p:cNvPr>
          <p:cNvSpPr txBox="1">
            <a:spLocks noChangeArrowheads="1"/>
          </p:cNvSpPr>
          <p:nvPr/>
        </p:nvSpPr>
        <p:spPr bwMode="auto">
          <a:xfrm>
            <a:off x="2161531" y="5154430"/>
            <a:ext cx="4556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sym typeface="Wingdings" panose="05000000000000000000" pitchFamily="2" charset="2"/>
              </a:rPr>
              <a:t></a:t>
            </a:r>
          </a:p>
        </p:txBody>
      </p:sp>
      <p:grpSp>
        <p:nvGrpSpPr>
          <p:cNvPr id="11" name="组合 10">
            <a:extLst>
              <a:ext uri="{FF2B5EF4-FFF2-40B4-BE49-F238E27FC236}">
                <a16:creationId xmlns:a16="http://schemas.microsoft.com/office/drawing/2014/main" xmlns="" id="{95D7AFD3-7221-47A7-A536-2E5B1BCE377E}"/>
              </a:ext>
            </a:extLst>
          </p:cNvPr>
          <p:cNvGrpSpPr/>
          <p:nvPr/>
        </p:nvGrpSpPr>
        <p:grpSpPr>
          <a:xfrm>
            <a:off x="4339727" y="4628241"/>
            <a:ext cx="1511300" cy="545779"/>
            <a:chOff x="4328" y="7661"/>
            <a:chExt cx="3104" cy="860"/>
          </a:xfrm>
        </p:grpSpPr>
        <p:sp>
          <p:nvSpPr>
            <p:cNvPr id="12" name="直接连接符 79881">
              <a:extLst>
                <a:ext uri="{FF2B5EF4-FFF2-40B4-BE49-F238E27FC236}">
                  <a16:creationId xmlns:a16="http://schemas.microsoft.com/office/drawing/2014/main" xmlns="" id="{C833CD81-ED69-4B72-94FC-1820ED1D4EF1}"/>
                </a:ext>
              </a:extLst>
            </p:cNvPr>
            <p:cNvSpPr>
              <a:spLocks noChangeShapeType="1"/>
            </p:cNvSpPr>
            <p:nvPr/>
          </p:nvSpPr>
          <p:spPr bwMode="auto">
            <a:xfrm flipV="1">
              <a:off x="4328" y="7833"/>
              <a:ext cx="3104" cy="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13" name="组合 7">
              <a:extLst>
                <a:ext uri="{FF2B5EF4-FFF2-40B4-BE49-F238E27FC236}">
                  <a16:creationId xmlns:a16="http://schemas.microsoft.com/office/drawing/2014/main" xmlns="" id="{54A5C999-CE0D-4934-98E2-EEFD3ECE1DCF}"/>
                </a:ext>
              </a:extLst>
            </p:cNvPr>
            <p:cNvGrpSpPr/>
            <p:nvPr/>
          </p:nvGrpSpPr>
          <p:grpSpPr>
            <a:xfrm>
              <a:off x="5632" y="7661"/>
              <a:ext cx="537" cy="860"/>
              <a:chOff x="1929" y="7913"/>
              <a:chExt cx="538" cy="860"/>
            </a:xfrm>
          </p:grpSpPr>
          <p:sp>
            <p:nvSpPr>
              <p:cNvPr id="14" name="直接连接符 79883">
                <a:extLst>
                  <a:ext uri="{FF2B5EF4-FFF2-40B4-BE49-F238E27FC236}">
                    <a16:creationId xmlns:a16="http://schemas.microsoft.com/office/drawing/2014/main" xmlns="" id="{E9208DFA-7F2A-4896-AD11-8EA8DC3F03CC}"/>
                  </a:ext>
                </a:extLst>
              </p:cNvPr>
              <p:cNvSpPr>
                <a:spLocks noChangeShapeType="1"/>
              </p:cNvSpPr>
              <p:nvPr/>
            </p:nvSpPr>
            <p:spPr bwMode="auto">
              <a:xfrm flipH="1">
                <a:off x="2226" y="7913"/>
                <a:ext cx="0" cy="17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5" name="文本框 79890">
                <a:extLst>
                  <a:ext uri="{FF2B5EF4-FFF2-40B4-BE49-F238E27FC236}">
                    <a16:creationId xmlns:a16="http://schemas.microsoft.com/office/drawing/2014/main" xmlns="" id="{18753E48-6B69-4EFD-9962-39990CB17504}"/>
                  </a:ext>
                </a:extLst>
              </p:cNvPr>
              <p:cNvSpPr txBox="1">
                <a:spLocks noChangeArrowheads="1"/>
              </p:cNvSpPr>
              <p:nvPr/>
            </p:nvSpPr>
            <p:spPr bwMode="auto">
              <a:xfrm>
                <a:off x="1929" y="8046"/>
                <a:ext cx="538"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ea typeface="黑体" panose="02010609060101010101" pitchFamily="49" charset="-122"/>
                  </a:rPr>
                  <a:t>0</a:t>
                </a:r>
              </a:p>
            </p:txBody>
          </p:sp>
        </p:grpSp>
      </p:grpSp>
      <p:cxnSp>
        <p:nvCxnSpPr>
          <p:cNvPr id="16" name="直接箭头连接符 15">
            <a:extLst>
              <a:ext uri="{FF2B5EF4-FFF2-40B4-BE49-F238E27FC236}">
                <a16:creationId xmlns:a16="http://schemas.microsoft.com/office/drawing/2014/main" xmlns="" id="{4158D054-E908-4392-8939-0F2140DB32EC}"/>
              </a:ext>
            </a:extLst>
          </p:cNvPr>
          <p:cNvCxnSpPr>
            <a:cxnSpLocks noChangeShapeType="1"/>
          </p:cNvCxnSpPr>
          <p:nvPr/>
        </p:nvCxnSpPr>
        <p:spPr bwMode="auto">
          <a:xfrm>
            <a:off x="5768478" y="4736095"/>
            <a:ext cx="250825" cy="0"/>
          </a:xfrm>
          <a:prstGeom prst="straightConnector1">
            <a:avLst/>
          </a:prstGeom>
          <a:noFill/>
          <a:ln w="38100">
            <a:solidFill>
              <a:srgbClr val="FF0000"/>
            </a:solidFill>
            <a:round/>
            <a:tailEnd type="arrow" w="med" len="med"/>
          </a:ln>
          <a:extLst>
            <a:ext uri="{909E8E84-426E-40DD-AFC4-6F175D3DCCD1}">
              <a14:hiddenFill xmlns:a14="http://schemas.microsoft.com/office/drawing/2010/main">
                <a:noFill/>
              </a14:hiddenFill>
            </a:ext>
          </a:extLst>
        </p:spPr>
      </p:cxnSp>
      <p:grpSp>
        <p:nvGrpSpPr>
          <p:cNvPr id="17" name="组合 19">
            <a:extLst>
              <a:ext uri="{FF2B5EF4-FFF2-40B4-BE49-F238E27FC236}">
                <a16:creationId xmlns:a16="http://schemas.microsoft.com/office/drawing/2014/main" xmlns="" id="{D3E83024-A2E3-4581-888E-47DAC4A84C59}"/>
              </a:ext>
            </a:extLst>
          </p:cNvPr>
          <p:cNvGrpSpPr/>
          <p:nvPr/>
        </p:nvGrpSpPr>
        <p:grpSpPr>
          <a:xfrm>
            <a:off x="6795293" y="4608331"/>
            <a:ext cx="3595688" cy="542925"/>
            <a:chOff x="8483" y="7748"/>
            <a:chExt cx="3269" cy="853"/>
          </a:xfrm>
        </p:grpSpPr>
        <p:grpSp>
          <p:nvGrpSpPr>
            <p:cNvPr id="18" name="组合 13">
              <a:extLst>
                <a:ext uri="{FF2B5EF4-FFF2-40B4-BE49-F238E27FC236}">
                  <a16:creationId xmlns:a16="http://schemas.microsoft.com/office/drawing/2014/main" xmlns="" id="{E7C3401D-FC87-46A1-9C52-691574FD9E53}"/>
                </a:ext>
              </a:extLst>
            </p:cNvPr>
            <p:cNvGrpSpPr/>
            <p:nvPr/>
          </p:nvGrpSpPr>
          <p:grpSpPr>
            <a:xfrm>
              <a:off x="8483" y="7748"/>
              <a:ext cx="3104" cy="853"/>
              <a:chOff x="4328" y="7661"/>
              <a:chExt cx="3104" cy="853"/>
            </a:xfrm>
          </p:grpSpPr>
          <p:sp>
            <p:nvSpPr>
              <p:cNvPr id="20" name="直接连接符 79881">
                <a:extLst>
                  <a:ext uri="{FF2B5EF4-FFF2-40B4-BE49-F238E27FC236}">
                    <a16:creationId xmlns:a16="http://schemas.microsoft.com/office/drawing/2014/main" xmlns="" id="{65ED7DA6-539F-4284-89E2-209862C71FBA}"/>
                  </a:ext>
                </a:extLst>
              </p:cNvPr>
              <p:cNvSpPr>
                <a:spLocks noChangeShapeType="1"/>
              </p:cNvSpPr>
              <p:nvPr/>
            </p:nvSpPr>
            <p:spPr bwMode="auto">
              <a:xfrm flipV="1">
                <a:off x="4328" y="7833"/>
                <a:ext cx="3104" cy="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21" name="组合 15">
                <a:extLst>
                  <a:ext uri="{FF2B5EF4-FFF2-40B4-BE49-F238E27FC236}">
                    <a16:creationId xmlns:a16="http://schemas.microsoft.com/office/drawing/2014/main" xmlns="" id="{DE74CCC3-85AE-4A67-BD8D-31348CD8BA8E}"/>
                  </a:ext>
                </a:extLst>
              </p:cNvPr>
              <p:cNvGrpSpPr/>
              <p:nvPr/>
            </p:nvGrpSpPr>
            <p:grpSpPr>
              <a:xfrm>
                <a:off x="5788" y="7661"/>
                <a:ext cx="538" cy="853"/>
                <a:chOff x="2085" y="7913"/>
                <a:chExt cx="538" cy="853"/>
              </a:xfrm>
            </p:grpSpPr>
            <p:sp>
              <p:nvSpPr>
                <p:cNvPr id="22" name="直接连接符 79883">
                  <a:extLst>
                    <a:ext uri="{FF2B5EF4-FFF2-40B4-BE49-F238E27FC236}">
                      <a16:creationId xmlns:a16="http://schemas.microsoft.com/office/drawing/2014/main" xmlns="" id="{AB9917A7-F9C9-495E-BFA6-FF92183E666E}"/>
                    </a:ext>
                  </a:extLst>
                </p:cNvPr>
                <p:cNvSpPr>
                  <a:spLocks noChangeShapeType="1"/>
                </p:cNvSpPr>
                <p:nvPr/>
              </p:nvSpPr>
              <p:spPr bwMode="auto">
                <a:xfrm flipH="1">
                  <a:off x="2226" y="7913"/>
                  <a:ext cx="0" cy="17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23" name="文本框 79890">
                  <a:extLst>
                    <a:ext uri="{FF2B5EF4-FFF2-40B4-BE49-F238E27FC236}">
                      <a16:creationId xmlns:a16="http://schemas.microsoft.com/office/drawing/2014/main" xmlns="" id="{204F9658-A298-45B5-8D8B-B9FA97414581}"/>
                    </a:ext>
                  </a:extLst>
                </p:cNvPr>
                <p:cNvSpPr txBox="1">
                  <a:spLocks noChangeArrowheads="1"/>
                </p:cNvSpPr>
                <p:nvPr/>
              </p:nvSpPr>
              <p:spPr bwMode="auto">
                <a:xfrm>
                  <a:off x="2085" y="8046"/>
                  <a:ext cx="538"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ea typeface="黑体" panose="02010609060101010101" pitchFamily="49" charset="-122"/>
                    </a:rPr>
                    <a:t>0</a:t>
                  </a:r>
                </a:p>
              </p:txBody>
            </p:sp>
          </p:grpSp>
        </p:grpSp>
        <p:cxnSp>
          <p:nvCxnSpPr>
            <p:cNvPr id="19" name="直接箭头连接符 18">
              <a:extLst>
                <a:ext uri="{FF2B5EF4-FFF2-40B4-BE49-F238E27FC236}">
                  <a16:creationId xmlns:a16="http://schemas.microsoft.com/office/drawing/2014/main" xmlns="" id="{655BF1AC-51D1-4C77-AF0B-8C0AD2B5BA57}"/>
                </a:ext>
              </a:extLst>
            </p:cNvPr>
            <p:cNvCxnSpPr>
              <a:cxnSpLocks noChangeShapeType="1"/>
            </p:cNvCxnSpPr>
            <p:nvPr/>
          </p:nvCxnSpPr>
          <p:spPr bwMode="auto">
            <a:xfrm>
              <a:off x="11523" y="7915"/>
              <a:ext cx="229" cy="0"/>
            </a:xfrm>
            <a:prstGeom prst="straightConnector1">
              <a:avLst/>
            </a:prstGeom>
            <a:noFill/>
            <a:ln w="38100">
              <a:solidFill>
                <a:srgbClr val="FF0000"/>
              </a:solidFill>
              <a:round/>
              <a:tailEnd type="arrow" w="med" len="med"/>
            </a:ln>
            <a:extLst>
              <a:ext uri="{909E8E84-426E-40DD-AFC4-6F175D3DCCD1}">
                <a14:hiddenFill xmlns:a14="http://schemas.microsoft.com/office/drawing/2010/main">
                  <a:noFill/>
                </a14:hiddenFill>
              </a:ext>
            </a:extLst>
          </p:spPr>
        </p:cxnSp>
      </p:grpSp>
      <p:grpSp>
        <p:nvGrpSpPr>
          <p:cNvPr id="24" name="组合 21">
            <a:extLst>
              <a:ext uri="{FF2B5EF4-FFF2-40B4-BE49-F238E27FC236}">
                <a16:creationId xmlns:a16="http://schemas.microsoft.com/office/drawing/2014/main" xmlns="" id="{1B940EB5-A54E-4979-B79B-163B7C4A72B2}"/>
              </a:ext>
            </a:extLst>
          </p:cNvPr>
          <p:cNvGrpSpPr/>
          <p:nvPr/>
        </p:nvGrpSpPr>
        <p:grpSpPr>
          <a:xfrm>
            <a:off x="8892381" y="4613090"/>
            <a:ext cx="341312" cy="545779"/>
            <a:chOff x="1979" y="7913"/>
            <a:chExt cx="538" cy="860"/>
          </a:xfrm>
        </p:grpSpPr>
        <p:sp>
          <p:nvSpPr>
            <p:cNvPr id="25" name="直接连接符 79883">
              <a:extLst>
                <a:ext uri="{FF2B5EF4-FFF2-40B4-BE49-F238E27FC236}">
                  <a16:creationId xmlns:a16="http://schemas.microsoft.com/office/drawing/2014/main" xmlns="" id="{833C4977-B549-44A4-984F-0B9C795D7B83}"/>
                </a:ext>
              </a:extLst>
            </p:cNvPr>
            <p:cNvSpPr>
              <a:spLocks noChangeShapeType="1"/>
            </p:cNvSpPr>
            <p:nvPr/>
          </p:nvSpPr>
          <p:spPr bwMode="auto">
            <a:xfrm flipH="1">
              <a:off x="2226" y="7913"/>
              <a:ext cx="0" cy="17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26" name="文本框 79890">
              <a:extLst>
                <a:ext uri="{FF2B5EF4-FFF2-40B4-BE49-F238E27FC236}">
                  <a16:creationId xmlns:a16="http://schemas.microsoft.com/office/drawing/2014/main" xmlns="" id="{50528A29-2ABA-4F68-8CDF-ABB04F698F6A}"/>
                </a:ext>
              </a:extLst>
            </p:cNvPr>
            <p:cNvSpPr txBox="1">
              <a:spLocks noChangeArrowheads="1"/>
            </p:cNvSpPr>
            <p:nvPr/>
          </p:nvSpPr>
          <p:spPr bwMode="auto">
            <a:xfrm>
              <a:off x="1979" y="8046"/>
              <a:ext cx="538" cy="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ea typeface="黑体" panose="02010609060101010101" pitchFamily="49" charset="-122"/>
                </a:rPr>
                <a:t>1</a:t>
              </a:r>
            </a:p>
          </p:txBody>
        </p:sp>
      </p:grpSp>
      <p:grpSp>
        <p:nvGrpSpPr>
          <p:cNvPr id="27" name="组合 24">
            <a:extLst>
              <a:ext uri="{FF2B5EF4-FFF2-40B4-BE49-F238E27FC236}">
                <a16:creationId xmlns:a16="http://schemas.microsoft.com/office/drawing/2014/main" xmlns="" id="{E2505086-C8E5-4815-B3CE-047BF7A0493D}"/>
              </a:ext>
            </a:extLst>
          </p:cNvPr>
          <p:cNvGrpSpPr/>
          <p:nvPr/>
        </p:nvGrpSpPr>
        <p:grpSpPr>
          <a:xfrm>
            <a:off x="9378156" y="4608331"/>
            <a:ext cx="341312" cy="542925"/>
            <a:chOff x="1979" y="7913"/>
            <a:chExt cx="538" cy="853"/>
          </a:xfrm>
        </p:grpSpPr>
        <p:sp>
          <p:nvSpPr>
            <p:cNvPr id="28" name="直接连接符 79883">
              <a:extLst>
                <a:ext uri="{FF2B5EF4-FFF2-40B4-BE49-F238E27FC236}">
                  <a16:creationId xmlns:a16="http://schemas.microsoft.com/office/drawing/2014/main" xmlns="" id="{657E2A2F-8278-4981-8A83-E6B8009B8C75}"/>
                </a:ext>
              </a:extLst>
            </p:cNvPr>
            <p:cNvSpPr>
              <a:spLocks noChangeShapeType="1"/>
            </p:cNvSpPr>
            <p:nvPr/>
          </p:nvSpPr>
          <p:spPr bwMode="auto">
            <a:xfrm flipH="1">
              <a:off x="2226" y="7913"/>
              <a:ext cx="0" cy="17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29" name="文本框 79890">
              <a:extLst>
                <a:ext uri="{FF2B5EF4-FFF2-40B4-BE49-F238E27FC236}">
                  <a16:creationId xmlns:a16="http://schemas.microsoft.com/office/drawing/2014/main" xmlns="" id="{F12CD582-7B05-415F-A9F0-A3E3E8F4FC29}"/>
                </a:ext>
              </a:extLst>
            </p:cNvPr>
            <p:cNvSpPr txBox="1">
              <a:spLocks noChangeArrowheads="1"/>
            </p:cNvSpPr>
            <p:nvPr/>
          </p:nvSpPr>
          <p:spPr bwMode="auto">
            <a:xfrm>
              <a:off x="1979" y="8046"/>
              <a:ext cx="538"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ea typeface="黑体" panose="02010609060101010101" pitchFamily="49" charset="-122"/>
                </a:rPr>
                <a:t>2</a:t>
              </a:r>
            </a:p>
          </p:txBody>
        </p:sp>
      </p:grpSp>
      <p:grpSp>
        <p:nvGrpSpPr>
          <p:cNvPr id="30" name="组合 27">
            <a:extLst>
              <a:ext uri="{FF2B5EF4-FFF2-40B4-BE49-F238E27FC236}">
                <a16:creationId xmlns:a16="http://schemas.microsoft.com/office/drawing/2014/main" xmlns="" id="{0D496CDA-A370-48C3-A3AF-4D2CCEC0FAC9}"/>
              </a:ext>
            </a:extLst>
          </p:cNvPr>
          <p:cNvGrpSpPr/>
          <p:nvPr/>
        </p:nvGrpSpPr>
        <p:grpSpPr>
          <a:xfrm>
            <a:off x="9808369" y="4608331"/>
            <a:ext cx="341313" cy="542925"/>
            <a:chOff x="1979" y="7913"/>
            <a:chExt cx="538" cy="853"/>
          </a:xfrm>
        </p:grpSpPr>
        <p:sp>
          <p:nvSpPr>
            <p:cNvPr id="31" name="直接连接符 79883">
              <a:extLst>
                <a:ext uri="{FF2B5EF4-FFF2-40B4-BE49-F238E27FC236}">
                  <a16:creationId xmlns:a16="http://schemas.microsoft.com/office/drawing/2014/main" xmlns="" id="{1975FEF7-0BD3-4AE9-95A0-C2CC3595324B}"/>
                </a:ext>
              </a:extLst>
            </p:cNvPr>
            <p:cNvSpPr>
              <a:spLocks noChangeShapeType="1"/>
            </p:cNvSpPr>
            <p:nvPr/>
          </p:nvSpPr>
          <p:spPr bwMode="auto">
            <a:xfrm flipH="1">
              <a:off x="2226" y="7913"/>
              <a:ext cx="0" cy="17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32" name="文本框 79890">
              <a:extLst>
                <a:ext uri="{FF2B5EF4-FFF2-40B4-BE49-F238E27FC236}">
                  <a16:creationId xmlns:a16="http://schemas.microsoft.com/office/drawing/2014/main" xmlns="" id="{B5C12D2A-CE19-4AAF-8DAD-0917D192F592}"/>
                </a:ext>
              </a:extLst>
            </p:cNvPr>
            <p:cNvSpPr txBox="1">
              <a:spLocks noChangeArrowheads="1"/>
            </p:cNvSpPr>
            <p:nvPr/>
          </p:nvSpPr>
          <p:spPr bwMode="auto">
            <a:xfrm>
              <a:off x="1979" y="8046"/>
              <a:ext cx="538"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ea typeface="黑体" panose="02010609060101010101" pitchFamily="49" charset="-122"/>
                </a:rPr>
                <a:t>3</a:t>
              </a:r>
            </a:p>
          </p:txBody>
        </p:sp>
      </p:grpSp>
      <p:grpSp>
        <p:nvGrpSpPr>
          <p:cNvPr id="33" name="组合 30">
            <a:extLst>
              <a:ext uri="{FF2B5EF4-FFF2-40B4-BE49-F238E27FC236}">
                <a16:creationId xmlns:a16="http://schemas.microsoft.com/office/drawing/2014/main" xmlns="" id="{76F5A634-BBE3-4CC3-A1EC-EA35358D2D91}"/>
              </a:ext>
            </a:extLst>
          </p:cNvPr>
          <p:cNvGrpSpPr/>
          <p:nvPr/>
        </p:nvGrpSpPr>
        <p:grpSpPr>
          <a:xfrm>
            <a:off x="7781132" y="4608331"/>
            <a:ext cx="549275" cy="542925"/>
            <a:chOff x="1839" y="7913"/>
            <a:chExt cx="864" cy="853"/>
          </a:xfrm>
        </p:grpSpPr>
        <p:sp>
          <p:nvSpPr>
            <p:cNvPr id="34" name="直接连接符 79883">
              <a:extLst>
                <a:ext uri="{FF2B5EF4-FFF2-40B4-BE49-F238E27FC236}">
                  <a16:creationId xmlns:a16="http://schemas.microsoft.com/office/drawing/2014/main" xmlns="" id="{986375EF-2C6C-4DE5-95AE-AFCDFFFDE851}"/>
                </a:ext>
              </a:extLst>
            </p:cNvPr>
            <p:cNvSpPr>
              <a:spLocks noChangeShapeType="1"/>
            </p:cNvSpPr>
            <p:nvPr/>
          </p:nvSpPr>
          <p:spPr bwMode="auto">
            <a:xfrm flipH="1">
              <a:off x="2226" y="7913"/>
              <a:ext cx="0" cy="17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35" name="文本框 79890">
              <a:extLst>
                <a:ext uri="{FF2B5EF4-FFF2-40B4-BE49-F238E27FC236}">
                  <a16:creationId xmlns:a16="http://schemas.microsoft.com/office/drawing/2014/main" xmlns="" id="{79B62D97-745E-46B1-8519-226A1B6200D4}"/>
                </a:ext>
              </a:extLst>
            </p:cNvPr>
            <p:cNvSpPr txBox="1">
              <a:spLocks noChangeArrowheads="1"/>
            </p:cNvSpPr>
            <p:nvPr/>
          </p:nvSpPr>
          <p:spPr bwMode="auto">
            <a:xfrm>
              <a:off x="1839" y="8046"/>
              <a:ext cx="864"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ea typeface="黑体" panose="02010609060101010101" pitchFamily="49" charset="-122"/>
                </a:rPr>
                <a:t>-1</a:t>
              </a:r>
            </a:p>
          </p:txBody>
        </p:sp>
      </p:grpSp>
      <p:grpSp>
        <p:nvGrpSpPr>
          <p:cNvPr id="36" name="组合 33">
            <a:extLst>
              <a:ext uri="{FF2B5EF4-FFF2-40B4-BE49-F238E27FC236}">
                <a16:creationId xmlns:a16="http://schemas.microsoft.com/office/drawing/2014/main" xmlns="" id="{867538AA-6ECA-4E8F-82C1-20E572B45265}"/>
              </a:ext>
            </a:extLst>
          </p:cNvPr>
          <p:cNvGrpSpPr/>
          <p:nvPr/>
        </p:nvGrpSpPr>
        <p:grpSpPr>
          <a:xfrm>
            <a:off x="7279482" y="4608331"/>
            <a:ext cx="490537" cy="542925"/>
            <a:chOff x="1839" y="7913"/>
            <a:chExt cx="774" cy="853"/>
          </a:xfrm>
        </p:grpSpPr>
        <p:sp>
          <p:nvSpPr>
            <p:cNvPr id="37" name="直接连接符 79883">
              <a:extLst>
                <a:ext uri="{FF2B5EF4-FFF2-40B4-BE49-F238E27FC236}">
                  <a16:creationId xmlns:a16="http://schemas.microsoft.com/office/drawing/2014/main" xmlns="" id="{03E9612E-0124-46F9-9CE9-EAE16CA43F6A}"/>
                </a:ext>
              </a:extLst>
            </p:cNvPr>
            <p:cNvSpPr>
              <a:spLocks noChangeShapeType="1"/>
            </p:cNvSpPr>
            <p:nvPr/>
          </p:nvSpPr>
          <p:spPr bwMode="auto">
            <a:xfrm flipH="1">
              <a:off x="2226" y="7913"/>
              <a:ext cx="0" cy="17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38" name="文本框 79890">
              <a:extLst>
                <a:ext uri="{FF2B5EF4-FFF2-40B4-BE49-F238E27FC236}">
                  <a16:creationId xmlns:a16="http://schemas.microsoft.com/office/drawing/2014/main" xmlns="" id="{DBD1E995-FE2F-411F-A66A-EEF2DC51DF83}"/>
                </a:ext>
              </a:extLst>
            </p:cNvPr>
            <p:cNvSpPr txBox="1">
              <a:spLocks noChangeArrowheads="1"/>
            </p:cNvSpPr>
            <p:nvPr/>
          </p:nvSpPr>
          <p:spPr bwMode="auto">
            <a:xfrm>
              <a:off x="1839" y="8046"/>
              <a:ext cx="774"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ea typeface="黑体" panose="02010609060101010101" pitchFamily="49" charset="-122"/>
                </a:rPr>
                <a:t>-2</a:t>
              </a:r>
            </a:p>
          </p:txBody>
        </p:sp>
      </p:grpSp>
      <p:grpSp>
        <p:nvGrpSpPr>
          <p:cNvPr id="39" name="组合 36">
            <a:extLst>
              <a:ext uri="{FF2B5EF4-FFF2-40B4-BE49-F238E27FC236}">
                <a16:creationId xmlns:a16="http://schemas.microsoft.com/office/drawing/2014/main" xmlns="" id="{1568BCA8-D7FF-474A-AA75-DAB3DAC2AD10}"/>
              </a:ext>
            </a:extLst>
          </p:cNvPr>
          <p:cNvGrpSpPr/>
          <p:nvPr/>
        </p:nvGrpSpPr>
        <p:grpSpPr>
          <a:xfrm>
            <a:off x="6769893" y="4608331"/>
            <a:ext cx="509588" cy="542925"/>
            <a:chOff x="1827" y="7913"/>
            <a:chExt cx="804" cy="853"/>
          </a:xfrm>
        </p:grpSpPr>
        <p:sp>
          <p:nvSpPr>
            <p:cNvPr id="40" name="直接连接符 79883">
              <a:extLst>
                <a:ext uri="{FF2B5EF4-FFF2-40B4-BE49-F238E27FC236}">
                  <a16:creationId xmlns:a16="http://schemas.microsoft.com/office/drawing/2014/main" xmlns="" id="{A4CB851A-8270-4705-984C-AE874C955F31}"/>
                </a:ext>
              </a:extLst>
            </p:cNvPr>
            <p:cNvSpPr>
              <a:spLocks noChangeShapeType="1"/>
            </p:cNvSpPr>
            <p:nvPr/>
          </p:nvSpPr>
          <p:spPr bwMode="auto">
            <a:xfrm flipH="1">
              <a:off x="2226" y="7913"/>
              <a:ext cx="0" cy="17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41" name="文本框 79890">
              <a:extLst>
                <a:ext uri="{FF2B5EF4-FFF2-40B4-BE49-F238E27FC236}">
                  <a16:creationId xmlns:a16="http://schemas.microsoft.com/office/drawing/2014/main" xmlns="" id="{12F7F21B-77D1-4310-B78F-943D05035267}"/>
                </a:ext>
              </a:extLst>
            </p:cNvPr>
            <p:cNvSpPr txBox="1">
              <a:spLocks noChangeArrowheads="1"/>
            </p:cNvSpPr>
            <p:nvPr/>
          </p:nvSpPr>
          <p:spPr bwMode="auto">
            <a:xfrm>
              <a:off x="1827" y="8046"/>
              <a:ext cx="804"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a:solidFill>
                    <a:srgbClr val="FF0000"/>
                  </a:solidFill>
                  <a:latin typeface="Times New Roman" panose="02020603050405020304" pitchFamily="18" charset="0"/>
                  <a:ea typeface="黑体" panose="02010609060101010101" pitchFamily="49" charset="-122"/>
                </a:rPr>
                <a:t>-3</a:t>
              </a:r>
            </a:p>
          </p:txBody>
        </p:sp>
      </p:grpSp>
      <p:sp>
        <p:nvSpPr>
          <p:cNvPr id="42" name="文本框 41">
            <a:extLst>
              <a:ext uri="{FF2B5EF4-FFF2-40B4-BE49-F238E27FC236}">
                <a16:creationId xmlns:a16="http://schemas.microsoft.com/office/drawing/2014/main" xmlns="" id="{80679B16-B8CB-49A4-BACA-8337095FF6DD}"/>
              </a:ext>
            </a:extLst>
          </p:cNvPr>
          <p:cNvSpPr txBox="1">
            <a:spLocks noChangeArrowheads="1"/>
          </p:cNvSpPr>
          <p:nvPr/>
        </p:nvSpPr>
        <p:spPr bwMode="auto">
          <a:xfrm>
            <a:off x="4917577" y="5153706"/>
            <a:ext cx="4587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sym typeface="Wingdings" panose="05000000000000000000" pitchFamily="2" charset="2"/>
              </a:rPr>
              <a:t></a:t>
            </a:r>
          </a:p>
        </p:txBody>
      </p:sp>
      <p:sp>
        <p:nvSpPr>
          <p:cNvPr id="43" name="文本框 42">
            <a:extLst>
              <a:ext uri="{FF2B5EF4-FFF2-40B4-BE49-F238E27FC236}">
                <a16:creationId xmlns:a16="http://schemas.microsoft.com/office/drawing/2014/main" xmlns="" id="{7FCBA5EE-F662-4F3E-8AA5-70DEC66198AC}"/>
              </a:ext>
            </a:extLst>
          </p:cNvPr>
          <p:cNvSpPr txBox="1">
            <a:spLocks noChangeArrowheads="1"/>
          </p:cNvSpPr>
          <p:nvPr/>
        </p:nvSpPr>
        <p:spPr bwMode="auto">
          <a:xfrm>
            <a:off x="8360568" y="5151256"/>
            <a:ext cx="4587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a:sym typeface="Wingdings" panose="05000000000000000000" pitchFamily="2" charset="2"/>
              </a:rPr>
              <a:t></a:t>
            </a:r>
          </a:p>
        </p:txBody>
      </p:sp>
    </p:spTree>
    <p:extLst>
      <p:ext uri="{BB962C8B-B14F-4D97-AF65-F5344CB8AC3E}">
        <p14:creationId xmlns:p14="http://schemas.microsoft.com/office/powerpoint/2010/main" val="5129422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7"/>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3"/>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42" grpId="0"/>
      <p:bldP spid="4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xmlns="" id="{CE4E70EA-1EF7-4026-8F02-6520F91963F5}"/>
              </a:ext>
            </a:extLst>
          </p:cNvPr>
          <p:cNvSpPr txBox="1">
            <a:spLocks noChangeArrowheads="1"/>
          </p:cNvSpPr>
          <p:nvPr/>
        </p:nvSpPr>
        <p:spPr bwMode="auto">
          <a:xfrm>
            <a:off x="551384" y="1617983"/>
            <a:ext cx="10945216" cy="2595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a:latin typeface="隶书" panose="02010509060101010101" pitchFamily="49" charset="-122"/>
                <a:ea typeface="隶书" panose="02010509060101010101" pitchFamily="49" charset="-122"/>
              </a:rPr>
              <a:t>(1)</a:t>
            </a:r>
            <a:r>
              <a:rPr lang="zh-CN" altLang="en-US" sz="2800">
                <a:solidFill>
                  <a:srgbClr val="FF0000"/>
                </a:solidFill>
                <a:latin typeface="隶书" panose="02010509060101010101" pitchFamily="49" charset="-122"/>
                <a:ea typeface="隶书" panose="02010509060101010101" pitchFamily="49" charset="-122"/>
              </a:rPr>
              <a:t>原点</a:t>
            </a:r>
            <a:r>
              <a:rPr lang="zh-CN" altLang="en-US" sz="2800">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单位长度</a:t>
            </a:r>
            <a:r>
              <a:rPr lang="zh-CN" altLang="en-US" sz="2800">
                <a:latin typeface="隶书" panose="02010509060101010101" pitchFamily="49" charset="-122"/>
                <a:ea typeface="隶书" panose="02010509060101010101" pitchFamily="49" charset="-122"/>
              </a:rPr>
              <a:t>和</a:t>
            </a:r>
            <a:r>
              <a:rPr lang="zh-CN" altLang="en-US" sz="2800">
                <a:solidFill>
                  <a:srgbClr val="FF0000"/>
                </a:solidFill>
                <a:latin typeface="隶书" panose="02010509060101010101" pitchFamily="49" charset="-122"/>
                <a:ea typeface="隶书" panose="02010509060101010101" pitchFamily="49" charset="-122"/>
              </a:rPr>
              <a:t>正方向</a:t>
            </a:r>
            <a:r>
              <a:rPr lang="zh-CN" altLang="en-US" sz="2800">
                <a:latin typeface="隶书" panose="02010509060101010101" pitchFamily="49" charset="-122"/>
                <a:ea typeface="隶书" panose="02010509060101010101" pitchFamily="49" charset="-122"/>
              </a:rPr>
              <a:t>三要素缺一不可；</a:t>
            </a:r>
          </a:p>
          <a:p>
            <a:pPr>
              <a:lnSpc>
                <a:spcPct val="150000"/>
              </a:lnSpc>
            </a:pPr>
            <a:r>
              <a:rPr lang="en-US" altLang="zh-CN" sz="2800">
                <a:latin typeface="隶书" panose="02010509060101010101" pitchFamily="49" charset="-122"/>
                <a:ea typeface="隶书" panose="02010509060101010101" pitchFamily="49" charset="-122"/>
              </a:rPr>
              <a:t>(2)</a:t>
            </a:r>
            <a:r>
              <a:rPr lang="zh-CN" altLang="en-US" sz="2800">
                <a:latin typeface="隶书" panose="02010509060101010101" pitchFamily="49" charset="-122"/>
                <a:ea typeface="隶书" panose="02010509060101010101" pitchFamily="49" charset="-122"/>
              </a:rPr>
              <a:t>直线一般画水平的；</a:t>
            </a:r>
          </a:p>
          <a:p>
            <a:pPr>
              <a:lnSpc>
                <a:spcPct val="150000"/>
              </a:lnSpc>
            </a:pPr>
            <a:r>
              <a:rPr lang="en-US" altLang="zh-CN" sz="2800">
                <a:latin typeface="隶书" panose="02010509060101010101" pitchFamily="49" charset="-122"/>
                <a:ea typeface="隶书" panose="02010509060101010101" pitchFamily="49" charset="-122"/>
              </a:rPr>
              <a:t>(3)</a:t>
            </a:r>
            <a:r>
              <a:rPr lang="zh-CN" altLang="en-US" sz="2800">
                <a:latin typeface="隶书" panose="02010509060101010101" pitchFamily="49" charset="-122"/>
                <a:ea typeface="隶书" panose="02010509060101010101" pitchFamily="49" charset="-122"/>
              </a:rPr>
              <a:t>正方向用箭头表示，一般取从左到右；</a:t>
            </a:r>
          </a:p>
          <a:p>
            <a:pPr>
              <a:lnSpc>
                <a:spcPct val="150000"/>
              </a:lnSpc>
            </a:pPr>
            <a:r>
              <a:rPr lang="en-US" altLang="zh-CN" sz="2800">
                <a:latin typeface="隶书" panose="02010509060101010101" pitchFamily="49" charset="-122"/>
                <a:ea typeface="隶书" panose="02010509060101010101" pitchFamily="49" charset="-122"/>
              </a:rPr>
              <a:t>(4)</a:t>
            </a:r>
            <a:r>
              <a:rPr lang="zh-CN" altLang="en-US" sz="2800">
                <a:latin typeface="隶书" panose="02010509060101010101" pitchFamily="49" charset="-122"/>
                <a:ea typeface="隶书" panose="02010509060101010101" pitchFamily="49" charset="-122"/>
                <a:sym typeface="Arial" panose="020b0604020202020204" pitchFamily="34" charset="0"/>
              </a:rPr>
              <a:t>取</a:t>
            </a:r>
            <a:r>
              <a:rPr lang="zh-CN" altLang="en-US" sz="2800">
                <a:latin typeface="隶书" panose="02010509060101010101" pitchFamily="49" charset="-122"/>
                <a:ea typeface="隶书" panose="02010509060101010101" pitchFamily="49" charset="-122"/>
              </a:rPr>
              <a:t>单位长度应结合实际需要，但要做到刻度均匀</a:t>
            </a:r>
            <a:r>
              <a:rPr lang="en-US" altLang="zh-CN" sz="2800">
                <a:latin typeface="隶书" panose="02010509060101010101" pitchFamily="49" charset="-122"/>
                <a:ea typeface="隶书" panose="02010509060101010101" pitchFamily="49" charset="-122"/>
              </a:rPr>
              <a:t>.</a:t>
            </a:r>
            <a:endParaRPr lang="zh-CN" altLang="en-US" sz="2800">
              <a:latin typeface="隶书" panose="02010509060101010101" pitchFamily="49" charset="-122"/>
              <a:ea typeface="隶书" panose="02010509060101010101" pitchFamily="49" charset="-122"/>
            </a:endParaRPr>
          </a:p>
        </p:txBody>
      </p:sp>
      <p:sp>
        <p:nvSpPr>
          <p:cNvPr id="3" name="文本框 1">
            <a:extLst>
              <a:ext uri="{FF2B5EF4-FFF2-40B4-BE49-F238E27FC236}">
                <a16:creationId xmlns:a16="http://schemas.microsoft.com/office/drawing/2014/main" xmlns="" id="{056EAF9B-6501-4C18-B768-C5B08ACAA077}"/>
              </a:ext>
            </a:extLst>
          </p:cNvPr>
          <p:cNvSpPr txBox="1">
            <a:spLocks noChangeArrowheads="1"/>
          </p:cNvSpPr>
          <p:nvPr/>
        </p:nvSpPr>
        <p:spPr bwMode="auto">
          <a:xfrm>
            <a:off x="263352" y="1013845"/>
            <a:ext cx="33123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solidFill>
                  <a:srgbClr val="FF0000"/>
                </a:solidFill>
                <a:latin typeface="隶书" panose="02010509060101010101" pitchFamily="49" charset="-122"/>
                <a:ea typeface="隶书" panose="02010509060101010101" pitchFamily="49" charset="-122"/>
              </a:rPr>
              <a:t>画数轴注意事项：</a:t>
            </a:r>
          </a:p>
        </p:txBody>
      </p:sp>
      <p:pic>
        <p:nvPicPr>
          <p:cNvPr id="5" name="图片 4">
            <a:extLst>
              <a:ext uri="{FF2B5EF4-FFF2-40B4-BE49-F238E27FC236}">
                <a16:creationId xmlns:a16="http://schemas.microsoft.com/office/drawing/2014/main" xmlns="" id="{D77FE4CC-5A9E-40C1-81C3-65A39F34A19E}"/>
              </a:ext>
            </a:extLst>
          </p:cNvPr>
          <p:cNvPicPr>
            <a:picLocks noChangeAspect="1"/>
          </p:cNvPicPr>
          <p:nvPr/>
        </p:nvPicPr>
        <p:blipFill>
          <a:blip r:embed="rId2"/>
          <a:stretch>
            <a:fillRect/>
          </a:stretch>
        </p:blipFill>
        <p:spPr>
          <a:xfrm>
            <a:off x="1590658" y="4840017"/>
            <a:ext cx="8866667" cy="800000"/>
          </a:xfrm>
          <a:prstGeom prst="rect">
            <a:avLst/>
          </a:prstGeom>
        </p:spPr>
      </p:pic>
    </p:spTree>
    <p:extLst>
      <p:ext uri="{BB962C8B-B14F-4D97-AF65-F5344CB8AC3E}">
        <p14:creationId xmlns:p14="http://schemas.microsoft.com/office/powerpoint/2010/main" val="1728149055"/>
      </p:ext>
    </p:ext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3" name="文本框 92">
            <a:extLst>
              <a:ext uri="{FF2B5EF4-FFF2-40B4-BE49-F238E27FC236}">
                <a16:creationId xmlns:a16="http://schemas.microsoft.com/office/drawing/2014/main" xmlns="" id="{C949D332-5CB1-4794-8FE9-23E2AE73979C}"/>
              </a:ext>
            </a:extLst>
          </p:cNvPr>
          <p:cNvSpPr txBox="1"/>
          <p:nvPr/>
        </p:nvSpPr>
        <p:spPr>
          <a:xfrm>
            <a:off x="191344" y="908720"/>
            <a:ext cx="8301037" cy="523220"/>
          </a:xfrm>
          <a:prstGeom prst="rect">
            <a:avLst/>
          </a:prstGeom>
          <a:noFill/>
        </p:spPr>
        <p:txBody>
          <a:bodyPr>
            <a:spAutoFit/>
          </a:bodyPr>
          <a:lstStyle/>
          <a:p>
            <a:pPr>
              <a:defRPr/>
            </a:pPr>
            <a:r>
              <a:rPr lang="zh-CN" altLang="en-US" sz="2800" b="1" noProof="1">
                <a:solidFill>
                  <a:srgbClr val="FF0000"/>
                </a:solidFill>
                <a:latin typeface="隶书" panose="02010509060101010101" pitchFamily="49" charset="-122"/>
                <a:ea typeface="隶书" panose="02010509060101010101" pitchFamily="49" charset="-122"/>
                <a:cs typeface="+mn-ea"/>
              </a:rPr>
              <a:t>试一试：</a:t>
            </a:r>
            <a:r>
              <a:rPr lang="zh-CN" altLang="en-US" sz="2800" b="1" noProof="1">
                <a:latin typeface="隶书" panose="02010509060101010101" pitchFamily="49" charset="-122"/>
                <a:ea typeface="隶书" panose="02010509060101010101" pitchFamily="49" charset="-122"/>
                <a:cs typeface="+mn-ea"/>
              </a:rPr>
              <a:t>判断下面所画数轴是否正确，并说明理由</a:t>
            </a:r>
            <a:endParaRPr lang="zh-CN" altLang="en-US" sz="2800" b="1" noProof="1">
              <a:latin typeface="隶书" panose="02010509060101010101" pitchFamily="49" charset="-122"/>
              <a:ea typeface="隶书" panose="02010509060101010101" pitchFamily="49" charset="-122"/>
            </a:endParaRPr>
          </a:p>
        </p:txBody>
      </p:sp>
      <p:pic>
        <p:nvPicPr>
          <p:cNvPr id="95" name="图片 94">
            <a:extLst>
              <a:ext uri="{FF2B5EF4-FFF2-40B4-BE49-F238E27FC236}">
                <a16:creationId xmlns:a16="http://schemas.microsoft.com/office/drawing/2014/main" xmlns="" id="{98687281-48DC-4646-8A2F-A3F9D2C05ED5}"/>
              </a:ext>
            </a:extLst>
          </p:cNvPr>
          <p:cNvPicPr>
            <a:picLocks noChangeAspect="1"/>
          </p:cNvPicPr>
          <p:nvPr/>
        </p:nvPicPr>
        <p:blipFill>
          <a:blip r:embed="rId2"/>
          <a:stretch>
            <a:fillRect/>
          </a:stretch>
        </p:blipFill>
        <p:spPr>
          <a:xfrm>
            <a:off x="1542795" y="1700808"/>
            <a:ext cx="8816277" cy="4898889"/>
          </a:xfrm>
          <a:prstGeom prst="rect">
            <a:avLst/>
          </a:prstGeom>
        </p:spPr>
      </p:pic>
      <p:sp>
        <p:nvSpPr>
          <p:cNvPr id="96" name="文本框 95">
            <a:extLst>
              <a:ext uri="{FF2B5EF4-FFF2-40B4-BE49-F238E27FC236}">
                <a16:creationId xmlns:a16="http://schemas.microsoft.com/office/drawing/2014/main" xmlns="" id="{C561F84C-E61C-473D-B745-156C29FF7979}"/>
              </a:ext>
            </a:extLst>
          </p:cNvPr>
          <p:cNvSpPr txBox="1"/>
          <p:nvPr/>
        </p:nvSpPr>
        <p:spPr>
          <a:xfrm>
            <a:off x="3503711" y="2633360"/>
            <a:ext cx="3168351" cy="523220"/>
          </a:xfrm>
          <a:prstGeom prst="rect">
            <a:avLst/>
          </a:prstGeom>
          <a:noFill/>
        </p:spPr>
        <p:txBody>
          <a:bodyPr wrap="square">
            <a:spAutoFit/>
          </a:bodyPr>
          <a:lstStyle/>
          <a:p>
            <a:pPr>
              <a:defRPr/>
            </a:pPr>
            <a:r>
              <a:rPr lang="zh-CN" altLang="en-US" sz="2800" b="1" noProof="1">
                <a:solidFill>
                  <a:srgbClr val="FF0000"/>
                </a:solidFill>
                <a:latin typeface="隶书" panose="02010509060101010101" pitchFamily="49" charset="-122"/>
                <a:ea typeface="隶书" panose="02010509060101010101" pitchFamily="49" charset="-122"/>
                <a:cs typeface="+mn-ea"/>
              </a:rPr>
              <a:t>无原点、单位长度</a:t>
            </a:r>
            <a:r>
              <a:rPr lang="en-US" altLang="zh-CN" sz="2800" b="1" noProof="1">
                <a:solidFill>
                  <a:srgbClr val="FF0000"/>
                </a:solidFill>
                <a:latin typeface="隶书" panose="02010509060101010101" pitchFamily="49" charset="-122"/>
                <a:ea typeface="隶书" panose="02010509060101010101" pitchFamily="49" charset="-122"/>
                <a:cs typeface="+mn-ea"/>
              </a:rPr>
              <a:t>.</a:t>
            </a:r>
            <a:endParaRPr lang="zh-CN" altLang="en-US" sz="2800" b="1" noProof="1">
              <a:latin typeface="隶书" panose="02010509060101010101" pitchFamily="49" charset="-122"/>
              <a:ea typeface="隶书" panose="02010509060101010101" pitchFamily="49" charset="-122"/>
            </a:endParaRPr>
          </a:p>
        </p:txBody>
      </p:sp>
      <p:pic>
        <p:nvPicPr>
          <p:cNvPr id="97" name="图片 96">
            <a:extLst>
              <a:ext uri="{FF2B5EF4-FFF2-40B4-BE49-F238E27FC236}">
                <a16:creationId xmlns:a16="http://schemas.microsoft.com/office/drawing/2014/main" xmlns="" id="{B6C26AF0-DB48-4A1B-B7A0-BD1F7E622686}"/>
              </a:ext>
            </a:extLst>
          </p:cNvPr>
          <p:cNvPicPr>
            <a:picLocks noChangeAspect="1"/>
          </p:cNvPicPr>
          <p:nvPr/>
        </p:nvPicPr>
        <p:blipFill>
          <a:blip r:embed="rId3">
            <a:clrChange>
              <a:clrFrom>
                <a:srgbClr val="F6F6F6"/>
              </a:clrFrom>
              <a:clrTo>
                <a:srgbClr val="F6F6F6">
                  <a:alpha val="0"/>
                </a:srgbClr>
              </a:clrTo>
            </a:clrChange>
            <a:extLst>
              <a:ext uri="{28A0092B-C50C-407E-A947-70E740481C1C}">
                <a14:useLocalDpi xmlns:a14="http://schemas.microsoft.com/office/drawing/2010/main" val="0"/>
              </a:ext>
            </a:extLst>
          </a:blip>
          <a:srcRect t="53701"/>
          <a:stretch>
            <a:fillRect/>
          </a:stretch>
        </p:blipFill>
        <p:spPr>
          <a:xfrm>
            <a:off x="4780871" y="1951069"/>
            <a:ext cx="614032" cy="432030"/>
          </a:xfrm>
          <a:prstGeom prst="rect">
            <a:avLst/>
          </a:prstGeom>
        </p:spPr>
      </p:pic>
      <p:pic>
        <p:nvPicPr>
          <p:cNvPr id="98" name="图片 97">
            <a:extLst>
              <a:ext uri="{FF2B5EF4-FFF2-40B4-BE49-F238E27FC236}">
                <a16:creationId xmlns:a16="http://schemas.microsoft.com/office/drawing/2014/main" xmlns="" id="{3D7CA9C0-F32C-4226-B918-E09218AF5691}"/>
              </a:ext>
            </a:extLst>
          </p:cNvPr>
          <p:cNvPicPr>
            <a:picLocks noChangeAspect="1"/>
          </p:cNvPicPr>
          <p:nvPr/>
        </p:nvPicPr>
        <p:blipFill>
          <a:blip r:embed="rId4">
            <a:clrChange>
              <a:clrFrom>
                <a:srgbClr val="F6F6F6"/>
              </a:clrFrom>
              <a:clrTo>
                <a:srgbClr val="F6F6F6">
                  <a:alpha val="0"/>
                </a:srgbClr>
              </a:clrTo>
            </a:clrChange>
            <a:extLst>
              <a:ext uri="{28A0092B-C50C-407E-A947-70E740481C1C}">
                <a14:useLocalDpi xmlns:a14="http://schemas.microsoft.com/office/drawing/2010/main" val="0"/>
              </a:ext>
            </a:extLst>
          </a:blip>
          <a:srcRect b="46299"/>
          <a:stretch>
            <a:fillRect/>
          </a:stretch>
        </p:blipFill>
        <p:spPr>
          <a:xfrm>
            <a:off x="4780871" y="5403334"/>
            <a:ext cx="562778" cy="459270"/>
          </a:xfrm>
          <a:prstGeom prst="rect">
            <a:avLst/>
          </a:prstGeom>
        </p:spPr>
      </p:pic>
      <p:sp>
        <p:nvSpPr>
          <p:cNvPr id="99" name="文本框 98">
            <a:extLst>
              <a:ext uri="{FF2B5EF4-FFF2-40B4-BE49-F238E27FC236}">
                <a16:creationId xmlns:a16="http://schemas.microsoft.com/office/drawing/2014/main" xmlns="" id="{BEBC9F61-67CB-475A-BAA4-9FAA7D5BA61D}"/>
              </a:ext>
            </a:extLst>
          </p:cNvPr>
          <p:cNvSpPr txBox="1"/>
          <p:nvPr/>
        </p:nvSpPr>
        <p:spPr>
          <a:xfrm>
            <a:off x="8616281" y="2633360"/>
            <a:ext cx="1742791" cy="523220"/>
          </a:xfrm>
          <a:prstGeom prst="rect">
            <a:avLst/>
          </a:prstGeom>
          <a:noFill/>
        </p:spPr>
        <p:txBody>
          <a:bodyPr wrap="square">
            <a:spAutoFit/>
          </a:bodyPr>
          <a:lstStyle/>
          <a:p>
            <a:pPr>
              <a:defRPr/>
            </a:pPr>
            <a:r>
              <a:rPr lang="zh-CN" altLang="en-US" sz="2800" b="1" noProof="1">
                <a:solidFill>
                  <a:srgbClr val="FF0000"/>
                </a:solidFill>
                <a:latin typeface="隶书" panose="02010509060101010101" pitchFamily="49" charset="-122"/>
                <a:ea typeface="隶书" panose="02010509060101010101" pitchFamily="49" charset="-122"/>
                <a:cs typeface="+mn-ea"/>
              </a:rPr>
              <a:t>无正方向</a:t>
            </a:r>
            <a:r>
              <a:rPr lang="en-US" altLang="zh-CN" sz="2800" b="1" noProof="1">
                <a:solidFill>
                  <a:srgbClr val="FF0000"/>
                </a:solidFill>
                <a:latin typeface="隶书" panose="02010509060101010101" pitchFamily="49" charset="-122"/>
                <a:ea typeface="隶书" panose="02010509060101010101" pitchFamily="49" charset="-122"/>
                <a:cs typeface="+mn-ea"/>
              </a:rPr>
              <a:t>.</a:t>
            </a:r>
            <a:endParaRPr lang="zh-CN" altLang="en-US" sz="2800" b="1" noProof="1">
              <a:latin typeface="隶书" panose="02010509060101010101" pitchFamily="49" charset="-122"/>
              <a:ea typeface="隶书" panose="02010509060101010101" pitchFamily="49" charset="-122"/>
            </a:endParaRPr>
          </a:p>
        </p:txBody>
      </p:sp>
      <p:pic>
        <p:nvPicPr>
          <p:cNvPr id="100" name="图片 99">
            <a:extLst>
              <a:ext uri="{FF2B5EF4-FFF2-40B4-BE49-F238E27FC236}">
                <a16:creationId xmlns:a16="http://schemas.microsoft.com/office/drawing/2014/main" xmlns="" id="{DAF4F06A-B4FF-4B79-A608-4418E320E326}"/>
              </a:ext>
            </a:extLst>
          </p:cNvPr>
          <p:cNvPicPr>
            <a:picLocks noChangeAspect="1"/>
          </p:cNvPicPr>
          <p:nvPr/>
        </p:nvPicPr>
        <p:blipFill>
          <a:blip r:embed="rId3">
            <a:clrChange>
              <a:clrFrom>
                <a:srgbClr val="F6F6F6"/>
              </a:clrFrom>
              <a:clrTo>
                <a:srgbClr val="F6F6F6">
                  <a:alpha val="0"/>
                </a:srgbClr>
              </a:clrTo>
            </a:clrChange>
            <a:extLst>
              <a:ext uri="{28A0092B-C50C-407E-A947-70E740481C1C}">
                <a14:useLocalDpi xmlns:a14="http://schemas.microsoft.com/office/drawing/2010/main" val="0"/>
              </a:ext>
            </a:extLst>
          </a:blip>
          <a:srcRect t="53701"/>
          <a:stretch>
            <a:fillRect/>
          </a:stretch>
        </p:blipFill>
        <p:spPr>
          <a:xfrm>
            <a:off x="9745040" y="1951069"/>
            <a:ext cx="614032" cy="432030"/>
          </a:xfrm>
          <a:prstGeom prst="rect">
            <a:avLst/>
          </a:prstGeom>
        </p:spPr>
      </p:pic>
      <p:sp>
        <p:nvSpPr>
          <p:cNvPr id="101" name="文本框 100">
            <a:extLst>
              <a:ext uri="{FF2B5EF4-FFF2-40B4-BE49-F238E27FC236}">
                <a16:creationId xmlns:a16="http://schemas.microsoft.com/office/drawing/2014/main" xmlns="" id="{2E1AD92E-9299-45F8-BB19-1E5ECF89E410}"/>
              </a:ext>
            </a:extLst>
          </p:cNvPr>
          <p:cNvSpPr txBox="1"/>
          <p:nvPr/>
        </p:nvSpPr>
        <p:spPr>
          <a:xfrm>
            <a:off x="3470429" y="4247982"/>
            <a:ext cx="3168351" cy="523220"/>
          </a:xfrm>
          <a:prstGeom prst="rect">
            <a:avLst/>
          </a:prstGeom>
          <a:noFill/>
        </p:spPr>
        <p:txBody>
          <a:bodyPr wrap="square">
            <a:spAutoFit/>
          </a:bodyPr>
          <a:lstStyle/>
          <a:p>
            <a:pPr>
              <a:defRPr/>
            </a:pPr>
            <a:r>
              <a:rPr lang="zh-CN" altLang="en-US" sz="2800" b="1" noProof="1">
                <a:solidFill>
                  <a:srgbClr val="FF0000"/>
                </a:solidFill>
                <a:latin typeface="隶书" panose="02010509060101010101" pitchFamily="49" charset="-122"/>
                <a:ea typeface="隶书" panose="02010509060101010101" pitchFamily="49" charset="-122"/>
                <a:cs typeface="+mn-ea"/>
              </a:rPr>
              <a:t>无单位长度</a:t>
            </a:r>
            <a:r>
              <a:rPr lang="en-US" altLang="zh-CN" sz="2800" b="1" noProof="1">
                <a:solidFill>
                  <a:srgbClr val="FF0000"/>
                </a:solidFill>
                <a:latin typeface="隶书" panose="02010509060101010101" pitchFamily="49" charset="-122"/>
                <a:ea typeface="隶书" panose="02010509060101010101" pitchFamily="49" charset="-122"/>
                <a:cs typeface="+mn-ea"/>
              </a:rPr>
              <a:t>.</a:t>
            </a:r>
            <a:endParaRPr lang="zh-CN" altLang="en-US" sz="2800" b="1" noProof="1">
              <a:latin typeface="隶书" panose="02010509060101010101" pitchFamily="49" charset="-122"/>
              <a:ea typeface="隶书" panose="02010509060101010101" pitchFamily="49" charset="-122"/>
            </a:endParaRPr>
          </a:p>
        </p:txBody>
      </p:sp>
      <p:sp>
        <p:nvSpPr>
          <p:cNvPr id="102" name="文本框 101">
            <a:extLst>
              <a:ext uri="{FF2B5EF4-FFF2-40B4-BE49-F238E27FC236}">
                <a16:creationId xmlns:a16="http://schemas.microsoft.com/office/drawing/2014/main" xmlns="" id="{0BDC693D-1729-405E-B4F0-2A40779A4E26}"/>
              </a:ext>
            </a:extLst>
          </p:cNvPr>
          <p:cNvSpPr txBox="1"/>
          <p:nvPr/>
        </p:nvSpPr>
        <p:spPr>
          <a:xfrm>
            <a:off x="8445758" y="4247982"/>
            <a:ext cx="3168351" cy="523220"/>
          </a:xfrm>
          <a:prstGeom prst="rect">
            <a:avLst/>
          </a:prstGeom>
          <a:noFill/>
        </p:spPr>
        <p:txBody>
          <a:bodyPr wrap="square">
            <a:spAutoFit/>
          </a:bodyPr>
          <a:lstStyle/>
          <a:p>
            <a:pPr>
              <a:defRPr/>
            </a:pPr>
            <a:r>
              <a:rPr lang="zh-CN" altLang="en-US" sz="2800" b="1" noProof="1">
                <a:solidFill>
                  <a:srgbClr val="FF0000"/>
                </a:solidFill>
                <a:latin typeface="隶书" panose="02010509060101010101" pitchFamily="49" charset="-122"/>
                <a:ea typeface="隶书" panose="02010509060101010101" pitchFamily="49" charset="-122"/>
                <a:cs typeface="+mn-ea"/>
              </a:rPr>
              <a:t>单位长度不一致</a:t>
            </a:r>
            <a:r>
              <a:rPr lang="en-US" altLang="zh-CN" sz="2800" b="1" noProof="1">
                <a:solidFill>
                  <a:srgbClr val="FF0000"/>
                </a:solidFill>
                <a:latin typeface="隶书" panose="02010509060101010101" pitchFamily="49" charset="-122"/>
                <a:ea typeface="隶书" panose="02010509060101010101" pitchFamily="49" charset="-122"/>
                <a:cs typeface="+mn-ea"/>
              </a:rPr>
              <a:t>.</a:t>
            </a:r>
            <a:endParaRPr lang="zh-CN" altLang="en-US" sz="2800" b="1" noProof="1">
              <a:latin typeface="隶书" panose="02010509060101010101" pitchFamily="49" charset="-122"/>
              <a:ea typeface="隶书" panose="02010509060101010101" pitchFamily="49" charset="-122"/>
            </a:endParaRPr>
          </a:p>
        </p:txBody>
      </p:sp>
      <p:sp>
        <p:nvSpPr>
          <p:cNvPr id="104" name="文本框 103">
            <a:extLst>
              <a:ext uri="{FF2B5EF4-FFF2-40B4-BE49-F238E27FC236}">
                <a16:creationId xmlns:a16="http://schemas.microsoft.com/office/drawing/2014/main" xmlns="" id="{AB07CA90-42B5-4282-B640-9E3D4120C068}"/>
              </a:ext>
            </a:extLst>
          </p:cNvPr>
          <p:cNvSpPr txBox="1"/>
          <p:nvPr/>
        </p:nvSpPr>
        <p:spPr>
          <a:xfrm>
            <a:off x="8445757" y="5976174"/>
            <a:ext cx="3168351" cy="523220"/>
          </a:xfrm>
          <a:prstGeom prst="rect">
            <a:avLst/>
          </a:prstGeom>
          <a:noFill/>
        </p:spPr>
        <p:txBody>
          <a:bodyPr wrap="square">
            <a:spAutoFit/>
          </a:bodyPr>
          <a:lstStyle/>
          <a:p>
            <a:pPr>
              <a:defRPr/>
            </a:pPr>
            <a:r>
              <a:rPr lang="zh-CN" altLang="en-US" sz="2800" b="1" noProof="1">
                <a:solidFill>
                  <a:srgbClr val="FF0000"/>
                </a:solidFill>
                <a:latin typeface="隶书" panose="02010509060101010101" pitchFamily="49" charset="-122"/>
                <a:ea typeface="隶书" panose="02010509060101010101" pitchFamily="49" charset="-122"/>
                <a:cs typeface="+mn-ea"/>
              </a:rPr>
              <a:t>对应数字标记错误</a:t>
            </a:r>
            <a:r>
              <a:rPr lang="en-US" altLang="zh-CN" sz="2800" b="1" noProof="1">
                <a:solidFill>
                  <a:srgbClr val="FF0000"/>
                </a:solidFill>
                <a:latin typeface="隶书" panose="02010509060101010101" pitchFamily="49" charset="-122"/>
                <a:ea typeface="隶书" panose="02010509060101010101" pitchFamily="49" charset="-122"/>
                <a:cs typeface="+mn-ea"/>
              </a:rPr>
              <a:t>.</a:t>
            </a:r>
            <a:endParaRPr lang="zh-CN" altLang="en-US" sz="2800" b="1" noProof="1">
              <a:latin typeface="隶书" panose="02010509060101010101" pitchFamily="49" charset="-122"/>
              <a:ea typeface="隶书" panose="02010509060101010101" pitchFamily="49" charset="-122"/>
            </a:endParaRPr>
          </a:p>
        </p:txBody>
      </p:sp>
      <p:pic>
        <p:nvPicPr>
          <p:cNvPr id="105" name="图片 104">
            <a:extLst>
              <a:ext uri="{FF2B5EF4-FFF2-40B4-BE49-F238E27FC236}">
                <a16:creationId xmlns:a16="http://schemas.microsoft.com/office/drawing/2014/main" xmlns="" id="{01910233-5168-4718-A496-240F606A0CDB}"/>
              </a:ext>
            </a:extLst>
          </p:cNvPr>
          <p:cNvPicPr>
            <a:picLocks noChangeAspect="1"/>
          </p:cNvPicPr>
          <p:nvPr/>
        </p:nvPicPr>
        <p:blipFill>
          <a:blip r:embed="rId3">
            <a:clrChange>
              <a:clrFrom>
                <a:srgbClr val="F6F6F6"/>
              </a:clrFrom>
              <a:clrTo>
                <a:srgbClr val="F6F6F6">
                  <a:alpha val="0"/>
                </a:srgbClr>
              </a:clrTo>
            </a:clrChange>
            <a:extLst>
              <a:ext uri="{28A0092B-C50C-407E-A947-70E740481C1C}">
                <a14:useLocalDpi xmlns:a14="http://schemas.microsoft.com/office/drawing/2010/main" val="0"/>
              </a:ext>
            </a:extLst>
          </a:blip>
          <a:srcRect t="53701"/>
          <a:stretch>
            <a:fillRect/>
          </a:stretch>
        </p:blipFill>
        <p:spPr>
          <a:xfrm>
            <a:off x="4747588" y="3638797"/>
            <a:ext cx="614032" cy="432030"/>
          </a:xfrm>
          <a:prstGeom prst="rect">
            <a:avLst/>
          </a:prstGeom>
        </p:spPr>
      </p:pic>
      <p:pic>
        <p:nvPicPr>
          <p:cNvPr id="106" name="图片 105">
            <a:extLst>
              <a:ext uri="{FF2B5EF4-FFF2-40B4-BE49-F238E27FC236}">
                <a16:creationId xmlns:a16="http://schemas.microsoft.com/office/drawing/2014/main" xmlns="" id="{BCC139E2-6F20-4BAF-877A-F922699D2690}"/>
              </a:ext>
            </a:extLst>
          </p:cNvPr>
          <p:cNvPicPr>
            <a:picLocks noChangeAspect="1"/>
          </p:cNvPicPr>
          <p:nvPr/>
        </p:nvPicPr>
        <p:blipFill>
          <a:blip r:embed="rId3">
            <a:clrChange>
              <a:clrFrom>
                <a:srgbClr val="F6F6F6"/>
              </a:clrFrom>
              <a:clrTo>
                <a:srgbClr val="F6F6F6">
                  <a:alpha val="0"/>
                </a:srgbClr>
              </a:clrTo>
            </a:clrChange>
            <a:extLst>
              <a:ext uri="{28A0092B-C50C-407E-A947-70E740481C1C}">
                <a14:useLocalDpi xmlns:a14="http://schemas.microsoft.com/office/drawing/2010/main" val="0"/>
              </a:ext>
            </a:extLst>
          </a:blip>
          <a:srcRect t="53701"/>
          <a:stretch>
            <a:fillRect/>
          </a:stretch>
        </p:blipFill>
        <p:spPr>
          <a:xfrm>
            <a:off x="10065542" y="3638797"/>
            <a:ext cx="614032" cy="432030"/>
          </a:xfrm>
          <a:prstGeom prst="rect">
            <a:avLst/>
          </a:prstGeom>
        </p:spPr>
      </p:pic>
      <p:pic>
        <p:nvPicPr>
          <p:cNvPr id="107" name="图片 106">
            <a:extLst>
              <a:ext uri="{FF2B5EF4-FFF2-40B4-BE49-F238E27FC236}">
                <a16:creationId xmlns:a16="http://schemas.microsoft.com/office/drawing/2014/main" xmlns="" id="{088ACE46-D145-4772-AF0D-DB8DB7BEBEFD}"/>
              </a:ext>
            </a:extLst>
          </p:cNvPr>
          <p:cNvPicPr>
            <a:picLocks noChangeAspect="1"/>
          </p:cNvPicPr>
          <p:nvPr/>
        </p:nvPicPr>
        <p:blipFill>
          <a:blip r:embed="rId3">
            <a:clrChange>
              <a:clrFrom>
                <a:srgbClr val="F6F6F6"/>
              </a:clrFrom>
              <a:clrTo>
                <a:srgbClr val="F6F6F6">
                  <a:alpha val="0"/>
                </a:srgbClr>
              </a:clrTo>
            </a:clrChange>
            <a:extLst>
              <a:ext uri="{28A0092B-C50C-407E-A947-70E740481C1C}">
                <a14:useLocalDpi xmlns:a14="http://schemas.microsoft.com/office/drawing/2010/main" val="0"/>
              </a:ext>
            </a:extLst>
          </a:blip>
          <a:srcRect t="53701"/>
          <a:stretch>
            <a:fillRect/>
          </a:stretch>
        </p:blipFill>
        <p:spPr>
          <a:xfrm>
            <a:off x="10052056" y="5352948"/>
            <a:ext cx="614032" cy="432030"/>
          </a:xfrm>
          <a:prstGeom prst="rect">
            <a:avLst/>
          </a:prstGeom>
        </p:spPr>
      </p:pic>
    </p:spTree>
    <p:extLst>
      <p:ext uri="{BB962C8B-B14F-4D97-AF65-F5344CB8AC3E}">
        <p14:creationId xmlns:p14="http://schemas.microsoft.com/office/powerpoint/2010/main" val="211918139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500"/>
                                        <p:tgtEl>
                                          <p:spTgt spid="9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fade">
                                      <p:cBhvr>
                                        <p:cTn id="12" dur="500"/>
                                        <p:tgtEl>
                                          <p:spTgt spid="10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6"/>
                                        </p:tgtEl>
                                        <p:attrNameLst>
                                          <p:attrName>style.visibility</p:attrName>
                                        </p:attrNameLst>
                                      </p:cBhvr>
                                      <p:to>
                                        <p:strVal val="visible"/>
                                      </p:to>
                                    </p:set>
                                    <p:animEffect transition="in" filter="fade">
                                      <p:cBhvr>
                                        <p:cTn id="17" dur="500"/>
                                        <p:tgtEl>
                                          <p:spTgt spid="9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9"/>
                                        </p:tgtEl>
                                        <p:attrNameLst>
                                          <p:attrName>style.visibility</p:attrName>
                                        </p:attrNameLst>
                                      </p:cBhvr>
                                      <p:to>
                                        <p:strVal val="visible"/>
                                      </p:to>
                                    </p:set>
                                    <p:animEffect transition="in" filter="fade">
                                      <p:cBhvr>
                                        <p:cTn id="22" dur="500"/>
                                        <p:tgtEl>
                                          <p:spTgt spid="9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05"/>
                                        </p:tgtEl>
                                        <p:attrNameLst>
                                          <p:attrName>style.visibility</p:attrName>
                                        </p:attrNameLst>
                                      </p:cBhvr>
                                      <p:to>
                                        <p:strVal val="visible"/>
                                      </p:to>
                                    </p:set>
                                    <p:animEffect transition="in" filter="fade">
                                      <p:cBhvr>
                                        <p:cTn id="27" dur="500"/>
                                        <p:tgtEl>
                                          <p:spTgt spid="10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06"/>
                                        </p:tgtEl>
                                        <p:attrNameLst>
                                          <p:attrName>style.visibility</p:attrName>
                                        </p:attrNameLst>
                                      </p:cBhvr>
                                      <p:to>
                                        <p:strVal val="visible"/>
                                      </p:to>
                                    </p:set>
                                    <p:animEffect transition="in" filter="fade">
                                      <p:cBhvr>
                                        <p:cTn id="32" dur="500"/>
                                        <p:tgtEl>
                                          <p:spTgt spid="106"/>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1"/>
                                        </p:tgtEl>
                                        <p:attrNameLst>
                                          <p:attrName>style.visibility</p:attrName>
                                        </p:attrNameLst>
                                      </p:cBhvr>
                                      <p:to>
                                        <p:strVal val="visible"/>
                                      </p:to>
                                    </p:set>
                                    <p:animEffect transition="in" filter="fade">
                                      <p:cBhvr>
                                        <p:cTn id="37" dur="500"/>
                                        <p:tgtEl>
                                          <p:spTgt spid="101"/>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2"/>
                                        </p:tgtEl>
                                        <p:attrNameLst>
                                          <p:attrName>style.visibility</p:attrName>
                                        </p:attrNameLst>
                                      </p:cBhvr>
                                      <p:to>
                                        <p:strVal val="visible"/>
                                      </p:to>
                                    </p:set>
                                    <p:animEffect transition="in" filter="fade">
                                      <p:cBhvr>
                                        <p:cTn id="42" dur="500"/>
                                        <p:tgtEl>
                                          <p:spTgt spid="102"/>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98"/>
                                        </p:tgtEl>
                                        <p:attrNameLst>
                                          <p:attrName>style.visibility</p:attrName>
                                        </p:attrNameLst>
                                      </p:cBhvr>
                                      <p:to>
                                        <p:strVal val="visible"/>
                                      </p:to>
                                    </p:set>
                                    <p:animEffect transition="in" filter="fade">
                                      <p:cBhvr>
                                        <p:cTn id="47" dur="500"/>
                                        <p:tgtEl>
                                          <p:spTgt spid="98"/>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107"/>
                                        </p:tgtEl>
                                        <p:attrNameLst>
                                          <p:attrName>style.visibility</p:attrName>
                                        </p:attrNameLst>
                                      </p:cBhvr>
                                      <p:to>
                                        <p:strVal val="visible"/>
                                      </p:to>
                                    </p:set>
                                    <p:animEffect transition="in" filter="fade">
                                      <p:cBhvr>
                                        <p:cTn id="52" dur="500"/>
                                        <p:tgtEl>
                                          <p:spTgt spid="107"/>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04"/>
                                        </p:tgtEl>
                                        <p:attrNameLst>
                                          <p:attrName>style.visibility</p:attrName>
                                        </p:attrNameLst>
                                      </p:cBhvr>
                                      <p:to>
                                        <p:strVal val="visible"/>
                                      </p:to>
                                    </p:set>
                                    <p:animEffect transition="in" filter="fade">
                                      <p:cBhvr>
                                        <p:cTn id="57"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99" grpId="0"/>
      <p:bldP spid="101" grpId="0"/>
      <p:bldP spid="102" grpId="0"/>
      <p:bldP spid="10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2">
            <a:extLst>
              <a:ext uri="{FF2B5EF4-FFF2-40B4-BE49-F238E27FC236}">
                <a16:creationId xmlns:a16="http://schemas.microsoft.com/office/drawing/2014/main" xmlns="" id="{795286E4-F9BC-4023-B3C3-687269A24A5C}"/>
              </a:ext>
            </a:extLst>
          </p:cNvPr>
          <p:cNvSpPr txBox="1">
            <a:spLocks noChangeArrowheads="1"/>
          </p:cNvSpPr>
          <p:nvPr/>
        </p:nvSpPr>
        <p:spPr bwMode="auto">
          <a:xfrm>
            <a:off x="5334000" y="18272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endParaRPr lang="zh-CN" altLang="zh-CN" sz="2400">
              <a:latin typeface="Times New Roman" panose="02020603050405020304" pitchFamily="18" charset="0"/>
            </a:endParaRPr>
          </a:p>
        </p:txBody>
      </p:sp>
      <p:sp>
        <p:nvSpPr>
          <p:cNvPr id="3" name="Line 3">
            <a:extLst>
              <a:ext uri="{FF2B5EF4-FFF2-40B4-BE49-F238E27FC236}">
                <a16:creationId xmlns:a16="http://schemas.microsoft.com/office/drawing/2014/main" xmlns="" id="{978C6052-8E1F-4C41-A8C0-ACCB4EC91253}"/>
              </a:ext>
            </a:extLst>
          </p:cNvPr>
          <p:cNvSpPr>
            <a:spLocks noChangeShapeType="1"/>
          </p:cNvSpPr>
          <p:nvPr/>
        </p:nvSpPr>
        <p:spPr bwMode="auto">
          <a:xfrm flipH="1">
            <a:off x="5918202" y="1682750"/>
            <a:ext cx="0" cy="152400"/>
          </a:xfrm>
          <a:prstGeom prst="line">
            <a:avLst/>
          </a:prstGeom>
          <a:noFill/>
          <a:ln w="762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4" name="Text Box 4">
            <a:extLst>
              <a:ext uri="{FF2B5EF4-FFF2-40B4-BE49-F238E27FC236}">
                <a16:creationId xmlns:a16="http://schemas.microsoft.com/office/drawing/2014/main" xmlns="" id="{F4EFA554-E378-4306-A475-290E0EFDB5EA}"/>
              </a:ext>
            </a:extLst>
          </p:cNvPr>
          <p:cNvSpPr txBox="1">
            <a:spLocks noChangeArrowheads="1"/>
          </p:cNvSpPr>
          <p:nvPr/>
        </p:nvSpPr>
        <p:spPr bwMode="auto">
          <a:xfrm>
            <a:off x="5735960" y="1867809"/>
            <a:ext cx="838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zh-CN" sz="2800" b="1">
                <a:latin typeface="Times New Roman" panose="02020603050405020304" pitchFamily="18" charset="0"/>
              </a:rPr>
              <a:t>0</a:t>
            </a:r>
          </a:p>
        </p:txBody>
      </p:sp>
      <p:sp>
        <p:nvSpPr>
          <p:cNvPr id="5" name="Line 5">
            <a:extLst>
              <a:ext uri="{FF2B5EF4-FFF2-40B4-BE49-F238E27FC236}">
                <a16:creationId xmlns:a16="http://schemas.microsoft.com/office/drawing/2014/main" xmlns="" id="{A8EF5A92-D169-4A47-89A4-59E04E48887F}"/>
              </a:ext>
            </a:extLst>
          </p:cNvPr>
          <p:cNvSpPr>
            <a:spLocks noChangeShapeType="1"/>
          </p:cNvSpPr>
          <p:nvPr/>
        </p:nvSpPr>
        <p:spPr bwMode="auto">
          <a:xfrm flipH="1">
            <a:off x="6705600" y="1682750"/>
            <a:ext cx="0" cy="1524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6" name="Line 6">
            <a:extLst>
              <a:ext uri="{FF2B5EF4-FFF2-40B4-BE49-F238E27FC236}">
                <a16:creationId xmlns:a16="http://schemas.microsoft.com/office/drawing/2014/main" xmlns="" id="{B1945DF9-3AC1-4386-9A06-2D19D7E1B16E}"/>
              </a:ext>
            </a:extLst>
          </p:cNvPr>
          <p:cNvSpPr>
            <a:spLocks noChangeShapeType="1"/>
          </p:cNvSpPr>
          <p:nvPr/>
        </p:nvSpPr>
        <p:spPr bwMode="auto">
          <a:xfrm flipH="1">
            <a:off x="7467600" y="1682750"/>
            <a:ext cx="0" cy="1524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 name="Line 7">
            <a:extLst>
              <a:ext uri="{FF2B5EF4-FFF2-40B4-BE49-F238E27FC236}">
                <a16:creationId xmlns:a16="http://schemas.microsoft.com/office/drawing/2014/main" xmlns="" id="{6D5B9BA7-0C97-4D2F-8C3F-4434A76A838D}"/>
              </a:ext>
            </a:extLst>
          </p:cNvPr>
          <p:cNvSpPr>
            <a:spLocks noChangeShapeType="1"/>
          </p:cNvSpPr>
          <p:nvPr/>
        </p:nvSpPr>
        <p:spPr bwMode="auto">
          <a:xfrm flipH="1">
            <a:off x="8229600" y="1682750"/>
            <a:ext cx="0" cy="1524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8" name="Line 8">
            <a:extLst>
              <a:ext uri="{FF2B5EF4-FFF2-40B4-BE49-F238E27FC236}">
                <a16:creationId xmlns:a16="http://schemas.microsoft.com/office/drawing/2014/main" xmlns="" id="{590B571C-64DB-4D49-B44D-5F019086173D}"/>
              </a:ext>
            </a:extLst>
          </p:cNvPr>
          <p:cNvSpPr>
            <a:spLocks noChangeShapeType="1"/>
          </p:cNvSpPr>
          <p:nvPr/>
        </p:nvSpPr>
        <p:spPr bwMode="auto">
          <a:xfrm flipH="1">
            <a:off x="5181600" y="1682750"/>
            <a:ext cx="0" cy="1524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9" name="Line 9">
            <a:extLst>
              <a:ext uri="{FF2B5EF4-FFF2-40B4-BE49-F238E27FC236}">
                <a16:creationId xmlns:a16="http://schemas.microsoft.com/office/drawing/2014/main" xmlns="" id="{A51CD27F-BEE0-42BC-83F8-AEA9D3BB6169}"/>
              </a:ext>
            </a:extLst>
          </p:cNvPr>
          <p:cNvSpPr>
            <a:spLocks noChangeShapeType="1"/>
          </p:cNvSpPr>
          <p:nvPr/>
        </p:nvSpPr>
        <p:spPr bwMode="auto">
          <a:xfrm flipH="1">
            <a:off x="4419600" y="1682750"/>
            <a:ext cx="0" cy="1524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 name="Line 10">
            <a:extLst>
              <a:ext uri="{FF2B5EF4-FFF2-40B4-BE49-F238E27FC236}">
                <a16:creationId xmlns:a16="http://schemas.microsoft.com/office/drawing/2014/main" xmlns="" id="{29ADFDB7-CD5E-4345-A3CA-6F7FB88BC945}"/>
              </a:ext>
            </a:extLst>
          </p:cNvPr>
          <p:cNvSpPr>
            <a:spLocks noChangeShapeType="1"/>
          </p:cNvSpPr>
          <p:nvPr/>
        </p:nvSpPr>
        <p:spPr bwMode="auto">
          <a:xfrm flipH="1">
            <a:off x="3657600" y="1682750"/>
            <a:ext cx="0" cy="15240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1" name="Text Box 11">
            <a:extLst>
              <a:ext uri="{FF2B5EF4-FFF2-40B4-BE49-F238E27FC236}">
                <a16:creationId xmlns:a16="http://schemas.microsoft.com/office/drawing/2014/main" xmlns="" id="{0C284ADE-151D-4ACD-A112-86059C2209AA}"/>
              </a:ext>
            </a:extLst>
          </p:cNvPr>
          <p:cNvSpPr txBox="1">
            <a:spLocks noChangeArrowheads="1"/>
          </p:cNvSpPr>
          <p:nvPr/>
        </p:nvSpPr>
        <p:spPr bwMode="auto">
          <a:xfrm>
            <a:off x="3048000" y="1911350"/>
            <a:ext cx="594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zh-CN" sz="2400">
                <a:latin typeface="Times New Roman" panose="02020603050405020304" pitchFamily="18" charset="0"/>
              </a:rPr>
              <a:t>  </a:t>
            </a:r>
            <a:r>
              <a:rPr lang="zh-CN" altLang="en-US" sz="2400">
                <a:latin typeface="Times New Roman" panose="02020603050405020304" pitchFamily="18" charset="0"/>
              </a:rPr>
              <a:t>   </a:t>
            </a:r>
            <a:r>
              <a:rPr lang="zh-CN" altLang="en-US" sz="2400" b="1">
                <a:latin typeface="Times New Roman" panose="02020603050405020304" pitchFamily="18" charset="0"/>
              </a:rPr>
              <a:t>-</a:t>
            </a:r>
            <a:r>
              <a:rPr lang="zh-CN" altLang="zh-CN" sz="2400" b="1">
                <a:latin typeface="Times New Roman" panose="02020603050405020304" pitchFamily="18" charset="0"/>
              </a:rPr>
              <a:t>3    </a:t>
            </a:r>
            <a:r>
              <a:rPr lang="zh-CN" altLang="en-US" sz="2400" b="1">
                <a:latin typeface="Times New Roman" panose="02020603050405020304" pitchFamily="18" charset="0"/>
              </a:rPr>
              <a:t>  </a:t>
            </a:r>
            <a:r>
              <a:rPr lang="en-US" altLang="zh-CN" sz="2400" b="1">
                <a:latin typeface="Times New Roman" panose="02020603050405020304" pitchFamily="18" charset="0"/>
              </a:rPr>
              <a:t>-</a:t>
            </a:r>
            <a:r>
              <a:rPr lang="zh-CN" altLang="zh-CN" sz="2400" b="1">
                <a:latin typeface="Times New Roman" panose="02020603050405020304" pitchFamily="18" charset="0"/>
              </a:rPr>
              <a:t>2     </a:t>
            </a:r>
            <a:r>
              <a:rPr lang="zh-CN" altLang="en-US" sz="2400" b="1">
                <a:latin typeface="Times New Roman" panose="02020603050405020304" pitchFamily="18" charset="0"/>
              </a:rPr>
              <a:t>  </a:t>
            </a:r>
            <a:r>
              <a:rPr lang="en-US" altLang="zh-CN" sz="2400" b="1">
                <a:latin typeface="Times New Roman" panose="02020603050405020304" pitchFamily="18" charset="0"/>
              </a:rPr>
              <a:t>-</a:t>
            </a:r>
            <a:r>
              <a:rPr lang="zh-CN" altLang="zh-CN" sz="2400" b="1">
                <a:latin typeface="Times New Roman" panose="02020603050405020304" pitchFamily="18" charset="0"/>
              </a:rPr>
              <a:t>1                </a:t>
            </a:r>
            <a:r>
              <a:rPr lang="zh-CN" altLang="en-US" sz="2400" b="1">
                <a:latin typeface="Times New Roman" panose="02020603050405020304" pitchFamily="18" charset="0"/>
              </a:rPr>
              <a:t> </a:t>
            </a:r>
            <a:r>
              <a:rPr lang="zh-CN" altLang="zh-CN" sz="2400" b="1">
                <a:latin typeface="Times New Roman" panose="02020603050405020304" pitchFamily="18" charset="0"/>
              </a:rPr>
              <a:t>1        2         3</a:t>
            </a:r>
          </a:p>
        </p:txBody>
      </p:sp>
      <p:sp>
        <p:nvSpPr>
          <p:cNvPr id="12" name="Line 12">
            <a:extLst>
              <a:ext uri="{FF2B5EF4-FFF2-40B4-BE49-F238E27FC236}">
                <a16:creationId xmlns:a16="http://schemas.microsoft.com/office/drawing/2014/main" xmlns="" id="{070459C5-F449-4228-A5F2-4682E1DC2B0F}"/>
              </a:ext>
            </a:extLst>
          </p:cNvPr>
          <p:cNvSpPr>
            <a:spLocks noChangeShapeType="1"/>
          </p:cNvSpPr>
          <p:nvPr/>
        </p:nvSpPr>
        <p:spPr bwMode="auto">
          <a:xfrm>
            <a:off x="2971800" y="1835150"/>
            <a:ext cx="5867400" cy="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 name="Line 13">
            <a:extLst>
              <a:ext uri="{FF2B5EF4-FFF2-40B4-BE49-F238E27FC236}">
                <a16:creationId xmlns:a16="http://schemas.microsoft.com/office/drawing/2014/main" xmlns="" id="{70AB367B-04A8-4EFD-9A49-91039381D8B2}"/>
              </a:ext>
            </a:extLst>
          </p:cNvPr>
          <p:cNvSpPr>
            <a:spLocks noChangeShapeType="1"/>
          </p:cNvSpPr>
          <p:nvPr/>
        </p:nvSpPr>
        <p:spPr bwMode="auto">
          <a:xfrm>
            <a:off x="8707760" y="1835150"/>
            <a:ext cx="304800" cy="0"/>
          </a:xfrm>
          <a:prstGeom prst="line">
            <a:avLst/>
          </a:prstGeom>
          <a:noFill/>
          <a:ln w="57150">
            <a:solidFill>
              <a:schemeClr val="tx1"/>
            </a:solidFill>
            <a:rou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14" name="Rectangle 15">
            <a:extLst>
              <a:ext uri="{FF2B5EF4-FFF2-40B4-BE49-F238E27FC236}">
                <a16:creationId xmlns:a16="http://schemas.microsoft.com/office/drawing/2014/main" xmlns="" id="{B7DF7ED8-AC98-4F8B-B687-950AAA57A338}"/>
              </a:ext>
            </a:extLst>
          </p:cNvPr>
          <p:cNvSpPr>
            <a:spLocks noChangeArrowheads="1"/>
          </p:cNvSpPr>
          <p:nvPr/>
        </p:nvSpPr>
        <p:spPr bwMode="auto">
          <a:xfrm>
            <a:off x="437626" y="2242393"/>
            <a:ext cx="12618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a:solidFill>
                  <a:srgbClr val="FF0000"/>
                </a:solidFill>
                <a:latin typeface="隶书" panose="02010509060101010101" pitchFamily="49" charset="-122"/>
                <a:ea typeface="隶书" panose="02010509060101010101" pitchFamily="49" charset="-122"/>
              </a:rPr>
              <a:t>思考：</a:t>
            </a:r>
          </a:p>
        </p:txBody>
      </p:sp>
      <p:grpSp>
        <p:nvGrpSpPr>
          <p:cNvPr id="15" name="组合 13339">
            <a:extLst>
              <a:ext uri="{FF2B5EF4-FFF2-40B4-BE49-F238E27FC236}">
                <a16:creationId xmlns:a16="http://schemas.microsoft.com/office/drawing/2014/main" xmlns="" id="{50BE8A97-5EC7-42AB-B533-5F88B4504972}"/>
              </a:ext>
            </a:extLst>
          </p:cNvPr>
          <p:cNvGrpSpPr/>
          <p:nvPr/>
        </p:nvGrpSpPr>
        <p:grpSpPr>
          <a:xfrm>
            <a:off x="504825" y="4821239"/>
            <a:ext cx="10271125" cy="1401762"/>
            <a:chOff x="-642" y="3037"/>
            <a:chExt cx="6470" cy="883"/>
          </a:xfrm>
        </p:grpSpPr>
        <p:sp>
          <p:nvSpPr>
            <p:cNvPr id="16" name="Text Box 14">
              <a:extLst>
                <a:ext uri="{FF2B5EF4-FFF2-40B4-BE49-F238E27FC236}">
                  <a16:creationId xmlns:a16="http://schemas.microsoft.com/office/drawing/2014/main" xmlns="" id="{2441E0A2-2877-46F3-B9A5-229EF329DBFF}"/>
                </a:ext>
              </a:extLst>
            </p:cNvPr>
            <p:cNvSpPr txBox="1">
              <a:spLocks noChangeArrowheads="1"/>
            </p:cNvSpPr>
            <p:nvPr/>
          </p:nvSpPr>
          <p:spPr bwMode="auto">
            <a:xfrm>
              <a:off x="-642" y="3037"/>
              <a:ext cx="6470" cy="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2800">
                  <a:latin typeface="隶书" panose="02010509060101010101" pitchFamily="49" charset="-122"/>
                  <a:ea typeface="隶书" panose="02010509060101010101" pitchFamily="49" charset="-122"/>
                </a:rPr>
                <a:t>3.</a:t>
              </a:r>
              <a:r>
                <a:rPr lang="zh-CN" altLang="en-US" sz="2800">
                  <a:latin typeface="隶书" panose="02010509060101010101" pitchFamily="49" charset="-122"/>
                  <a:ea typeface="隶书" panose="02010509060101010101" pitchFamily="49" charset="-122"/>
                </a:rPr>
                <a:t>如何用数轴上的点来表示分数或小数？</a:t>
              </a:r>
            </a:p>
            <a:p>
              <a:pPr>
                <a:spcBef>
                  <a:spcPct val="50000"/>
                </a:spcBef>
              </a:pPr>
              <a:r>
                <a:rPr lang="zh-CN" altLang="en-US" sz="2800">
                  <a:latin typeface="隶书" panose="02010509060101010101" pitchFamily="49" charset="-122"/>
                  <a:ea typeface="隶书" panose="02010509060101010101" pitchFamily="49" charset="-122"/>
                </a:rPr>
                <a:t>如：</a:t>
              </a:r>
              <a:r>
                <a:rPr lang="zh-CN" altLang="zh-CN" sz="2800">
                  <a:latin typeface="隶书" panose="02010509060101010101" pitchFamily="49" charset="-122"/>
                  <a:ea typeface="隶书" panose="02010509060101010101" pitchFamily="49" charset="-122"/>
                </a:rPr>
                <a:t>1.5</a:t>
              </a:r>
              <a:r>
                <a:rPr lang="zh-CN" altLang="en-US" sz="2800">
                  <a:latin typeface="隶书" panose="02010509060101010101" pitchFamily="49" charset="-122"/>
                  <a:ea typeface="隶书" panose="02010509060101010101" pitchFamily="49" charset="-122"/>
                </a:rPr>
                <a:t>，</a:t>
              </a:r>
              <a:r>
                <a:rPr lang="en-US" altLang="zh-CN" sz="2800">
                  <a:latin typeface="隶书" panose="02010509060101010101" pitchFamily="49" charset="-122"/>
                  <a:ea typeface="隶书" panose="02010509060101010101" pitchFamily="49" charset="-122"/>
                </a:rPr>
                <a:t>-</a:t>
              </a:r>
              <a:r>
                <a:rPr lang="zh-CN" altLang="zh-CN" sz="2800">
                  <a:latin typeface="隶书" panose="02010509060101010101" pitchFamily="49" charset="-122"/>
                  <a:ea typeface="隶书" panose="02010509060101010101" pitchFamily="49" charset="-122"/>
                </a:rPr>
                <a:t> — </a:t>
              </a:r>
              <a:r>
                <a:rPr lang="zh-CN" altLang="en-US" sz="2800">
                  <a:latin typeface="隶书" panose="02010509060101010101" pitchFamily="49" charset="-122"/>
                  <a:ea typeface="隶书" panose="02010509060101010101" pitchFamily="49" charset="-122"/>
                </a:rPr>
                <a:t>怎样表示</a:t>
              </a:r>
              <a:r>
                <a:rPr lang="en-US" altLang="zh-CN" sz="2800">
                  <a:latin typeface="隶书" panose="02010509060101010101" pitchFamily="49" charset="-122"/>
                  <a:ea typeface="隶书" panose="02010509060101010101" pitchFamily="49" charset="-122"/>
                </a:rPr>
                <a:t>.</a:t>
              </a:r>
              <a:endParaRPr lang="zh-CN" altLang="zh-CN" sz="2800">
                <a:latin typeface="隶书" panose="02010509060101010101" pitchFamily="49" charset="-122"/>
                <a:ea typeface="隶书" panose="02010509060101010101" pitchFamily="49" charset="-122"/>
              </a:endParaRPr>
            </a:p>
          </p:txBody>
        </p:sp>
        <p:sp>
          <p:nvSpPr>
            <p:cNvPr id="17" name="Text Box 17">
              <a:extLst>
                <a:ext uri="{FF2B5EF4-FFF2-40B4-BE49-F238E27FC236}">
                  <a16:creationId xmlns:a16="http://schemas.microsoft.com/office/drawing/2014/main" xmlns="" id="{B93EB17B-29D6-4F44-8F24-2F886FC9184D}"/>
                </a:ext>
              </a:extLst>
            </p:cNvPr>
            <p:cNvSpPr txBox="1">
              <a:spLocks noChangeArrowheads="1"/>
            </p:cNvSpPr>
            <p:nvPr/>
          </p:nvSpPr>
          <p:spPr bwMode="auto">
            <a:xfrm>
              <a:off x="636" y="3590"/>
              <a:ext cx="336"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zh-CN" sz="2800">
                  <a:latin typeface="隶书" panose="02010509060101010101" pitchFamily="49" charset="-122"/>
                  <a:ea typeface="隶书" panose="02010509060101010101" pitchFamily="49" charset="-122"/>
                </a:rPr>
                <a:t>2</a:t>
              </a:r>
            </a:p>
          </p:txBody>
        </p:sp>
        <p:sp>
          <p:nvSpPr>
            <p:cNvPr id="18" name="Text Box 18">
              <a:extLst>
                <a:ext uri="{FF2B5EF4-FFF2-40B4-BE49-F238E27FC236}">
                  <a16:creationId xmlns:a16="http://schemas.microsoft.com/office/drawing/2014/main" xmlns="" id="{85E0C9E1-4557-4D68-8752-0AEAC83AA477}"/>
                </a:ext>
              </a:extLst>
            </p:cNvPr>
            <p:cNvSpPr txBox="1">
              <a:spLocks noChangeArrowheads="1"/>
            </p:cNvSpPr>
            <p:nvPr/>
          </p:nvSpPr>
          <p:spPr bwMode="auto">
            <a:xfrm>
              <a:off x="636" y="3318"/>
              <a:ext cx="384"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zh-CN" sz="2800">
                  <a:latin typeface="隶书" panose="02010509060101010101" pitchFamily="49" charset="-122"/>
                  <a:ea typeface="隶书" panose="02010509060101010101" pitchFamily="49" charset="-122"/>
                </a:rPr>
                <a:t>3</a:t>
              </a:r>
            </a:p>
          </p:txBody>
        </p:sp>
      </p:grpSp>
      <p:sp>
        <p:nvSpPr>
          <p:cNvPr id="19" name="Text Box 19">
            <a:extLst>
              <a:ext uri="{FF2B5EF4-FFF2-40B4-BE49-F238E27FC236}">
                <a16:creationId xmlns:a16="http://schemas.microsoft.com/office/drawing/2014/main" xmlns="" id="{9EEC9D8A-703A-43ED-80AE-1710DF02EC64}"/>
              </a:ext>
            </a:extLst>
          </p:cNvPr>
          <p:cNvSpPr txBox="1">
            <a:spLocks noChangeArrowheads="1"/>
          </p:cNvSpPr>
          <p:nvPr/>
        </p:nvSpPr>
        <p:spPr bwMode="auto">
          <a:xfrm>
            <a:off x="6888163" y="851779"/>
            <a:ext cx="677862"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zh-CN" sz="8000" b="1">
                <a:solidFill>
                  <a:srgbClr val="FF3300"/>
                </a:solidFill>
                <a:latin typeface="Times New Roman" panose="02020603050405020304" pitchFamily="18" charset="0"/>
                <a:ea typeface="华文隶书" panose="02010800040101010101" pitchFamily="2" charset="-122"/>
              </a:rPr>
              <a:t>.</a:t>
            </a:r>
          </a:p>
        </p:txBody>
      </p:sp>
      <p:sp>
        <p:nvSpPr>
          <p:cNvPr id="20" name="Text Box 20">
            <a:extLst>
              <a:ext uri="{FF2B5EF4-FFF2-40B4-BE49-F238E27FC236}">
                <a16:creationId xmlns:a16="http://schemas.microsoft.com/office/drawing/2014/main" xmlns="" id="{41CAE45C-5BC7-4CD3-B720-0F4C9C2E1EA0}"/>
              </a:ext>
            </a:extLst>
          </p:cNvPr>
          <p:cNvSpPr txBox="1">
            <a:spLocks noChangeArrowheads="1"/>
          </p:cNvSpPr>
          <p:nvPr/>
        </p:nvSpPr>
        <p:spPr bwMode="auto">
          <a:xfrm>
            <a:off x="4339077" y="837711"/>
            <a:ext cx="9144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8000" b="1">
                <a:solidFill>
                  <a:srgbClr val="FF3300"/>
                </a:solidFill>
                <a:latin typeface="Times New Roman" panose="02020603050405020304" pitchFamily="18" charset="0"/>
                <a:ea typeface="华文隶书" panose="02010800040101010101" pitchFamily="2" charset="-122"/>
              </a:rPr>
              <a:t> </a:t>
            </a:r>
            <a:r>
              <a:rPr lang="zh-CN" altLang="zh-CN" sz="8000" b="1">
                <a:solidFill>
                  <a:srgbClr val="FF3300"/>
                </a:solidFill>
                <a:latin typeface="Times New Roman" panose="02020603050405020304" pitchFamily="18" charset="0"/>
                <a:ea typeface="华文隶书" panose="02010800040101010101" pitchFamily="2" charset="-122"/>
              </a:rPr>
              <a:t>.</a:t>
            </a:r>
          </a:p>
        </p:txBody>
      </p:sp>
      <p:sp>
        <p:nvSpPr>
          <p:cNvPr id="25" name="文本框 6151">
            <a:extLst>
              <a:ext uri="{FF2B5EF4-FFF2-40B4-BE49-F238E27FC236}">
                <a16:creationId xmlns:a16="http://schemas.microsoft.com/office/drawing/2014/main" xmlns="" id="{934D91C4-9AC8-4268-BA5F-BFFE41E6A54D}"/>
              </a:ext>
            </a:extLst>
          </p:cNvPr>
          <p:cNvSpPr txBox="1">
            <a:spLocks noChangeArrowheads="1"/>
          </p:cNvSpPr>
          <p:nvPr/>
        </p:nvSpPr>
        <p:spPr bwMode="auto">
          <a:xfrm>
            <a:off x="273917" y="968559"/>
            <a:ext cx="3416300" cy="52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a:solidFill>
                  <a:srgbClr val="002060"/>
                </a:solidFill>
                <a:latin typeface="隶书" panose="02010509060101010101" pitchFamily="49" charset="-122"/>
                <a:ea typeface="隶书" panose="02010509060101010101" pitchFamily="49" charset="-122"/>
                <a:sym typeface="宋体" panose="02010600030101010101" pitchFamily="2" charset="-122"/>
              </a:rPr>
              <a:t>在数轴上表示有理数</a:t>
            </a:r>
          </a:p>
        </p:txBody>
      </p:sp>
      <p:sp>
        <p:nvSpPr>
          <p:cNvPr id="27" name="矩形 86019">
            <a:extLst>
              <a:ext uri="{FF2B5EF4-FFF2-40B4-BE49-F238E27FC236}">
                <a16:creationId xmlns:a16="http://schemas.microsoft.com/office/drawing/2014/main" xmlns="" id="{4B03B62E-04B5-4550-A516-B5C014164D53}"/>
              </a:ext>
            </a:extLst>
          </p:cNvPr>
          <p:cNvSpPr>
            <a:spLocks noChangeArrowheads="1"/>
          </p:cNvSpPr>
          <p:nvPr/>
        </p:nvSpPr>
        <p:spPr bwMode="auto">
          <a:xfrm>
            <a:off x="504825" y="2750532"/>
            <a:ext cx="11423364" cy="19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a:latin typeface="隶书" panose="02010509060101010101" pitchFamily="49" charset="-122"/>
                <a:ea typeface="隶书" panose="02010509060101010101" pitchFamily="49" charset="-122"/>
              </a:rPr>
              <a:t>1.</a:t>
            </a:r>
            <a:r>
              <a:rPr lang="zh-CN" altLang="en-US" sz="2800">
                <a:latin typeface="隶书" panose="02010509060101010101" pitchFamily="49" charset="-122"/>
                <a:ea typeface="隶书" panose="02010509060101010101" pitchFamily="49" charset="-122"/>
              </a:rPr>
              <a:t>观察上面数轴，哪些数在原点的左边，哪些数在原点的右边，由此你有什么发现？</a:t>
            </a:r>
            <a:endParaRPr lang="zh-CN" altLang="en-US" sz="2800" u="sng">
              <a:latin typeface="隶书" panose="02010509060101010101" pitchFamily="49" charset="-122"/>
              <a:ea typeface="隶书" panose="02010509060101010101" pitchFamily="49" charset="-122"/>
            </a:endParaRPr>
          </a:p>
          <a:p>
            <a:pPr>
              <a:lnSpc>
                <a:spcPct val="150000"/>
              </a:lnSpc>
            </a:pPr>
            <a:r>
              <a:rPr lang="en-US" altLang="zh-CN" sz="2800">
                <a:latin typeface="隶书" panose="02010509060101010101" pitchFamily="49" charset="-122"/>
                <a:ea typeface="隶书" panose="02010509060101010101" pitchFamily="49" charset="-122"/>
              </a:rPr>
              <a:t>2.</a:t>
            </a:r>
            <a:r>
              <a:rPr lang="zh-CN" altLang="en-US" sz="2800">
                <a:latin typeface="隶书" panose="02010509060101010101" pitchFamily="49" charset="-122"/>
                <a:ea typeface="隶书" panose="02010509060101010101" pitchFamily="49" charset="-122"/>
              </a:rPr>
              <a:t>每个数到原点的距离是多少？由此你又有什么发现？</a:t>
            </a:r>
            <a:endParaRPr lang="en-US" altLang="zh-CN" sz="2800">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11075966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mc:AlternateContent>
        <mc:Choice Requires="a14">
          <p:sp>
            <p:nvSpPr>
              <p:cNvPr id="3" name="文本框 2">
                <a:extLst>
                  <a:ext uri="{FF2B5EF4-FFF2-40B4-BE49-F238E27FC236}">
                    <a16:creationId xmlns:a16="http://schemas.microsoft.com/office/drawing/2014/main" xmlns="" id="{FD626486-C44C-48C9-9752-8021E5D62E38}"/>
                  </a:ext>
                </a:extLst>
              </p:cNvPr>
              <p:cNvSpPr txBox="1"/>
              <p:nvPr/>
            </p:nvSpPr>
            <p:spPr>
              <a:xfrm>
                <a:off x="194994" y="736270"/>
                <a:ext cx="12000656" cy="1628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defPPr>
                  <a:defRPr lang="zh-CN"/>
                </a:defPPr>
                <a:lvl1pPr>
                  <a:lnSpc>
                    <a:spcPct val="15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zh-CN" altLang="en-US"/>
                  <a:t>    分数或小数也可以用数轴上的点表示，例如从原点向右</a:t>
                </a:r>
                <a:r>
                  <a:rPr lang="en-US" altLang="zh-CN"/>
                  <a:t>6.5</a:t>
                </a:r>
                <a:r>
                  <a:rPr lang="zh-CN" altLang="en-US"/>
                  <a:t>个单位长度的点表示小数</a:t>
                </a:r>
                <a:r>
                  <a:rPr lang="en-US" altLang="zh-CN"/>
                  <a:t>6.5</a:t>
                </a:r>
                <a:r>
                  <a:rPr lang="zh-CN" altLang="en-US"/>
                  <a:t>，从原点向左</a:t>
                </a:r>
                <a14:m>
                  <m:oMathPara>
                    <m:oMathParaPr>
                      <m:jc/>
                    </m:oMathParaPr>
                    <m:oMath>
                      <m:f>
                        <m:fPr>
                          <m:type m:val="bar"/>
                          <m:ctrlPr>
                            <a:rPr lang="en-US" altLang="zh-CN" i="1" smtClean="0">
                              <a:latin typeface="Cambria Math"/>
                            </a:rPr>
                          </m:ctrlPr>
                        </m:fPr>
                        <m:num>
                          <m:r>
                            <a:rPr lang="en-US" altLang="zh-CN" b="0" i="1" smtClean="0">
                              <a:latin typeface="Cambria Math" panose="02040503050406030204" pitchFamily="18" charset="0"/>
                            </a:rPr>
                            <m:t>3</m:t>
                          </m:r>
                        </m:num>
                        <m:den>
                          <m:r>
                            <a:rPr lang="en-US" altLang="zh-CN" b="0" i="1" smtClean="0">
                              <a:latin typeface="Cambria Math" panose="02040503050406030204" pitchFamily="18" charset="0"/>
                            </a:rPr>
                            <m:t>2</m:t>
                          </m:r>
                        </m:den>
                      </m:f>
                    </m:oMath>
                  </m:oMathPara>
                </a14:m>
                <a:r>
                  <a:rPr lang="zh-CN" altLang="en-US"/>
                  <a:t>个单位长度的点表示分数</a:t>
                </a:r>
                <a:r>
                  <a:rPr lang="en-US" altLang="zh-CN"/>
                  <a:t>-</a:t>
                </a:r>
                <a14:m>
                  <m:oMathPara>
                    <m:oMathParaPr>
                      <m:jc/>
                    </m:oMathParaPr>
                    <m:oMath>
                      <m:f>
                        <m:fPr>
                          <m:type m:val="bar"/>
                          <m:ctrlPr>
                            <a:rPr lang="en-US" altLang="zh-CN" i="1" smtClean="0">
                              <a:latin typeface="Cambria Math"/>
                            </a:rPr>
                          </m:ctrlPr>
                        </m:fPr>
                        <m:num>
                          <m:r>
                            <a:rPr lang="en-US" altLang="zh-CN" b="0" i="1" smtClean="0">
                              <a:latin typeface="Cambria Math" panose="02040503050406030204" pitchFamily="18" charset="0"/>
                            </a:rPr>
                            <m:t>3</m:t>
                          </m:r>
                        </m:num>
                        <m:den>
                          <m:r>
                            <a:rPr lang="en-US" altLang="zh-CN" b="0" i="1" smtClean="0">
                              <a:latin typeface="Cambria Math" panose="02040503050406030204" pitchFamily="18" charset="0"/>
                            </a:rPr>
                            <m:t>2</m:t>
                          </m:r>
                        </m:den>
                      </m:f>
                    </m:oMath>
                  </m:oMathPara>
                </a14:m>
                <a:r>
                  <a:rPr lang="en-US" altLang="zh-CN"/>
                  <a:t>.</a:t>
                </a:r>
                <a:endParaRPr lang="zh-CN" altLang="en-US"/>
              </a:p>
            </p:txBody>
          </p:sp>
        </mc:Choice>
        <mc:Fallback>
          <p:sp>
            <p:nvSpPr>
              <p:cNvPr id="3" name="文本框 2">
                <a:extLst>
                  <a:ext uri="{FF2B5EF4-FFF2-40B4-BE49-F238E27FC236}">
                    <a16:creationId xmlns:a16="http://schemas.microsoft.com/office/drawing/2014/main" id="{FD626486-C44C-48C9-9752-8021E5D62E38}"/>
                  </a:ext>
                </a:extLst>
              </p:cNvPr>
              <p:cNvSpPr txBox="1">
                <a:spLocks noRot="1" noChangeAspect="1" noMove="1" noResize="1" noEditPoints="1" noAdjustHandles="1" noChangeArrowheads="1" noChangeShapeType="1" noTextEdit="1"/>
              </p:cNvSpPr>
              <p:nvPr/>
            </p:nvSpPr>
            <p:spPr>
              <a:xfrm>
                <a:off x="194994" y="736270"/>
                <a:ext cx="12000656" cy="1628907"/>
              </a:xfrm>
              <a:prstGeom prst="rect">
                <a:avLst/>
              </a:prstGeom>
              <a:blipFill>
                <a:blip r:embed="rId3"/>
                <a:stretch>
                  <a:fillRect l="-1067" r="0" b="-112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p>
            </p:txBody>
          </p:sp>
        </mc:Fallback>
      </mc:AlternateContent>
      <p:pic>
        <p:nvPicPr>
          <p:cNvPr id="5" name="图片 4">
            <a:extLst>
              <a:ext uri="{FF2B5EF4-FFF2-40B4-BE49-F238E27FC236}">
                <a16:creationId xmlns:a16="http://schemas.microsoft.com/office/drawing/2014/main" xmlns="" id="{BE3A9AA7-29F7-4808-9A26-72BA9935C7A5}"/>
              </a:ext>
            </a:extLst>
          </p:cNvPr>
          <p:cNvPicPr>
            <a:picLocks noChangeAspect="1"/>
          </p:cNvPicPr>
          <p:nvPr/>
        </p:nvPicPr>
        <p:blipFill>
          <a:blip r:embed="rId4"/>
          <a:stretch>
            <a:fillRect/>
          </a:stretch>
        </p:blipFill>
        <p:spPr>
          <a:xfrm>
            <a:off x="1605524" y="2564904"/>
            <a:ext cx="8980952" cy="1419048"/>
          </a:xfrm>
          <a:prstGeom prst="rect">
            <a:avLst/>
          </a:prstGeom>
        </p:spPr>
      </p:pic>
      <p:sp>
        <p:nvSpPr>
          <p:cNvPr id="6" name="思想气泡: 云 5">
            <a:extLst>
              <a:ext uri="{FF2B5EF4-FFF2-40B4-BE49-F238E27FC236}">
                <a16:creationId xmlns:a16="http://schemas.microsoft.com/office/drawing/2014/main" xmlns="" id="{D4EDEF08-1583-423F-A652-16A6476F8003}"/>
              </a:ext>
            </a:extLst>
          </p:cNvPr>
          <p:cNvSpPr/>
          <p:nvPr/>
        </p:nvSpPr>
        <p:spPr>
          <a:xfrm>
            <a:off x="7464152" y="4537554"/>
            <a:ext cx="4608512" cy="1987790"/>
          </a:xfrm>
          <a:prstGeom prst="cloudCallout">
            <a:avLst>
              <a:gd name="adj1" fmla="val -56901"/>
              <a:gd name="adj2" fmla="val -65752"/>
            </a:avLst>
          </a:prstGeom>
          <a:solidFill>
            <a:schemeClr val="tx2">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kern="100">
                <a:solidFill>
                  <a:schemeClr val="tx1"/>
                </a:solidFill>
                <a:latin typeface="隶书" panose="02010509060101010101" pitchFamily="49" charset="-122"/>
                <a:ea typeface="隶书" panose="02010509060101010101" pitchFamily="49" charset="-122"/>
              </a:rPr>
              <a:t>    任意一个有理数，都可以在数轴上找到一个点来表示</a:t>
            </a:r>
            <a:r>
              <a:rPr lang="en-US" altLang="zh-CN" sz="2400" kern="100">
                <a:solidFill>
                  <a:schemeClr val="tx1"/>
                </a:solidFill>
                <a:latin typeface="隶书" panose="02010509060101010101" pitchFamily="49" charset="-122"/>
                <a:ea typeface="隶书" panose="02010509060101010101" pitchFamily="49" charset="-122"/>
              </a:rPr>
              <a:t>.</a:t>
            </a:r>
            <a:endParaRPr lang="zh-CN" altLang="en-US" sz="2400">
              <a:solidFill>
                <a:schemeClr val="tx1"/>
              </a:solidFill>
              <a:latin typeface="隶书" panose="02010509060101010101" pitchFamily="49" charset="-122"/>
              <a:ea typeface="隶书" panose="02010509060101010101" pitchFamily="49" charset="-122"/>
            </a:endParaRPr>
          </a:p>
        </p:txBody>
      </p:sp>
      <mc:AlternateContent>
        <mc:Choice Requires="a14">
          <p:sp>
            <p:nvSpPr>
              <p:cNvPr id="11" name="文本框 10">
                <a:extLst>
                  <a:ext uri="{FF2B5EF4-FFF2-40B4-BE49-F238E27FC236}">
                    <a16:creationId xmlns:a16="http://schemas.microsoft.com/office/drawing/2014/main" xmlns="" id="{4F041E31-5C36-4460-B851-A9AA9D254DC1}"/>
                  </a:ext>
                </a:extLst>
              </p:cNvPr>
              <p:cNvSpPr txBox="1"/>
              <p:nvPr/>
            </p:nvSpPr>
            <p:spPr>
              <a:xfrm>
                <a:off x="194994" y="4196188"/>
                <a:ext cx="6621086" cy="2171492"/>
              </a:xfrm>
              <a:prstGeom prst="rect">
                <a:avLst/>
              </a:prstGeom>
              <a:solidFill>
                <a:schemeClr val="tx2">
                  <a:lumMod val="20000"/>
                  <a:lumOff val="80000"/>
                </a:schemeClr>
              </a:solidFill>
              <a:ln>
                <a:solidFill>
                  <a:schemeClr val="tx1"/>
                </a:solidFill>
              </a:ln>
            </p:spPr>
            <p:txBody>
              <a:bodyPr wrap="square" anchor="ctr">
                <a:spAutoFit/>
              </a:bodyPr>
              <a:lstStyle>
                <a:defPPr>
                  <a:defRPr lang="zh-CN"/>
                </a:defPPr>
                <a:lvl1pPr>
                  <a:lnSpc>
                    <a:spcPct val="15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pPr>
                  <a:lnSpc>
                    <a:spcPct val="100000"/>
                  </a:lnSpc>
                </a:pPr>
                <a:r>
                  <a:rPr lang="en-US" altLang="zh-CN"/>
                  <a:t>(1)</a:t>
                </a:r>
                <a:r>
                  <a:rPr lang="zh-CN" altLang="en-US"/>
                  <a:t>写出上面数轴上点</a:t>
                </a:r>
                <a:r>
                  <a:rPr lang="en-US" altLang="zh-CN"/>
                  <a:t>A</a:t>
                </a:r>
                <a:r>
                  <a:rPr lang="zh-CN" altLang="en-US"/>
                  <a:t>，</a:t>
                </a:r>
                <a:r>
                  <a:rPr lang="en-US" altLang="zh-CN"/>
                  <a:t>B</a:t>
                </a:r>
                <a:r>
                  <a:rPr lang="zh-CN" altLang="en-US"/>
                  <a:t>，</a:t>
                </a:r>
                <a:r>
                  <a:rPr lang="en-US" altLang="zh-CN"/>
                  <a:t>C</a:t>
                </a:r>
                <a:r>
                  <a:rPr lang="zh-CN" altLang="en-US"/>
                  <a:t>所表示的数</a:t>
                </a:r>
                <a:r>
                  <a:rPr lang="en-US" altLang="zh-CN"/>
                  <a:t>.</a:t>
                </a:r>
              </a:p>
              <a:p>
                <a:pPr>
                  <a:lnSpc>
                    <a:spcPct val="100000"/>
                  </a:lnSpc>
                </a:pPr>
                <a:r>
                  <a:rPr lang="en-US" altLang="zh-CN"/>
                  <a:t>A:_____</a:t>
                </a:r>
                <a:r>
                  <a:rPr lang="zh-CN" altLang="en-US"/>
                  <a:t>，</a:t>
                </a:r>
                <a:r>
                  <a:rPr lang="en-US" altLang="zh-CN"/>
                  <a:t>B:_____</a:t>
                </a:r>
                <a:r>
                  <a:rPr lang="zh-CN" altLang="en-US"/>
                  <a:t>，</a:t>
                </a:r>
                <a:r>
                  <a:rPr lang="en-US" altLang="zh-CN"/>
                  <a:t>C:_____.</a:t>
                </a:r>
              </a:p>
              <a:p>
                <a:pPr>
                  <a:lnSpc>
                    <a:spcPct val="100000"/>
                  </a:lnSpc>
                </a:pPr>
                <a:r>
                  <a:rPr lang="en-US" altLang="zh-CN"/>
                  <a:t>(2)</a:t>
                </a:r>
                <a:r>
                  <a:rPr lang="zh-CN" altLang="en-US"/>
                  <a:t>在上面数轴上分别找出表示</a:t>
                </a:r>
                <a:r>
                  <a:rPr lang="en-US" altLang="zh-CN"/>
                  <a:t>-4</a:t>
                </a:r>
                <a14:m>
                  <m:oMathPara>
                    <m:oMathParaPr>
                      <m:jc/>
                    </m:oMathParaPr>
                    <m:oMath>
                      <m:f>
                        <m:fPr>
                          <m:type m:val="bar"/>
                          <m:ctrlPr>
                            <a:rPr lang="en-US" altLang="zh-CN" i="1" smtClean="0">
                              <a:latin typeface="Cambria Math"/>
                            </a:rPr>
                          </m:ctrlPr>
                        </m:fPr>
                        <m:num>
                          <m:r>
                            <a:rPr lang="en-US" altLang="zh-CN" b="0" i="1" smtClean="0">
                              <a:latin typeface="Cambria Math" panose="02040503050406030204" pitchFamily="18" charset="0"/>
                            </a:rPr>
                            <m:t>1</m:t>
                          </m:r>
                        </m:num>
                        <m:den>
                          <m:r>
                            <a:rPr lang="en-US" altLang="zh-CN" b="0" i="1" smtClean="0">
                              <a:latin typeface="Cambria Math" panose="02040503050406030204" pitchFamily="18" charset="0"/>
                            </a:rPr>
                            <m:t>2</m:t>
                          </m:r>
                        </m:den>
                      </m:f>
                    </m:oMath>
                  </m:oMathPara>
                </a14:m>
                <a:r>
                  <a:rPr lang="zh-CN" altLang="en-US"/>
                  <a:t>，</a:t>
                </a:r>
                <a:r>
                  <a:rPr lang="en-US" altLang="zh-CN"/>
                  <a:t>-3</a:t>
                </a:r>
                <a:r>
                  <a:rPr lang="zh-CN" altLang="en-US"/>
                  <a:t>，</a:t>
                </a:r>
                <a:r>
                  <a:rPr lang="en-US" altLang="zh-CN"/>
                  <a:t>0</a:t>
                </a:r>
                <a:r>
                  <a:rPr lang="zh-CN" altLang="en-US"/>
                  <a:t>，</a:t>
                </a:r>
                <a14:m>
                  <m:oMathPara>
                    <m:oMathParaPr>
                      <m:jc/>
                    </m:oMathParaPr>
                    <m:oMath>
                      <m:f>
                        <m:fPr>
                          <m:type m:val="bar"/>
                          <m:ctrlPr>
                            <a:rPr lang="en-US" altLang="zh-CN" i="1" smtClean="0">
                              <a:latin typeface="Cambria Math"/>
                            </a:rPr>
                          </m:ctrlPr>
                        </m:fPr>
                        <m:num>
                          <m:r>
                            <a:rPr lang="en-US" altLang="zh-CN" b="0" i="1" smtClean="0">
                              <a:latin typeface="Cambria Math" panose="02040503050406030204" pitchFamily="18" charset="0"/>
                            </a:rPr>
                            <m:t>7</m:t>
                          </m:r>
                        </m:num>
                        <m:den>
                          <m:r>
                            <a:rPr lang="en-US" altLang="zh-CN" b="0" i="1" smtClean="0">
                              <a:latin typeface="Cambria Math" panose="02040503050406030204" pitchFamily="18" charset="0"/>
                            </a:rPr>
                            <m:t>3</m:t>
                          </m:r>
                        </m:den>
                      </m:f>
                    </m:oMath>
                  </m:oMathPara>
                </a14:m>
                <a:r>
                  <a:rPr lang="zh-CN" altLang="en-US"/>
                  <a:t>的点</a:t>
                </a:r>
                <a:r>
                  <a:rPr lang="en-US" altLang="zh-CN"/>
                  <a:t>.</a:t>
                </a:r>
                <a:endParaRPr lang="zh-CN" altLang="en-US"/>
              </a:p>
            </p:txBody>
          </p:sp>
        </mc:Choice>
        <mc:Fallback>
          <p:sp>
            <p:nvSpPr>
              <p:cNvPr id="11" name="文本框 10">
                <a:extLst>
                  <a:ext uri="{FF2B5EF4-FFF2-40B4-BE49-F238E27FC236}">
                    <a16:creationId xmlns:a16="http://schemas.microsoft.com/office/drawing/2014/main" id="{4F041E31-5C36-4460-B851-A9AA9D254DC1}"/>
                  </a:ext>
                </a:extLst>
              </p:cNvPr>
              <p:cNvSpPr txBox="1">
                <a:spLocks noRot="1" noChangeAspect="1" noMove="1" noResize="1" noEditPoints="1" noAdjustHandles="1" noChangeArrowheads="1" noChangeShapeType="1" noTextEdit="1"/>
              </p:cNvSpPr>
              <p:nvPr/>
            </p:nvSpPr>
            <p:spPr>
              <a:xfrm>
                <a:off x="194994" y="4196188"/>
                <a:ext cx="6621086" cy="2171492"/>
              </a:xfrm>
              <a:prstGeom prst="rect">
                <a:avLst/>
              </a:prstGeom>
              <a:blipFill>
                <a:blip r:embed="rId5"/>
                <a:stretch>
                  <a:fillRect l="-1838" t="-1950" r="-3860" b="-1393"/>
                </a:stretch>
              </a:blipFill>
              <a:ln>
                <a:solidFill>
                  <a:schemeClr val="tx1"/>
                </a:solidFill>
              </a:ln>
            </p:spPr>
            <p:txBody>
              <a:bodyPr/>
              <a:lstStyle/>
              <a:p>
                <a:r>
                  <a:rPr lang="zh-CN" altLang="en-US">
                    <a:noFill/>
                  </a:rPr>
                  <a:t> </a:t>
                </a:r>
              </a:p>
            </p:txBody>
          </p:sp>
        </mc:Fallback>
      </mc:AlternateContent>
      <p:sp>
        <p:nvSpPr>
          <p:cNvPr id="13" name="文本框 12">
            <a:extLst>
              <a:ext uri="{FF2B5EF4-FFF2-40B4-BE49-F238E27FC236}">
                <a16:creationId xmlns:a16="http://schemas.microsoft.com/office/drawing/2014/main" xmlns="" id="{B44DD8E8-96C5-4348-9148-12AA6106485A}"/>
              </a:ext>
            </a:extLst>
          </p:cNvPr>
          <p:cNvSpPr txBox="1"/>
          <p:nvPr/>
        </p:nvSpPr>
        <p:spPr>
          <a:xfrm>
            <a:off x="623392" y="4510194"/>
            <a:ext cx="1152128"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defPPr>
              <a:defRPr lang="zh-CN"/>
            </a:defPPr>
            <a:lvl1pPr>
              <a:lnSpc>
                <a:spcPct val="15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en-US" altLang="zh-CN" b="1">
                <a:solidFill>
                  <a:srgbClr val="C00000"/>
                </a:solidFill>
              </a:rPr>
              <a:t>-3.5</a:t>
            </a:r>
            <a:endParaRPr lang="zh-CN" altLang="en-US" b="1">
              <a:solidFill>
                <a:srgbClr val="C00000"/>
              </a:solidFill>
            </a:endParaRPr>
          </a:p>
        </p:txBody>
      </p:sp>
      <p:sp>
        <p:nvSpPr>
          <p:cNvPr id="18" name="文本框 17">
            <a:extLst>
              <a:ext uri="{FF2B5EF4-FFF2-40B4-BE49-F238E27FC236}">
                <a16:creationId xmlns:a16="http://schemas.microsoft.com/office/drawing/2014/main" xmlns="" id="{B74211FF-0ED7-46D2-9169-2899CDC7410B}"/>
              </a:ext>
            </a:extLst>
          </p:cNvPr>
          <p:cNvSpPr txBox="1"/>
          <p:nvPr/>
        </p:nvSpPr>
        <p:spPr>
          <a:xfrm>
            <a:off x="2496162" y="4510193"/>
            <a:ext cx="495672"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defPPr>
              <a:defRPr lang="zh-CN"/>
            </a:defPPr>
            <a:lvl1pPr>
              <a:lnSpc>
                <a:spcPct val="15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en-US" altLang="zh-CN" b="1">
                <a:solidFill>
                  <a:srgbClr val="C00000"/>
                </a:solidFill>
              </a:rPr>
              <a:t>1</a:t>
            </a:r>
            <a:endParaRPr lang="zh-CN" altLang="en-US" b="1">
              <a:solidFill>
                <a:srgbClr val="C00000"/>
              </a:solidFill>
            </a:endParaRPr>
          </a:p>
        </p:txBody>
      </p:sp>
      <p:sp>
        <p:nvSpPr>
          <p:cNvPr id="19" name="文本框 18">
            <a:extLst>
              <a:ext uri="{FF2B5EF4-FFF2-40B4-BE49-F238E27FC236}">
                <a16:creationId xmlns:a16="http://schemas.microsoft.com/office/drawing/2014/main" xmlns="" id="{ECAF8C4E-4C19-4F02-84EA-57F9C35E1A93}"/>
              </a:ext>
            </a:extLst>
          </p:cNvPr>
          <p:cNvSpPr txBox="1"/>
          <p:nvPr/>
        </p:nvSpPr>
        <p:spPr>
          <a:xfrm>
            <a:off x="3918462" y="4512033"/>
            <a:ext cx="881394"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defPPr>
              <a:defRPr lang="zh-CN"/>
            </a:defPPr>
            <a:lvl1pPr>
              <a:lnSpc>
                <a:spcPct val="15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en-US" altLang="zh-CN" b="1">
                <a:solidFill>
                  <a:srgbClr val="C00000"/>
                </a:solidFill>
              </a:rPr>
              <a:t>4.5</a:t>
            </a:r>
            <a:endParaRPr lang="zh-CN" altLang="en-US" b="1">
              <a:solidFill>
                <a:srgbClr val="C00000"/>
              </a:solidFill>
            </a:endParaRPr>
          </a:p>
        </p:txBody>
      </p:sp>
      <p:pic>
        <p:nvPicPr>
          <p:cNvPr id="17" name="图片 16">
            <a:extLst>
              <a:ext uri="{FF2B5EF4-FFF2-40B4-BE49-F238E27FC236}">
                <a16:creationId xmlns:a16="http://schemas.microsoft.com/office/drawing/2014/main" xmlns="" id="{B9D76372-1FEB-42DC-BA55-E387CEFA646D}"/>
              </a:ext>
            </a:extLst>
          </p:cNvPr>
          <p:cNvPicPr>
            <a:picLocks noChangeAspect="1"/>
          </p:cNvPicPr>
          <p:nvPr/>
        </p:nvPicPr>
        <p:blipFill>
          <a:blip r:embed="rId6"/>
          <a:stretch>
            <a:fillRect/>
          </a:stretch>
        </p:blipFill>
        <p:spPr>
          <a:xfrm>
            <a:off x="1775520" y="2551228"/>
            <a:ext cx="8752381" cy="1352381"/>
          </a:xfrm>
          <a:prstGeom prst="rect">
            <a:avLst/>
          </a:prstGeom>
        </p:spPr>
      </p:pic>
    </p:spTree>
    <p:extLst>
      <p:ext uri="{BB962C8B-B14F-4D97-AF65-F5344CB8AC3E}">
        <p14:creationId xmlns:p14="http://schemas.microsoft.com/office/powerpoint/2010/main" val="71068834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after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3" grpId="0"/>
      <p:bldP spid="18" grpId="0"/>
      <p:bldP spid="19"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a:extLst>
              <a:ext uri="{FF2B5EF4-FFF2-40B4-BE49-F238E27FC236}">
                <a16:creationId xmlns:a16="http://schemas.microsoft.com/office/drawing/2014/main" xmlns="" id="{5ABDD2E0-EB16-47FF-BE18-446296EAF105}"/>
              </a:ext>
            </a:extLst>
          </p:cNvPr>
          <p:cNvSpPr>
            <a:spLocks noChangeArrowheads="1"/>
          </p:cNvSpPr>
          <p:nvPr/>
        </p:nvSpPr>
        <p:spPr bwMode="auto">
          <a:xfrm>
            <a:off x="374499" y="1479492"/>
            <a:ext cx="11443001" cy="1949508"/>
          </a:xfrm>
          <a:prstGeom prst="rect">
            <a:avLst/>
          </a:prstGeom>
          <a:solidFill>
            <a:schemeClr val="tx2">
              <a:lumMod val="20000"/>
              <a:lumOff val="80000"/>
            </a:schemeClr>
          </a:solidFill>
          <a:ln>
            <a:solidFill>
              <a:schemeClr val="tx1"/>
            </a:solidFill>
          </a:ln>
        </p:spPr>
        <p:txBody>
          <a:bodyPr wrap="square" anchor="ctr">
            <a:spAutoFit/>
          </a:bodyPr>
          <a:lstStyle>
            <a:lvl1pPr>
              <a:tabLst>
                <a:tab pos="990600"/>
              </a:tabLst>
              <a:defRPr>
                <a:solidFill>
                  <a:schemeClr val="tx1"/>
                </a:solidFill>
                <a:latin typeface="Arial" panose="020b0604020202020204" pitchFamily="34" charset="0"/>
                <a:ea typeface="宋体" panose="02010600030101010101" pitchFamily="2" charset="-122"/>
              </a:defRPr>
            </a:lvl1pPr>
            <a:lvl2pPr>
              <a:tabLst>
                <a:tab pos="990600"/>
              </a:tabLst>
              <a:defRPr>
                <a:solidFill>
                  <a:schemeClr val="tx1"/>
                </a:solidFill>
                <a:latin typeface="Arial" panose="020b0604020202020204" pitchFamily="34" charset="0"/>
                <a:ea typeface="宋体" panose="02010600030101010101" pitchFamily="2" charset="-122"/>
              </a:defRPr>
            </a:lvl2pPr>
            <a:lvl3pPr>
              <a:tabLst>
                <a:tab pos="990600"/>
              </a:tabLst>
              <a:defRPr>
                <a:solidFill>
                  <a:schemeClr val="tx1"/>
                </a:solidFill>
                <a:latin typeface="Arial" panose="020b0604020202020204" pitchFamily="34" charset="0"/>
                <a:ea typeface="宋体" panose="02010600030101010101" pitchFamily="2" charset="-122"/>
              </a:defRPr>
            </a:lvl3pPr>
            <a:lvl4pPr>
              <a:tabLst>
                <a:tab pos="990600"/>
              </a:tabLst>
              <a:defRPr>
                <a:solidFill>
                  <a:schemeClr val="tx1"/>
                </a:solidFill>
                <a:latin typeface="Arial" panose="020b0604020202020204" pitchFamily="34" charset="0"/>
                <a:ea typeface="宋体" panose="02010600030101010101" pitchFamily="2" charset="-122"/>
              </a:defRPr>
            </a:lvl4pPr>
            <a:lvl5pPr>
              <a:tabLst>
                <a:tab pos="990600"/>
              </a:tabLst>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tabLst>
                <a:tab pos="990600"/>
              </a:tabLs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tabLst>
                <a:tab pos="990600"/>
              </a:tabLs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tabLst>
                <a:tab pos="990600"/>
              </a:tabLs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tabLst>
                <a:tab pos="990600"/>
              </a:tabLs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400">
                <a:latin typeface="隶书" panose="02010509060101010101" pitchFamily="49" charset="-122"/>
                <a:ea typeface="隶书" panose="02010509060101010101" pitchFamily="49" charset="-122"/>
              </a:rPr>
              <a:t>     </a:t>
            </a:r>
            <a:r>
              <a:rPr lang="zh-CN" altLang="en-US" sz="2800">
                <a:latin typeface="隶书" panose="02010509060101010101" pitchFamily="49" charset="-122"/>
                <a:ea typeface="隶书" panose="02010509060101010101" pitchFamily="49" charset="-122"/>
              </a:rPr>
              <a:t> 一般地，设</a:t>
            </a:r>
            <a:r>
              <a:rPr lang="en-US" altLang="zh-CN" sz="2800">
                <a:latin typeface="隶书" panose="02010509060101010101" pitchFamily="49" charset="-122"/>
                <a:ea typeface="隶书" panose="02010509060101010101" pitchFamily="49" charset="-122"/>
              </a:rPr>
              <a:t>a</a:t>
            </a:r>
            <a:r>
              <a:rPr lang="zh-CN" altLang="en-US" sz="2800">
                <a:latin typeface="隶书" panose="02010509060101010101" pitchFamily="49" charset="-122"/>
                <a:ea typeface="隶书" panose="02010509060101010101" pitchFamily="49" charset="-122"/>
              </a:rPr>
              <a:t>是一个正数，则数轴上表示数</a:t>
            </a:r>
            <a:r>
              <a:rPr lang="en-US" altLang="zh-CN" sz="2800">
                <a:latin typeface="隶书" panose="02010509060101010101" pitchFamily="49" charset="-122"/>
                <a:ea typeface="隶书" panose="02010509060101010101" pitchFamily="49" charset="-122"/>
              </a:rPr>
              <a:t>a</a:t>
            </a:r>
            <a:r>
              <a:rPr lang="zh-CN" altLang="en-US" sz="2800">
                <a:latin typeface="隶书" panose="02010509060101010101" pitchFamily="49" charset="-122"/>
                <a:ea typeface="隶书" panose="02010509060101010101" pitchFamily="49" charset="-122"/>
              </a:rPr>
              <a:t>在原点的</a:t>
            </a:r>
            <a:r>
              <a:rPr lang="en-US" altLang="zh-CN" sz="2800">
                <a:latin typeface="隶书" panose="02010509060101010101" pitchFamily="49" charset="-122"/>
                <a:ea typeface="隶书" panose="02010509060101010101" pitchFamily="49" charset="-122"/>
              </a:rPr>
              <a:t>____</a:t>
            </a:r>
            <a:r>
              <a:rPr lang="zh-CN" altLang="en-US" sz="2800">
                <a:latin typeface="隶书" panose="02010509060101010101" pitchFamily="49" charset="-122"/>
                <a:ea typeface="隶书" panose="02010509060101010101" pitchFamily="49" charset="-122"/>
              </a:rPr>
              <a:t>边，与原点的距离是</a:t>
            </a:r>
            <a:r>
              <a:rPr lang="en-US" altLang="zh-CN" sz="2800">
                <a:latin typeface="隶书" panose="02010509060101010101" pitchFamily="49" charset="-122"/>
                <a:ea typeface="隶书" panose="02010509060101010101" pitchFamily="49" charset="-122"/>
              </a:rPr>
              <a:t>____</a:t>
            </a:r>
            <a:r>
              <a:rPr lang="zh-CN" altLang="en-US" sz="2800">
                <a:latin typeface="隶书" panose="02010509060101010101" pitchFamily="49" charset="-122"/>
                <a:ea typeface="隶书" panose="02010509060101010101" pitchFamily="49" charset="-122"/>
              </a:rPr>
              <a:t>个单位长度；表示数</a:t>
            </a:r>
            <a:r>
              <a:rPr lang="en-US" altLang="zh-CN" sz="2800">
                <a:latin typeface="隶书" panose="02010509060101010101" pitchFamily="49" charset="-122"/>
                <a:ea typeface="隶书" panose="02010509060101010101" pitchFamily="49" charset="-122"/>
              </a:rPr>
              <a:t>-a</a:t>
            </a:r>
            <a:r>
              <a:rPr lang="zh-CN" altLang="en-US" sz="2800">
                <a:latin typeface="隶书" panose="02010509060101010101" pitchFamily="49" charset="-122"/>
                <a:ea typeface="隶书" panose="02010509060101010101" pitchFamily="49" charset="-122"/>
              </a:rPr>
              <a:t>的点在原点的</a:t>
            </a:r>
            <a:r>
              <a:rPr lang="en-US" altLang="zh-CN" sz="2800">
                <a:latin typeface="隶书" panose="02010509060101010101" pitchFamily="49" charset="-122"/>
                <a:ea typeface="隶书" panose="02010509060101010101" pitchFamily="49" charset="-122"/>
              </a:rPr>
              <a:t>____</a:t>
            </a:r>
            <a:r>
              <a:rPr lang="zh-CN" altLang="en-US" sz="2800">
                <a:latin typeface="隶书" panose="02010509060101010101" pitchFamily="49" charset="-122"/>
                <a:ea typeface="隶书" panose="02010509060101010101" pitchFamily="49" charset="-122"/>
              </a:rPr>
              <a:t>边，与原点的距离是</a:t>
            </a:r>
            <a:r>
              <a:rPr lang="en-US" altLang="zh-CN" sz="2800">
                <a:latin typeface="隶书" panose="02010509060101010101" pitchFamily="49" charset="-122"/>
                <a:ea typeface="隶书" panose="02010509060101010101" pitchFamily="49" charset="-122"/>
              </a:rPr>
              <a:t>____</a:t>
            </a:r>
            <a:r>
              <a:rPr lang="zh-CN" altLang="en-US" sz="2800">
                <a:latin typeface="隶书" panose="02010509060101010101" pitchFamily="49" charset="-122"/>
                <a:ea typeface="隶书" panose="02010509060101010101" pitchFamily="49" charset="-122"/>
              </a:rPr>
              <a:t>个单位长度</a:t>
            </a:r>
            <a:r>
              <a:rPr lang="en-US" altLang="zh-CN" sz="2800">
                <a:latin typeface="隶书" panose="02010509060101010101" pitchFamily="49" charset="-122"/>
                <a:ea typeface="隶书" panose="02010509060101010101" pitchFamily="49" charset="-122"/>
              </a:rPr>
              <a:t>.</a:t>
            </a:r>
            <a:endParaRPr lang="zh-CN" altLang="en-US" sz="2800">
              <a:latin typeface="隶书" panose="02010509060101010101" pitchFamily="49" charset="-122"/>
              <a:ea typeface="隶书" panose="02010509060101010101" pitchFamily="49" charset="-122"/>
            </a:endParaRPr>
          </a:p>
        </p:txBody>
      </p:sp>
      <p:sp>
        <p:nvSpPr>
          <p:cNvPr id="5" name="文本框 4">
            <a:extLst>
              <a:ext uri="{FF2B5EF4-FFF2-40B4-BE49-F238E27FC236}">
                <a16:creationId xmlns:a16="http://schemas.microsoft.com/office/drawing/2014/main" xmlns="" id="{5EA6AA88-1F15-4D5F-A731-F014B0E8982A}"/>
              </a:ext>
            </a:extLst>
          </p:cNvPr>
          <p:cNvSpPr txBox="1">
            <a:spLocks noChangeArrowheads="1"/>
          </p:cNvSpPr>
          <p:nvPr/>
        </p:nvSpPr>
        <p:spPr bwMode="auto">
          <a:xfrm>
            <a:off x="9696400" y="1544921"/>
            <a:ext cx="509588"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lIns="90000" tIns="46800" rIns="90000" bIns="46800" anchor="ct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zh-CN" altLang="en-US" sz="3200" b="1">
                <a:solidFill>
                  <a:srgbClr val="0000FF"/>
                </a:solidFill>
                <a:latin typeface="隶书" panose="02010509060101010101" pitchFamily="49" charset="-122"/>
                <a:ea typeface="隶书" panose="02010509060101010101" pitchFamily="49" charset="-122"/>
              </a:rPr>
              <a:t>右</a:t>
            </a:r>
          </a:p>
        </p:txBody>
      </p:sp>
      <p:sp>
        <p:nvSpPr>
          <p:cNvPr id="6" name="文本框 5">
            <a:extLst>
              <a:ext uri="{FF2B5EF4-FFF2-40B4-BE49-F238E27FC236}">
                <a16:creationId xmlns:a16="http://schemas.microsoft.com/office/drawing/2014/main" xmlns="" id="{9E83420A-69AA-4F9E-93BC-F18DB0F8AAB3}"/>
              </a:ext>
            </a:extLst>
          </p:cNvPr>
          <p:cNvSpPr txBox="1">
            <a:spLocks noChangeArrowheads="1"/>
          </p:cNvSpPr>
          <p:nvPr/>
        </p:nvSpPr>
        <p:spPr bwMode="auto">
          <a:xfrm>
            <a:off x="2351584" y="2168588"/>
            <a:ext cx="409575"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lIns="90000" tIns="46800" rIns="90000" bIns="46800" anchor="ct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3200" b="1">
                <a:solidFill>
                  <a:srgbClr val="0000FF"/>
                </a:solidFill>
                <a:latin typeface="隶书" panose="02010509060101010101" pitchFamily="49" charset="-122"/>
                <a:ea typeface="隶书" panose="02010509060101010101" pitchFamily="49" charset="-122"/>
              </a:rPr>
              <a:t>a</a:t>
            </a:r>
          </a:p>
        </p:txBody>
      </p:sp>
      <p:sp>
        <p:nvSpPr>
          <p:cNvPr id="7" name="文本框 6">
            <a:extLst>
              <a:ext uri="{FF2B5EF4-FFF2-40B4-BE49-F238E27FC236}">
                <a16:creationId xmlns:a16="http://schemas.microsoft.com/office/drawing/2014/main" xmlns="" id="{05B93258-14A5-4203-92EE-E7652840B451}"/>
              </a:ext>
            </a:extLst>
          </p:cNvPr>
          <p:cNvSpPr txBox="1">
            <a:spLocks noChangeArrowheads="1"/>
          </p:cNvSpPr>
          <p:nvPr/>
        </p:nvSpPr>
        <p:spPr bwMode="auto">
          <a:xfrm>
            <a:off x="1706022" y="2762773"/>
            <a:ext cx="386943"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90000" tIns="46800" rIns="90000" bIns="46800" anchor="ct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3200" b="1">
                <a:solidFill>
                  <a:srgbClr val="0000FF"/>
                </a:solidFill>
                <a:latin typeface="隶书" panose="02010509060101010101" pitchFamily="49" charset="-122"/>
                <a:ea typeface="隶书" panose="02010509060101010101" pitchFamily="49" charset="-122"/>
              </a:rPr>
              <a:t>a</a:t>
            </a:r>
          </a:p>
        </p:txBody>
      </p:sp>
      <p:sp>
        <p:nvSpPr>
          <p:cNvPr id="8" name="文本框 7">
            <a:extLst>
              <a:ext uri="{FF2B5EF4-FFF2-40B4-BE49-F238E27FC236}">
                <a16:creationId xmlns:a16="http://schemas.microsoft.com/office/drawing/2014/main" xmlns="" id="{7025A32C-A1A4-4C61-B8B0-269B966CD989}"/>
              </a:ext>
            </a:extLst>
          </p:cNvPr>
          <p:cNvSpPr txBox="1">
            <a:spLocks noChangeArrowheads="1"/>
          </p:cNvSpPr>
          <p:nvPr/>
        </p:nvSpPr>
        <p:spPr bwMode="auto">
          <a:xfrm>
            <a:off x="8688288" y="2175816"/>
            <a:ext cx="592127"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none" lIns="90000" tIns="46800" rIns="90000" bIns="46800" anchor="ct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zh-CN" altLang="en-US" sz="3200" b="1">
                <a:solidFill>
                  <a:srgbClr val="0000FF"/>
                </a:solidFill>
                <a:latin typeface="隶书" panose="02010509060101010101" pitchFamily="49" charset="-122"/>
                <a:ea typeface="隶书" panose="02010509060101010101" pitchFamily="49" charset="-122"/>
              </a:rPr>
              <a:t>左</a:t>
            </a:r>
          </a:p>
        </p:txBody>
      </p:sp>
      <p:sp>
        <p:nvSpPr>
          <p:cNvPr id="9" name="矩形 8">
            <a:extLst>
              <a:ext uri="{FF2B5EF4-FFF2-40B4-BE49-F238E27FC236}">
                <a16:creationId xmlns:a16="http://schemas.microsoft.com/office/drawing/2014/main" xmlns="" id="{19327130-2D4F-4C65-83F5-0C6D665F8426}"/>
              </a:ext>
            </a:extLst>
          </p:cNvPr>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知识精讲</a:t>
            </a:r>
          </a:p>
        </p:txBody>
      </p:sp>
      <p:pic>
        <p:nvPicPr>
          <p:cNvPr id="11" name="图片 10">
            <a:extLst>
              <a:ext uri="{FF2B5EF4-FFF2-40B4-BE49-F238E27FC236}">
                <a16:creationId xmlns:a16="http://schemas.microsoft.com/office/drawing/2014/main" xmlns="" id="{6E89610A-5040-4AF2-8A00-ACF9125683D6}"/>
              </a:ext>
            </a:extLst>
          </p:cNvPr>
          <p:cNvPicPr>
            <a:picLocks noChangeAspect="1"/>
          </p:cNvPicPr>
          <p:nvPr/>
        </p:nvPicPr>
        <p:blipFill>
          <a:blip r:embed="rId2"/>
          <a:stretch>
            <a:fillRect/>
          </a:stretch>
        </p:blipFill>
        <p:spPr>
          <a:xfrm>
            <a:off x="1662665" y="3685562"/>
            <a:ext cx="8866667" cy="800000"/>
          </a:xfrm>
          <a:prstGeom prst="rect">
            <a:avLst/>
          </a:prstGeom>
        </p:spPr>
      </p:pic>
      <p:sp>
        <p:nvSpPr>
          <p:cNvPr id="12" name="文本框 1">
            <a:extLst>
              <a:ext uri="{FF2B5EF4-FFF2-40B4-BE49-F238E27FC236}">
                <a16:creationId xmlns:a16="http://schemas.microsoft.com/office/drawing/2014/main" xmlns="" id="{42859161-4DC5-4E3D-A247-B3D3CE0F56B3}"/>
              </a:ext>
            </a:extLst>
          </p:cNvPr>
          <p:cNvSpPr txBox="1">
            <a:spLocks noChangeArrowheads="1"/>
          </p:cNvSpPr>
          <p:nvPr/>
        </p:nvSpPr>
        <p:spPr bwMode="auto">
          <a:xfrm>
            <a:off x="263352" y="720521"/>
            <a:ext cx="122413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solidFill>
                  <a:srgbClr val="FF0000"/>
                </a:solidFill>
                <a:latin typeface="隶书" panose="02010509060101010101" pitchFamily="49" charset="-122"/>
                <a:ea typeface="隶书" panose="02010509060101010101" pitchFamily="49" charset="-122"/>
              </a:rPr>
              <a:t>归纳：</a:t>
            </a:r>
          </a:p>
        </p:txBody>
      </p:sp>
      <p:sp>
        <p:nvSpPr>
          <p:cNvPr id="14" name="文本框 13">
            <a:extLst>
              <a:ext uri="{FF2B5EF4-FFF2-40B4-BE49-F238E27FC236}">
                <a16:creationId xmlns:a16="http://schemas.microsoft.com/office/drawing/2014/main" xmlns="" id="{300E75E0-92C1-4F37-BE05-6F6955DA43F8}"/>
              </a:ext>
            </a:extLst>
          </p:cNvPr>
          <p:cNvSpPr txBox="1"/>
          <p:nvPr/>
        </p:nvSpPr>
        <p:spPr>
          <a:xfrm>
            <a:off x="368021" y="4565516"/>
            <a:ext cx="6988564" cy="1930337"/>
          </a:xfrm>
          <a:prstGeom prst="rect">
            <a:avLst/>
          </a:prstGeom>
          <a:noFill/>
          <a:ln>
            <a:noFill/>
          </a:ln>
        </p:spPr>
        <p:txBody>
          <a:bodyPr wrap="square" anchor="ctr">
            <a:spAutoFit/>
          </a:bodyPr>
          <a:lstStyle>
            <a:defPPr>
              <a:defRPr lang="zh-CN"/>
            </a:defPPr>
            <a:lvl1pPr>
              <a:lnSpc>
                <a:spcPct val="150000"/>
              </a:lnSpc>
              <a:tabLst>
                <a:tab pos="990600"/>
              </a:tabLst>
              <a:defRPr sz="2400">
                <a:latin typeface="隶书" panose="02010509060101010101" pitchFamily="49" charset="-122"/>
                <a:ea typeface="隶书" panose="02010509060101010101" pitchFamily="49" charset="-122"/>
              </a:defRPr>
            </a:lvl1pPr>
            <a:lvl2pPr>
              <a:tabLst>
                <a:tab pos="990600"/>
              </a:tabLst>
            </a:lvl2pPr>
            <a:lvl3pPr>
              <a:tabLst>
                <a:tab pos="990600"/>
              </a:tabLst>
            </a:lvl3pPr>
            <a:lvl4pPr>
              <a:tabLst>
                <a:tab pos="990600"/>
              </a:tabLst>
            </a:lvl4pPr>
            <a:lvl5pPr>
              <a:tabLst>
                <a:tab pos="990600"/>
              </a:tabLst>
            </a:lvl5pPr>
            <a:lvl6pPr fontAlgn="base">
              <a:spcBef>
                <a:spcPct val="0"/>
              </a:spcBef>
              <a:spcAft>
                <a:spcPct val="0"/>
              </a:spcAft>
              <a:buFont typeface="Arial" panose="020b0604020202020204" pitchFamily="34" charset="0"/>
              <a:tabLst>
                <a:tab pos="990600"/>
              </a:tabLst>
            </a:lvl6pPr>
            <a:lvl7pPr fontAlgn="base">
              <a:spcBef>
                <a:spcPct val="0"/>
              </a:spcBef>
              <a:spcAft>
                <a:spcPct val="0"/>
              </a:spcAft>
              <a:buFont typeface="Arial" panose="020b0604020202020204" pitchFamily="34" charset="0"/>
              <a:tabLst>
                <a:tab pos="990600"/>
              </a:tabLst>
            </a:lvl7pPr>
            <a:lvl8pPr fontAlgn="base">
              <a:spcBef>
                <a:spcPct val="0"/>
              </a:spcBef>
              <a:spcAft>
                <a:spcPct val="0"/>
              </a:spcAft>
              <a:buFont typeface="Arial" panose="020b0604020202020204" pitchFamily="34" charset="0"/>
              <a:tabLst>
                <a:tab pos="990600"/>
              </a:tabLst>
            </a:lvl8pPr>
            <a:lvl9pPr fontAlgn="base">
              <a:spcBef>
                <a:spcPct val="0"/>
              </a:spcBef>
              <a:spcAft>
                <a:spcPct val="0"/>
              </a:spcAft>
              <a:buFont typeface="Arial" panose="020b0604020202020204" pitchFamily="34" charset="0"/>
              <a:tabLst>
                <a:tab pos="990600"/>
              </a:tabLst>
            </a:lvl9pPr>
          </a:lstStyle>
          <a:p>
            <a:r>
              <a:rPr lang="zh-CN" altLang="en-US" sz="2800"/>
              <a:t>    用数轴上的点表示数对数学的发展起了重要作用，以它作基础，可以借助图直观地表示很多与数相关的问题</a:t>
            </a:r>
            <a:r>
              <a:rPr lang="en-US" altLang="zh-CN" sz="2800"/>
              <a:t>.</a:t>
            </a:r>
            <a:endParaRPr lang="zh-CN" altLang="en-US" sz="2800"/>
          </a:p>
        </p:txBody>
      </p:sp>
      <p:pic>
        <p:nvPicPr>
          <p:cNvPr id="16" name="图片 15">
            <a:extLst>
              <a:ext uri="{FF2B5EF4-FFF2-40B4-BE49-F238E27FC236}">
                <a16:creationId xmlns:a16="http://schemas.microsoft.com/office/drawing/2014/main" xmlns="" id="{DAAB1AF5-C008-4B37-AF46-EDE7175E80BE}"/>
              </a:ext>
            </a:extLst>
          </p:cNvPr>
          <p:cNvPicPr>
            <a:picLocks noChangeAspect="1"/>
          </p:cNvPicPr>
          <p:nvPr/>
        </p:nvPicPr>
        <p:blipFill>
          <a:blip r:embed="rId3"/>
          <a:stretch>
            <a:fillRect/>
          </a:stretch>
        </p:blipFill>
        <p:spPr>
          <a:xfrm>
            <a:off x="7363063" y="4583618"/>
            <a:ext cx="4666673" cy="2041670"/>
          </a:xfrm>
          <a:prstGeom prst="rect">
            <a:avLst/>
          </a:prstGeom>
        </p:spPr>
      </p:pic>
    </p:spTree>
    <p:extLst>
      <p:ext uri="{BB962C8B-B14F-4D97-AF65-F5344CB8AC3E}">
        <p14:creationId xmlns:p14="http://schemas.microsoft.com/office/powerpoint/2010/main" val="23161647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7" name="Rectangle 48">
            <a:extLst>
              <a:ext uri="{FF2B5EF4-FFF2-40B4-BE49-F238E27FC236}">
                <a16:creationId xmlns:a16="http://schemas.microsoft.com/office/drawing/2014/main" xmlns="" id="{0BA4D8A7-C54D-4720-933E-5E1D3C1D88B8}"/>
              </a:ext>
            </a:extLst>
          </p:cNvPr>
          <p:cNvSpPr>
            <a:spLocks noChangeArrowheads="1"/>
          </p:cNvSpPr>
          <p:nvPr/>
        </p:nvSpPr>
        <p:spPr bwMode="auto">
          <a:xfrm>
            <a:off x="666044" y="4291786"/>
            <a:ext cx="7092950" cy="19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0000FF"/>
                </a:solidFill>
                <a:latin typeface="隶书" panose="02010509060101010101" pitchFamily="49" charset="-122"/>
                <a:ea typeface="隶书" panose="02010509060101010101" pitchFamily="49" charset="-122"/>
              </a:rPr>
              <a:t>注意</a:t>
            </a:r>
            <a:r>
              <a:rPr lang="zh-CN" altLang="zh-CN" sz="2800">
                <a:solidFill>
                  <a:srgbClr val="0000FF"/>
                </a:solidFill>
                <a:latin typeface="隶书" panose="02010509060101010101" pitchFamily="49" charset="-122"/>
                <a:ea typeface="隶书" panose="02010509060101010101" pitchFamily="49" charset="-122"/>
              </a:rPr>
              <a:t>:</a:t>
            </a:r>
          </a:p>
          <a:p>
            <a:pPr>
              <a:lnSpc>
                <a:spcPct val="150000"/>
              </a:lnSpc>
            </a:pPr>
            <a:r>
              <a:rPr lang="zh-CN" altLang="zh-CN" sz="2800">
                <a:solidFill>
                  <a:srgbClr val="0000FF"/>
                </a:solidFill>
                <a:latin typeface="隶书" panose="02010509060101010101" pitchFamily="49" charset="-122"/>
                <a:ea typeface="隶书" panose="02010509060101010101" pitchFamily="49" charset="-122"/>
              </a:rPr>
              <a:t>①</a:t>
            </a:r>
            <a:r>
              <a:rPr lang="zh-CN" altLang="en-US" sz="2800">
                <a:solidFill>
                  <a:srgbClr val="0000FF"/>
                </a:solidFill>
                <a:latin typeface="隶书" panose="02010509060101010101" pitchFamily="49" charset="-122"/>
                <a:ea typeface="隶书" panose="02010509060101010101" pitchFamily="49" charset="-122"/>
              </a:rPr>
              <a:t>把点标在线上；</a:t>
            </a:r>
            <a:endParaRPr lang="zh-CN" altLang="zh-CN" sz="2800">
              <a:solidFill>
                <a:srgbClr val="0000FF"/>
              </a:solidFill>
              <a:latin typeface="隶书" panose="02010509060101010101" pitchFamily="49" charset="-122"/>
              <a:ea typeface="隶书" panose="02010509060101010101" pitchFamily="49" charset="-122"/>
            </a:endParaRPr>
          </a:p>
          <a:p>
            <a:pPr>
              <a:lnSpc>
                <a:spcPct val="150000"/>
              </a:lnSpc>
            </a:pPr>
            <a:r>
              <a:rPr lang="zh-CN" altLang="zh-CN" sz="2800">
                <a:solidFill>
                  <a:srgbClr val="0000FF"/>
                </a:solidFill>
                <a:latin typeface="隶书" panose="02010509060101010101" pitchFamily="49" charset="-122"/>
                <a:ea typeface="隶书" panose="02010509060101010101" pitchFamily="49" charset="-122"/>
              </a:rPr>
              <a:t>②</a:t>
            </a:r>
            <a:r>
              <a:rPr lang="zh-CN" altLang="en-US" sz="2800">
                <a:solidFill>
                  <a:srgbClr val="0000FF"/>
                </a:solidFill>
                <a:latin typeface="隶书" panose="02010509060101010101" pitchFamily="49" charset="-122"/>
                <a:ea typeface="隶书" panose="02010509060101010101" pitchFamily="49" charset="-122"/>
              </a:rPr>
              <a:t>把数标在点的上方，</a:t>
            </a:r>
            <a:r>
              <a:rPr lang="zh-CN" altLang="zh-CN" sz="2800">
                <a:solidFill>
                  <a:srgbClr val="0000FF"/>
                </a:solidFill>
                <a:latin typeface="隶书" panose="02010509060101010101" pitchFamily="49" charset="-122"/>
                <a:ea typeface="隶书" panose="02010509060101010101" pitchFamily="49" charset="-122"/>
              </a:rPr>
              <a:t> </a:t>
            </a:r>
            <a:r>
              <a:rPr lang="zh-CN" altLang="en-US" sz="2800">
                <a:solidFill>
                  <a:srgbClr val="0000FF"/>
                </a:solidFill>
                <a:latin typeface="隶书" panose="02010509060101010101" pitchFamily="49" charset="-122"/>
                <a:ea typeface="隶书" panose="02010509060101010101" pitchFamily="49" charset="-122"/>
              </a:rPr>
              <a:t>以便观看</a:t>
            </a:r>
            <a:r>
              <a:rPr lang="en-US" altLang="zh-CN" sz="2800">
                <a:solidFill>
                  <a:srgbClr val="0000FF"/>
                </a:solidFill>
                <a:latin typeface="隶书" panose="02010509060101010101" pitchFamily="49" charset="-122"/>
                <a:ea typeface="隶书" panose="02010509060101010101" pitchFamily="49" charset="-122"/>
              </a:rPr>
              <a:t>.</a:t>
            </a:r>
            <a:endParaRPr lang="zh-CN" altLang="zh-CN" sz="2800">
              <a:solidFill>
                <a:srgbClr val="0000FF"/>
              </a:solidFill>
              <a:latin typeface="隶书" panose="02010509060101010101" pitchFamily="49" charset="-122"/>
              <a:ea typeface="隶书" panose="02010509060101010101" pitchFamily="49" charset="-122"/>
            </a:endParaRPr>
          </a:p>
        </p:txBody>
      </p:sp>
      <mc:AlternateContent>
        <mc:Choice Requires="a14">
          <p:sp>
            <p:nvSpPr>
              <p:cNvPr id="3" name="Text Box 3">
                <a:extLst>
                  <a:ext uri="{FF2B5EF4-FFF2-40B4-BE49-F238E27FC236}">
                    <a16:creationId xmlns:a16="http://schemas.microsoft.com/office/drawing/2014/main" xmlns="" id="{87949532-F20D-449B-BDB1-6B9549E24556}"/>
                  </a:ext>
                </a:extLst>
              </p:cNvPr>
              <p:cNvSpPr txBox="1">
                <a:spLocks noChangeArrowheads="1"/>
              </p:cNvSpPr>
              <p:nvPr/>
            </p:nvSpPr>
            <p:spPr bwMode="auto">
              <a:xfrm>
                <a:off x="245847" y="1023306"/>
                <a:ext cx="8077200" cy="15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3200" b="1">
                    <a:solidFill>
                      <a:srgbClr val="FF0000"/>
                    </a:solidFill>
                    <a:latin typeface="隶书" panose="02010509060101010101" pitchFamily="49" charset="-122"/>
                    <a:ea typeface="隶书" panose="02010509060101010101" pitchFamily="49" charset="-122"/>
                  </a:rPr>
                  <a:t>例</a:t>
                </a:r>
                <a:r>
                  <a:rPr lang="zh-CN" altLang="zh-CN" sz="3200" b="1">
                    <a:solidFill>
                      <a:srgbClr val="FF0000"/>
                    </a:solidFill>
                    <a:latin typeface="隶书" panose="02010509060101010101" pitchFamily="49" charset="-122"/>
                    <a:ea typeface="隶书" panose="02010509060101010101" pitchFamily="49" charset="-122"/>
                  </a:rPr>
                  <a:t>1</a:t>
                </a:r>
                <a:r>
                  <a:rPr lang="en-US" altLang="zh-CN" sz="3200" b="1">
                    <a:solidFill>
                      <a:srgbClr val="FF0000"/>
                    </a:solidFill>
                    <a:latin typeface="隶书" panose="02010509060101010101" pitchFamily="49" charset="-122"/>
                    <a:ea typeface="隶书" panose="02010509060101010101" pitchFamily="49" charset="-122"/>
                  </a:rPr>
                  <a:t> </a:t>
                </a:r>
                <a:r>
                  <a:rPr lang="zh-CN" altLang="en-US" sz="3200">
                    <a:latin typeface="隶书" panose="02010509060101010101" pitchFamily="49" charset="-122"/>
                    <a:ea typeface="隶书" panose="02010509060101010101" pitchFamily="49" charset="-122"/>
                  </a:rPr>
                  <a:t>画出数轴并表示下列有理数：</a:t>
                </a:r>
                <a:r>
                  <a:rPr lang="zh-CN" altLang="zh-CN" sz="2800">
                    <a:latin typeface="隶书" panose="02010509060101010101" pitchFamily="49" charset="-122"/>
                    <a:ea typeface="隶书" panose="02010509060101010101" pitchFamily="49" charset="-122"/>
                  </a:rPr>
                  <a:t>       </a:t>
                </a:r>
                <a:endParaRPr lang="en-US" altLang="zh-CN" sz="2800">
                  <a:latin typeface="隶书" panose="02010509060101010101" pitchFamily="49" charset="-122"/>
                  <a:ea typeface="隶书" panose="02010509060101010101" pitchFamily="49" charset="-122"/>
                </a:endParaRPr>
              </a:p>
              <a:p>
                <a:pPr>
                  <a:spcBef>
                    <a:spcPct val="50000"/>
                  </a:spcBef>
                </a:pPr>
                <a:r>
                  <a:rPr lang="zh-CN" altLang="zh-CN" sz="2800">
                    <a:latin typeface="隶书" panose="02010509060101010101" pitchFamily="49" charset="-122"/>
                    <a:ea typeface="隶书" panose="02010509060101010101" pitchFamily="49" charset="-122"/>
                  </a:rPr>
                  <a:t> </a:t>
                </a:r>
                <a:r>
                  <a:rPr lang="en-US" altLang="zh-CN" sz="2800">
                    <a:latin typeface="隶书" panose="02010509060101010101" pitchFamily="49" charset="-122"/>
                    <a:ea typeface="隶书" panose="02010509060101010101" pitchFamily="49" charset="-122"/>
                  </a:rPr>
                  <a:t>   </a:t>
                </a:r>
                <a:r>
                  <a:rPr lang="zh-CN" altLang="zh-CN" sz="2800">
                    <a:latin typeface="隶书" panose="02010509060101010101" pitchFamily="49" charset="-122"/>
                    <a:ea typeface="隶书" panose="02010509060101010101" pitchFamily="49" charset="-122"/>
                  </a:rPr>
                  <a:t>1</a:t>
                </a:r>
                <a:r>
                  <a:rPr lang="en-US" altLang="zh-CN" sz="2800">
                    <a:latin typeface="隶书" panose="02010509060101010101" pitchFamily="49" charset="-122"/>
                    <a:ea typeface="隶书" panose="02010509060101010101" pitchFamily="49" charset="-122"/>
                  </a:rPr>
                  <a:t>.5</a:t>
                </a:r>
                <a:r>
                  <a:rPr lang="zh-CN" altLang="en-US" sz="2800">
                    <a:latin typeface="隶书" panose="02010509060101010101" pitchFamily="49" charset="-122"/>
                    <a:ea typeface="隶书" panose="02010509060101010101" pitchFamily="49" charset="-122"/>
                  </a:rPr>
                  <a:t>，－</a:t>
                </a:r>
                <a:r>
                  <a:rPr lang="en-US" altLang="zh-CN" sz="2800">
                    <a:latin typeface="隶书" panose="02010509060101010101" pitchFamily="49" charset="-122"/>
                    <a:ea typeface="隶书" panose="02010509060101010101" pitchFamily="49" charset="-122"/>
                  </a:rPr>
                  <a:t>2</a:t>
                </a:r>
                <a:r>
                  <a:rPr lang="zh-CN" altLang="en-US" sz="2800">
                    <a:latin typeface="隶书" panose="02010509060101010101" pitchFamily="49" charset="-122"/>
                    <a:ea typeface="隶书" panose="02010509060101010101" pitchFamily="49" charset="-122"/>
                  </a:rPr>
                  <a:t>，</a:t>
                </a:r>
                <a:r>
                  <a:rPr lang="en-US" altLang="zh-CN" sz="2800">
                    <a:latin typeface="隶书" panose="02010509060101010101" pitchFamily="49" charset="-122"/>
                    <a:ea typeface="隶书" panose="02010509060101010101" pitchFamily="49" charset="-122"/>
                  </a:rPr>
                  <a:t>2</a:t>
                </a:r>
                <a:r>
                  <a:rPr lang="zh-CN" altLang="en-US" sz="2800">
                    <a:latin typeface="隶书" panose="02010509060101010101" pitchFamily="49" charset="-122"/>
                    <a:ea typeface="隶书" panose="02010509060101010101" pitchFamily="49" charset="-122"/>
                  </a:rPr>
                  <a:t>，</a:t>
                </a:r>
                <a:r>
                  <a:rPr lang="en-US" altLang="zh-CN" sz="2800">
                    <a:latin typeface="隶书" panose="02010509060101010101" pitchFamily="49" charset="-122"/>
                    <a:ea typeface="隶书" panose="02010509060101010101" pitchFamily="49" charset="-122"/>
                  </a:rPr>
                  <a:t>-2.5</a:t>
                </a:r>
                <a:r>
                  <a:rPr lang="zh-CN" altLang="en-US" sz="2800">
                    <a:latin typeface="隶书" panose="02010509060101010101" pitchFamily="49" charset="-122"/>
                    <a:ea typeface="隶书" panose="02010509060101010101" pitchFamily="49" charset="-122"/>
                  </a:rPr>
                  <a:t>，</a:t>
                </a:r>
                <a14:m>
                  <m:oMathPara>
                    <m:oMathParaPr>
                      <m:jc/>
                    </m:oMathParaPr>
                    <m:oMath>
                      <m:f>
                        <m:fPr>
                          <m:type m:val="bar"/>
                          <m:ctrlPr>
                            <a:rPr lang="en-US" altLang="zh-CN" sz="2800" i="1" smtClean="0">
                              <a:latin typeface="Cambria Math"/>
                              <a:ea typeface="隶书" panose="02010509060101010101" pitchFamily="49" charset="-122"/>
                            </a:rPr>
                          </m:ctrlPr>
                        </m:fPr>
                        <m:num>
                          <m:r>
                            <a:rPr lang="en-US" altLang="zh-CN" sz="2800" b="0" i="1" smtClean="0">
                              <a:latin typeface="Cambria Math" panose="02040503050406030204" pitchFamily="18" charset="0"/>
                              <a:ea typeface="隶书" panose="02010509060101010101" pitchFamily="49" charset="-122"/>
                            </a:rPr>
                            <m:t>9</m:t>
                          </m:r>
                        </m:num>
                        <m:den>
                          <m:r>
                            <a:rPr lang="en-US" altLang="zh-CN" sz="2800" b="0" i="1" smtClean="0">
                              <a:latin typeface="Cambria Math" panose="02040503050406030204" pitchFamily="18" charset="0"/>
                              <a:ea typeface="隶书" panose="02010509060101010101" pitchFamily="49" charset="-122"/>
                            </a:rPr>
                            <m:t>2</m:t>
                          </m:r>
                        </m:den>
                      </m:f>
                    </m:oMath>
                  </m:oMathPara>
                </a14:m>
                <a:r>
                  <a:rPr lang="zh-CN" altLang="en-US" sz="2800">
                    <a:latin typeface="隶书" panose="02010509060101010101" pitchFamily="49" charset="-122"/>
                    <a:ea typeface="隶书" panose="02010509060101010101" pitchFamily="49" charset="-122"/>
                  </a:rPr>
                  <a:t>，</a:t>
                </a:r>
                <a:r>
                  <a:rPr lang="en-US" altLang="zh-CN" sz="2800">
                    <a:latin typeface="隶书" panose="02010509060101010101" pitchFamily="49" charset="-122"/>
                    <a:ea typeface="隶书" panose="02010509060101010101" pitchFamily="49" charset="-122"/>
                  </a:rPr>
                  <a:t>-</a:t>
                </a:r>
                <a14:m>
                  <m:oMathPara>
                    <m:oMathParaPr>
                      <m:jc/>
                    </m:oMathParaPr>
                    <m:oMath>
                      <m:f>
                        <m:fPr>
                          <m:type m:val="bar"/>
                          <m:ctrlPr>
                            <a:rPr lang="en-US" altLang="zh-CN" sz="2800" i="1" smtClean="0">
                              <a:latin typeface="Cambria Math"/>
                              <a:ea typeface="隶书" panose="02010509060101010101" pitchFamily="49" charset="-122"/>
                            </a:rPr>
                          </m:ctrlPr>
                        </m:fPr>
                        <m:num>
                          <m:r>
                            <a:rPr lang="en-US" altLang="zh-CN" sz="2800" b="0" i="1" smtClean="0">
                              <a:latin typeface="Cambria Math" panose="02040503050406030204" pitchFamily="18" charset="0"/>
                              <a:ea typeface="隶书" panose="02010509060101010101" pitchFamily="49" charset="-122"/>
                            </a:rPr>
                            <m:t>3</m:t>
                          </m:r>
                        </m:num>
                        <m:den>
                          <m:r>
                            <a:rPr lang="en-US" altLang="zh-CN" sz="2800" b="0" i="1" smtClean="0">
                              <a:latin typeface="Cambria Math" panose="02040503050406030204" pitchFamily="18" charset="0"/>
                              <a:ea typeface="隶书" panose="02010509060101010101" pitchFamily="49" charset="-122"/>
                            </a:rPr>
                            <m:t>4</m:t>
                          </m:r>
                        </m:den>
                      </m:f>
                    </m:oMath>
                  </m:oMathPara>
                </a14:m>
                <a:r>
                  <a:rPr lang="zh-CN" altLang="en-US" sz="2800">
                    <a:latin typeface="隶书" panose="02010509060101010101" pitchFamily="49" charset="-122"/>
                    <a:ea typeface="隶书" panose="02010509060101010101" pitchFamily="49" charset="-122"/>
                  </a:rPr>
                  <a:t>，</a:t>
                </a:r>
                <a:r>
                  <a:rPr lang="zh-CN" altLang="zh-CN" sz="2800">
                    <a:latin typeface="隶书" panose="02010509060101010101" pitchFamily="49" charset="-122"/>
                    <a:ea typeface="隶书" panose="02010509060101010101" pitchFamily="49" charset="-122"/>
                  </a:rPr>
                  <a:t>0</a:t>
                </a:r>
                <a:r>
                  <a:rPr lang="en-US" altLang="zh-CN" sz="2800">
                    <a:latin typeface="隶书" panose="02010509060101010101" pitchFamily="49" charset="-122"/>
                    <a:ea typeface="隶书" panose="02010509060101010101" pitchFamily="49" charset="-122"/>
                  </a:rPr>
                  <a:t>.</a:t>
                </a:r>
                <a:r>
                  <a:rPr lang="zh-CN" altLang="zh-CN" sz="2800">
                    <a:latin typeface="隶书" panose="02010509060101010101" pitchFamily="49" charset="-122"/>
                    <a:ea typeface="隶书" panose="02010509060101010101" pitchFamily="49" charset="-122"/>
                  </a:rPr>
                  <a:t>  </a:t>
                </a:r>
              </a:p>
            </p:txBody>
          </p:sp>
        </mc:Choice>
        <mc:Fallback>
          <p:sp>
            <p:nvSpPr>
              <p:cNvPr id="3" name="Text Box 3">
                <a:extLst>
                  <a:ext uri="{FF2B5EF4-FFF2-40B4-BE49-F238E27FC236}">
                    <a16:creationId xmlns:a16="http://schemas.microsoft.com/office/drawing/2014/main" id="{87949532-F20D-449B-BDB1-6B9549E24556}"/>
                  </a:ext>
                </a:extLst>
              </p:cNvPr>
              <p:cNvSpPr txBox="1">
                <a:spLocks noRot="1" noChangeAspect="1" noMove="1" noResize="1" noEditPoints="1" noAdjustHandles="1" noChangeArrowheads="1" noChangeShapeType="1" noTextEdit="1"/>
              </p:cNvSpPr>
              <p:nvPr/>
            </p:nvSpPr>
            <p:spPr bwMode="auto">
              <a:xfrm>
                <a:off x="245847" y="1023306"/>
                <a:ext cx="8077200" cy="1555939"/>
              </a:xfrm>
              <a:prstGeom prst="rect">
                <a:avLst/>
              </a:prstGeom>
              <a:blipFill>
                <a:blip r:embed="rId2"/>
                <a:stretch>
                  <a:fillRect l="-1887" t="-5098" r="0" b="0"/>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p>
            </p:txBody>
          </p:sp>
        </mc:Fallback>
      </mc:AlternateContent>
      <p:sp>
        <p:nvSpPr>
          <p:cNvPr id="51" name="矩形 50">
            <a:extLst>
              <a:ext uri="{FF2B5EF4-FFF2-40B4-BE49-F238E27FC236}">
                <a16:creationId xmlns:a16="http://schemas.microsoft.com/office/drawing/2014/main" xmlns="" id="{C3452D8D-385A-4888-9115-5C889B0838C8}"/>
              </a:ext>
            </a:extLst>
          </p:cNvPr>
          <p:cNvSpPr/>
          <p:nvPr/>
        </p:nvSpPr>
        <p:spPr>
          <a:xfrm>
            <a:off x="4655839"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典例解析</a:t>
            </a:r>
          </a:p>
        </p:txBody>
      </p:sp>
      <p:pic>
        <p:nvPicPr>
          <p:cNvPr id="62" name="图片 61">
            <a:extLst>
              <a:ext uri="{FF2B5EF4-FFF2-40B4-BE49-F238E27FC236}">
                <a16:creationId xmlns:a16="http://schemas.microsoft.com/office/drawing/2014/main" xmlns="" id="{E0273F68-AB94-43E0-BD87-694E7699341B}"/>
              </a:ext>
            </a:extLst>
          </p:cNvPr>
          <p:cNvPicPr>
            <a:picLocks noChangeAspect="1"/>
          </p:cNvPicPr>
          <p:nvPr/>
        </p:nvPicPr>
        <p:blipFill>
          <a:blip r:embed="rId3"/>
          <a:stretch>
            <a:fillRect/>
          </a:stretch>
        </p:blipFill>
        <p:spPr>
          <a:xfrm>
            <a:off x="1776020" y="2850185"/>
            <a:ext cx="8714286" cy="1428571"/>
          </a:xfrm>
          <a:prstGeom prst="rect">
            <a:avLst/>
          </a:prstGeom>
        </p:spPr>
      </p:pic>
      <p:sp>
        <p:nvSpPr>
          <p:cNvPr id="64" name="文本框 63">
            <a:extLst>
              <a:ext uri="{FF2B5EF4-FFF2-40B4-BE49-F238E27FC236}">
                <a16:creationId xmlns:a16="http://schemas.microsoft.com/office/drawing/2014/main" xmlns="" id="{F235E1FE-11EC-4DA9-B1ED-28C1B4492857}"/>
              </a:ext>
            </a:extLst>
          </p:cNvPr>
          <p:cNvSpPr txBox="1"/>
          <p:nvPr/>
        </p:nvSpPr>
        <p:spPr>
          <a:xfrm>
            <a:off x="666044" y="3272082"/>
            <a:ext cx="88663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spcBef>
                <a:spcPct val="50000"/>
              </a:spcBef>
              <a:defRPr sz="3200" b="1">
                <a:solidFill>
                  <a:srgbClr val="FF0000"/>
                </a:solidFill>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zh-CN" altLang="en-US"/>
              <a:t>解：</a:t>
            </a:r>
          </a:p>
        </p:txBody>
      </p:sp>
    </p:spTree>
    <p:extLst>
      <p:ext uri="{BB962C8B-B14F-4D97-AF65-F5344CB8AC3E}">
        <p14:creationId xmlns:p14="http://schemas.microsoft.com/office/powerpoint/2010/main" val="36930991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0" presetClass="entr" presetSubtype="0" fill="hold" nodeType="click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500"/>
                                        <p:tgtEl>
                                          <p:spTgt spid="62"/>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64"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a:extLst>
              <a:ext uri="{FF2B5EF4-FFF2-40B4-BE49-F238E27FC236}">
                <a16:creationId xmlns:a16="http://schemas.microsoft.com/office/drawing/2014/main" xmlns="" id="{40EBB152-769B-4454-A36F-BAC01CBD1CB7}"/>
              </a:ext>
            </a:extLst>
          </p:cNvPr>
          <p:cNvPicPr>
            <a:picLocks noChangeAspect="1"/>
          </p:cNvPicPr>
          <p:nvPr/>
        </p:nvPicPr>
        <p:blipFill>
          <a:blip r:embed="rId2"/>
          <a:stretch>
            <a:fillRect/>
          </a:stretch>
        </p:blipFill>
        <p:spPr>
          <a:xfrm>
            <a:off x="1510286" y="1988840"/>
            <a:ext cx="9171428" cy="1228571"/>
          </a:xfrm>
          <a:prstGeom prst="rect">
            <a:avLst/>
          </a:prstGeom>
        </p:spPr>
      </p:pic>
      <p:sp>
        <p:nvSpPr>
          <p:cNvPr id="4" name="Text Box 15">
            <a:extLst>
              <a:ext uri="{FF2B5EF4-FFF2-40B4-BE49-F238E27FC236}">
                <a16:creationId xmlns:a16="http://schemas.microsoft.com/office/drawing/2014/main" xmlns="" id="{7A0D6CA9-EFDF-419F-932A-0FC0056F5EBA}"/>
              </a:ext>
            </a:extLst>
          </p:cNvPr>
          <p:cNvSpPr txBox="1">
            <a:spLocks noChangeArrowheads="1"/>
          </p:cNvSpPr>
          <p:nvPr/>
        </p:nvSpPr>
        <p:spPr bwMode="auto">
          <a:xfrm>
            <a:off x="285440" y="1103839"/>
            <a:ext cx="106350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3200" b="1">
                <a:solidFill>
                  <a:srgbClr val="FF0000"/>
                </a:solidFill>
                <a:latin typeface="隶书" panose="02010509060101010101" pitchFamily="49" charset="-122"/>
                <a:ea typeface="隶书" panose="02010509060101010101" pitchFamily="49" charset="-122"/>
              </a:rPr>
              <a:t>例</a:t>
            </a:r>
            <a:r>
              <a:rPr lang="zh-CN" altLang="zh-CN" sz="3200" b="1">
                <a:solidFill>
                  <a:srgbClr val="FF0000"/>
                </a:solidFill>
                <a:latin typeface="隶书" panose="02010509060101010101" pitchFamily="49" charset="-122"/>
                <a:ea typeface="隶书" panose="02010509060101010101" pitchFamily="49" charset="-122"/>
              </a:rPr>
              <a:t>2 </a:t>
            </a:r>
            <a:r>
              <a:rPr lang="zh-CN" altLang="en-US" sz="3200" b="1">
                <a:latin typeface="隶书" panose="02010509060101010101" pitchFamily="49" charset="-122"/>
                <a:ea typeface="隶书" panose="02010509060101010101" pitchFamily="49" charset="-122"/>
              </a:rPr>
              <a:t>在下面数轴上，</a:t>
            </a:r>
            <a:r>
              <a:rPr lang="zh-CN" altLang="zh-CN" sz="3200" b="1">
                <a:latin typeface="隶书" panose="02010509060101010101" pitchFamily="49" charset="-122"/>
                <a:ea typeface="隶书" panose="02010509060101010101" pitchFamily="49" charset="-122"/>
              </a:rPr>
              <a:t>A</a:t>
            </a:r>
            <a:r>
              <a:rPr lang="zh-CN" altLang="en-US" sz="3200" b="1">
                <a:latin typeface="隶书" panose="02010509060101010101" pitchFamily="49" charset="-122"/>
                <a:ea typeface="隶书" panose="02010509060101010101" pitchFamily="49" charset="-122"/>
              </a:rPr>
              <a:t>，</a:t>
            </a:r>
            <a:r>
              <a:rPr lang="zh-CN" altLang="zh-CN" sz="3200" b="1">
                <a:latin typeface="隶书" panose="02010509060101010101" pitchFamily="49" charset="-122"/>
                <a:ea typeface="隶书" panose="02010509060101010101" pitchFamily="49" charset="-122"/>
              </a:rPr>
              <a:t>B</a:t>
            </a:r>
            <a:r>
              <a:rPr lang="zh-CN" altLang="en-US" sz="3200" b="1">
                <a:latin typeface="隶书" panose="02010509060101010101" pitchFamily="49" charset="-122"/>
                <a:ea typeface="隶书" panose="02010509060101010101" pitchFamily="49" charset="-122"/>
              </a:rPr>
              <a:t>，</a:t>
            </a:r>
            <a:r>
              <a:rPr lang="zh-CN" altLang="zh-CN" sz="3200" b="1">
                <a:latin typeface="隶书" panose="02010509060101010101" pitchFamily="49" charset="-122"/>
                <a:ea typeface="隶书" panose="02010509060101010101" pitchFamily="49" charset="-122"/>
              </a:rPr>
              <a:t>C</a:t>
            </a:r>
            <a:r>
              <a:rPr lang="zh-CN" altLang="en-US" sz="3200" b="1">
                <a:latin typeface="隶书" panose="02010509060101010101" pitchFamily="49" charset="-122"/>
                <a:ea typeface="隶书" panose="02010509060101010101" pitchFamily="49" charset="-122"/>
              </a:rPr>
              <a:t>，</a:t>
            </a:r>
            <a:r>
              <a:rPr lang="zh-CN" altLang="zh-CN" sz="3200" b="1">
                <a:latin typeface="隶书" panose="02010509060101010101" pitchFamily="49" charset="-122"/>
                <a:ea typeface="隶书" panose="02010509060101010101" pitchFamily="49" charset="-122"/>
              </a:rPr>
              <a:t>D</a:t>
            </a:r>
            <a:r>
              <a:rPr lang="zh-CN" altLang="en-US" sz="3200" b="1">
                <a:latin typeface="隶书" panose="02010509060101010101" pitchFamily="49" charset="-122"/>
                <a:ea typeface="隶书" panose="02010509060101010101" pitchFamily="49" charset="-122"/>
              </a:rPr>
              <a:t>，</a:t>
            </a:r>
            <a:r>
              <a:rPr lang="en-US" altLang="zh-CN" sz="3200" b="1">
                <a:latin typeface="隶书" panose="02010509060101010101" pitchFamily="49" charset="-122"/>
                <a:ea typeface="隶书" panose="02010509060101010101" pitchFamily="49" charset="-122"/>
              </a:rPr>
              <a:t>E</a:t>
            </a:r>
            <a:r>
              <a:rPr lang="zh-CN" altLang="en-US" sz="3200" b="1">
                <a:latin typeface="隶书" panose="02010509060101010101" pitchFamily="49" charset="-122"/>
                <a:ea typeface="隶书" panose="02010509060101010101" pitchFamily="49" charset="-122"/>
              </a:rPr>
              <a:t>各点分别表示什么数？</a:t>
            </a:r>
          </a:p>
        </p:txBody>
      </p:sp>
      <p:sp>
        <p:nvSpPr>
          <p:cNvPr id="5" name="Text Box 20">
            <a:extLst>
              <a:ext uri="{FF2B5EF4-FFF2-40B4-BE49-F238E27FC236}">
                <a16:creationId xmlns:a16="http://schemas.microsoft.com/office/drawing/2014/main" xmlns="" id="{DC482138-3729-4CCF-BB4D-E5BDC1346CE7}"/>
              </a:ext>
            </a:extLst>
          </p:cNvPr>
          <p:cNvSpPr txBox="1">
            <a:spLocks noChangeArrowheads="1"/>
          </p:cNvSpPr>
          <p:nvPr/>
        </p:nvSpPr>
        <p:spPr bwMode="auto">
          <a:xfrm>
            <a:off x="1351603" y="3694751"/>
            <a:ext cx="634019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endParaRPr lang="zh-CN" altLang="zh-CN" sz="2800">
              <a:solidFill>
                <a:srgbClr val="FF0000"/>
              </a:solidFill>
              <a:latin typeface="隶书" panose="02010509060101010101" pitchFamily="49" charset="-122"/>
              <a:ea typeface="隶书" panose="02010509060101010101" pitchFamily="49" charset="-122"/>
            </a:endParaRPr>
          </a:p>
          <a:p>
            <a:pPr fontAlgn="ctr"/>
            <a:endParaRPr lang="zh-CN" altLang="zh-CN" sz="2800">
              <a:solidFill>
                <a:srgbClr val="FF0000"/>
              </a:solidFill>
              <a:latin typeface="隶书" panose="02010509060101010101" pitchFamily="49" charset="-122"/>
              <a:ea typeface="隶书" panose="02010509060101010101" pitchFamily="49" charset="-122"/>
            </a:endParaRPr>
          </a:p>
          <a:p>
            <a:pPr fontAlgn="ctr"/>
            <a:r>
              <a:rPr lang="zh-CN" altLang="zh-CN" sz="3200">
                <a:solidFill>
                  <a:srgbClr val="FF0000"/>
                </a:solidFill>
                <a:latin typeface="隶书" panose="02010509060101010101" pitchFamily="49" charset="-122"/>
                <a:ea typeface="隶书" panose="02010509060101010101" pitchFamily="49" charset="-122"/>
              </a:rPr>
              <a:t>(4)D</a:t>
            </a:r>
            <a:r>
              <a:rPr lang="zh-CN" altLang="en-US" sz="3200">
                <a:solidFill>
                  <a:srgbClr val="FF0000"/>
                </a:solidFill>
                <a:latin typeface="隶书" panose="02010509060101010101" pitchFamily="49" charset="-122"/>
                <a:ea typeface="隶书" panose="02010509060101010101" pitchFamily="49" charset="-122"/>
              </a:rPr>
              <a:t>点表示</a:t>
            </a:r>
            <a:r>
              <a:rPr lang="en-US" altLang="zh-CN" sz="3200">
                <a:solidFill>
                  <a:srgbClr val="FF0000"/>
                </a:solidFill>
                <a:latin typeface="隶书" panose="02010509060101010101" pitchFamily="49" charset="-122"/>
                <a:ea typeface="隶书" panose="02010509060101010101" pitchFamily="49" charset="-122"/>
              </a:rPr>
              <a:t>6;     </a:t>
            </a:r>
            <a:r>
              <a:rPr lang="zh-CN" altLang="zh-CN" sz="3200">
                <a:solidFill>
                  <a:srgbClr val="FF0000"/>
                </a:solidFill>
                <a:latin typeface="隶书" panose="02010509060101010101" pitchFamily="49" charset="-122"/>
                <a:ea typeface="隶书" panose="02010509060101010101" pitchFamily="49" charset="-122"/>
              </a:rPr>
              <a:t>(</a:t>
            </a:r>
            <a:r>
              <a:rPr lang="en-US" altLang="zh-CN" sz="3200">
                <a:solidFill>
                  <a:srgbClr val="FF0000"/>
                </a:solidFill>
                <a:latin typeface="隶书" panose="02010509060101010101" pitchFamily="49" charset="-122"/>
                <a:ea typeface="隶书" panose="02010509060101010101" pitchFamily="49" charset="-122"/>
              </a:rPr>
              <a:t>5</a:t>
            </a:r>
            <a:r>
              <a:rPr lang="zh-CN" altLang="zh-CN" sz="3200">
                <a:solidFill>
                  <a:srgbClr val="FF0000"/>
                </a:solidFill>
                <a:latin typeface="隶书" panose="02010509060101010101" pitchFamily="49" charset="-122"/>
                <a:ea typeface="隶书" panose="02010509060101010101" pitchFamily="49" charset="-122"/>
              </a:rPr>
              <a:t>)</a:t>
            </a:r>
            <a:r>
              <a:rPr lang="en-US" altLang="zh-CN" sz="3200">
                <a:solidFill>
                  <a:srgbClr val="FF0000"/>
                </a:solidFill>
                <a:latin typeface="隶书" panose="02010509060101010101" pitchFamily="49" charset="-122"/>
                <a:ea typeface="隶书" panose="02010509060101010101" pitchFamily="49" charset="-122"/>
              </a:rPr>
              <a:t>E</a:t>
            </a:r>
            <a:r>
              <a:rPr lang="zh-CN" altLang="en-US" sz="3200">
                <a:solidFill>
                  <a:srgbClr val="FF0000"/>
                </a:solidFill>
                <a:latin typeface="隶书" panose="02010509060101010101" pitchFamily="49" charset="-122"/>
                <a:ea typeface="隶书" panose="02010509060101010101" pitchFamily="49" charset="-122"/>
              </a:rPr>
              <a:t>点表示</a:t>
            </a:r>
            <a:r>
              <a:rPr lang="en-US" altLang="zh-CN" sz="3200">
                <a:solidFill>
                  <a:srgbClr val="FF0000"/>
                </a:solidFill>
                <a:latin typeface="隶书" panose="02010509060101010101" pitchFamily="49" charset="-122"/>
                <a:ea typeface="隶书" panose="02010509060101010101" pitchFamily="49" charset="-122"/>
              </a:rPr>
              <a:t>-4.</a:t>
            </a:r>
            <a:endParaRPr lang="zh-CN" altLang="zh-CN" sz="3200">
              <a:solidFill>
                <a:srgbClr val="FF0000"/>
              </a:solidFill>
              <a:latin typeface="隶书" panose="02010509060101010101" pitchFamily="49" charset="-122"/>
              <a:ea typeface="隶书" panose="02010509060101010101" pitchFamily="49" charset="-122"/>
            </a:endParaRPr>
          </a:p>
        </p:txBody>
      </p:sp>
      <p:sp>
        <p:nvSpPr>
          <p:cNvPr id="6" name="Rectangle 21">
            <a:extLst>
              <a:ext uri="{FF2B5EF4-FFF2-40B4-BE49-F238E27FC236}">
                <a16:creationId xmlns:a16="http://schemas.microsoft.com/office/drawing/2014/main" xmlns="" id="{0211ABFB-60F1-48B5-AC9F-15451482C17D}"/>
              </a:ext>
            </a:extLst>
          </p:cNvPr>
          <p:cNvSpPr>
            <a:spLocks noChangeArrowheads="1"/>
          </p:cNvSpPr>
          <p:nvPr/>
        </p:nvSpPr>
        <p:spPr bwMode="auto">
          <a:xfrm>
            <a:off x="1180125" y="3694751"/>
            <a:ext cx="34419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r>
              <a:rPr lang="zh-CN" altLang="zh-CN" sz="2800">
                <a:solidFill>
                  <a:srgbClr val="FF0000"/>
                </a:solidFill>
                <a:latin typeface="隶书" panose="02010509060101010101" pitchFamily="49" charset="-122"/>
                <a:ea typeface="隶书" panose="02010509060101010101" pitchFamily="49" charset="-122"/>
              </a:rPr>
              <a:t> </a:t>
            </a:r>
            <a:r>
              <a:rPr lang="zh-CN" altLang="zh-CN" sz="3200">
                <a:solidFill>
                  <a:srgbClr val="FF0000"/>
                </a:solidFill>
                <a:latin typeface="隶书" panose="02010509060101010101" pitchFamily="49" charset="-122"/>
                <a:ea typeface="隶书" panose="02010509060101010101" pitchFamily="49" charset="-122"/>
              </a:rPr>
              <a:t>(1)A</a:t>
            </a:r>
            <a:r>
              <a:rPr lang="zh-CN" altLang="en-US" sz="3200">
                <a:solidFill>
                  <a:srgbClr val="FF0000"/>
                </a:solidFill>
                <a:latin typeface="隶书" panose="02010509060101010101" pitchFamily="49" charset="-122"/>
                <a:ea typeface="隶书" panose="02010509060101010101" pitchFamily="49" charset="-122"/>
              </a:rPr>
              <a:t>点表示</a:t>
            </a:r>
            <a:r>
              <a:rPr lang="en-US" altLang="zh-CN" sz="3200">
                <a:solidFill>
                  <a:srgbClr val="FF0000"/>
                </a:solidFill>
                <a:latin typeface="隶书" panose="02010509060101010101" pitchFamily="49" charset="-122"/>
                <a:ea typeface="隶书" panose="02010509060101010101" pitchFamily="49" charset="-122"/>
              </a:rPr>
              <a:t>0.5</a:t>
            </a:r>
            <a:r>
              <a:rPr lang="zh-CN" altLang="en-US" sz="3200">
                <a:solidFill>
                  <a:srgbClr val="FF0000"/>
                </a:solidFill>
                <a:latin typeface="隶书" panose="02010509060101010101" pitchFamily="49" charset="-122"/>
                <a:ea typeface="隶书" panose="02010509060101010101" pitchFamily="49" charset="-122"/>
              </a:rPr>
              <a:t>；</a:t>
            </a:r>
          </a:p>
        </p:txBody>
      </p:sp>
      <p:sp>
        <p:nvSpPr>
          <p:cNvPr id="7" name="Rectangle 22">
            <a:extLst>
              <a:ext uri="{FF2B5EF4-FFF2-40B4-BE49-F238E27FC236}">
                <a16:creationId xmlns:a16="http://schemas.microsoft.com/office/drawing/2014/main" xmlns="" id="{3A079AD2-A70F-49E6-86BD-8D8E120445B9}"/>
              </a:ext>
            </a:extLst>
          </p:cNvPr>
          <p:cNvSpPr>
            <a:spLocks noChangeArrowheads="1"/>
          </p:cNvSpPr>
          <p:nvPr/>
        </p:nvSpPr>
        <p:spPr bwMode="auto">
          <a:xfrm>
            <a:off x="4410946" y="3707163"/>
            <a:ext cx="382668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r>
              <a:rPr lang="zh-CN" altLang="zh-CN" sz="2800">
                <a:solidFill>
                  <a:srgbClr val="FF0000"/>
                </a:solidFill>
                <a:latin typeface="隶书" panose="02010509060101010101" pitchFamily="49" charset="-122"/>
                <a:ea typeface="隶书" panose="02010509060101010101" pitchFamily="49" charset="-122"/>
              </a:rPr>
              <a:t>  </a:t>
            </a:r>
            <a:r>
              <a:rPr lang="zh-CN" altLang="zh-CN" sz="3200">
                <a:solidFill>
                  <a:srgbClr val="FF0000"/>
                </a:solidFill>
                <a:latin typeface="隶书" panose="02010509060101010101" pitchFamily="49" charset="-122"/>
                <a:ea typeface="隶书" panose="02010509060101010101" pitchFamily="49" charset="-122"/>
              </a:rPr>
              <a:t>(2)B</a:t>
            </a:r>
            <a:r>
              <a:rPr lang="zh-CN" altLang="en-US" sz="3200">
                <a:solidFill>
                  <a:srgbClr val="FF0000"/>
                </a:solidFill>
                <a:latin typeface="隶书" panose="02010509060101010101" pitchFamily="49" charset="-122"/>
                <a:ea typeface="隶书" panose="02010509060101010101" pitchFamily="49" charset="-122"/>
              </a:rPr>
              <a:t>点表示</a:t>
            </a:r>
            <a:r>
              <a:rPr lang="en-US" altLang="zh-CN" sz="3200">
                <a:solidFill>
                  <a:srgbClr val="FF0000"/>
                </a:solidFill>
                <a:latin typeface="隶书" panose="02010509060101010101" pitchFamily="49" charset="-122"/>
                <a:ea typeface="隶书" panose="02010509060101010101" pitchFamily="49" charset="-122"/>
              </a:rPr>
              <a:t>-1.5</a:t>
            </a:r>
            <a:r>
              <a:rPr lang="zh-CN" altLang="en-US" sz="3200">
                <a:solidFill>
                  <a:srgbClr val="FF0000"/>
                </a:solidFill>
                <a:latin typeface="隶书" panose="02010509060101010101" pitchFamily="49" charset="-122"/>
                <a:ea typeface="隶书" panose="02010509060101010101" pitchFamily="49" charset="-122"/>
              </a:rPr>
              <a:t>；</a:t>
            </a:r>
          </a:p>
        </p:txBody>
      </p:sp>
      <p:sp>
        <p:nvSpPr>
          <p:cNvPr id="8" name="Rectangle 23">
            <a:extLst>
              <a:ext uri="{FF2B5EF4-FFF2-40B4-BE49-F238E27FC236}">
                <a16:creationId xmlns:a16="http://schemas.microsoft.com/office/drawing/2014/main" xmlns="" id="{3E820614-3B33-4184-8C65-25F6D5916451}"/>
              </a:ext>
            </a:extLst>
          </p:cNvPr>
          <p:cNvSpPr>
            <a:spLocks noChangeArrowheads="1"/>
          </p:cNvSpPr>
          <p:nvPr/>
        </p:nvSpPr>
        <p:spPr bwMode="auto">
          <a:xfrm>
            <a:off x="8472264" y="3710524"/>
            <a:ext cx="3276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ctr"/>
            <a:r>
              <a:rPr lang="zh-CN" altLang="zh-CN" sz="3200">
                <a:solidFill>
                  <a:srgbClr val="FF0000"/>
                </a:solidFill>
                <a:latin typeface="隶书" panose="02010509060101010101" pitchFamily="49" charset="-122"/>
                <a:ea typeface="隶书" panose="02010509060101010101" pitchFamily="49" charset="-122"/>
              </a:rPr>
              <a:t>(3)C</a:t>
            </a:r>
            <a:r>
              <a:rPr lang="zh-CN" altLang="en-US" sz="3200">
                <a:solidFill>
                  <a:srgbClr val="FF0000"/>
                </a:solidFill>
                <a:latin typeface="隶书" panose="02010509060101010101" pitchFamily="49" charset="-122"/>
                <a:ea typeface="隶书" panose="02010509060101010101" pitchFamily="49" charset="-122"/>
              </a:rPr>
              <a:t>点表示</a:t>
            </a:r>
            <a:r>
              <a:rPr lang="en-US" altLang="zh-CN" sz="3200">
                <a:solidFill>
                  <a:srgbClr val="FF0000"/>
                </a:solidFill>
                <a:latin typeface="隶书" panose="02010509060101010101" pitchFamily="49" charset="-122"/>
                <a:ea typeface="隶书" panose="02010509060101010101" pitchFamily="49" charset="-122"/>
              </a:rPr>
              <a:t>4.5</a:t>
            </a:r>
            <a:r>
              <a:rPr lang="zh-CN" altLang="en-US" sz="3200">
                <a:solidFill>
                  <a:srgbClr val="FF0000"/>
                </a:solidFill>
                <a:latin typeface="隶书" panose="02010509060101010101" pitchFamily="49" charset="-122"/>
                <a:ea typeface="隶书" panose="02010509060101010101" pitchFamily="49" charset="-122"/>
              </a:rPr>
              <a:t>；</a:t>
            </a:r>
          </a:p>
        </p:txBody>
      </p:sp>
      <p:sp>
        <p:nvSpPr>
          <p:cNvPr id="9" name="Rectangle 24">
            <a:extLst>
              <a:ext uri="{FF2B5EF4-FFF2-40B4-BE49-F238E27FC236}">
                <a16:creationId xmlns:a16="http://schemas.microsoft.com/office/drawing/2014/main" xmlns="" id="{9644FEE7-B62F-4F7F-BD96-7C25E2AE5572}"/>
              </a:ext>
            </a:extLst>
          </p:cNvPr>
          <p:cNvSpPr>
            <a:spLocks noChangeArrowheads="1"/>
          </p:cNvSpPr>
          <p:nvPr/>
        </p:nvSpPr>
        <p:spPr bwMode="auto">
          <a:xfrm>
            <a:off x="551384" y="3685226"/>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a:solidFill>
                  <a:srgbClr val="FF0000"/>
                </a:solidFill>
                <a:latin typeface="隶书" panose="02010509060101010101" pitchFamily="49" charset="-122"/>
                <a:ea typeface="隶书" panose="02010509060101010101" pitchFamily="49" charset="-122"/>
              </a:rPr>
              <a:t>解</a:t>
            </a:r>
            <a:r>
              <a:rPr lang="zh-CN" altLang="zh-CN" sz="3200">
                <a:solidFill>
                  <a:srgbClr val="FF0000"/>
                </a:solidFill>
                <a:latin typeface="隶书" panose="02010509060101010101" pitchFamily="49" charset="-122"/>
                <a:ea typeface="隶书" panose="02010509060101010101" pitchFamily="49" charset="-122"/>
              </a:rPr>
              <a:t>:</a:t>
            </a:r>
          </a:p>
        </p:txBody>
      </p:sp>
    </p:spTree>
    <p:extLst>
      <p:ext uri="{BB962C8B-B14F-4D97-AF65-F5344CB8AC3E}">
        <p14:creationId xmlns:p14="http://schemas.microsoft.com/office/powerpoint/2010/main" val="34655546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P spid="7" grpId="0" build="p"/>
      <p:bldP spid="8" grpId="0" build="p"/>
      <p:bldP spid="9" grpId="0" build="p"/>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 name="文本框 30">
            <a:extLst>
              <a:ext uri="{FF2B5EF4-FFF2-40B4-BE49-F238E27FC236}">
                <a16:creationId xmlns:a16="http://schemas.microsoft.com/office/drawing/2014/main" xmlns="" id="{D7BC5747-EDAA-4E12-8F22-9286BA10BA1B}"/>
              </a:ext>
            </a:extLst>
          </p:cNvPr>
          <p:cNvSpPr txBox="1"/>
          <p:nvPr/>
        </p:nvSpPr>
        <p:spPr>
          <a:xfrm>
            <a:off x="205778" y="748410"/>
            <a:ext cx="11780443" cy="145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spcBef>
                <a:spcPct val="50000"/>
              </a:spcBef>
              <a:defRPr sz="3200" b="1">
                <a:solidFill>
                  <a:srgbClr val="FF0000"/>
                </a:solidFill>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pPr>
              <a:lnSpc>
                <a:spcPct val="150000"/>
              </a:lnSpc>
            </a:pPr>
            <a:r>
              <a:rPr lang="zh-CN" altLang="en-US"/>
              <a:t>例</a:t>
            </a:r>
            <a:r>
              <a:rPr lang="en-US" altLang="zh-CN"/>
              <a:t>3.</a:t>
            </a:r>
            <a:r>
              <a:rPr lang="zh-CN" altLang="en-US">
                <a:solidFill>
                  <a:schemeClr val="tx1"/>
                </a:solidFill>
              </a:rPr>
              <a:t>在数轴上点</a:t>
            </a:r>
            <a:r>
              <a:rPr lang="en-US" altLang="zh-CN">
                <a:solidFill>
                  <a:schemeClr val="tx1"/>
                </a:solidFill>
              </a:rPr>
              <a:t>A</a:t>
            </a:r>
            <a:r>
              <a:rPr lang="zh-CN" altLang="en-US">
                <a:solidFill>
                  <a:schemeClr val="tx1"/>
                </a:solidFill>
              </a:rPr>
              <a:t>表示</a:t>
            </a:r>
            <a:r>
              <a:rPr lang="en-US" altLang="zh-CN">
                <a:solidFill>
                  <a:schemeClr val="tx1"/>
                </a:solidFill>
              </a:rPr>
              <a:t>-1</a:t>
            </a:r>
            <a:r>
              <a:rPr lang="zh-CN" altLang="en-US">
                <a:solidFill>
                  <a:schemeClr val="tx1"/>
                </a:solidFill>
              </a:rPr>
              <a:t>，如果把原点</a:t>
            </a:r>
            <a:r>
              <a:rPr lang="en-US" altLang="zh-CN">
                <a:solidFill>
                  <a:schemeClr val="tx1"/>
                </a:solidFill>
              </a:rPr>
              <a:t>0</a:t>
            </a:r>
            <a:r>
              <a:rPr lang="zh-CN" altLang="en-US">
                <a:solidFill>
                  <a:schemeClr val="tx1"/>
                </a:solidFill>
              </a:rPr>
              <a:t>向负方向移动</a:t>
            </a:r>
            <a:r>
              <a:rPr lang="en-US" altLang="zh-CN">
                <a:solidFill>
                  <a:schemeClr val="tx1"/>
                </a:solidFill>
              </a:rPr>
              <a:t>2</a:t>
            </a:r>
            <a:r>
              <a:rPr lang="zh-CN" altLang="en-US">
                <a:solidFill>
                  <a:schemeClr val="tx1"/>
                </a:solidFill>
              </a:rPr>
              <a:t>个单位</a:t>
            </a:r>
            <a:r>
              <a:rPr lang="en-US" altLang="zh-CN">
                <a:solidFill>
                  <a:schemeClr val="tx1"/>
                </a:solidFill>
              </a:rPr>
              <a:t>,</a:t>
            </a:r>
            <a:r>
              <a:rPr lang="zh-CN" altLang="en-US">
                <a:solidFill>
                  <a:schemeClr val="tx1"/>
                </a:solidFill>
              </a:rPr>
              <a:t>那么在新数轴</a:t>
            </a:r>
            <a:r>
              <a:rPr lang="en-US" altLang="zh-CN">
                <a:solidFill>
                  <a:schemeClr val="tx1"/>
                </a:solidFill>
              </a:rPr>
              <a:t>.</a:t>
            </a:r>
            <a:r>
              <a:rPr lang="zh-CN" altLang="en-US">
                <a:solidFill>
                  <a:schemeClr val="tx1"/>
                </a:solidFill>
              </a:rPr>
              <a:t>上的点</a:t>
            </a:r>
            <a:r>
              <a:rPr lang="en-US" altLang="zh-CN">
                <a:solidFill>
                  <a:schemeClr val="tx1"/>
                </a:solidFill>
              </a:rPr>
              <a:t>A</a:t>
            </a:r>
            <a:r>
              <a:rPr lang="zh-CN" altLang="en-US">
                <a:solidFill>
                  <a:schemeClr val="tx1"/>
                </a:solidFill>
              </a:rPr>
              <a:t>表示的数是</a:t>
            </a:r>
            <a:r>
              <a:rPr lang="en-US" altLang="zh-CN">
                <a:solidFill>
                  <a:schemeClr val="tx1"/>
                </a:solidFill>
              </a:rPr>
              <a:t>______.</a:t>
            </a:r>
            <a:endParaRPr lang="zh-CN" altLang="en-US">
              <a:solidFill>
                <a:schemeClr val="tx1"/>
              </a:solidFill>
            </a:endParaRPr>
          </a:p>
        </p:txBody>
      </p:sp>
      <p:grpSp>
        <p:nvGrpSpPr>
          <p:cNvPr id="3" name="组合 8">
            <a:extLst>
              <a:ext uri="{FF2B5EF4-FFF2-40B4-BE49-F238E27FC236}">
                <a16:creationId xmlns:a16="http://schemas.microsoft.com/office/drawing/2014/main" xmlns="" id="{4EF01841-29FF-41E1-B6CA-BE92D843E951}"/>
              </a:ext>
            </a:extLst>
          </p:cNvPr>
          <p:cNvGrpSpPr/>
          <p:nvPr/>
        </p:nvGrpSpPr>
        <p:grpSpPr>
          <a:xfrm>
            <a:off x="3588946" y="3804020"/>
            <a:ext cx="5440997" cy="763587"/>
            <a:chOff x="2322" y="7077"/>
            <a:chExt cx="8570" cy="1202"/>
          </a:xfrm>
        </p:grpSpPr>
        <p:sp>
          <p:nvSpPr>
            <p:cNvPr id="4" name="Line 2">
              <a:extLst>
                <a:ext uri="{FF2B5EF4-FFF2-40B4-BE49-F238E27FC236}">
                  <a16:creationId xmlns:a16="http://schemas.microsoft.com/office/drawing/2014/main" xmlns="" id="{94A7E5C3-52D4-468D-B2BC-4077CE70CE1C}"/>
                </a:ext>
              </a:extLst>
            </p:cNvPr>
            <p:cNvSpPr>
              <a:spLocks noChangeShapeType="1"/>
            </p:cNvSpPr>
            <p:nvPr/>
          </p:nvSpPr>
          <p:spPr bwMode="auto">
            <a:xfrm>
              <a:off x="2541" y="7317"/>
              <a:ext cx="8351" cy="1"/>
            </a:xfrm>
            <a:prstGeom prst="line">
              <a:avLst/>
            </a:prstGeom>
            <a:noFill/>
            <a:ln w="57150">
              <a:solidFill>
                <a:schemeClr val="tx1"/>
              </a:solidFill>
              <a:rou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5" name="Line 3">
              <a:extLst>
                <a:ext uri="{FF2B5EF4-FFF2-40B4-BE49-F238E27FC236}">
                  <a16:creationId xmlns:a16="http://schemas.microsoft.com/office/drawing/2014/main" xmlns="" id="{20E89E76-6436-412F-86D7-E0B8188B9EEA}"/>
                </a:ext>
              </a:extLst>
            </p:cNvPr>
            <p:cNvSpPr>
              <a:spLocks noChangeShapeType="1"/>
            </p:cNvSpPr>
            <p:nvPr/>
          </p:nvSpPr>
          <p:spPr bwMode="auto">
            <a:xfrm flipH="1">
              <a:off x="7614" y="7077"/>
              <a:ext cx="0" cy="240"/>
            </a:xfrm>
            <a:prstGeom prst="line">
              <a:avLst/>
            </a:prstGeom>
            <a:noFill/>
            <a:ln w="7620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6" name="Text Box 4">
              <a:extLst>
                <a:ext uri="{FF2B5EF4-FFF2-40B4-BE49-F238E27FC236}">
                  <a16:creationId xmlns:a16="http://schemas.microsoft.com/office/drawing/2014/main" xmlns="" id="{A6983080-86BF-4AEF-B94F-78B8EB61CB78}"/>
                </a:ext>
              </a:extLst>
            </p:cNvPr>
            <p:cNvSpPr txBox="1">
              <a:spLocks noChangeArrowheads="1"/>
            </p:cNvSpPr>
            <p:nvPr/>
          </p:nvSpPr>
          <p:spPr bwMode="auto">
            <a:xfrm>
              <a:off x="6170" y="7457"/>
              <a:ext cx="70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zh-CN" sz="2800" b="1">
                  <a:latin typeface="Times New Roman" panose="02020603050405020304" pitchFamily="18" charset="0"/>
                </a:rPr>
                <a:t>0</a:t>
              </a:r>
            </a:p>
          </p:txBody>
        </p:sp>
        <p:sp>
          <p:nvSpPr>
            <p:cNvPr id="7" name="Line 5">
              <a:extLst>
                <a:ext uri="{FF2B5EF4-FFF2-40B4-BE49-F238E27FC236}">
                  <a16:creationId xmlns:a16="http://schemas.microsoft.com/office/drawing/2014/main" xmlns="" id="{8DF4F44A-E856-4669-9FDD-D7B1F059B15F}"/>
                </a:ext>
              </a:extLst>
            </p:cNvPr>
            <p:cNvSpPr>
              <a:spLocks noChangeShapeType="1"/>
            </p:cNvSpPr>
            <p:nvPr/>
          </p:nvSpPr>
          <p:spPr bwMode="auto">
            <a:xfrm flipH="1">
              <a:off x="8809" y="7077"/>
              <a:ext cx="0" cy="24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8" name="Line 6">
              <a:extLst>
                <a:ext uri="{FF2B5EF4-FFF2-40B4-BE49-F238E27FC236}">
                  <a16:creationId xmlns:a16="http://schemas.microsoft.com/office/drawing/2014/main" xmlns="" id="{1FBEF6B2-08BC-4FC2-9457-B7657AB232BF}"/>
                </a:ext>
              </a:extLst>
            </p:cNvPr>
            <p:cNvSpPr>
              <a:spLocks noChangeShapeType="1"/>
            </p:cNvSpPr>
            <p:nvPr/>
          </p:nvSpPr>
          <p:spPr bwMode="auto">
            <a:xfrm flipH="1">
              <a:off x="10009" y="7077"/>
              <a:ext cx="0" cy="24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9" name="Line 8">
              <a:extLst>
                <a:ext uri="{FF2B5EF4-FFF2-40B4-BE49-F238E27FC236}">
                  <a16:creationId xmlns:a16="http://schemas.microsoft.com/office/drawing/2014/main" xmlns="" id="{1BB54F81-FF72-4DF8-A1CF-E6A7695A5EA0}"/>
                </a:ext>
              </a:extLst>
            </p:cNvPr>
            <p:cNvSpPr>
              <a:spLocks noChangeShapeType="1"/>
            </p:cNvSpPr>
            <p:nvPr/>
          </p:nvSpPr>
          <p:spPr bwMode="auto">
            <a:xfrm flipH="1">
              <a:off x="6409" y="7077"/>
              <a:ext cx="0" cy="24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 name="Line 9">
              <a:extLst>
                <a:ext uri="{FF2B5EF4-FFF2-40B4-BE49-F238E27FC236}">
                  <a16:creationId xmlns:a16="http://schemas.microsoft.com/office/drawing/2014/main" xmlns="" id="{645D4423-CB89-4606-B90B-0E5EE300C5EB}"/>
                </a:ext>
              </a:extLst>
            </p:cNvPr>
            <p:cNvSpPr>
              <a:spLocks noChangeShapeType="1"/>
            </p:cNvSpPr>
            <p:nvPr/>
          </p:nvSpPr>
          <p:spPr bwMode="auto">
            <a:xfrm flipH="1">
              <a:off x="5209" y="7077"/>
              <a:ext cx="0" cy="24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1" name="Line 10">
              <a:extLst>
                <a:ext uri="{FF2B5EF4-FFF2-40B4-BE49-F238E27FC236}">
                  <a16:creationId xmlns:a16="http://schemas.microsoft.com/office/drawing/2014/main" xmlns="" id="{01894C5B-D9AF-47AE-ABC1-6195B9F9DDE3}"/>
                </a:ext>
              </a:extLst>
            </p:cNvPr>
            <p:cNvSpPr>
              <a:spLocks noChangeShapeType="1"/>
            </p:cNvSpPr>
            <p:nvPr/>
          </p:nvSpPr>
          <p:spPr bwMode="auto">
            <a:xfrm flipH="1">
              <a:off x="4009" y="7077"/>
              <a:ext cx="0" cy="24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2" name="Line 12">
              <a:extLst>
                <a:ext uri="{FF2B5EF4-FFF2-40B4-BE49-F238E27FC236}">
                  <a16:creationId xmlns:a16="http://schemas.microsoft.com/office/drawing/2014/main" xmlns="" id="{2A7E7CE9-07B7-4E61-B581-67D26AF2A0D2}"/>
                </a:ext>
              </a:extLst>
            </p:cNvPr>
            <p:cNvSpPr>
              <a:spLocks noChangeShapeType="1"/>
            </p:cNvSpPr>
            <p:nvPr/>
          </p:nvSpPr>
          <p:spPr bwMode="auto">
            <a:xfrm flipH="1">
              <a:off x="2809" y="7077"/>
              <a:ext cx="0" cy="240"/>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 name="Text Box 14">
              <a:extLst>
                <a:ext uri="{FF2B5EF4-FFF2-40B4-BE49-F238E27FC236}">
                  <a16:creationId xmlns:a16="http://schemas.microsoft.com/office/drawing/2014/main" xmlns="" id="{C36841D4-BBBE-4B36-8EB1-9632C22FDC6D}"/>
                </a:ext>
              </a:extLst>
            </p:cNvPr>
            <p:cNvSpPr txBox="1">
              <a:spLocks noChangeArrowheads="1"/>
            </p:cNvSpPr>
            <p:nvPr/>
          </p:nvSpPr>
          <p:spPr bwMode="auto">
            <a:xfrm>
              <a:off x="2322" y="7477"/>
              <a:ext cx="8398" cy="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2400" b="1">
                  <a:latin typeface="Times New Roman" panose="02020603050405020304" pitchFamily="18" charset="0"/>
                </a:rPr>
                <a:t> </a:t>
              </a:r>
              <a:r>
                <a:rPr lang="en-US" altLang="zh-CN" sz="2400" b="1">
                  <a:latin typeface="Times New Roman" panose="02020603050405020304" pitchFamily="18" charset="0"/>
                </a:rPr>
                <a:t>-3       </a:t>
              </a:r>
              <a:r>
                <a:rPr lang="zh-CN" altLang="en-US" sz="2400" b="1">
                  <a:latin typeface="Times New Roman" panose="02020603050405020304" pitchFamily="18" charset="0"/>
                </a:rPr>
                <a:t>-</a:t>
              </a:r>
              <a:r>
                <a:rPr lang="zh-CN" altLang="zh-CN" sz="2400" b="1">
                  <a:latin typeface="Times New Roman" panose="02020603050405020304" pitchFamily="18" charset="0"/>
                </a:rPr>
                <a:t>2      </a:t>
              </a:r>
              <a:r>
                <a:rPr lang="en-US" altLang="zh-CN" sz="2400" b="1">
                  <a:latin typeface="Times New Roman" panose="02020603050405020304" pitchFamily="18" charset="0"/>
                </a:rPr>
                <a:t>-</a:t>
              </a:r>
              <a:r>
                <a:rPr lang="zh-CN" altLang="zh-CN" sz="2400" b="1">
                  <a:latin typeface="Times New Roman" panose="02020603050405020304" pitchFamily="18" charset="0"/>
                </a:rPr>
                <a:t>1                   </a:t>
              </a:r>
              <a:r>
                <a:rPr lang="en-US" altLang="zh-CN" sz="2400" b="1">
                  <a:latin typeface="Times New Roman" panose="02020603050405020304" pitchFamily="18" charset="0"/>
                </a:rPr>
                <a:t>1       2        3</a:t>
              </a:r>
            </a:p>
          </p:txBody>
        </p:sp>
        <p:sp>
          <p:nvSpPr>
            <p:cNvPr id="14" name="Line 18">
              <a:extLst>
                <a:ext uri="{FF2B5EF4-FFF2-40B4-BE49-F238E27FC236}">
                  <a16:creationId xmlns:a16="http://schemas.microsoft.com/office/drawing/2014/main" xmlns="" id="{B0847A0E-8447-46EF-987F-B55451D640CB}"/>
                </a:ext>
              </a:extLst>
            </p:cNvPr>
            <p:cNvSpPr>
              <a:spLocks noChangeShapeType="1"/>
            </p:cNvSpPr>
            <p:nvPr/>
          </p:nvSpPr>
          <p:spPr bwMode="auto">
            <a:xfrm flipH="1">
              <a:off x="8209" y="7077"/>
              <a:ext cx="0" cy="0"/>
            </a:xfrm>
            <a:prstGeom prst="line">
              <a:avLst/>
            </a:prstGeom>
            <a:noFill/>
            <a:ln w="57150">
              <a:solidFill>
                <a:srgbClr val="FF3300"/>
              </a:solidFill>
              <a:round/>
            </a:ln>
            <a:extLst>
              <a:ext uri="{909E8E84-426E-40DD-AFC4-6F175D3DCCD1}">
                <a14:hiddenFill xmlns:a14="http://schemas.microsoft.com/office/drawing/2010/main">
                  <a:noFill/>
                </a14:hiddenFill>
              </a:ext>
            </a:extLst>
          </p:spPr>
          <p:txBody>
            <a:bodyPr/>
            <a:lstStyle/>
            <a:p>
              <a:endParaRPr lang="zh-CN" altLang="en-US"/>
            </a:p>
          </p:txBody>
        </p:sp>
      </p:grpSp>
      <p:grpSp>
        <p:nvGrpSpPr>
          <p:cNvPr id="15" name="组合 11">
            <a:extLst>
              <a:ext uri="{FF2B5EF4-FFF2-40B4-BE49-F238E27FC236}">
                <a16:creationId xmlns:a16="http://schemas.microsoft.com/office/drawing/2014/main" xmlns="" id="{EAAD4A11-511F-4C70-A0A4-1A93FD6F317E}"/>
              </a:ext>
            </a:extLst>
          </p:cNvPr>
          <p:cNvGrpSpPr/>
          <p:nvPr/>
        </p:nvGrpSpPr>
        <p:grpSpPr>
          <a:xfrm>
            <a:off x="5087840" y="2935821"/>
            <a:ext cx="917264" cy="1323648"/>
            <a:chOff x="8328" y="5797"/>
            <a:chExt cx="1445" cy="2086"/>
          </a:xfrm>
        </p:grpSpPr>
        <p:sp>
          <p:nvSpPr>
            <p:cNvPr id="16" name="Text Box 19">
              <a:extLst>
                <a:ext uri="{FF2B5EF4-FFF2-40B4-BE49-F238E27FC236}">
                  <a16:creationId xmlns:a16="http://schemas.microsoft.com/office/drawing/2014/main" xmlns="" id="{C01E68F1-D348-4608-B42E-2C3CB259BE0A}"/>
                </a:ext>
              </a:extLst>
            </p:cNvPr>
            <p:cNvSpPr txBox="1">
              <a:spLocks noChangeArrowheads="1"/>
            </p:cNvSpPr>
            <p:nvPr/>
          </p:nvSpPr>
          <p:spPr bwMode="auto">
            <a:xfrm>
              <a:off x="8328" y="6255"/>
              <a:ext cx="963"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zh-CN" sz="2800" b="1">
                  <a:solidFill>
                    <a:srgbClr val="FF3300"/>
                  </a:solidFill>
                  <a:latin typeface="Times New Roman" panose="02020603050405020304" pitchFamily="18" charset="0"/>
                </a:rPr>
                <a:t> </a:t>
              </a:r>
              <a:r>
                <a:rPr lang="en-US" altLang="zh-CN" sz="2800" b="1">
                  <a:solidFill>
                    <a:srgbClr val="FF3300"/>
                  </a:solidFill>
                  <a:latin typeface="Times New Roman" panose="02020603050405020304" pitchFamily="18" charset="0"/>
                </a:rPr>
                <a:t>A</a:t>
              </a:r>
              <a:r>
                <a:rPr lang="zh-CN" altLang="zh-CN" sz="2800" b="1">
                  <a:solidFill>
                    <a:srgbClr val="FF3300"/>
                  </a:solidFill>
                  <a:latin typeface="Times New Roman" panose="02020603050405020304" pitchFamily="18" charset="0"/>
                </a:rPr>
                <a:t> </a:t>
              </a:r>
            </a:p>
          </p:txBody>
        </p:sp>
        <p:sp>
          <p:nvSpPr>
            <p:cNvPr id="17" name="Text Box 26">
              <a:extLst>
                <a:ext uri="{FF2B5EF4-FFF2-40B4-BE49-F238E27FC236}">
                  <a16:creationId xmlns:a16="http://schemas.microsoft.com/office/drawing/2014/main" xmlns="" id="{18A127A5-ED8B-4DB4-B536-CAE5120BE718}"/>
                </a:ext>
              </a:extLst>
            </p:cNvPr>
            <p:cNvSpPr txBox="1">
              <a:spLocks noChangeArrowheads="1"/>
            </p:cNvSpPr>
            <p:nvPr/>
          </p:nvSpPr>
          <p:spPr bwMode="auto">
            <a:xfrm>
              <a:off x="8453" y="5797"/>
              <a:ext cx="1320" cy="2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zh-CN" sz="8000" b="1">
                  <a:solidFill>
                    <a:srgbClr val="FF3300"/>
                  </a:solidFill>
                  <a:latin typeface="Times New Roman" panose="02020603050405020304" pitchFamily="18" charset="0"/>
                </a:rPr>
                <a:t>.</a:t>
              </a:r>
            </a:p>
          </p:txBody>
        </p:sp>
      </p:grpSp>
      <p:sp>
        <p:nvSpPr>
          <p:cNvPr id="18" name="Text Box 27">
            <a:extLst>
              <a:ext uri="{FF2B5EF4-FFF2-40B4-BE49-F238E27FC236}">
                <a16:creationId xmlns:a16="http://schemas.microsoft.com/office/drawing/2014/main" xmlns="" id="{8CAE039B-1E98-47B0-97A8-CB8F8E283C29}"/>
              </a:ext>
            </a:extLst>
          </p:cNvPr>
          <p:cNvSpPr txBox="1">
            <a:spLocks noChangeArrowheads="1"/>
          </p:cNvSpPr>
          <p:nvPr/>
        </p:nvSpPr>
        <p:spPr bwMode="auto">
          <a:xfrm>
            <a:off x="5947071" y="2969151"/>
            <a:ext cx="8382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zh-CN" sz="8000" b="1">
                <a:solidFill>
                  <a:srgbClr val="FF3300"/>
                </a:solidFill>
                <a:latin typeface="Times New Roman" panose="02020603050405020304" pitchFamily="18" charset="0"/>
              </a:rPr>
              <a:t>.</a:t>
            </a:r>
          </a:p>
        </p:txBody>
      </p:sp>
      <p:sp>
        <p:nvSpPr>
          <p:cNvPr id="19" name="Rectangle 24">
            <a:extLst>
              <a:ext uri="{FF2B5EF4-FFF2-40B4-BE49-F238E27FC236}">
                <a16:creationId xmlns:a16="http://schemas.microsoft.com/office/drawing/2014/main" xmlns="" id="{9309C4F8-028F-46D6-BE24-5FBFE32F9027}"/>
              </a:ext>
            </a:extLst>
          </p:cNvPr>
          <p:cNvSpPr>
            <a:spLocks noChangeArrowheads="1"/>
          </p:cNvSpPr>
          <p:nvPr/>
        </p:nvSpPr>
        <p:spPr bwMode="auto">
          <a:xfrm>
            <a:off x="406135" y="2482287"/>
            <a:ext cx="21595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a:solidFill>
                  <a:srgbClr val="FF0000"/>
                </a:solidFill>
                <a:latin typeface="隶书" panose="02010509060101010101" pitchFamily="49" charset="-122"/>
                <a:ea typeface="隶书" panose="02010509060101010101" pitchFamily="49" charset="-122"/>
              </a:rPr>
              <a:t>解析</a:t>
            </a:r>
            <a:r>
              <a:rPr lang="zh-CN" altLang="zh-CN" sz="2800">
                <a:solidFill>
                  <a:srgbClr val="FF0000"/>
                </a:solidFill>
                <a:latin typeface="隶书" panose="02010509060101010101" pitchFamily="49" charset="-122"/>
                <a:ea typeface="隶书" panose="02010509060101010101" pitchFamily="49" charset="-122"/>
              </a:rPr>
              <a:t>:如图，</a:t>
            </a:r>
          </a:p>
        </p:txBody>
      </p:sp>
      <p:sp>
        <p:nvSpPr>
          <p:cNvPr id="27" name="Rectangle 24">
            <a:extLst>
              <a:ext uri="{FF2B5EF4-FFF2-40B4-BE49-F238E27FC236}">
                <a16:creationId xmlns:a16="http://schemas.microsoft.com/office/drawing/2014/main" xmlns="" id="{71D3DFD6-6E6B-483F-AC7A-02A8619DBB1F}"/>
              </a:ext>
            </a:extLst>
          </p:cNvPr>
          <p:cNvSpPr>
            <a:spLocks noChangeArrowheads="1"/>
          </p:cNvSpPr>
          <p:nvPr/>
        </p:nvSpPr>
        <p:spPr bwMode="auto">
          <a:xfrm>
            <a:off x="6403409" y="1413656"/>
            <a:ext cx="4427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000" b="1">
                <a:solidFill>
                  <a:srgbClr val="FF0000"/>
                </a:solidFill>
                <a:latin typeface="隶书" panose="02010509060101010101" pitchFamily="49" charset="-122"/>
                <a:ea typeface="隶书" panose="02010509060101010101" pitchFamily="49" charset="-122"/>
              </a:rPr>
              <a:t>1</a:t>
            </a:r>
          </a:p>
        </p:txBody>
      </p:sp>
      <p:sp>
        <p:nvSpPr>
          <p:cNvPr id="32" name="Rectangle 24">
            <a:extLst>
              <a:ext uri="{FF2B5EF4-FFF2-40B4-BE49-F238E27FC236}">
                <a16:creationId xmlns:a16="http://schemas.microsoft.com/office/drawing/2014/main" xmlns="" id="{4DFCEBDB-4B6C-4E20-844C-10FB6E99A1E6}"/>
              </a:ext>
            </a:extLst>
          </p:cNvPr>
          <p:cNvSpPr>
            <a:spLocks noChangeArrowheads="1"/>
          </p:cNvSpPr>
          <p:nvPr/>
        </p:nvSpPr>
        <p:spPr bwMode="auto">
          <a:xfrm>
            <a:off x="4494436" y="3977183"/>
            <a:ext cx="39145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a:solidFill>
                  <a:srgbClr val="FF0000"/>
                </a:solidFill>
                <a:latin typeface="隶书" panose="02010509060101010101" pitchFamily="49" charset="-122"/>
                <a:ea typeface="隶书" panose="02010509060101010101" pitchFamily="49" charset="-122"/>
              </a:rPr>
              <a:t>0</a:t>
            </a:r>
          </a:p>
        </p:txBody>
      </p:sp>
    </p:spTree>
    <p:extLst>
      <p:ext uri="{BB962C8B-B14F-4D97-AF65-F5344CB8AC3E}">
        <p14:creationId xmlns:p14="http://schemas.microsoft.com/office/powerpoint/2010/main" val="167652628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par>
                          <p:cTn id="15" fill="hold" nodeType="afterGroup">
                            <p:stCondLst>
                              <p:cond delay="1"/>
                            </p:stCondLst>
                            <p:childTnLst>
                              <p:par>
                                <p:cTn id="16" presetID="42" presetClass="path" presetSubtype="0" accel="50000" decel="50000" fill="hold" grpId="0" nodeType="afterEffect">
                                  <p:stCondLst>
                                    <p:cond delay="0"/>
                                  </p:stCondLst>
                                  <p:childTnLst>
                                    <p:animMotion origin="layout" path="M 4.58333E-06 1.85185E-06 L -0.12149 1.85185E-06" pathEditMode="relative" rAng="0" ptsTypes="AA">
                                      <p:cBhvr>
                                        <p:cTn id="17" dur="2000" fill="hold"/>
                                        <p:tgtEl>
                                          <p:spTgt spid="18"/>
                                        </p:tgtEl>
                                        <p:attrNameLst>
                                          <p:attrName>ppt_x</p:attrName>
                                          <p:attrName>ppt_y</p:attrName>
                                        </p:attrNameLst>
                                      </p:cBhvr>
                                      <p:rCtr x="-6081" y="0"/>
                                    </p:animMotion>
                                  </p:childTnLst>
                                </p:cTn>
                              </p:par>
                            </p:childTnLst>
                          </p:cTn>
                        </p:par>
                        <p:par>
                          <p:cTn id="18" fill="hold" nodeType="afterGroup">
                            <p:stCondLst>
                              <p:cond delay="2001"/>
                            </p:stCondLst>
                            <p:childTnLst>
                              <p:par>
                                <p:cTn id="19" presetID="1" presetClass="entr" presetSubtype="0"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p:bldP spid="27" grpId="0"/>
      <p:bldP spid="3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 name="文本框 30">
            <a:extLst>
              <a:ext uri="{FF2B5EF4-FFF2-40B4-BE49-F238E27FC236}">
                <a16:creationId xmlns:a16="http://schemas.microsoft.com/office/drawing/2014/main" xmlns="" id="{D7BC5747-EDAA-4E12-8F22-9286BA10BA1B}"/>
              </a:ext>
            </a:extLst>
          </p:cNvPr>
          <p:cNvSpPr txBox="1"/>
          <p:nvPr/>
        </p:nvSpPr>
        <p:spPr>
          <a:xfrm>
            <a:off x="205778" y="748410"/>
            <a:ext cx="11780443" cy="2439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spcBef>
                <a:spcPct val="50000"/>
              </a:spcBef>
              <a:defRPr sz="3200" b="1">
                <a:solidFill>
                  <a:srgbClr val="FF0000"/>
                </a:solidFill>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pPr>
              <a:lnSpc>
                <a:spcPct val="150000"/>
              </a:lnSpc>
            </a:pPr>
            <a:r>
              <a:rPr lang="zh-CN" altLang="en-US">
                <a:solidFill>
                  <a:srgbClr val="C00000"/>
                </a:solidFill>
              </a:rPr>
              <a:t>例</a:t>
            </a:r>
            <a:r>
              <a:rPr lang="en-US" altLang="zh-CN">
                <a:solidFill>
                  <a:srgbClr val="C00000"/>
                </a:solidFill>
              </a:rPr>
              <a:t>4</a:t>
            </a:r>
            <a:r>
              <a:rPr lang="en-US" altLang="zh-CN">
                <a:solidFill>
                  <a:schemeClr val="tx1"/>
                </a:solidFill>
              </a:rPr>
              <a:t>.</a:t>
            </a:r>
            <a:r>
              <a:rPr lang="zh-CN" altLang="en-US">
                <a:solidFill>
                  <a:schemeClr val="tx1"/>
                </a:solidFill>
              </a:rPr>
              <a:t>如果小虫在数轴上爬行了</a:t>
            </a:r>
            <a:r>
              <a:rPr lang="en-US" altLang="zh-CN">
                <a:solidFill>
                  <a:schemeClr val="tx1"/>
                </a:solidFill>
              </a:rPr>
              <a:t>5</a:t>
            </a:r>
            <a:r>
              <a:rPr lang="zh-CN" altLang="en-US">
                <a:solidFill>
                  <a:schemeClr val="tx1"/>
                </a:solidFill>
              </a:rPr>
              <a:t>个单位长度后停在表示</a:t>
            </a:r>
            <a:r>
              <a:rPr lang="en-US" altLang="zh-CN">
                <a:solidFill>
                  <a:schemeClr val="tx1"/>
                </a:solidFill>
              </a:rPr>
              <a:t>﹣3</a:t>
            </a:r>
            <a:r>
              <a:rPr lang="zh-CN" altLang="en-US">
                <a:solidFill>
                  <a:schemeClr val="tx1"/>
                </a:solidFill>
              </a:rPr>
              <a:t>的点上，那么小虫开始爬行的位置是表示（       ）的点．</a:t>
            </a:r>
          </a:p>
          <a:p>
            <a:pPr>
              <a:lnSpc>
                <a:spcPct val="150000"/>
              </a:lnSpc>
            </a:pPr>
            <a:r>
              <a:rPr lang="en-US" altLang="zh-CN">
                <a:solidFill>
                  <a:schemeClr val="tx1"/>
                </a:solidFill>
              </a:rPr>
              <a:t>A</a:t>
            </a:r>
            <a:r>
              <a:rPr lang="zh-CN" altLang="en-US">
                <a:solidFill>
                  <a:schemeClr val="tx1"/>
                </a:solidFill>
              </a:rPr>
              <a:t>．</a:t>
            </a:r>
            <a:r>
              <a:rPr lang="en-US" altLang="zh-CN">
                <a:solidFill>
                  <a:schemeClr val="tx1"/>
                </a:solidFill>
              </a:rPr>
              <a:t>﹣8	B</a:t>
            </a:r>
            <a:r>
              <a:rPr lang="zh-CN" altLang="en-US">
                <a:solidFill>
                  <a:schemeClr val="tx1"/>
                </a:solidFill>
              </a:rPr>
              <a:t>．</a:t>
            </a:r>
            <a:r>
              <a:rPr lang="en-US" altLang="zh-CN">
                <a:solidFill>
                  <a:schemeClr val="tx1"/>
                </a:solidFill>
              </a:rPr>
              <a:t>﹣2	C</a:t>
            </a:r>
            <a:r>
              <a:rPr lang="zh-CN" altLang="en-US">
                <a:solidFill>
                  <a:schemeClr val="tx1"/>
                </a:solidFill>
              </a:rPr>
              <a:t>．</a:t>
            </a:r>
            <a:r>
              <a:rPr lang="en-US" altLang="zh-CN">
                <a:solidFill>
                  <a:schemeClr val="tx1"/>
                </a:solidFill>
              </a:rPr>
              <a:t>﹣8</a:t>
            </a:r>
            <a:r>
              <a:rPr lang="zh-CN" altLang="en-US">
                <a:solidFill>
                  <a:schemeClr val="tx1"/>
                </a:solidFill>
              </a:rPr>
              <a:t>或</a:t>
            </a:r>
            <a:r>
              <a:rPr lang="en-US" altLang="zh-CN">
                <a:solidFill>
                  <a:schemeClr val="tx1"/>
                </a:solidFill>
              </a:rPr>
              <a:t>2	D</a:t>
            </a:r>
            <a:r>
              <a:rPr lang="zh-CN" altLang="en-US">
                <a:solidFill>
                  <a:schemeClr val="tx1"/>
                </a:solidFill>
              </a:rPr>
              <a:t>．</a:t>
            </a:r>
            <a:r>
              <a:rPr lang="en-US" altLang="zh-CN">
                <a:solidFill>
                  <a:schemeClr val="tx1"/>
                </a:solidFill>
              </a:rPr>
              <a:t>8</a:t>
            </a:r>
            <a:r>
              <a:rPr lang="zh-CN" altLang="en-US">
                <a:solidFill>
                  <a:schemeClr val="tx1"/>
                </a:solidFill>
              </a:rPr>
              <a:t>或</a:t>
            </a:r>
            <a:r>
              <a:rPr lang="en-US" altLang="zh-CN">
                <a:solidFill>
                  <a:schemeClr val="tx1"/>
                </a:solidFill>
              </a:rPr>
              <a:t>﹣2</a:t>
            </a:r>
            <a:endParaRPr lang="zh-CN" altLang="en-US">
              <a:solidFill>
                <a:schemeClr val="tx1"/>
              </a:solidFill>
            </a:endParaRPr>
          </a:p>
        </p:txBody>
      </p:sp>
      <p:sp>
        <p:nvSpPr>
          <p:cNvPr id="27" name="Rectangle 24">
            <a:extLst>
              <a:ext uri="{FF2B5EF4-FFF2-40B4-BE49-F238E27FC236}">
                <a16:creationId xmlns:a16="http://schemas.microsoft.com/office/drawing/2014/main" xmlns="" id="{71D3DFD6-6E6B-483F-AC7A-02A8619DBB1F}"/>
              </a:ext>
            </a:extLst>
          </p:cNvPr>
          <p:cNvSpPr>
            <a:spLocks noChangeArrowheads="1"/>
          </p:cNvSpPr>
          <p:nvPr/>
        </p:nvSpPr>
        <p:spPr bwMode="auto">
          <a:xfrm>
            <a:off x="6528048" y="1573690"/>
            <a:ext cx="4427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000" b="1">
                <a:solidFill>
                  <a:srgbClr val="FF0000"/>
                </a:solidFill>
                <a:latin typeface="隶书" panose="02010509060101010101" pitchFamily="49" charset="-122"/>
                <a:ea typeface="隶书" panose="02010509060101010101" pitchFamily="49" charset="-122"/>
              </a:rPr>
              <a:t>C</a:t>
            </a:r>
          </a:p>
        </p:txBody>
      </p:sp>
      <p:sp>
        <p:nvSpPr>
          <p:cNvPr id="28" name="Rectangle 24">
            <a:extLst>
              <a:ext uri="{FF2B5EF4-FFF2-40B4-BE49-F238E27FC236}">
                <a16:creationId xmlns:a16="http://schemas.microsoft.com/office/drawing/2014/main" xmlns="" id="{63FDE229-4A24-4924-B4A2-FA386721DD94}"/>
              </a:ext>
            </a:extLst>
          </p:cNvPr>
          <p:cNvSpPr>
            <a:spLocks noChangeArrowheads="1"/>
          </p:cNvSpPr>
          <p:nvPr/>
        </p:nvSpPr>
        <p:spPr bwMode="auto">
          <a:xfrm>
            <a:off x="205778" y="3241913"/>
            <a:ext cx="11780442" cy="128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rPr>
              <a:t>分析</a:t>
            </a:r>
            <a:r>
              <a:rPr lang="zh-CN"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逆向思维</a:t>
            </a:r>
            <a:r>
              <a:rPr lang="en-US" altLang="zh-CN" sz="2800">
                <a:solidFill>
                  <a:srgbClr val="FF0000"/>
                </a:solidFill>
                <a:latin typeface="隶书" panose="02010509060101010101" pitchFamily="49" charset="-122"/>
                <a:ea typeface="隶书" panose="02010509060101010101" pitchFamily="49" charset="-122"/>
              </a:rPr>
              <a:t>.</a:t>
            </a:r>
            <a:r>
              <a:rPr lang="zh-CN" altLang="en-US" sz="2800">
                <a:solidFill>
                  <a:srgbClr val="FF0000"/>
                </a:solidFill>
                <a:latin typeface="隶书" panose="02010509060101010101" pitchFamily="49" charset="-122"/>
                <a:ea typeface="隶书" panose="02010509060101010101" pitchFamily="49" charset="-122"/>
              </a:rPr>
              <a:t>距离</a:t>
            </a:r>
            <a:r>
              <a:rPr lang="en-US" altLang="zh-CN" sz="2800">
                <a:solidFill>
                  <a:srgbClr val="FF0000"/>
                </a:solidFill>
                <a:latin typeface="隶书" panose="02010509060101010101" pitchFamily="49" charset="-122"/>
                <a:ea typeface="隶书" panose="02010509060101010101" pitchFamily="49" charset="-122"/>
              </a:rPr>
              <a:t>-3</a:t>
            </a:r>
            <a:r>
              <a:rPr lang="zh-CN" altLang="en-US" sz="2800">
                <a:solidFill>
                  <a:srgbClr val="FF0000"/>
                </a:solidFill>
                <a:latin typeface="隶书" panose="02010509060101010101" pitchFamily="49" charset="-122"/>
                <a:ea typeface="隶书" panose="02010509060101010101" pitchFamily="49" charset="-122"/>
              </a:rPr>
              <a:t>的</a:t>
            </a:r>
            <a:r>
              <a:rPr lang="zh-CN" altLang="zh-CN" sz="2800">
                <a:solidFill>
                  <a:srgbClr val="FF0000"/>
                </a:solidFill>
                <a:latin typeface="隶书" panose="02010509060101010101" pitchFamily="49" charset="-122"/>
                <a:ea typeface="隶书" panose="02010509060101010101" pitchFamily="49" charset="-122"/>
              </a:rPr>
              <a:t>点</a:t>
            </a:r>
            <a:r>
              <a:rPr lang="en-US" altLang="zh-CN" sz="2800">
                <a:solidFill>
                  <a:srgbClr val="FF0000"/>
                </a:solidFill>
                <a:latin typeface="隶书" panose="02010509060101010101" pitchFamily="49" charset="-122"/>
                <a:ea typeface="隶书" panose="02010509060101010101" pitchFamily="49" charset="-122"/>
              </a:rPr>
              <a:t>5</a:t>
            </a:r>
            <a:r>
              <a:rPr lang="zh-CN" altLang="en-US" sz="2800">
                <a:solidFill>
                  <a:srgbClr val="FF0000"/>
                </a:solidFill>
                <a:latin typeface="隶书" panose="02010509060101010101" pitchFamily="49" charset="-122"/>
                <a:ea typeface="隶书" panose="02010509060101010101" pitchFamily="49" charset="-122"/>
              </a:rPr>
              <a:t>个单位长度的点有两个，分别在</a:t>
            </a:r>
            <a:r>
              <a:rPr lang="en-US" altLang="zh-CN" sz="2800">
                <a:solidFill>
                  <a:srgbClr val="FF0000"/>
                </a:solidFill>
                <a:latin typeface="隶书" panose="02010509060101010101" pitchFamily="49" charset="-122"/>
                <a:ea typeface="隶书" panose="02010509060101010101" pitchFamily="49" charset="-122"/>
              </a:rPr>
              <a:t>-3</a:t>
            </a:r>
            <a:r>
              <a:rPr lang="zh-CN" altLang="en-US" sz="2800">
                <a:solidFill>
                  <a:srgbClr val="FF0000"/>
                </a:solidFill>
                <a:latin typeface="隶书" panose="02010509060101010101" pitchFamily="49" charset="-122"/>
                <a:ea typeface="隶书" panose="02010509060101010101" pitchFamily="49" charset="-122"/>
              </a:rPr>
              <a:t>的左边是</a:t>
            </a:r>
            <a:r>
              <a:rPr lang="en-US" altLang="zh-CN" sz="2800">
                <a:solidFill>
                  <a:srgbClr val="FF0000"/>
                </a:solidFill>
                <a:latin typeface="隶书" panose="02010509060101010101" pitchFamily="49" charset="-122"/>
                <a:ea typeface="隶书" panose="02010509060101010101" pitchFamily="49" charset="-122"/>
              </a:rPr>
              <a:t>-8</a:t>
            </a:r>
            <a:r>
              <a:rPr lang="zh-CN" altLang="en-US" sz="2800">
                <a:solidFill>
                  <a:srgbClr val="FF0000"/>
                </a:solidFill>
                <a:latin typeface="隶书" panose="02010509060101010101" pitchFamily="49" charset="-122"/>
                <a:ea typeface="隶书" panose="02010509060101010101" pitchFamily="49" charset="-122"/>
              </a:rPr>
              <a:t>；右边是</a:t>
            </a:r>
            <a:r>
              <a:rPr lang="en-US" altLang="zh-CN" sz="2800">
                <a:solidFill>
                  <a:srgbClr val="FF0000"/>
                </a:solidFill>
                <a:latin typeface="隶书" panose="02010509060101010101" pitchFamily="49" charset="-122"/>
                <a:ea typeface="隶书" panose="02010509060101010101" pitchFamily="49" charset="-122"/>
              </a:rPr>
              <a:t>2.</a:t>
            </a:r>
          </a:p>
        </p:txBody>
      </p:sp>
      <p:pic>
        <p:nvPicPr>
          <p:cNvPr id="41" name="图片 40">
            <a:extLst>
              <a:ext uri="{FF2B5EF4-FFF2-40B4-BE49-F238E27FC236}">
                <a16:creationId xmlns:a16="http://schemas.microsoft.com/office/drawing/2014/main" xmlns="" id="{D04EF16F-37E4-4AB9-9492-A7C8A211E742}"/>
              </a:ext>
            </a:extLst>
          </p:cNvPr>
          <p:cNvPicPr>
            <a:picLocks noChangeAspect="1"/>
          </p:cNvPicPr>
          <p:nvPr/>
        </p:nvPicPr>
        <p:blipFill>
          <a:blip r:embed="rId2"/>
          <a:stretch>
            <a:fillRect/>
          </a:stretch>
        </p:blipFill>
        <p:spPr>
          <a:xfrm>
            <a:off x="0" y="4781346"/>
            <a:ext cx="11662659" cy="1005927"/>
          </a:xfrm>
          <a:prstGeom prst="rect">
            <a:avLst/>
          </a:prstGeom>
        </p:spPr>
      </p:pic>
      <p:cxnSp>
        <p:nvCxnSpPr>
          <p:cNvPr id="43" name="直接连接符 42">
            <a:extLst>
              <a:ext uri="{FF2B5EF4-FFF2-40B4-BE49-F238E27FC236}">
                <a16:creationId xmlns:a16="http://schemas.microsoft.com/office/drawing/2014/main" xmlns="" id="{CF688326-8142-4F17-8852-F1DB9C572223}"/>
              </a:ext>
            </a:extLst>
          </p:cNvPr>
          <p:cNvCxnSpPr/>
          <p:nvPr/>
        </p:nvCxnSpPr>
        <p:spPr>
          <a:xfrm flipH="1">
            <a:off x="4516813" y="4725144"/>
            <a:ext cx="0" cy="336001"/>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xmlns="" id="{2302A953-DE4A-499D-AD60-B87A084AB13F}"/>
              </a:ext>
            </a:extLst>
          </p:cNvPr>
          <p:cNvCxnSpPr/>
          <p:nvPr/>
        </p:nvCxnSpPr>
        <p:spPr>
          <a:xfrm flipH="1">
            <a:off x="1348461" y="4725144"/>
            <a:ext cx="0" cy="326309"/>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49" name="直接箭头连接符 48">
            <a:extLst>
              <a:ext uri="{FF2B5EF4-FFF2-40B4-BE49-F238E27FC236}">
                <a16:creationId xmlns:a16="http://schemas.microsoft.com/office/drawing/2014/main" xmlns="" id="{A7DF92E2-318E-450B-BDFE-EA5AF713E33D}"/>
              </a:ext>
            </a:extLst>
          </p:cNvPr>
          <p:cNvCxnSpPr/>
          <p:nvPr/>
        </p:nvCxnSpPr>
        <p:spPr>
          <a:xfrm flipH="1">
            <a:off x="1348461" y="4848021"/>
            <a:ext cx="3168352"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50" name="直接连接符 49">
            <a:extLst>
              <a:ext uri="{FF2B5EF4-FFF2-40B4-BE49-F238E27FC236}">
                <a16:creationId xmlns:a16="http://schemas.microsoft.com/office/drawing/2014/main" xmlns="" id="{126015F0-AC73-41C9-AA24-E8F40915E664}"/>
              </a:ext>
            </a:extLst>
          </p:cNvPr>
          <p:cNvCxnSpPr/>
          <p:nvPr/>
        </p:nvCxnSpPr>
        <p:spPr>
          <a:xfrm flipH="1">
            <a:off x="7689701" y="4725144"/>
            <a:ext cx="0" cy="326309"/>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51" name="直接箭头连接符 50">
            <a:extLst>
              <a:ext uri="{FF2B5EF4-FFF2-40B4-BE49-F238E27FC236}">
                <a16:creationId xmlns:a16="http://schemas.microsoft.com/office/drawing/2014/main" xmlns="" id="{56444685-D5C5-4779-A459-21624EEF5CE3}"/>
              </a:ext>
            </a:extLst>
          </p:cNvPr>
          <p:cNvCxnSpPr/>
          <p:nvPr/>
        </p:nvCxnSpPr>
        <p:spPr>
          <a:xfrm>
            <a:off x="4538131" y="4848021"/>
            <a:ext cx="3151570"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19597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nodeType="click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2" fill="hold" nodeType="click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wipe(right)">
                                      <p:cBhvr>
                                        <p:cTn id="18" dur="500"/>
                                        <p:tgtEl>
                                          <p:spTgt spid="49"/>
                                        </p:tgtEl>
                                      </p:cBhvr>
                                    </p:animEffect>
                                  </p:childTnLst>
                                </p:cTn>
                              </p:par>
                            </p:childTnLst>
                          </p:cTn>
                        </p:par>
                        <p:par>
                          <p:cTn id="19" fill="hold" nodeType="afterGroup">
                            <p:stCondLst>
                              <p:cond delay="500"/>
                            </p:stCondLst>
                            <p:childTnLst>
                              <p:par>
                                <p:cTn id="20" presetID="22" presetClass="entr" presetSubtype="4" fill="hold" nodeType="after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wipe(down)">
                                      <p:cBhvr>
                                        <p:cTn id="22" dur="500"/>
                                        <p:tgtEl>
                                          <p:spTgt spid="4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wipe(left)">
                                      <p:cBhvr>
                                        <p:cTn id="27" dur="500"/>
                                        <p:tgtEl>
                                          <p:spTgt spid="51"/>
                                        </p:tgtEl>
                                      </p:cBhvr>
                                    </p:animEffect>
                                  </p:childTnLst>
                                </p:cTn>
                              </p:par>
                            </p:childTnLst>
                          </p:cTn>
                        </p:par>
                        <p:par>
                          <p:cTn id="28" fill="hold" nodeType="afterGroup">
                            <p:stCondLst>
                              <p:cond delay="500"/>
                            </p:stCondLst>
                            <p:childTnLst>
                              <p:par>
                                <p:cTn id="29" presetID="22" presetClass="entr" presetSubtype="4"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down)">
                                      <p:cBhvr>
                                        <p:cTn id="31" dur="500"/>
                                        <p:tgtEl>
                                          <p:spTgt spid="50"/>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blinds(horizontal)">
                                      <p:cBhvr>
                                        <p:cTn id="3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99">
            <a:extLst>
              <a:ext uri="{FF2B5EF4-FFF2-40B4-BE49-F238E27FC236}">
                <a16:creationId xmlns:a16="http://schemas.microsoft.com/office/drawing/2014/main" xmlns="" id="{3A27B938-0855-4D86-929E-B61A24235A0A}"/>
              </a:ext>
            </a:extLst>
          </p:cNvPr>
          <p:cNvSpPr txBox="1">
            <a:spLocks noChangeArrowheads="1"/>
          </p:cNvSpPr>
          <p:nvPr/>
        </p:nvSpPr>
        <p:spPr bwMode="auto">
          <a:xfrm>
            <a:off x="335360" y="1006941"/>
            <a:ext cx="11712624" cy="19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a:latin typeface="隶书" panose="02010509060101010101" pitchFamily="49" charset="-122"/>
                <a:ea typeface="隶书" panose="02010509060101010101" pitchFamily="49" charset="-122"/>
              </a:rPr>
              <a:t>1.</a:t>
            </a:r>
            <a:r>
              <a:rPr lang="zh-CN" altLang="en-US" sz="2800">
                <a:latin typeface="隶书" panose="02010509060101010101" pitchFamily="49" charset="-122"/>
                <a:ea typeface="隶书" panose="02010509060101010101" pitchFamily="49" charset="-122"/>
              </a:rPr>
              <a:t>点</a:t>
            </a:r>
            <a:r>
              <a:rPr lang="en-US" altLang="zh-CN" sz="2800">
                <a:latin typeface="隶书" panose="02010509060101010101" pitchFamily="49" charset="-122"/>
                <a:ea typeface="隶书" panose="02010509060101010101" pitchFamily="49" charset="-122"/>
              </a:rPr>
              <a:t>A</a:t>
            </a:r>
            <a:r>
              <a:rPr lang="zh-CN" altLang="en-US" sz="2800">
                <a:latin typeface="隶书" panose="02010509060101010101" pitchFamily="49" charset="-122"/>
                <a:ea typeface="隶书" panose="02010509060101010101" pitchFamily="49" charset="-122"/>
              </a:rPr>
              <a:t>为数轴上表示－</a:t>
            </a:r>
            <a:r>
              <a:rPr lang="en-US" altLang="zh-CN" sz="2800">
                <a:latin typeface="隶书" panose="02010509060101010101" pitchFamily="49" charset="-122"/>
                <a:ea typeface="隶书" panose="02010509060101010101" pitchFamily="49" charset="-122"/>
              </a:rPr>
              <a:t>1</a:t>
            </a:r>
            <a:r>
              <a:rPr lang="zh-CN" altLang="en-US" sz="2800">
                <a:latin typeface="隶书" panose="02010509060101010101" pitchFamily="49" charset="-122"/>
                <a:ea typeface="隶书" panose="02010509060101010101" pitchFamily="49" charset="-122"/>
              </a:rPr>
              <a:t>的动点，当点</a:t>
            </a:r>
            <a:r>
              <a:rPr lang="en-US" altLang="zh-CN" sz="2800">
                <a:latin typeface="隶书" panose="02010509060101010101" pitchFamily="49" charset="-122"/>
                <a:ea typeface="隶书" panose="02010509060101010101" pitchFamily="49" charset="-122"/>
              </a:rPr>
              <a:t>A</a:t>
            </a:r>
            <a:r>
              <a:rPr lang="zh-CN" altLang="en-US" sz="2800">
                <a:latin typeface="隶书" panose="02010509060101010101" pitchFamily="49" charset="-122"/>
                <a:ea typeface="隶书" panose="02010509060101010101" pitchFamily="49" charset="-122"/>
              </a:rPr>
              <a:t>沿数轴移动</a:t>
            </a:r>
            <a:r>
              <a:rPr lang="en-US" altLang="zh-CN" sz="2800">
                <a:latin typeface="隶书" panose="02010509060101010101" pitchFamily="49" charset="-122"/>
                <a:ea typeface="隶书" panose="02010509060101010101" pitchFamily="49" charset="-122"/>
              </a:rPr>
              <a:t>3</a:t>
            </a:r>
            <a:r>
              <a:rPr lang="zh-CN" altLang="en-US" sz="2800">
                <a:latin typeface="隶书" panose="02010509060101010101" pitchFamily="49" charset="-122"/>
                <a:ea typeface="隶书" panose="02010509060101010101" pitchFamily="49" charset="-122"/>
              </a:rPr>
              <a:t>个单位长度到点</a:t>
            </a:r>
            <a:r>
              <a:rPr lang="en-US" altLang="zh-CN" sz="2800">
                <a:latin typeface="隶书" panose="02010509060101010101" pitchFamily="49" charset="-122"/>
                <a:ea typeface="隶书" panose="02010509060101010101" pitchFamily="49" charset="-122"/>
              </a:rPr>
              <a:t>B</a:t>
            </a:r>
            <a:r>
              <a:rPr lang="zh-CN" altLang="en-US" sz="2800">
                <a:latin typeface="隶书" panose="02010509060101010101" pitchFamily="49" charset="-122"/>
                <a:ea typeface="隶书" panose="02010509060101010101" pitchFamily="49" charset="-122"/>
              </a:rPr>
              <a:t>时，点</a:t>
            </a:r>
            <a:r>
              <a:rPr lang="en-US" altLang="zh-CN" sz="2800">
                <a:latin typeface="隶书" panose="02010509060101010101" pitchFamily="49" charset="-122"/>
                <a:ea typeface="隶书" panose="02010509060101010101" pitchFamily="49" charset="-122"/>
              </a:rPr>
              <a:t>B</a:t>
            </a:r>
            <a:r>
              <a:rPr lang="zh-CN" altLang="en-US" sz="2800">
                <a:latin typeface="隶书" panose="02010509060101010101" pitchFamily="49" charset="-122"/>
                <a:ea typeface="隶书" panose="02010509060101010101" pitchFamily="49" charset="-122"/>
              </a:rPr>
              <a:t>所表示的数为 </a:t>
            </a:r>
            <a:r>
              <a:rPr lang="en-US" altLang="zh-CN" sz="2800">
                <a:latin typeface="隶书" panose="02010509060101010101" pitchFamily="49" charset="-122"/>
                <a:ea typeface="隶书" panose="02010509060101010101" pitchFamily="49" charset="-122"/>
              </a:rPr>
              <a:t>(      )</a:t>
            </a:r>
          </a:p>
          <a:p>
            <a:pPr>
              <a:lnSpc>
                <a:spcPct val="150000"/>
              </a:lnSpc>
            </a:pPr>
            <a:r>
              <a:rPr lang="en-US" altLang="zh-CN" sz="2800">
                <a:latin typeface="隶书" panose="02010509060101010101" pitchFamily="49" charset="-122"/>
                <a:ea typeface="隶书" panose="02010509060101010101" pitchFamily="49" charset="-122"/>
              </a:rPr>
              <a:t>    A.2         B.</a:t>
            </a:r>
            <a:r>
              <a:rPr lang="zh-CN" altLang="en-US" sz="2800">
                <a:latin typeface="隶书" panose="02010509060101010101" pitchFamily="49" charset="-122"/>
                <a:ea typeface="隶书" panose="02010509060101010101" pitchFamily="49" charset="-122"/>
              </a:rPr>
              <a:t>－</a:t>
            </a:r>
            <a:r>
              <a:rPr lang="en-US" altLang="zh-CN" sz="2800">
                <a:latin typeface="隶书" panose="02010509060101010101" pitchFamily="49" charset="-122"/>
                <a:ea typeface="隶书" panose="02010509060101010101" pitchFamily="49" charset="-122"/>
              </a:rPr>
              <a:t>4         C.2</a:t>
            </a:r>
            <a:r>
              <a:rPr lang="zh-CN" altLang="en-US" sz="2800">
                <a:latin typeface="隶书" panose="02010509060101010101" pitchFamily="49" charset="-122"/>
                <a:ea typeface="隶书" panose="02010509060101010101" pitchFamily="49" charset="-122"/>
              </a:rPr>
              <a:t>或－</a:t>
            </a:r>
            <a:r>
              <a:rPr lang="en-US" altLang="zh-CN" sz="2800">
                <a:latin typeface="隶书" panose="02010509060101010101" pitchFamily="49" charset="-122"/>
                <a:ea typeface="隶书" panose="02010509060101010101" pitchFamily="49" charset="-122"/>
              </a:rPr>
              <a:t>4        D.</a:t>
            </a:r>
            <a:r>
              <a:rPr lang="zh-CN" altLang="en-US" sz="2800">
                <a:latin typeface="隶书" panose="02010509060101010101" pitchFamily="49" charset="-122"/>
                <a:ea typeface="隶书" panose="02010509060101010101" pitchFamily="49" charset="-122"/>
              </a:rPr>
              <a:t>不同于以上</a:t>
            </a:r>
          </a:p>
        </p:txBody>
      </p:sp>
      <p:sp>
        <p:nvSpPr>
          <p:cNvPr id="3" name="Rectangle 24">
            <a:extLst>
              <a:ext uri="{FF2B5EF4-FFF2-40B4-BE49-F238E27FC236}">
                <a16:creationId xmlns:a16="http://schemas.microsoft.com/office/drawing/2014/main" xmlns="" id="{A329582E-995D-4D70-B190-0BEC717215E4}"/>
              </a:ext>
            </a:extLst>
          </p:cNvPr>
          <p:cNvSpPr>
            <a:spLocks noChangeArrowheads="1"/>
          </p:cNvSpPr>
          <p:nvPr/>
        </p:nvSpPr>
        <p:spPr bwMode="auto">
          <a:xfrm>
            <a:off x="3719736" y="1618166"/>
            <a:ext cx="44114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000" b="1">
                <a:solidFill>
                  <a:srgbClr val="FF0000"/>
                </a:solidFill>
                <a:latin typeface="隶书" panose="02010509060101010101" pitchFamily="49" charset="-122"/>
                <a:ea typeface="隶书" panose="02010509060101010101" pitchFamily="49" charset="-122"/>
              </a:rPr>
              <a:t>C</a:t>
            </a:r>
          </a:p>
        </p:txBody>
      </p:sp>
      <p:sp>
        <p:nvSpPr>
          <p:cNvPr id="4" name="Rectangle 24">
            <a:extLst>
              <a:ext uri="{FF2B5EF4-FFF2-40B4-BE49-F238E27FC236}">
                <a16:creationId xmlns:a16="http://schemas.microsoft.com/office/drawing/2014/main" xmlns="" id="{B4D26E76-85DE-4B13-BAF1-97F5E6EAD1C0}"/>
              </a:ext>
            </a:extLst>
          </p:cNvPr>
          <p:cNvSpPr>
            <a:spLocks noChangeArrowheads="1"/>
          </p:cNvSpPr>
          <p:nvPr/>
        </p:nvSpPr>
        <p:spPr bwMode="auto">
          <a:xfrm>
            <a:off x="588547" y="3133816"/>
            <a:ext cx="11089232"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rPr>
              <a:t>分析</a:t>
            </a:r>
            <a:r>
              <a:rPr lang="zh-CN" altLang="zh-CN" sz="2800">
                <a:solidFill>
                  <a:srgbClr val="FF0000"/>
                </a:solidFill>
                <a:latin typeface="隶书" panose="02010509060101010101" pitchFamily="49" charset="-122"/>
                <a:ea typeface="隶书" panose="02010509060101010101" pitchFamily="49" charset="-122"/>
              </a:rPr>
              <a:t>:点</a:t>
            </a:r>
            <a:r>
              <a:rPr lang="en-US" altLang="zh-CN" sz="2800">
                <a:solidFill>
                  <a:srgbClr val="FF0000"/>
                </a:solidFill>
                <a:latin typeface="隶书" panose="02010509060101010101" pitchFamily="49" charset="-122"/>
                <a:ea typeface="隶书" panose="02010509060101010101" pitchFamily="49" charset="-122"/>
              </a:rPr>
              <a:t>A</a:t>
            </a:r>
            <a:r>
              <a:rPr lang="zh-CN" altLang="en-US" sz="2800">
                <a:solidFill>
                  <a:srgbClr val="FF0000"/>
                </a:solidFill>
                <a:latin typeface="隶书" panose="02010509060101010101" pitchFamily="49" charset="-122"/>
                <a:ea typeface="隶书" panose="02010509060101010101" pitchFamily="49" charset="-122"/>
              </a:rPr>
              <a:t>可能向左移，也可能向右移，所以需分情况讨论</a:t>
            </a:r>
            <a:r>
              <a:rPr lang="en-US" altLang="zh-CN" sz="2800">
                <a:solidFill>
                  <a:srgbClr val="FF0000"/>
                </a:solidFill>
                <a:latin typeface="隶书" panose="02010509060101010101" pitchFamily="49" charset="-122"/>
                <a:ea typeface="隶书" panose="02010509060101010101" pitchFamily="49" charset="-122"/>
              </a:rPr>
              <a:t>.</a:t>
            </a:r>
          </a:p>
        </p:txBody>
      </p:sp>
      <p:pic>
        <p:nvPicPr>
          <p:cNvPr id="6" name="Picture 2">
            <a:extLst>
              <a:ext uri="{FF2B5EF4-FFF2-40B4-BE49-F238E27FC236}">
                <a16:creationId xmlns:a16="http://schemas.microsoft.com/office/drawing/2014/main" xmlns="" id="{F800EB65-A07F-4AE1-B410-727426C5C7C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85764" y="4077072"/>
            <a:ext cx="8820472" cy="979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448728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a:extLst>
              <a:ext uri="{FF2B5EF4-FFF2-40B4-BE49-F238E27FC236}">
                <a16:creationId xmlns:a16="http://schemas.microsoft.com/office/drawing/2014/main" xmlns="" id="{B5436A13-E73A-4DA7-A127-0DD679C02D28}"/>
              </a:ext>
            </a:extLst>
          </p:cNvPr>
          <p:cNvSpPr txBox="1"/>
          <p:nvPr/>
        </p:nvSpPr>
        <p:spPr>
          <a:xfrm>
            <a:off x="191344" y="836712"/>
            <a:ext cx="11881320" cy="19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5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en-US" altLang="zh-CN"/>
              <a:t>2.</a:t>
            </a:r>
            <a:r>
              <a:rPr lang="zh-CN" altLang="en-US"/>
              <a:t>一个点在数轴上表示的数是</a:t>
            </a:r>
            <a:r>
              <a:rPr lang="en-US" altLang="zh-CN"/>
              <a:t>-2</a:t>
            </a:r>
            <a:r>
              <a:rPr lang="zh-CN" altLang="en-US"/>
              <a:t>，这个点先向左边移动</a:t>
            </a:r>
            <a:r>
              <a:rPr lang="en-US" altLang="zh-CN"/>
              <a:t>2</a:t>
            </a:r>
            <a:r>
              <a:rPr lang="zh-CN" altLang="en-US"/>
              <a:t>个单位，然后再向右边移动</a:t>
            </a:r>
            <a:r>
              <a:rPr lang="en-US" altLang="zh-CN"/>
              <a:t>6</a:t>
            </a:r>
            <a:r>
              <a:rPr lang="zh-CN" altLang="en-US"/>
              <a:t>个单位，这时它表示的数是如果按上面的移动规律，最后得到的点表示的数是</a:t>
            </a:r>
            <a:r>
              <a:rPr lang="en-US" altLang="zh-CN"/>
              <a:t>7</a:t>
            </a:r>
            <a:r>
              <a:rPr lang="zh-CN" altLang="en-US"/>
              <a:t>，则开始时它表示数是</a:t>
            </a:r>
            <a:r>
              <a:rPr lang="en-US" altLang="zh-CN"/>
              <a:t>_______.</a:t>
            </a:r>
            <a:endParaRPr lang="zh-CN" altLang="en-US"/>
          </a:p>
        </p:txBody>
      </p:sp>
      <p:pic>
        <p:nvPicPr>
          <p:cNvPr id="5" name="图片 4">
            <a:extLst>
              <a:ext uri="{FF2B5EF4-FFF2-40B4-BE49-F238E27FC236}">
                <a16:creationId xmlns:a16="http://schemas.microsoft.com/office/drawing/2014/main" xmlns="" id="{B5F51AC4-14A6-4069-A53C-2C1DE4B99DA1}"/>
              </a:ext>
            </a:extLst>
          </p:cNvPr>
          <p:cNvPicPr>
            <a:picLocks noChangeAspect="1"/>
          </p:cNvPicPr>
          <p:nvPr/>
        </p:nvPicPr>
        <p:blipFill>
          <a:blip r:embed="rId2"/>
          <a:stretch>
            <a:fillRect/>
          </a:stretch>
        </p:blipFill>
        <p:spPr>
          <a:xfrm>
            <a:off x="1657905" y="3418114"/>
            <a:ext cx="8876190" cy="790476"/>
          </a:xfrm>
          <a:prstGeom prst="rect">
            <a:avLst/>
          </a:prstGeom>
        </p:spPr>
      </p:pic>
      <p:sp>
        <p:nvSpPr>
          <p:cNvPr id="6" name="Rectangle 24">
            <a:extLst>
              <a:ext uri="{FF2B5EF4-FFF2-40B4-BE49-F238E27FC236}">
                <a16:creationId xmlns:a16="http://schemas.microsoft.com/office/drawing/2014/main" xmlns="" id="{B919BDC2-0ACC-422D-9D19-85236D54AC90}"/>
              </a:ext>
            </a:extLst>
          </p:cNvPr>
          <p:cNvSpPr>
            <a:spLocks noChangeArrowheads="1"/>
          </p:cNvSpPr>
          <p:nvPr/>
        </p:nvSpPr>
        <p:spPr bwMode="auto">
          <a:xfrm>
            <a:off x="6528048" y="2059163"/>
            <a:ext cx="44114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000" b="1">
                <a:solidFill>
                  <a:srgbClr val="FF0000"/>
                </a:solidFill>
                <a:latin typeface="隶书" panose="02010509060101010101" pitchFamily="49" charset="-122"/>
                <a:ea typeface="隶书" panose="02010509060101010101" pitchFamily="49" charset="-122"/>
              </a:rPr>
              <a:t>3</a:t>
            </a:r>
          </a:p>
        </p:txBody>
      </p:sp>
    </p:spTree>
    <p:extLst>
      <p:ext uri="{BB962C8B-B14F-4D97-AF65-F5344CB8AC3E}">
        <p14:creationId xmlns:p14="http://schemas.microsoft.com/office/powerpoint/2010/main" val="33511832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文本框 7">
            <a:extLst>
              <a:ext uri="{FF2B5EF4-FFF2-40B4-BE49-F238E27FC236}">
                <a16:creationId xmlns:a16="http://schemas.microsoft.com/office/drawing/2014/main" xmlns="" id="{DC15CE5E-FB74-45AA-8C4C-D90BA324E80B}"/>
              </a:ext>
            </a:extLst>
          </p:cNvPr>
          <p:cNvSpPr txBox="1"/>
          <p:nvPr/>
        </p:nvSpPr>
        <p:spPr>
          <a:xfrm>
            <a:off x="407368" y="1211234"/>
            <a:ext cx="113052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spcBef>
                <a:spcPct val="50000"/>
              </a:spcBef>
              <a:defRPr sz="32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en-US" altLang="zh-CN"/>
              <a:t>1.</a:t>
            </a:r>
            <a:r>
              <a:rPr lang="zh-CN" altLang="en-US"/>
              <a:t>下列各图是四位同学所画的数轴，其中正确的是（       ）</a:t>
            </a:r>
          </a:p>
        </p:txBody>
      </p:sp>
      <p:pic>
        <p:nvPicPr>
          <p:cNvPr id="9" name="图片 8">
            <a:extLst>
              <a:ext uri="{FF2B5EF4-FFF2-40B4-BE49-F238E27FC236}">
                <a16:creationId xmlns:a16="http://schemas.microsoft.com/office/drawing/2014/main" xmlns="" id="{08B2FB72-9561-4DDA-AAC1-46DB1377325D}"/>
              </a:ext>
            </a:extLst>
          </p:cNvPr>
          <p:cNvPicPr>
            <a:picLocks noChangeAspect="1"/>
          </p:cNvPicPr>
          <p:nvPr/>
        </p:nvPicPr>
        <p:blipFill>
          <a:blip r:embed="rId2"/>
          <a:stretch>
            <a:fillRect/>
          </a:stretch>
        </p:blipFill>
        <p:spPr>
          <a:xfrm>
            <a:off x="1343472" y="2044508"/>
            <a:ext cx="3868312" cy="1047063"/>
          </a:xfrm>
          <a:prstGeom prst="rect">
            <a:avLst/>
          </a:prstGeom>
        </p:spPr>
      </p:pic>
      <p:sp>
        <p:nvSpPr>
          <p:cNvPr id="13" name="文本框 12">
            <a:extLst>
              <a:ext uri="{FF2B5EF4-FFF2-40B4-BE49-F238E27FC236}">
                <a16:creationId xmlns:a16="http://schemas.microsoft.com/office/drawing/2014/main" xmlns="" id="{FD01E8F7-2E66-479E-A8F8-C77B9BBEC40A}"/>
              </a:ext>
            </a:extLst>
          </p:cNvPr>
          <p:cNvSpPr txBox="1"/>
          <p:nvPr/>
        </p:nvSpPr>
        <p:spPr>
          <a:xfrm>
            <a:off x="886744" y="1643162"/>
            <a:ext cx="11305256" cy="256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spcBef>
                <a:spcPct val="50000"/>
              </a:spcBef>
              <a:defRPr sz="32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pPr>
              <a:lnSpc>
                <a:spcPct val="250000"/>
              </a:lnSpc>
            </a:pPr>
            <a:r>
              <a:rPr lang="en-US" altLang="zh-CN"/>
              <a:t>A</a:t>
            </a:r>
            <a:r>
              <a:rPr lang="zh-CN" altLang="en-US"/>
              <a:t>．	                     </a:t>
            </a:r>
            <a:r>
              <a:rPr lang="en-US" altLang="zh-CN"/>
              <a:t>B</a:t>
            </a:r>
            <a:r>
              <a:rPr lang="zh-CN" altLang="en-US"/>
              <a:t>．</a:t>
            </a:r>
          </a:p>
          <a:p>
            <a:pPr>
              <a:lnSpc>
                <a:spcPct val="250000"/>
              </a:lnSpc>
            </a:pPr>
            <a:r>
              <a:rPr lang="en-US" altLang="zh-CN"/>
              <a:t>C</a:t>
            </a:r>
            <a:r>
              <a:rPr lang="zh-CN" altLang="en-US"/>
              <a:t>．	                     </a:t>
            </a:r>
            <a:r>
              <a:rPr lang="en-US" altLang="zh-CN"/>
              <a:t>D</a:t>
            </a:r>
            <a:r>
              <a:rPr lang="zh-CN" altLang="en-US"/>
              <a:t>．</a:t>
            </a:r>
          </a:p>
        </p:txBody>
      </p:sp>
      <p:pic>
        <p:nvPicPr>
          <p:cNvPr id="10" name="图片 9">
            <a:extLst>
              <a:ext uri="{FF2B5EF4-FFF2-40B4-BE49-F238E27FC236}">
                <a16:creationId xmlns:a16="http://schemas.microsoft.com/office/drawing/2014/main" xmlns="" id="{561A0EFE-4029-437A-90BE-BACCFADE2C3B}"/>
              </a:ext>
            </a:extLst>
          </p:cNvPr>
          <p:cNvPicPr>
            <a:picLocks noChangeAspect="1"/>
          </p:cNvPicPr>
          <p:nvPr/>
        </p:nvPicPr>
        <p:blipFill>
          <a:blip r:embed="rId3"/>
          <a:stretch>
            <a:fillRect/>
          </a:stretch>
        </p:blipFill>
        <p:spPr>
          <a:xfrm>
            <a:off x="6672064" y="2127935"/>
            <a:ext cx="3579219" cy="963636"/>
          </a:xfrm>
          <a:prstGeom prst="rect">
            <a:avLst/>
          </a:prstGeom>
        </p:spPr>
      </p:pic>
      <p:pic>
        <p:nvPicPr>
          <p:cNvPr id="11" name="图片 10">
            <a:extLst>
              <a:ext uri="{FF2B5EF4-FFF2-40B4-BE49-F238E27FC236}">
                <a16:creationId xmlns:a16="http://schemas.microsoft.com/office/drawing/2014/main" xmlns="" id="{3C57B745-65D9-49A2-A332-E28017EA53B1}"/>
              </a:ext>
            </a:extLst>
          </p:cNvPr>
          <p:cNvPicPr>
            <a:picLocks noChangeAspect="1"/>
          </p:cNvPicPr>
          <p:nvPr/>
        </p:nvPicPr>
        <p:blipFill>
          <a:blip r:embed="rId4"/>
          <a:stretch>
            <a:fillRect/>
          </a:stretch>
        </p:blipFill>
        <p:spPr>
          <a:xfrm>
            <a:off x="1446719" y="3490265"/>
            <a:ext cx="3661817" cy="963636"/>
          </a:xfrm>
          <a:prstGeom prst="rect">
            <a:avLst/>
          </a:prstGeom>
        </p:spPr>
      </p:pic>
      <p:pic>
        <p:nvPicPr>
          <p:cNvPr id="12" name="图片 11">
            <a:extLst>
              <a:ext uri="{FF2B5EF4-FFF2-40B4-BE49-F238E27FC236}">
                <a16:creationId xmlns:a16="http://schemas.microsoft.com/office/drawing/2014/main" xmlns="" id="{9796A59E-E473-4B5A-952B-E354276A9DD6}"/>
              </a:ext>
            </a:extLst>
          </p:cNvPr>
          <p:cNvPicPr>
            <a:picLocks noChangeAspect="1"/>
          </p:cNvPicPr>
          <p:nvPr/>
        </p:nvPicPr>
        <p:blipFill>
          <a:blip r:embed="rId5"/>
          <a:stretch>
            <a:fillRect/>
          </a:stretch>
        </p:blipFill>
        <p:spPr>
          <a:xfrm>
            <a:off x="6616997" y="3504031"/>
            <a:ext cx="3689351" cy="936104"/>
          </a:xfrm>
          <a:prstGeom prst="rect">
            <a:avLst/>
          </a:prstGeom>
        </p:spPr>
      </p:pic>
      <p:sp>
        <p:nvSpPr>
          <p:cNvPr id="16" name="Rectangle 24">
            <a:extLst>
              <a:ext uri="{FF2B5EF4-FFF2-40B4-BE49-F238E27FC236}">
                <a16:creationId xmlns:a16="http://schemas.microsoft.com/office/drawing/2014/main" xmlns="" id="{77FF853B-ED06-4A8E-8954-E97151316DC8}"/>
              </a:ext>
            </a:extLst>
          </p:cNvPr>
          <p:cNvSpPr>
            <a:spLocks noChangeArrowheads="1"/>
          </p:cNvSpPr>
          <p:nvPr/>
        </p:nvSpPr>
        <p:spPr bwMode="auto">
          <a:xfrm>
            <a:off x="9955722" y="1093432"/>
            <a:ext cx="4427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000" b="1">
                <a:solidFill>
                  <a:srgbClr val="FF0000"/>
                </a:solidFill>
                <a:latin typeface="隶书" panose="02010509060101010101" pitchFamily="49" charset="-122"/>
                <a:ea typeface="隶书" panose="02010509060101010101" pitchFamily="49" charset="-122"/>
              </a:rPr>
              <a:t>D</a:t>
            </a:r>
          </a:p>
        </p:txBody>
      </p:sp>
    </p:spTree>
    <p:extLst>
      <p:ext uri="{BB962C8B-B14F-4D97-AF65-F5344CB8AC3E}">
        <p14:creationId xmlns:p14="http://schemas.microsoft.com/office/powerpoint/2010/main" val="56595523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xmlns="" id="{DFE79B9F-A215-4D12-9CA3-DB2FF4D9DC25}"/>
              </a:ext>
            </a:extLst>
          </p:cNvPr>
          <p:cNvSpPr txBox="1">
            <a:spLocks noChangeArrowheads="1"/>
          </p:cNvSpPr>
          <p:nvPr/>
        </p:nvSpPr>
        <p:spPr bwMode="auto">
          <a:xfrm>
            <a:off x="4454674" y="805468"/>
            <a:ext cx="47783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5400" b="1">
                <a:solidFill>
                  <a:srgbClr val="FF0000"/>
                </a:solidFill>
                <a:latin typeface="隶书" panose="02010509060101010101" pitchFamily="49" charset="-122"/>
                <a:ea typeface="隶书" panose="02010509060101010101" pitchFamily="49" charset="-122"/>
              </a:rPr>
              <a:t>C</a:t>
            </a:r>
          </a:p>
        </p:txBody>
      </p:sp>
      <p:sp>
        <p:nvSpPr>
          <p:cNvPr id="3" name="文本框 99">
            <a:extLst>
              <a:ext uri="{FF2B5EF4-FFF2-40B4-BE49-F238E27FC236}">
                <a16:creationId xmlns:a16="http://schemas.microsoft.com/office/drawing/2014/main" xmlns="" id="{F8F5CAE7-C6F6-4155-8FEF-331D01627CFE}"/>
              </a:ext>
            </a:extLst>
          </p:cNvPr>
          <p:cNvSpPr txBox="1">
            <a:spLocks noChangeArrowheads="1"/>
          </p:cNvSpPr>
          <p:nvPr/>
        </p:nvSpPr>
        <p:spPr bwMode="auto">
          <a:xfrm>
            <a:off x="263352" y="919768"/>
            <a:ext cx="12169352" cy="3242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2800">
                <a:latin typeface="隶书" panose="02010509060101010101" pitchFamily="49" charset="-122"/>
                <a:ea typeface="隶书" panose="02010509060101010101" pitchFamily="49" charset="-122"/>
              </a:rPr>
              <a:t>2.</a:t>
            </a:r>
            <a:r>
              <a:rPr lang="zh-CN" altLang="en-US" sz="2800">
                <a:latin typeface="隶书" panose="02010509060101010101" pitchFamily="49" charset="-122"/>
                <a:ea typeface="隶书" panose="02010509060101010101" pitchFamily="49" charset="-122"/>
              </a:rPr>
              <a:t>下列说法中正确的是（     ）</a:t>
            </a:r>
          </a:p>
          <a:p>
            <a:pPr>
              <a:lnSpc>
                <a:spcPct val="150000"/>
              </a:lnSpc>
            </a:pPr>
            <a:r>
              <a:rPr lang="en-US" altLang="zh-CN" sz="2800">
                <a:latin typeface="隶书" panose="02010509060101010101" pitchFamily="49" charset="-122"/>
                <a:ea typeface="隶书" panose="02010509060101010101" pitchFamily="49" charset="-122"/>
              </a:rPr>
              <a:t>A. </a:t>
            </a:r>
            <a:r>
              <a:rPr lang="zh-CN" altLang="en-US" sz="2800">
                <a:latin typeface="隶书" panose="02010509060101010101" pitchFamily="49" charset="-122"/>
                <a:ea typeface="隶书" panose="02010509060101010101" pitchFamily="49" charset="-122"/>
              </a:rPr>
              <a:t>在数轴上的点表示的数不是正数就是负数</a:t>
            </a:r>
          </a:p>
          <a:p>
            <a:pPr>
              <a:lnSpc>
                <a:spcPct val="150000"/>
              </a:lnSpc>
            </a:pPr>
            <a:r>
              <a:rPr lang="en-US" altLang="zh-CN" sz="2800">
                <a:latin typeface="隶书" panose="02010509060101010101" pitchFamily="49" charset="-122"/>
                <a:ea typeface="隶书" panose="02010509060101010101" pitchFamily="49" charset="-122"/>
              </a:rPr>
              <a:t>B.</a:t>
            </a:r>
            <a:r>
              <a:rPr lang="zh-CN" altLang="en-US" sz="2800">
                <a:latin typeface="隶书" panose="02010509060101010101" pitchFamily="49" charset="-122"/>
                <a:ea typeface="隶书" panose="02010509060101010101" pitchFamily="49" charset="-122"/>
              </a:rPr>
              <a:t>数轴的长度是有限的</a:t>
            </a:r>
          </a:p>
          <a:p>
            <a:pPr>
              <a:lnSpc>
                <a:spcPct val="150000"/>
              </a:lnSpc>
            </a:pPr>
            <a:r>
              <a:rPr lang="en-US" altLang="zh-CN" sz="2800">
                <a:latin typeface="隶书" panose="02010509060101010101" pitchFamily="49" charset="-122"/>
                <a:ea typeface="隶书" panose="02010509060101010101" pitchFamily="49" charset="-122"/>
              </a:rPr>
              <a:t>C. </a:t>
            </a:r>
            <a:r>
              <a:rPr lang="zh-CN" altLang="en-US" sz="2800">
                <a:latin typeface="隶书" panose="02010509060101010101" pitchFamily="49" charset="-122"/>
                <a:ea typeface="隶书" panose="02010509060101010101" pitchFamily="49" charset="-122"/>
              </a:rPr>
              <a:t>一个有理数总可以在数轴上找到一个表示它的点</a:t>
            </a:r>
          </a:p>
          <a:p>
            <a:pPr>
              <a:lnSpc>
                <a:spcPct val="150000"/>
              </a:lnSpc>
            </a:pPr>
            <a:r>
              <a:rPr lang="en-US" altLang="zh-CN" sz="2800">
                <a:latin typeface="隶书" panose="02010509060101010101" pitchFamily="49" charset="-122"/>
                <a:ea typeface="隶书" panose="02010509060101010101" pitchFamily="49" charset="-122"/>
              </a:rPr>
              <a:t>D. </a:t>
            </a:r>
            <a:r>
              <a:rPr lang="zh-CN" altLang="en-US" sz="2800">
                <a:latin typeface="隶书" panose="02010509060101010101" pitchFamily="49" charset="-122"/>
                <a:ea typeface="隶书" panose="02010509060101010101" pitchFamily="49" charset="-122"/>
              </a:rPr>
              <a:t>所有整数都可以用数轴上的点表示，但分数就不一定能找到表示它的点</a:t>
            </a:r>
          </a:p>
        </p:txBody>
      </p:sp>
    </p:spTree>
    <p:extLst>
      <p:ext uri="{BB962C8B-B14F-4D97-AF65-F5344CB8AC3E}">
        <p14:creationId xmlns:p14="http://schemas.microsoft.com/office/powerpoint/2010/main" val="318986477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a:extLst>
              <a:ext uri="{FF2B5EF4-FFF2-40B4-BE49-F238E27FC236}">
                <a16:creationId xmlns:a16="http://schemas.microsoft.com/office/drawing/2014/main" xmlns="" id="{72A6A952-E527-486E-8D0A-AE0E72683811}"/>
              </a:ext>
            </a:extLst>
          </p:cNvPr>
          <p:cNvSpPr txBox="1"/>
          <p:nvPr/>
        </p:nvSpPr>
        <p:spPr>
          <a:xfrm>
            <a:off x="407368" y="836712"/>
            <a:ext cx="11377264" cy="2576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50000"/>
              </a:lnSpc>
              <a:defRPr sz="28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en-US" altLang="zh-CN"/>
              <a:t>3</a:t>
            </a:r>
            <a:r>
              <a:rPr lang="zh-CN" altLang="en-US"/>
              <a:t>．如图，将一刻度尺放在数轴上（数轴的单位长度是</a:t>
            </a:r>
            <a:r>
              <a:rPr lang="en-US" altLang="zh-CN"/>
              <a:t>1cm</a:t>
            </a:r>
            <a:r>
              <a:rPr lang="zh-CN" altLang="en-US"/>
              <a:t>），刻度尺上“</a:t>
            </a:r>
            <a:r>
              <a:rPr lang="en-US" altLang="zh-CN"/>
              <a:t>0cm”</a:t>
            </a:r>
            <a:r>
              <a:rPr lang="zh-CN" altLang="en-US"/>
              <a:t>和“</a:t>
            </a:r>
            <a:r>
              <a:rPr lang="en-US" altLang="zh-CN"/>
              <a:t>3cm”</a:t>
            </a:r>
            <a:r>
              <a:rPr lang="zh-CN" altLang="en-US"/>
              <a:t>分别对应数轴上的</a:t>
            </a:r>
            <a:r>
              <a:rPr lang="en-US" altLang="zh-CN"/>
              <a:t>3</a:t>
            </a:r>
            <a:r>
              <a:rPr lang="zh-CN" altLang="en-US"/>
              <a:t>和</a:t>
            </a:r>
            <a:r>
              <a:rPr lang="en-US" altLang="zh-CN"/>
              <a:t>0</a:t>
            </a:r>
            <a:r>
              <a:rPr lang="zh-CN" altLang="en-US"/>
              <a:t>，那么刻度尺上“</a:t>
            </a:r>
            <a:r>
              <a:rPr lang="en-US" altLang="zh-CN"/>
              <a:t>4.3cm”</a:t>
            </a:r>
            <a:r>
              <a:rPr lang="zh-CN" altLang="en-US"/>
              <a:t>对应数轴上的数为（       ）</a:t>
            </a:r>
          </a:p>
          <a:p>
            <a:r>
              <a:rPr lang="en-US" altLang="zh-CN"/>
              <a:t>A</a:t>
            </a:r>
            <a:r>
              <a:rPr lang="zh-CN" altLang="en-US"/>
              <a:t>．－</a:t>
            </a:r>
            <a:r>
              <a:rPr lang="en-US" altLang="zh-CN"/>
              <a:t>1.7	B</a:t>
            </a:r>
            <a:r>
              <a:rPr lang="zh-CN" altLang="en-US"/>
              <a:t>．－</a:t>
            </a:r>
            <a:r>
              <a:rPr lang="en-US" altLang="zh-CN"/>
              <a:t>1.3	C</a:t>
            </a:r>
            <a:r>
              <a:rPr lang="zh-CN" altLang="en-US"/>
              <a:t>．－</a:t>
            </a:r>
            <a:r>
              <a:rPr lang="en-US" altLang="zh-CN"/>
              <a:t>0.7	D</a:t>
            </a:r>
            <a:r>
              <a:rPr lang="zh-CN" altLang="en-US"/>
              <a:t>．－</a:t>
            </a:r>
            <a:r>
              <a:rPr lang="en-US" altLang="zh-CN"/>
              <a:t>0.3</a:t>
            </a:r>
            <a:endParaRPr lang="zh-CN" altLang="en-US"/>
          </a:p>
        </p:txBody>
      </p:sp>
      <p:pic>
        <p:nvPicPr>
          <p:cNvPr id="13" name="图片 12">
            <a:extLst>
              <a:ext uri="{FF2B5EF4-FFF2-40B4-BE49-F238E27FC236}">
                <a16:creationId xmlns:a16="http://schemas.microsoft.com/office/drawing/2014/main" xmlns="" id="{A4BA8CD7-7511-41BF-BD3C-AB22E4BB6CE8}"/>
              </a:ext>
            </a:extLst>
          </p:cNvPr>
          <p:cNvPicPr>
            <a:picLocks noChangeAspect="1"/>
          </p:cNvPicPr>
          <p:nvPr/>
        </p:nvPicPr>
        <p:blipFill>
          <a:blip r:embed="rId2"/>
          <a:stretch>
            <a:fillRect/>
          </a:stretch>
        </p:blipFill>
        <p:spPr>
          <a:xfrm>
            <a:off x="422176" y="4005064"/>
            <a:ext cx="8106417" cy="1628949"/>
          </a:xfrm>
          <a:prstGeom prst="rect">
            <a:avLst/>
          </a:prstGeom>
        </p:spPr>
      </p:pic>
      <p:sp>
        <p:nvSpPr>
          <p:cNvPr id="14" name="文本框 13">
            <a:extLst>
              <a:ext uri="{FF2B5EF4-FFF2-40B4-BE49-F238E27FC236}">
                <a16:creationId xmlns:a16="http://schemas.microsoft.com/office/drawing/2014/main" xmlns="" id="{C1754995-08C4-463D-B05E-0CBB23CD03C9}"/>
              </a:ext>
            </a:extLst>
          </p:cNvPr>
          <p:cNvSpPr txBox="1">
            <a:spLocks noChangeArrowheads="1"/>
          </p:cNvSpPr>
          <p:nvPr/>
        </p:nvSpPr>
        <p:spPr bwMode="auto">
          <a:xfrm>
            <a:off x="3359696" y="1977631"/>
            <a:ext cx="47783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5400" b="1">
                <a:solidFill>
                  <a:srgbClr val="FF0000"/>
                </a:solidFill>
                <a:latin typeface="隶书" panose="02010509060101010101" pitchFamily="49" charset="-122"/>
                <a:ea typeface="隶书" panose="02010509060101010101" pitchFamily="49" charset="-122"/>
              </a:rPr>
              <a:t>B</a:t>
            </a:r>
          </a:p>
        </p:txBody>
      </p:sp>
    </p:spTree>
    <p:extLst>
      <p:ext uri="{BB962C8B-B14F-4D97-AF65-F5344CB8AC3E}">
        <p14:creationId xmlns:p14="http://schemas.microsoft.com/office/powerpoint/2010/main" val="15086233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a:extLst>
              <a:ext uri="{FF2B5EF4-FFF2-40B4-BE49-F238E27FC236}">
                <a16:creationId xmlns:a16="http://schemas.microsoft.com/office/drawing/2014/main" xmlns="" id="{2B5EC186-751B-4340-BA13-C59EF29EE725}"/>
              </a:ext>
            </a:extLst>
          </p:cNvPr>
          <p:cNvSpPr txBox="1"/>
          <p:nvPr/>
        </p:nvSpPr>
        <p:spPr>
          <a:xfrm>
            <a:off x="263352" y="908720"/>
            <a:ext cx="1192864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spcBef>
                <a:spcPct val="50000"/>
              </a:spcBef>
              <a:defRPr sz="32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en-US" altLang="zh-CN"/>
              <a:t>4</a:t>
            </a:r>
            <a:r>
              <a:rPr lang="zh-CN" altLang="en-US"/>
              <a:t>．已知点</a:t>
            </a:r>
            <a:r>
              <a:rPr lang="en-US" altLang="zh-CN"/>
              <a:t>A</a:t>
            </a:r>
            <a:r>
              <a:rPr lang="zh-CN" altLang="en-US"/>
              <a:t>在数轴上所对应的数为</a:t>
            </a:r>
            <a:r>
              <a:rPr lang="en-US" altLang="zh-CN"/>
              <a:t>2</a:t>
            </a:r>
            <a:r>
              <a:rPr lang="zh-CN" altLang="en-US"/>
              <a:t>，点</a:t>
            </a:r>
            <a:r>
              <a:rPr lang="en-US" altLang="zh-CN"/>
              <a:t>A</a:t>
            </a:r>
            <a:r>
              <a:rPr lang="zh-CN" altLang="en-US"/>
              <a:t>、</a:t>
            </a:r>
            <a:r>
              <a:rPr lang="en-US" altLang="zh-CN"/>
              <a:t>B</a:t>
            </a:r>
            <a:r>
              <a:rPr lang="zh-CN" altLang="en-US"/>
              <a:t>之间的距离为</a:t>
            </a:r>
            <a:r>
              <a:rPr lang="en-US" altLang="zh-CN"/>
              <a:t>5</a:t>
            </a:r>
            <a:r>
              <a:rPr lang="zh-CN" altLang="en-US"/>
              <a:t>，则点</a:t>
            </a:r>
            <a:r>
              <a:rPr lang="en-US" altLang="zh-CN"/>
              <a:t>B</a:t>
            </a:r>
            <a:r>
              <a:rPr lang="zh-CN" altLang="en-US"/>
              <a:t>在数轴上所对应的数是（  ）</a:t>
            </a:r>
          </a:p>
          <a:p>
            <a:r>
              <a:rPr lang="en-US" altLang="zh-CN"/>
              <a:t>A</a:t>
            </a:r>
            <a:r>
              <a:rPr lang="zh-CN" altLang="en-US"/>
              <a:t>．</a:t>
            </a:r>
            <a:r>
              <a:rPr lang="en-US" altLang="zh-CN"/>
              <a:t>7	B</a:t>
            </a:r>
            <a:r>
              <a:rPr lang="zh-CN" altLang="en-US"/>
              <a:t>．</a:t>
            </a:r>
            <a:r>
              <a:rPr lang="en-US" altLang="zh-CN"/>
              <a:t>﹣3	C</a:t>
            </a:r>
            <a:r>
              <a:rPr lang="zh-CN" altLang="en-US"/>
              <a:t>．</a:t>
            </a:r>
            <a:r>
              <a:rPr lang="en-US" altLang="zh-CN"/>
              <a:t>±5	D</a:t>
            </a:r>
            <a:r>
              <a:rPr lang="zh-CN" altLang="en-US"/>
              <a:t>．</a:t>
            </a:r>
            <a:r>
              <a:rPr lang="en-US" altLang="zh-CN"/>
              <a:t>﹣3</a:t>
            </a:r>
            <a:r>
              <a:rPr lang="zh-CN" altLang="en-US"/>
              <a:t>或</a:t>
            </a:r>
            <a:r>
              <a:rPr lang="en-US" altLang="zh-CN"/>
              <a:t>7</a:t>
            </a:r>
          </a:p>
        </p:txBody>
      </p:sp>
      <p:sp>
        <p:nvSpPr>
          <p:cNvPr id="8" name="文本框 7">
            <a:extLst>
              <a:ext uri="{FF2B5EF4-FFF2-40B4-BE49-F238E27FC236}">
                <a16:creationId xmlns:a16="http://schemas.microsoft.com/office/drawing/2014/main" xmlns="" id="{3559B3AA-1505-4D27-BE25-B257B39D09DC}"/>
              </a:ext>
            </a:extLst>
          </p:cNvPr>
          <p:cNvSpPr txBox="1">
            <a:spLocks noChangeArrowheads="1"/>
          </p:cNvSpPr>
          <p:nvPr/>
        </p:nvSpPr>
        <p:spPr bwMode="auto">
          <a:xfrm>
            <a:off x="5409828" y="1292002"/>
            <a:ext cx="4778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800" b="1">
                <a:solidFill>
                  <a:srgbClr val="FF0000"/>
                </a:solidFill>
                <a:latin typeface="隶书" panose="02010509060101010101" pitchFamily="49" charset="-122"/>
                <a:ea typeface="隶书" panose="02010509060101010101" pitchFamily="49" charset="-122"/>
              </a:rPr>
              <a:t>D</a:t>
            </a:r>
          </a:p>
        </p:txBody>
      </p:sp>
      <p:sp>
        <p:nvSpPr>
          <p:cNvPr id="10" name="文本框 9">
            <a:extLst>
              <a:ext uri="{FF2B5EF4-FFF2-40B4-BE49-F238E27FC236}">
                <a16:creationId xmlns:a16="http://schemas.microsoft.com/office/drawing/2014/main" xmlns="" id="{0C0AC796-2C04-4E50-A61C-EF7106A85304}"/>
              </a:ext>
            </a:extLst>
          </p:cNvPr>
          <p:cNvSpPr txBox="1"/>
          <p:nvPr/>
        </p:nvSpPr>
        <p:spPr>
          <a:xfrm>
            <a:off x="263352" y="3107884"/>
            <a:ext cx="11789096" cy="145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spcBef>
                <a:spcPct val="50000"/>
              </a:spcBef>
              <a:defRPr sz="32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pPr>
              <a:lnSpc>
                <a:spcPct val="150000"/>
              </a:lnSpc>
            </a:pPr>
            <a:r>
              <a:rPr lang="en-US" altLang="zh-CN"/>
              <a:t>5</a:t>
            </a:r>
            <a:r>
              <a:rPr lang="zh-CN" altLang="en-US"/>
              <a:t>．某同学在做数学作业时，不小心将墨水洒在所画的数轴上，如图，被墨水污染部分的整数点有</a:t>
            </a:r>
            <a:r>
              <a:rPr lang="en-US" altLang="zh-CN"/>
              <a:t>___</a:t>
            </a:r>
            <a:r>
              <a:rPr lang="zh-CN" altLang="en-US"/>
              <a:t>个．</a:t>
            </a:r>
          </a:p>
        </p:txBody>
      </p:sp>
      <p:pic>
        <p:nvPicPr>
          <p:cNvPr id="11" name="图片 10">
            <a:extLst>
              <a:ext uri="{FF2B5EF4-FFF2-40B4-BE49-F238E27FC236}">
                <a16:creationId xmlns:a16="http://schemas.microsoft.com/office/drawing/2014/main" xmlns="" id="{2251D9CF-2877-4B03-A2C9-6360E6EC76B5}"/>
              </a:ext>
            </a:extLst>
          </p:cNvPr>
          <p:cNvPicPr>
            <a:picLocks noChangeAspect="1"/>
          </p:cNvPicPr>
          <p:nvPr/>
        </p:nvPicPr>
        <p:blipFill>
          <a:blip r:embed="rId2"/>
          <a:stretch>
            <a:fillRect/>
          </a:stretch>
        </p:blipFill>
        <p:spPr>
          <a:xfrm>
            <a:off x="436679" y="4944616"/>
            <a:ext cx="4946509" cy="1224136"/>
          </a:xfrm>
          <a:prstGeom prst="rect">
            <a:avLst/>
          </a:prstGeom>
        </p:spPr>
      </p:pic>
      <p:sp>
        <p:nvSpPr>
          <p:cNvPr id="12" name="文本框 11">
            <a:extLst>
              <a:ext uri="{FF2B5EF4-FFF2-40B4-BE49-F238E27FC236}">
                <a16:creationId xmlns:a16="http://schemas.microsoft.com/office/drawing/2014/main" xmlns="" id="{062E8EB9-635C-48F7-A829-F47543015913}"/>
              </a:ext>
            </a:extLst>
          </p:cNvPr>
          <p:cNvSpPr txBox="1">
            <a:spLocks noChangeArrowheads="1"/>
          </p:cNvSpPr>
          <p:nvPr/>
        </p:nvSpPr>
        <p:spPr bwMode="auto">
          <a:xfrm>
            <a:off x="5949380" y="3792687"/>
            <a:ext cx="96626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400" b="1">
                <a:solidFill>
                  <a:srgbClr val="FF0000"/>
                </a:solidFill>
                <a:latin typeface="隶书" panose="02010509060101010101" pitchFamily="49" charset="-122"/>
                <a:ea typeface="隶书" panose="02010509060101010101" pitchFamily="49" charset="-122"/>
              </a:rPr>
              <a:t>12</a:t>
            </a:r>
          </a:p>
        </p:txBody>
      </p:sp>
    </p:spTree>
    <p:extLst>
      <p:ext uri="{BB962C8B-B14F-4D97-AF65-F5344CB8AC3E}">
        <p14:creationId xmlns:p14="http://schemas.microsoft.com/office/powerpoint/2010/main" val="40046228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 name="Text Box 15">
            <a:extLst>
              <a:ext uri="{FF2B5EF4-FFF2-40B4-BE49-F238E27FC236}">
                <a16:creationId xmlns:a16="http://schemas.microsoft.com/office/drawing/2014/main" xmlns="" id="{8295FE37-AF3F-4467-BC37-2D52D732BB08}"/>
              </a:ext>
            </a:extLst>
          </p:cNvPr>
          <p:cNvSpPr txBox="1">
            <a:spLocks noChangeArrowheads="1"/>
          </p:cNvSpPr>
          <p:nvPr/>
        </p:nvSpPr>
        <p:spPr bwMode="auto">
          <a:xfrm>
            <a:off x="274396" y="1073259"/>
            <a:ext cx="1164320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en-US" altLang="zh-CN" sz="3200">
                <a:latin typeface="隶书" panose="02010509060101010101" pitchFamily="49" charset="-122"/>
                <a:ea typeface="隶书" panose="02010509060101010101" pitchFamily="49" charset="-122"/>
              </a:rPr>
              <a:t>6</a:t>
            </a:r>
            <a:r>
              <a:rPr lang="zh-CN" altLang="en-US" sz="3200">
                <a:latin typeface="隶书" panose="02010509060101010101" pitchFamily="49" charset="-122"/>
                <a:ea typeface="隶书" panose="02010509060101010101" pitchFamily="49" charset="-122"/>
              </a:rPr>
              <a:t>．如图，半径为</a:t>
            </a:r>
            <a:r>
              <a:rPr lang="en-US" altLang="zh-CN" sz="3200">
                <a:latin typeface="隶书" panose="02010509060101010101" pitchFamily="49" charset="-122"/>
                <a:ea typeface="隶书" panose="02010509060101010101" pitchFamily="49" charset="-122"/>
              </a:rPr>
              <a:t>1</a:t>
            </a:r>
            <a:r>
              <a:rPr lang="zh-CN" altLang="en-US" sz="3200">
                <a:latin typeface="隶书" panose="02010509060101010101" pitchFamily="49" charset="-122"/>
                <a:ea typeface="隶书" panose="02010509060101010101" pitchFamily="49" charset="-122"/>
              </a:rPr>
              <a:t>的圆从表示</a:t>
            </a:r>
            <a:r>
              <a:rPr lang="en-US" altLang="zh-CN" sz="3200">
                <a:latin typeface="隶书" panose="02010509060101010101" pitchFamily="49" charset="-122"/>
                <a:ea typeface="隶书" panose="02010509060101010101" pitchFamily="49" charset="-122"/>
              </a:rPr>
              <a:t>2</a:t>
            </a:r>
            <a:r>
              <a:rPr lang="zh-CN" altLang="en-US" sz="3200">
                <a:latin typeface="隶书" panose="02010509060101010101" pitchFamily="49" charset="-122"/>
                <a:ea typeface="隶书" panose="02010509060101010101" pitchFamily="49" charset="-122"/>
              </a:rPr>
              <a:t>的点</a:t>
            </a:r>
            <a:r>
              <a:rPr lang="en-US" altLang="zh-CN" sz="3200">
                <a:latin typeface="隶书" panose="02010509060101010101" pitchFamily="49" charset="-122"/>
                <a:ea typeface="隶书" panose="02010509060101010101" pitchFamily="49" charset="-122"/>
              </a:rPr>
              <a:t>A</a:t>
            </a:r>
            <a:r>
              <a:rPr lang="zh-CN" altLang="en-US" sz="3200">
                <a:latin typeface="隶书" panose="02010509060101010101" pitchFamily="49" charset="-122"/>
                <a:ea typeface="隶书" panose="02010509060101010101" pitchFamily="49" charset="-122"/>
              </a:rPr>
              <a:t>开始沿着数轴向左滚动一周，滚动一周后到达点</a:t>
            </a:r>
            <a:r>
              <a:rPr lang="en-US" altLang="zh-CN" sz="3200">
                <a:latin typeface="隶书" panose="02010509060101010101" pitchFamily="49" charset="-122"/>
                <a:ea typeface="隶书" panose="02010509060101010101" pitchFamily="49" charset="-122"/>
              </a:rPr>
              <a:t>B</a:t>
            </a:r>
            <a:r>
              <a:rPr lang="zh-CN" altLang="en-US" sz="3200">
                <a:latin typeface="隶书" panose="02010509060101010101" pitchFamily="49" charset="-122"/>
                <a:ea typeface="隶书" panose="02010509060101010101" pitchFamily="49" charset="-122"/>
              </a:rPr>
              <a:t>，则点</a:t>
            </a:r>
            <a:r>
              <a:rPr lang="en-US" altLang="zh-CN" sz="3200">
                <a:latin typeface="隶书" panose="02010509060101010101" pitchFamily="49" charset="-122"/>
                <a:ea typeface="隶书" panose="02010509060101010101" pitchFamily="49" charset="-122"/>
              </a:rPr>
              <a:t>B</a:t>
            </a:r>
            <a:r>
              <a:rPr lang="zh-CN" altLang="en-US" sz="3200">
                <a:latin typeface="隶书" panose="02010509060101010101" pitchFamily="49" charset="-122"/>
                <a:ea typeface="隶书" panose="02010509060101010101" pitchFamily="49" charset="-122"/>
              </a:rPr>
              <a:t>表示的数是（     ）</a:t>
            </a:r>
            <a:endParaRPr lang="en-US" altLang="zh-CN" sz="3200">
              <a:latin typeface="隶书" panose="02010509060101010101" pitchFamily="49" charset="-122"/>
              <a:ea typeface="隶书" panose="02010509060101010101" pitchFamily="49" charset="-122"/>
            </a:endParaRPr>
          </a:p>
          <a:p>
            <a:pPr>
              <a:spcBef>
                <a:spcPct val="50000"/>
              </a:spcBef>
            </a:pPr>
            <a:r>
              <a:rPr lang="en-US" altLang="zh-CN" sz="3200">
                <a:latin typeface="隶书" panose="02010509060101010101" pitchFamily="49" charset="-122"/>
                <a:ea typeface="隶书" panose="02010509060101010101" pitchFamily="49" charset="-122"/>
              </a:rPr>
              <a:t>A</a:t>
            </a:r>
            <a:r>
              <a:rPr lang="zh-CN" altLang="en-US" sz="3200">
                <a:latin typeface="隶书" panose="02010509060101010101" pitchFamily="49" charset="-122"/>
                <a:ea typeface="隶书" panose="02010509060101010101" pitchFamily="49" charset="-122"/>
              </a:rPr>
              <a:t>．－</a:t>
            </a:r>
            <a:r>
              <a:rPr lang="en-US" altLang="zh-CN" sz="3200">
                <a:latin typeface="隶书" panose="02010509060101010101" pitchFamily="49" charset="-122"/>
                <a:ea typeface="隶书" panose="02010509060101010101" pitchFamily="49" charset="-122"/>
              </a:rPr>
              <a:t>2π	B</a:t>
            </a:r>
            <a:r>
              <a:rPr lang="zh-CN" altLang="en-US" sz="3200">
                <a:latin typeface="隶书" panose="02010509060101010101" pitchFamily="49" charset="-122"/>
                <a:ea typeface="隶书" panose="02010509060101010101" pitchFamily="49" charset="-122"/>
              </a:rPr>
              <a:t>．</a:t>
            </a:r>
            <a:r>
              <a:rPr lang="en-US" altLang="zh-CN" sz="3200">
                <a:latin typeface="隶书" panose="02010509060101010101" pitchFamily="49" charset="-122"/>
                <a:ea typeface="隶书" panose="02010509060101010101" pitchFamily="49" charset="-122"/>
              </a:rPr>
              <a:t>2</a:t>
            </a:r>
            <a:r>
              <a:rPr lang="zh-CN" altLang="en-US" sz="3200">
                <a:latin typeface="隶书" panose="02010509060101010101" pitchFamily="49" charset="-122"/>
                <a:ea typeface="隶书" panose="02010509060101010101" pitchFamily="49" charset="-122"/>
              </a:rPr>
              <a:t>－</a:t>
            </a:r>
            <a:r>
              <a:rPr lang="en-US" altLang="zh-CN" sz="3200">
                <a:latin typeface="隶书" panose="02010509060101010101" pitchFamily="49" charset="-122"/>
                <a:ea typeface="隶书" panose="02010509060101010101" pitchFamily="49" charset="-122"/>
              </a:rPr>
              <a:t>2π	C</a:t>
            </a:r>
            <a:r>
              <a:rPr lang="zh-CN" altLang="en-US" sz="3200">
                <a:latin typeface="隶书" panose="02010509060101010101" pitchFamily="49" charset="-122"/>
                <a:ea typeface="隶书" panose="02010509060101010101" pitchFamily="49" charset="-122"/>
              </a:rPr>
              <a:t>．</a:t>
            </a:r>
            <a:r>
              <a:rPr lang="en-US" altLang="zh-CN" sz="3200">
                <a:latin typeface="隶书" panose="02010509060101010101" pitchFamily="49" charset="-122"/>
                <a:ea typeface="隶书" panose="02010509060101010101" pitchFamily="49" charset="-122"/>
              </a:rPr>
              <a:t>2π</a:t>
            </a:r>
            <a:r>
              <a:rPr lang="zh-CN" altLang="en-US" sz="3200">
                <a:latin typeface="隶书" panose="02010509060101010101" pitchFamily="49" charset="-122"/>
                <a:ea typeface="隶书" panose="02010509060101010101" pitchFamily="49" charset="-122"/>
              </a:rPr>
              <a:t>－</a:t>
            </a:r>
            <a:r>
              <a:rPr lang="en-US" altLang="zh-CN" sz="3200">
                <a:latin typeface="隶书" panose="02010509060101010101" pitchFamily="49" charset="-122"/>
                <a:ea typeface="隶书" panose="02010509060101010101" pitchFamily="49" charset="-122"/>
              </a:rPr>
              <a:t>2	D</a:t>
            </a:r>
            <a:r>
              <a:rPr lang="zh-CN" altLang="en-US" sz="3200">
                <a:latin typeface="隶书" panose="02010509060101010101" pitchFamily="49" charset="-122"/>
                <a:ea typeface="隶书" panose="02010509060101010101" pitchFamily="49" charset="-122"/>
              </a:rPr>
              <a:t>．</a:t>
            </a:r>
            <a:r>
              <a:rPr lang="en-US" altLang="zh-CN" sz="3200">
                <a:latin typeface="隶书" panose="02010509060101010101" pitchFamily="49" charset="-122"/>
                <a:ea typeface="隶书" panose="02010509060101010101" pitchFamily="49" charset="-122"/>
              </a:rPr>
              <a:t>2</a:t>
            </a:r>
            <a:r>
              <a:rPr lang="zh-CN" altLang="en-US" sz="3200">
                <a:latin typeface="隶书" panose="02010509060101010101" pitchFamily="49" charset="-122"/>
                <a:ea typeface="隶书" panose="02010509060101010101" pitchFamily="49" charset="-122"/>
              </a:rPr>
              <a:t>－</a:t>
            </a:r>
            <a:r>
              <a:rPr lang="en-US" altLang="zh-CN" sz="3200">
                <a:latin typeface="隶书" panose="02010509060101010101" pitchFamily="49" charset="-122"/>
                <a:ea typeface="隶书" panose="02010509060101010101" pitchFamily="49" charset="-122"/>
              </a:rPr>
              <a:t>π</a:t>
            </a:r>
            <a:endParaRPr lang="zh-CN" altLang="en-US" sz="3200">
              <a:latin typeface="隶书" panose="02010509060101010101" pitchFamily="49" charset="-122"/>
              <a:ea typeface="隶书" panose="02010509060101010101" pitchFamily="49" charset="-122"/>
            </a:endParaRPr>
          </a:p>
        </p:txBody>
      </p:sp>
      <p:sp>
        <p:nvSpPr>
          <p:cNvPr id="24" name="Rectangle 24">
            <a:extLst>
              <a:ext uri="{FF2B5EF4-FFF2-40B4-BE49-F238E27FC236}">
                <a16:creationId xmlns:a16="http://schemas.microsoft.com/office/drawing/2014/main" xmlns="" id="{864BC8F7-A52B-4E8C-9330-D2E6BB921F70}"/>
              </a:ext>
            </a:extLst>
          </p:cNvPr>
          <p:cNvSpPr>
            <a:spLocks noChangeArrowheads="1"/>
          </p:cNvSpPr>
          <p:nvPr/>
        </p:nvSpPr>
        <p:spPr bwMode="auto">
          <a:xfrm>
            <a:off x="274396" y="3068960"/>
            <a:ext cx="6288901" cy="2576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800">
                <a:solidFill>
                  <a:srgbClr val="FF0000"/>
                </a:solidFill>
                <a:latin typeface="隶书" panose="02010509060101010101" pitchFamily="49" charset="-122"/>
                <a:ea typeface="隶书" panose="02010509060101010101" pitchFamily="49" charset="-122"/>
              </a:rPr>
              <a:t>解：半径为</a:t>
            </a:r>
            <a:r>
              <a:rPr lang="en-US" altLang="zh-CN" sz="2800">
                <a:solidFill>
                  <a:srgbClr val="FF0000"/>
                </a:solidFill>
                <a:latin typeface="隶书" panose="02010509060101010101" pitchFamily="49" charset="-122"/>
                <a:ea typeface="隶书" panose="02010509060101010101" pitchFamily="49" charset="-122"/>
              </a:rPr>
              <a:t>1</a:t>
            </a:r>
            <a:r>
              <a:rPr lang="zh-CN" altLang="en-US" sz="2800">
                <a:solidFill>
                  <a:srgbClr val="FF0000"/>
                </a:solidFill>
                <a:latin typeface="隶书" panose="02010509060101010101" pitchFamily="49" charset="-122"/>
                <a:ea typeface="隶书" panose="02010509060101010101" pitchFamily="49" charset="-122"/>
              </a:rPr>
              <a:t>的圆，周长为</a:t>
            </a:r>
            <a:r>
              <a:rPr lang="en-US" altLang="zh-CN" sz="2800">
                <a:solidFill>
                  <a:srgbClr val="FF0000"/>
                </a:solidFill>
                <a:latin typeface="隶书" panose="02010509060101010101" pitchFamily="49" charset="-122"/>
                <a:ea typeface="隶书" panose="02010509060101010101" pitchFamily="49" charset="-122"/>
              </a:rPr>
              <a:t>π</a:t>
            </a:r>
            <a:r>
              <a:rPr lang="zh-CN" altLang="en-US" sz="2800">
                <a:solidFill>
                  <a:srgbClr val="FF0000"/>
                </a:solidFill>
                <a:latin typeface="隶书" panose="02010509060101010101" pitchFamily="49" charset="-122"/>
                <a:ea typeface="隶书" panose="02010509060101010101" pitchFamily="49" charset="-122"/>
              </a:rPr>
              <a:t>，即</a:t>
            </a:r>
          </a:p>
          <a:p>
            <a:pPr>
              <a:lnSpc>
                <a:spcPct val="150000"/>
              </a:lnSpc>
            </a:pPr>
            <a:r>
              <a:rPr lang="zh-CN" altLang="en-US" sz="2800">
                <a:solidFill>
                  <a:srgbClr val="FF0000"/>
                </a:solidFill>
                <a:latin typeface="隶书" panose="02010509060101010101" pitchFamily="49" charset="-122"/>
                <a:ea typeface="隶书" panose="02010509060101010101" pitchFamily="49" charset="-122"/>
              </a:rPr>
              <a:t>因为点</a:t>
            </a:r>
            <a:r>
              <a:rPr lang="en-US" altLang="zh-CN" sz="2800">
                <a:solidFill>
                  <a:srgbClr val="FF0000"/>
                </a:solidFill>
                <a:latin typeface="隶书" panose="02010509060101010101" pitchFamily="49" charset="-122"/>
                <a:ea typeface="隶书" panose="02010509060101010101" pitchFamily="49" charset="-122"/>
              </a:rPr>
              <a:t>A</a:t>
            </a:r>
            <a:r>
              <a:rPr lang="zh-CN" altLang="en-US" sz="2800">
                <a:solidFill>
                  <a:srgbClr val="FF0000"/>
                </a:solidFill>
                <a:latin typeface="隶书" panose="02010509060101010101" pitchFamily="49" charset="-122"/>
                <a:ea typeface="隶书" panose="02010509060101010101" pitchFamily="49" charset="-122"/>
              </a:rPr>
              <a:t>表示的数为</a:t>
            </a:r>
            <a:r>
              <a:rPr lang="en-US" altLang="zh-CN" sz="2800">
                <a:solidFill>
                  <a:srgbClr val="FF0000"/>
                </a:solidFill>
                <a:latin typeface="隶书" panose="02010509060101010101" pitchFamily="49" charset="-122"/>
                <a:ea typeface="隶书" panose="02010509060101010101" pitchFamily="49" charset="-122"/>
              </a:rPr>
              <a:t>2</a:t>
            </a:r>
            <a:r>
              <a:rPr lang="zh-CN" altLang="en-US" sz="2800">
                <a:solidFill>
                  <a:srgbClr val="FF0000"/>
                </a:solidFill>
                <a:latin typeface="隶书" panose="02010509060101010101" pitchFamily="49" charset="-122"/>
                <a:ea typeface="隶书" panose="02010509060101010101" pitchFamily="49" charset="-122"/>
              </a:rPr>
              <a:t>，且点在点的左侧</a:t>
            </a:r>
          </a:p>
          <a:p>
            <a:pPr>
              <a:lnSpc>
                <a:spcPct val="150000"/>
              </a:lnSpc>
            </a:pPr>
            <a:r>
              <a:rPr lang="zh-CN" altLang="en-US" sz="2800">
                <a:solidFill>
                  <a:srgbClr val="FF0000"/>
                </a:solidFill>
                <a:latin typeface="隶书" panose="02010509060101010101" pitchFamily="49" charset="-122"/>
                <a:ea typeface="隶书" panose="02010509060101010101" pitchFamily="49" charset="-122"/>
              </a:rPr>
              <a:t>所以点</a:t>
            </a:r>
            <a:r>
              <a:rPr lang="en-US" altLang="zh-CN" sz="2800">
                <a:solidFill>
                  <a:srgbClr val="FF0000"/>
                </a:solidFill>
                <a:latin typeface="隶书" panose="02010509060101010101" pitchFamily="49" charset="-122"/>
                <a:ea typeface="隶书" panose="02010509060101010101" pitchFamily="49" charset="-122"/>
              </a:rPr>
              <a:t>B</a:t>
            </a:r>
            <a:r>
              <a:rPr lang="zh-CN" altLang="en-US" sz="2800">
                <a:solidFill>
                  <a:srgbClr val="FF0000"/>
                </a:solidFill>
                <a:latin typeface="隶书" panose="02010509060101010101" pitchFamily="49" charset="-122"/>
                <a:ea typeface="隶书" panose="02010509060101010101" pitchFamily="49" charset="-122"/>
              </a:rPr>
              <a:t>表示的数是</a:t>
            </a:r>
            <a:r>
              <a:rPr lang="en-US" altLang="zh-CN" sz="2800">
                <a:solidFill>
                  <a:srgbClr val="FF0000"/>
                </a:solidFill>
                <a:latin typeface="隶书" panose="02010509060101010101" pitchFamily="49" charset="-122"/>
                <a:ea typeface="隶书" panose="02010509060101010101" pitchFamily="49" charset="-122"/>
              </a:rPr>
              <a:t>2-2π</a:t>
            </a:r>
            <a:endParaRPr lang="zh-CN" altLang="en-US" sz="2800">
              <a:solidFill>
                <a:srgbClr val="FF0000"/>
              </a:solidFill>
              <a:latin typeface="隶书" panose="02010509060101010101" pitchFamily="49" charset="-122"/>
              <a:ea typeface="隶书" panose="02010509060101010101" pitchFamily="49" charset="-122"/>
            </a:endParaRPr>
          </a:p>
          <a:p>
            <a:pPr>
              <a:lnSpc>
                <a:spcPct val="150000"/>
              </a:lnSpc>
            </a:pPr>
            <a:r>
              <a:rPr lang="zh-CN" altLang="en-US" sz="2800">
                <a:solidFill>
                  <a:srgbClr val="FF0000"/>
                </a:solidFill>
                <a:latin typeface="隶书" panose="02010509060101010101" pitchFamily="49" charset="-122"/>
                <a:ea typeface="隶书" panose="02010509060101010101" pitchFamily="49" charset="-122"/>
              </a:rPr>
              <a:t>故选</a:t>
            </a:r>
            <a:r>
              <a:rPr lang="en-US" altLang="zh-CN" sz="2800">
                <a:solidFill>
                  <a:srgbClr val="FF0000"/>
                </a:solidFill>
                <a:latin typeface="隶书" panose="02010509060101010101" pitchFamily="49" charset="-122"/>
                <a:ea typeface="隶书" panose="02010509060101010101" pitchFamily="49" charset="-122"/>
              </a:rPr>
              <a:t>B</a:t>
            </a:r>
            <a:r>
              <a:rPr lang="zh-CN" altLang="en-US" sz="2800">
                <a:solidFill>
                  <a:srgbClr val="FF0000"/>
                </a:solidFill>
                <a:latin typeface="隶书" panose="02010509060101010101" pitchFamily="49" charset="-122"/>
                <a:ea typeface="隶书" panose="02010509060101010101" pitchFamily="49" charset="-122"/>
              </a:rPr>
              <a:t>．</a:t>
            </a:r>
            <a:endParaRPr lang="zh-CN" altLang="zh-CN" sz="2800">
              <a:solidFill>
                <a:srgbClr val="FF0000"/>
              </a:solidFill>
              <a:latin typeface="隶书" panose="02010509060101010101" pitchFamily="49" charset="-122"/>
              <a:ea typeface="隶书" panose="02010509060101010101" pitchFamily="49" charset="-122"/>
            </a:endParaRPr>
          </a:p>
        </p:txBody>
      </p:sp>
      <p:sp>
        <p:nvSpPr>
          <p:cNvPr id="25" name="Text Box 25">
            <a:extLst>
              <a:ext uri="{FF2B5EF4-FFF2-40B4-BE49-F238E27FC236}">
                <a16:creationId xmlns:a16="http://schemas.microsoft.com/office/drawing/2014/main" xmlns="" id="{B1A59FC7-E63C-40BF-B461-4B8FE614F81C}"/>
              </a:ext>
            </a:extLst>
          </p:cNvPr>
          <p:cNvSpPr txBox="1">
            <a:spLocks noChangeArrowheads="1"/>
          </p:cNvSpPr>
          <p:nvPr/>
        </p:nvSpPr>
        <p:spPr bwMode="auto">
          <a:xfrm>
            <a:off x="7620000" y="1752600"/>
            <a:ext cx="609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endParaRPr lang="zh-CN" altLang="zh-CN" sz="2400">
              <a:latin typeface="隶书" panose="02010509060101010101" pitchFamily="49" charset="-122"/>
              <a:ea typeface="隶书" panose="02010509060101010101" pitchFamily="49" charset="-122"/>
            </a:endParaRPr>
          </a:p>
        </p:txBody>
      </p:sp>
      <p:pic>
        <p:nvPicPr>
          <p:cNvPr id="33" name="图片 32">
            <a:extLst>
              <a:ext uri="{FF2B5EF4-FFF2-40B4-BE49-F238E27FC236}">
                <a16:creationId xmlns:a16="http://schemas.microsoft.com/office/drawing/2014/main" xmlns="" id="{A969049F-563B-4D3F-ACBA-458E52A20203}"/>
              </a:ext>
            </a:extLst>
          </p:cNvPr>
          <p:cNvPicPr>
            <a:picLocks noChangeAspect="1"/>
          </p:cNvPicPr>
          <p:nvPr/>
        </p:nvPicPr>
        <p:blipFill>
          <a:blip r:embed="rId2"/>
          <a:stretch>
            <a:fillRect/>
          </a:stretch>
        </p:blipFill>
        <p:spPr>
          <a:xfrm>
            <a:off x="6545754" y="3317796"/>
            <a:ext cx="5342821" cy="1492305"/>
          </a:xfrm>
          <a:prstGeom prst="rect">
            <a:avLst/>
          </a:prstGeom>
        </p:spPr>
      </p:pic>
      <p:sp>
        <p:nvSpPr>
          <p:cNvPr id="34" name="Rectangle 24">
            <a:extLst>
              <a:ext uri="{FF2B5EF4-FFF2-40B4-BE49-F238E27FC236}">
                <a16:creationId xmlns:a16="http://schemas.microsoft.com/office/drawing/2014/main" xmlns="" id="{9FBF25F2-ADD2-4374-AA08-A18788065794}"/>
              </a:ext>
            </a:extLst>
          </p:cNvPr>
          <p:cNvSpPr>
            <a:spLocks noChangeArrowheads="1"/>
          </p:cNvSpPr>
          <p:nvPr/>
        </p:nvSpPr>
        <p:spPr bwMode="auto">
          <a:xfrm>
            <a:off x="7704227" y="1501914"/>
            <a:ext cx="44114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000" b="1">
                <a:solidFill>
                  <a:srgbClr val="FF0000"/>
                </a:solidFill>
                <a:latin typeface="隶书" panose="02010509060101010101" pitchFamily="49" charset="-122"/>
                <a:ea typeface="隶书" panose="02010509060101010101" pitchFamily="49" charset="-122"/>
              </a:rPr>
              <a:t>B</a:t>
            </a:r>
          </a:p>
        </p:txBody>
      </p:sp>
    </p:spTree>
    <p:extLst>
      <p:ext uri="{BB962C8B-B14F-4D97-AF65-F5344CB8AC3E}">
        <p14:creationId xmlns:p14="http://schemas.microsoft.com/office/powerpoint/2010/main" val="69886689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uiExpand="1" build="p"/>
      <p:bldP spid="34"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文本框 9">
            <a:extLst>
              <a:ext uri="{FF2B5EF4-FFF2-40B4-BE49-F238E27FC236}">
                <a16:creationId xmlns:a16="http://schemas.microsoft.com/office/drawing/2014/main" xmlns="" id="{68B7E4D0-15C3-4DF1-9B9A-235157B1E790}"/>
              </a:ext>
            </a:extLst>
          </p:cNvPr>
          <p:cNvSpPr txBox="1"/>
          <p:nvPr/>
        </p:nvSpPr>
        <p:spPr>
          <a:xfrm>
            <a:off x="191344" y="920621"/>
            <a:ext cx="12000656"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spcBef>
                <a:spcPct val="50000"/>
              </a:spcBef>
              <a:defRPr sz="3200">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r>
              <a:rPr lang="en-US" altLang="zh-CN"/>
              <a:t>7</a:t>
            </a:r>
            <a:r>
              <a:rPr lang="zh-CN" altLang="en-US"/>
              <a:t>．正方形在数轴上的位置如图所示，点</a:t>
            </a:r>
            <a:r>
              <a:rPr lang="en-US" altLang="zh-CN"/>
              <a:t>D</a:t>
            </a:r>
            <a:r>
              <a:rPr lang="zh-CN" altLang="en-US"/>
              <a:t>、</a:t>
            </a:r>
            <a:r>
              <a:rPr lang="en-US" altLang="zh-CN"/>
              <a:t>A</a:t>
            </a:r>
            <a:r>
              <a:rPr lang="zh-CN" altLang="en-US"/>
              <a:t>对应的数分别为</a:t>
            </a:r>
            <a:r>
              <a:rPr lang="en-US" altLang="zh-CN"/>
              <a:t>0</a:t>
            </a:r>
            <a:r>
              <a:rPr lang="zh-CN" altLang="en-US"/>
              <a:t>和，若正方形绕着顶点逆时针方向在数轴上连续翻转，翻转</a:t>
            </a:r>
            <a:r>
              <a:rPr lang="en-US" altLang="zh-CN"/>
              <a:t>1</a:t>
            </a:r>
            <a:r>
              <a:rPr lang="zh-CN" altLang="en-US"/>
              <a:t>次后，点</a:t>
            </a:r>
            <a:r>
              <a:rPr lang="en-US" altLang="zh-CN"/>
              <a:t>B</a:t>
            </a:r>
            <a:r>
              <a:rPr lang="zh-CN" altLang="en-US"/>
              <a:t>所对应的数为：则翻转</a:t>
            </a:r>
            <a:r>
              <a:rPr lang="en-US" altLang="zh-CN"/>
              <a:t>2019</a:t>
            </a:r>
            <a:r>
              <a:rPr lang="zh-CN" altLang="en-US"/>
              <a:t>次后，数轴上的数所对应的点是（       ）</a:t>
            </a:r>
            <a:r>
              <a:rPr lang="en-US" altLang="zh-CN"/>
              <a:t>A</a:t>
            </a:r>
            <a:r>
              <a:rPr lang="zh-CN" altLang="en-US"/>
              <a:t>．点</a:t>
            </a:r>
            <a:r>
              <a:rPr lang="en-US" altLang="zh-CN"/>
              <a:t>A	B</a:t>
            </a:r>
            <a:r>
              <a:rPr lang="zh-CN" altLang="en-US"/>
              <a:t>．点</a:t>
            </a:r>
            <a:r>
              <a:rPr lang="en-US" altLang="zh-CN"/>
              <a:t>B	C</a:t>
            </a:r>
            <a:r>
              <a:rPr lang="zh-CN" altLang="en-US"/>
              <a:t>．点</a:t>
            </a:r>
            <a:r>
              <a:rPr lang="en-US" altLang="zh-CN"/>
              <a:t>C	D</a:t>
            </a:r>
            <a:r>
              <a:rPr lang="zh-CN" altLang="en-US"/>
              <a:t>．点</a:t>
            </a:r>
            <a:r>
              <a:rPr lang="en-US" altLang="zh-CN"/>
              <a:t>D</a:t>
            </a:r>
            <a:endParaRPr lang="zh-CN" altLang="en-US"/>
          </a:p>
        </p:txBody>
      </p:sp>
      <p:pic>
        <p:nvPicPr>
          <p:cNvPr id="11" name="图片 10">
            <a:extLst>
              <a:ext uri="{FF2B5EF4-FFF2-40B4-BE49-F238E27FC236}">
                <a16:creationId xmlns:a16="http://schemas.microsoft.com/office/drawing/2014/main" xmlns="" id="{2F43AC86-05B1-4AA8-BFAB-15E3ABA874C4}"/>
              </a:ext>
            </a:extLst>
          </p:cNvPr>
          <p:cNvPicPr>
            <a:picLocks noChangeAspect="1"/>
          </p:cNvPicPr>
          <p:nvPr/>
        </p:nvPicPr>
        <p:blipFill>
          <a:blip r:embed="rId2"/>
          <a:stretch>
            <a:fillRect/>
          </a:stretch>
        </p:blipFill>
        <p:spPr>
          <a:xfrm>
            <a:off x="378396" y="3181420"/>
            <a:ext cx="7436655" cy="1398637"/>
          </a:xfrm>
          <a:prstGeom prst="rect">
            <a:avLst/>
          </a:prstGeom>
        </p:spPr>
      </p:pic>
      <p:sp>
        <p:nvSpPr>
          <p:cNvPr id="13" name="文本框 12">
            <a:extLst>
              <a:ext uri="{FF2B5EF4-FFF2-40B4-BE49-F238E27FC236}">
                <a16:creationId xmlns:a16="http://schemas.microsoft.com/office/drawing/2014/main" xmlns="" id="{BDD5F20C-C3B3-41F9-B3EF-3466EC7016F7}"/>
              </a:ext>
            </a:extLst>
          </p:cNvPr>
          <p:cNvSpPr txBox="1"/>
          <p:nvPr/>
        </p:nvSpPr>
        <p:spPr>
          <a:xfrm>
            <a:off x="263352" y="4503857"/>
            <a:ext cx="11665296"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nSpc>
                <a:spcPct val="150000"/>
              </a:lnSpc>
              <a:defRPr sz="2800">
                <a:solidFill>
                  <a:srgbClr val="FF0000"/>
                </a:solidFill>
                <a:latin typeface="隶书" panose="02010509060101010101" pitchFamily="49" charset="-122"/>
                <a:ea typeface="隶书" panose="02010509060101010101" pitchFamily="49" charset="-122"/>
              </a:defRPr>
            </a:lvl1pPr>
            <a:lvl6pPr fontAlgn="base">
              <a:spcBef>
                <a:spcPct val="0"/>
              </a:spcBef>
              <a:spcAft>
                <a:spcPct val="0"/>
              </a:spcAft>
              <a:buFont typeface="Arial" panose="020b0604020202020204" pitchFamily="34" charset="0"/>
            </a:lvl6pPr>
            <a:lvl7pPr fontAlgn="base">
              <a:spcBef>
                <a:spcPct val="0"/>
              </a:spcBef>
              <a:spcAft>
                <a:spcPct val="0"/>
              </a:spcAft>
              <a:buFont typeface="Arial" panose="020b0604020202020204" pitchFamily="34" charset="0"/>
            </a:lvl7pPr>
            <a:lvl8pPr fontAlgn="base">
              <a:spcBef>
                <a:spcPct val="0"/>
              </a:spcBef>
              <a:spcAft>
                <a:spcPct val="0"/>
              </a:spcAft>
              <a:buFont typeface="Arial" panose="020b0604020202020204" pitchFamily="34" charset="0"/>
            </a:lvl8pPr>
            <a:lvl9pPr fontAlgn="base">
              <a:spcBef>
                <a:spcPct val="0"/>
              </a:spcBef>
              <a:spcAft>
                <a:spcPct val="0"/>
              </a:spcAft>
              <a:buFont typeface="Arial" panose="020b0604020202020204" pitchFamily="34" charset="0"/>
            </a:lvl9pPr>
          </a:lstStyle>
          <a:p>
            <a:pPr>
              <a:lnSpc>
                <a:spcPct val="100000"/>
              </a:lnSpc>
            </a:pPr>
            <a:r>
              <a:rPr lang="zh-CN" altLang="en-US"/>
              <a:t>解：正方形</a:t>
            </a:r>
            <a:r>
              <a:rPr lang="en-US" altLang="zh-CN"/>
              <a:t>ABCD</a:t>
            </a:r>
            <a:r>
              <a:rPr lang="zh-CN" altLang="en-US"/>
              <a:t>在数轴上转动一周的过程中，</a:t>
            </a:r>
            <a:r>
              <a:rPr lang="en-US" altLang="zh-CN"/>
              <a:t>B</a:t>
            </a:r>
            <a:r>
              <a:rPr lang="zh-CN" altLang="en-US"/>
              <a:t>对应的数是</a:t>
            </a:r>
            <a:r>
              <a:rPr lang="en-US" altLang="zh-CN"/>
              <a:t>-2,C,D,A</a:t>
            </a:r>
            <a:r>
              <a:rPr lang="zh-CN" altLang="en-US"/>
              <a:t>分别对应的数是</a:t>
            </a:r>
            <a:r>
              <a:rPr lang="en-US" altLang="zh-CN"/>
              <a:t>-3,-4,-5,</a:t>
            </a:r>
            <a:r>
              <a:rPr lang="zh-CN" altLang="en-US"/>
              <a:t>再翻转</a:t>
            </a:r>
            <a:r>
              <a:rPr lang="en-US" altLang="zh-CN"/>
              <a:t>1</a:t>
            </a:r>
            <a:r>
              <a:rPr lang="zh-CN" altLang="en-US"/>
              <a:t>次后，</a:t>
            </a:r>
            <a:r>
              <a:rPr lang="en-US" altLang="zh-CN"/>
              <a:t>B</a:t>
            </a:r>
            <a:r>
              <a:rPr lang="zh-CN" altLang="en-US"/>
              <a:t>对应的数是</a:t>
            </a:r>
            <a:r>
              <a:rPr lang="en-US" altLang="zh-CN"/>
              <a:t>-6,</a:t>
            </a:r>
            <a:endParaRPr lang="zh-CN" altLang="en-US"/>
          </a:p>
          <a:p>
            <a:pPr>
              <a:lnSpc>
                <a:spcPct val="100000"/>
              </a:lnSpc>
            </a:pPr>
            <a:r>
              <a:rPr lang="zh-CN" altLang="en-US"/>
              <a:t>所以四次一循环，</a:t>
            </a:r>
          </a:p>
          <a:p>
            <a:pPr>
              <a:lnSpc>
                <a:spcPct val="100000"/>
              </a:lnSpc>
            </a:pPr>
            <a:r>
              <a:rPr lang="zh-CN" altLang="en-US"/>
              <a:t>所以</a:t>
            </a:r>
            <a:r>
              <a:rPr lang="en-US" altLang="zh-CN"/>
              <a:t>2019÷4=504…3</a:t>
            </a:r>
            <a:r>
              <a:rPr lang="zh-CN" altLang="en-US"/>
              <a:t>，</a:t>
            </a:r>
          </a:p>
          <a:p>
            <a:pPr>
              <a:lnSpc>
                <a:spcPct val="100000"/>
              </a:lnSpc>
            </a:pPr>
            <a:r>
              <a:rPr lang="zh-CN" altLang="en-US"/>
              <a:t>所以数轴上的数</a:t>
            </a:r>
            <a:r>
              <a:rPr lang="en-US" altLang="zh-CN"/>
              <a:t>-2020</a:t>
            </a:r>
            <a:r>
              <a:rPr lang="zh-CN" altLang="en-US"/>
              <a:t>所对应的点是点</a:t>
            </a:r>
            <a:r>
              <a:rPr lang="en-US" altLang="zh-CN"/>
              <a:t>D</a:t>
            </a:r>
            <a:r>
              <a:rPr lang="zh-CN" altLang="en-US"/>
              <a:t> </a:t>
            </a:r>
            <a:r>
              <a:rPr lang="en-US" altLang="zh-CN"/>
              <a:t>.</a:t>
            </a:r>
            <a:endParaRPr lang="zh-CN" altLang="en-US"/>
          </a:p>
        </p:txBody>
      </p:sp>
      <p:sp>
        <p:nvSpPr>
          <p:cNvPr id="16" name="Rectangle 24">
            <a:extLst>
              <a:ext uri="{FF2B5EF4-FFF2-40B4-BE49-F238E27FC236}">
                <a16:creationId xmlns:a16="http://schemas.microsoft.com/office/drawing/2014/main" xmlns="" id="{D5D21BFD-1EBA-47ED-A7BF-3F5D5057FADF}"/>
              </a:ext>
            </a:extLst>
          </p:cNvPr>
          <p:cNvSpPr>
            <a:spLocks noChangeArrowheads="1"/>
          </p:cNvSpPr>
          <p:nvPr/>
        </p:nvSpPr>
        <p:spPr bwMode="auto">
          <a:xfrm>
            <a:off x="11357099" y="1807279"/>
            <a:ext cx="4427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000" b="1">
                <a:solidFill>
                  <a:srgbClr val="FF0000"/>
                </a:solidFill>
                <a:latin typeface="隶书" panose="02010509060101010101" pitchFamily="49" charset="-122"/>
                <a:ea typeface="隶书" panose="02010509060101010101" pitchFamily="49" charset="-122"/>
              </a:rPr>
              <a:t>D</a:t>
            </a:r>
          </a:p>
        </p:txBody>
      </p:sp>
    </p:spTree>
    <p:extLst>
      <p:ext uri="{BB962C8B-B14F-4D97-AF65-F5344CB8AC3E}">
        <p14:creationId xmlns:p14="http://schemas.microsoft.com/office/powerpoint/2010/main" val="53522431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3">
            <a:extLst>
              <a:ext uri="{FF2B5EF4-FFF2-40B4-BE49-F238E27FC236}">
                <a16:creationId xmlns:a16="http://schemas.microsoft.com/office/drawing/2014/main" xmlns="" id="{5265C265-17CC-455B-B13C-1F06DB8F98D6}"/>
              </a:ext>
            </a:extLst>
          </p:cNvPr>
          <p:cNvSpPr txBox="1">
            <a:spLocks noChangeArrowheads="1"/>
          </p:cNvSpPr>
          <p:nvPr/>
        </p:nvSpPr>
        <p:spPr bwMode="auto">
          <a:xfrm>
            <a:off x="258122" y="4216979"/>
            <a:ext cx="6705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zh-CN" sz="2800">
                <a:latin typeface="隶书" panose="02010509060101010101" pitchFamily="49" charset="-122"/>
                <a:ea typeface="隶书" panose="02010509060101010101" pitchFamily="49" charset="-122"/>
              </a:rPr>
              <a:t>2</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数轴的画法</a:t>
            </a:r>
            <a:r>
              <a:rPr lang="en-US" altLang="zh-CN" sz="2800">
                <a:latin typeface="隶书" panose="02010509060101010101" pitchFamily="49" charset="-122"/>
                <a:ea typeface="隶书" panose="02010509060101010101" pitchFamily="49" charset="-122"/>
              </a:rPr>
              <a:t>.</a:t>
            </a:r>
            <a:endParaRPr lang="zh-CN" altLang="zh-CN" sz="2800">
              <a:latin typeface="隶书" panose="02010509060101010101" pitchFamily="49" charset="-122"/>
              <a:ea typeface="隶书" panose="02010509060101010101" pitchFamily="49" charset="-122"/>
            </a:endParaRPr>
          </a:p>
        </p:txBody>
      </p:sp>
      <p:sp>
        <p:nvSpPr>
          <p:cNvPr id="3" name="Text Box 4">
            <a:extLst>
              <a:ext uri="{FF2B5EF4-FFF2-40B4-BE49-F238E27FC236}">
                <a16:creationId xmlns:a16="http://schemas.microsoft.com/office/drawing/2014/main" xmlns="" id="{258AFBC6-5771-4696-8D97-AC3FD596D0C6}"/>
              </a:ext>
            </a:extLst>
          </p:cNvPr>
          <p:cNvSpPr txBox="1">
            <a:spLocks noChangeArrowheads="1"/>
          </p:cNvSpPr>
          <p:nvPr/>
        </p:nvSpPr>
        <p:spPr bwMode="auto">
          <a:xfrm>
            <a:off x="258122" y="4725144"/>
            <a:ext cx="11486423" cy="128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zh-CN" sz="2800">
                <a:latin typeface="隶书" panose="02010509060101010101" pitchFamily="49" charset="-122"/>
                <a:ea typeface="隶书" panose="02010509060101010101" pitchFamily="49" charset="-122"/>
              </a:rPr>
              <a:t>3</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所有的有理数都可以用数轴上的点来表示，原点右边的数是正数，原点左边的数是负数，</a:t>
            </a:r>
            <a:r>
              <a:rPr lang="zh-CN" altLang="zh-CN" sz="2800">
                <a:latin typeface="隶书" panose="02010509060101010101" pitchFamily="49" charset="-122"/>
                <a:ea typeface="隶书" panose="02010509060101010101" pitchFamily="49" charset="-122"/>
              </a:rPr>
              <a:t>0</a:t>
            </a:r>
            <a:r>
              <a:rPr lang="zh-CN" altLang="en-US" sz="2800">
                <a:latin typeface="隶书" panose="02010509060101010101" pitchFamily="49" charset="-122"/>
                <a:ea typeface="隶书" panose="02010509060101010101" pitchFamily="49" charset="-122"/>
              </a:rPr>
              <a:t>是正负数的分界限</a:t>
            </a:r>
            <a:r>
              <a:rPr lang="en-US" altLang="zh-CN" sz="2800">
                <a:latin typeface="隶书" panose="02010509060101010101" pitchFamily="49" charset="-122"/>
                <a:ea typeface="隶书" panose="02010509060101010101" pitchFamily="49" charset="-122"/>
              </a:rPr>
              <a:t>.</a:t>
            </a:r>
            <a:endParaRPr lang="zh-CN" altLang="zh-CN" sz="2800">
              <a:latin typeface="隶书" panose="02010509060101010101" pitchFamily="49" charset="-122"/>
              <a:ea typeface="隶书" panose="02010509060101010101" pitchFamily="49" charset="-122"/>
            </a:endParaRPr>
          </a:p>
        </p:txBody>
      </p:sp>
      <p:sp>
        <p:nvSpPr>
          <p:cNvPr id="4" name="Text Box 2">
            <a:extLst>
              <a:ext uri="{FF2B5EF4-FFF2-40B4-BE49-F238E27FC236}">
                <a16:creationId xmlns:a16="http://schemas.microsoft.com/office/drawing/2014/main" xmlns="" id="{783D03E0-06C9-4C00-87CD-E4D2C8680C29}"/>
              </a:ext>
            </a:extLst>
          </p:cNvPr>
          <p:cNvSpPr txBox="1">
            <a:spLocks noChangeArrowheads="1"/>
          </p:cNvSpPr>
          <p:nvPr/>
        </p:nvSpPr>
        <p:spPr bwMode="auto">
          <a:xfrm>
            <a:off x="263352" y="1017742"/>
            <a:ext cx="11233248" cy="63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zh-CN" sz="2800">
                <a:latin typeface="隶书" panose="02010509060101010101" pitchFamily="49" charset="-122"/>
                <a:ea typeface="隶书" panose="02010509060101010101" pitchFamily="49" charset="-122"/>
              </a:rPr>
              <a:t>1</a:t>
            </a:r>
            <a:r>
              <a:rPr lang="en-US" altLang="zh-CN" sz="2800">
                <a:latin typeface="隶书" panose="02010509060101010101" pitchFamily="49" charset="-122"/>
                <a:ea typeface="隶书" panose="02010509060101010101" pitchFamily="49" charset="-122"/>
              </a:rPr>
              <a:t>.</a:t>
            </a:r>
            <a:r>
              <a:rPr lang="zh-CN" altLang="en-US" sz="2800">
                <a:latin typeface="隶书" panose="02010509060101010101" pitchFamily="49" charset="-122"/>
                <a:ea typeface="隶书" panose="02010509060101010101" pitchFamily="49" charset="-122"/>
              </a:rPr>
              <a:t>数轴</a:t>
            </a:r>
            <a:r>
              <a:rPr lang="zh-CN" altLang="zh-CN" sz="2800">
                <a:latin typeface="隶书" panose="02010509060101010101" pitchFamily="49" charset="-122"/>
                <a:ea typeface="隶书" panose="02010509060101010101" pitchFamily="49" charset="-122"/>
              </a:rPr>
              <a:t>的</a:t>
            </a:r>
            <a:r>
              <a:rPr lang="zh-CN" altLang="en-US" sz="2800">
                <a:latin typeface="隶书" panose="02010509060101010101" pitchFamily="49" charset="-122"/>
                <a:ea typeface="隶书" panose="02010509060101010101" pitchFamily="49" charset="-122"/>
              </a:rPr>
              <a:t>定义：规定了</a:t>
            </a:r>
            <a:r>
              <a:rPr lang="zh-CN" altLang="en-US" sz="2800">
                <a:solidFill>
                  <a:srgbClr val="FF0000"/>
                </a:solidFill>
                <a:latin typeface="隶书" panose="02010509060101010101" pitchFamily="49" charset="-122"/>
                <a:ea typeface="隶书" panose="02010509060101010101" pitchFamily="49" charset="-122"/>
              </a:rPr>
              <a:t>原点、正方向</a:t>
            </a:r>
            <a:r>
              <a:rPr lang="zh-CN" altLang="en-US" sz="2800">
                <a:latin typeface="隶书" panose="02010509060101010101" pitchFamily="49" charset="-122"/>
                <a:ea typeface="隶书" panose="02010509060101010101" pitchFamily="49" charset="-122"/>
              </a:rPr>
              <a:t>和</a:t>
            </a:r>
            <a:r>
              <a:rPr lang="zh-CN" altLang="en-US" sz="2800">
                <a:solidFill>
                  <a:srgbClr val="FF0000"/>
                </a:solidFill>
                <a:latin typeface="隶书" panose="02010509060101010101" pitchFamily="49" charset="-122"/>
                <a:ea typeface="隶书" panose="02010509060101010101" pitchFamily="49" charset="-122"/>
              </a:rPr>
              <a:t>单位长度</a:t>
            </a:r>
            <a:r>
              <a:rPr lang="zh-CN" altLang="en-US" sz="2800">
                <a:latin typeface="隶书" panose="02010509060101010101" pitchFamily="49" charset="-122"/>
                <a:ea typeface="隶书" panose="02010509060101010101" pitchFamily="49" charset="-122"/>
              </a:rPr>
              <a:t>的</a:t>
            </a:r>
            <a:r>
              <a:rPr lang="zh-CN" altLang="en-US" sz="2800">
                <a:solidFill>
                  <a:srgbClr val="FF0000"/>
                </a:solidFill>
                <a:latin typeface="隶书" panose="02010509060101010101" pitchFamily="49" charset="-122"/>
                <a:ea typeface="隶书" panose="02010509060101010101" pitchFamily="49" charset="-122"/>
              </a:rPr>
              <a:t>直线</a:t>
            </a:r>
            <a:r>
              <a:rPr lang="zh-CN" altLang="en-US" sz="2800">
                <a:latin typeface="隶书" panose="02010509060101010101" pitchFamily="49" charset="-122"/>
                <a:ea typeface="隶书" panose="02010509060101010101" pitchFamily="49" charset="-122"/>
              </a:rPr>
              <a:t>叫数轴</a:t>
            </a:r>
            <a:r>
              <a:rPr lang="en-US" altLang="zh-CN" sz="2800">
                <a:latin typeface="隶书" panose="02010509060101010101" pitchFamily="49" charset="-122"/>
                <a:ea typeface="隶书" panose="02010509060101010101" pitchFamily="49" charset="-122"/>
              </a:rPr>
              <a:t>.</a:t>
            </a:r>
            <a:endParaRPr lang="zh-CN" altLang="en-US" sz="2800">
              <a:latin typeface="隶书" panose="02010509060101010101" pitchFamily="49" charset="-122"/>
              <a:ea typeface="隶书" panose="02010509060101010101" pitchFamily="49" charset="-122"/>
            </a:endParaRPr>
          </a:p>
        </p:txBody>
      </p:sp>
      <p:sp>
        <p:nvSpPr>
          <p:cNvPr id="5" name="矩形 4">
            <a:extLst>
              <a:ext uri="{FF2B5EF4-FFF2-40B4-BE49-F238E27FC236}">
                <a16:creationId xmlns:a16="http://schemas.microsoft.com/office/drawing/2014/main" xmlns="" id="{AA932343-D550-4198-AB00-B7EB5AC23729}"/>
              </a:ext>
            </a:extLst>
          </p:cNvPr>
          <p:cNvSpPr/>
          <p:nvPr/>
        </p:nvSpPr>
        <p:spPr>
          <a:xfrm>
            <a:off x="4655840" y="-3558"/>
            <a:ext cx="2954648" cy="923326"/>
          </a:xfrm>
          <a:prstGeom prst="rect">
            <a:avLst/>
          </a:prstGeom>
          <a:noFill/>
        </p:spPr>
        <p:txBody>
          <a:bodyPr wrap="none" lIns="91436" tIns="45718" rIns="91436" bIns="45718">
            <a:spAutoFit/>
          </a:bodyPr>
          <a:lstStyle/>
          <a:p>
            <a:pPr algn="ctr"/>
            <a:r>
              <a:rPr lang="zh-CN" altLang="en-US" sz="5400" b="1">
                <a:ln w="17780" cmpd="sng">
                  <a:solidFill>
                    <a:schemeClr val="tx1"/>
                  </a:solidFill>
                  <a:prstDash val="solid"/>
                  <a:miter lim="800000"/>
                </a:ln>
                <a:solidFill>
                  <a:schemeClr val="bg1"/>
                </a:solidFill>
                <a:effectLst>
                  <a:glow rad="63500">
                    <a:schemeClr val="accent6">
                      <a:satMod val="175000"/>
                      <a:alpha val="40000"/>
                    </a:schemeClr>
                  </a:glow>
                  <a:outerShdw blurRad="50800" algn="tl" rotWithShape="0">
                    <a:srgbClr val="000000"/>
                  </a:outerShdw>
                </a:effectLst>
                <a:latin typeface="华文行楷" panose="02010800040101010101" pitchFamily="2" charset="-122"/>
                <a:ea typeface="华文行楷" panose="02010800040101010101" pitchFamily="2" charset="-122"/>
              </a:rPr>
              <a:t>小结梳理</a:t>
            </a:r>
          </a:p>
        </p:txBody>
      </p:sp>
      <p:pic>
        <p:nvPicPr>
          <p:cNvPr id="12" name="图片 11">
            <a:extLst>
              <a:ext uri="{FF2B5EF4-FFF2-40B4-BE49-F238E27FC236}">
                <a16:creationId xmlns:a16="http://schemas.microsoft.com/office/drawing/2014/main" xmlns="" id="{FE49D750-0B1F-4081-84AB-96750CCA410B}"/>
              </a:ext>
            </a:extLst>
          </p:cNvPr>
          <p:cNvPicPr>
            <a:picLocks noChangeAspect="1"/>
          </p:cNvPicPr>
          <p:nvPr/>
        </p:nvPicPr>
        <p:blipFill>
          <a:blip r:embed="rId2"/>
          <a:stretch>
            <a:fillRect/>
          </a:stretch>
        </p:blipFill>
        <p:spPr>
          <a:xfrm>
            <a:off x="1343472" y="1771534"/>
            <a:ext cx="7913004" cy="2329328"/>
          </a:xfrm>
          <a:prstGeom prst="rect">
            <a:avLst/>
          </a:prstGeom>
        </p:spPr>
      </p:pic>
    </p:spTree>
    <p:extLst>
      <p:ext uri="{BB962C8B-B14F-4D97-AF65-F5344CB8AC3E}">
        <p14:creationId xmlns:p14="http://schemas.microsoft.com/office/powerpoint/2010/main" val="2513301418"/>
      </p:ext>
    </p:extLst>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New picture"/>
          <p:cNvPicPr/>
          <p:nvPr/>
        </p:nvPicPr>
        <p:blipFill>
          <a:blip r:embed="rId2"/>
          <a:stretch>
            <a:fillRect/>
          </a:stretch>
        </p:blipFill>
        <p:spPr>
          <a:xfrm>
            <a:off x="11214100" y="11366500"/>
            <a:ext cx="317500" cy="241300"/>
          </a:xfrm>
          <a:prstGeom prst="cube">
            <a:avLst/>
          </a:prstGeom>
        </p:spPr>
      </p:pic>
    </p:spTree>
  </p:cSld>
  <p:clrMapOvr>
    <a:masterClrMapping/>
  </p:clrMapOvr>
  <p:transition/>
  <p:timing/>
</p:sld>
</file>

<file path=ppt/tags/tag1.xml><?xml version="1.0" encoding="utf-8"?>
<p:tagLst xmlns:p="http://schemas.openxmlformats.org/presentationml/2006/main">
  <p:tag name="KSO_WM_TAG_VERSION" val="1.0"/>
  <p:tag name="KSO_WM_TEMPLATE_CATEGORY" val="custom"/>
  <p:tag name="KSO_WM_TEMPLATE_INDEX" val="20186833"/>
</p:tagLst>
</file>

<file path=ppt/tags/tag2.xml><?xml version="1.0" encoding="utf-8"?>
<p:tagLst xmlns:p="http://schemas.openxmlformats.org/presentationml/2006/main">
  <p:tag name="KSO_WM_TAG_VERSION" val="1.0"/>
  <p:tag name="KSO_WM_TEMPLATE_CATEGORY" val="custom"/>
  <p:tag name="KSO_WM_TEMPLATE_INDEX" val="20186833"/>
</p:tagLst>
</file>

<file path=ppt/tags/tag3.xml><?xml version="1.0" encoding="utf-8"?>
<p:tagLst xmlns:p="http://schemas.openxmlformats.org/presentationml/2006/main">
  <p:tag name="KSO_WM_BEAUTIFY_FLAG" val="#wm#"/>
  <p:tag name="KSO_WM_TAG_VERSION" val="1.0"/>
  <p:tag name="KSO_WM_TEMPLATE_CATEGORY" val="custom"/>
  <p:tag name="KSO_WM_TEMPLATE_INDEX" val="20186833"/>
  <p:tag name="KSO_WM_TEMPLATE_THUMBS_INDEX" val="1、9、12、16、19、22、23"/>
</p:tagLst>
</file>

<file path=ppt/tags/tag4.xml><?xml version="1.0" encoding="utf-8"?>
<p:tagLst xmlns:p="http://schemas.openxmlformats.org/presentationml/2006/main">
  <p:tag name="KSO_WM_TAG_VERSION" val="1.0"/>
  <p:tag name="KSO_WM_TEMPLATE_CATEGORY" val="custom"/>
  <p:tag name="KSO_WM_TEMPLATE_INDEX" val="20186833"/>
</p:tagLst>
</file>

<file path=ppt/tags/tag5.xml><?xml version="1.0" encoding="utf-8"?>
<p:tagLst xmlns:p="http://schemas.openxmlformats.org/presentationml/2006/main">
  <p:tag name="KSO_WM_TAG_VERSION" val="1.0"/>
  <p:tag name="KSO_WM_TEMPLATE_CATEGORY" val="custom"/>
  <p:tag name="KSO_WM_TEMPLATE_INDEX" val="20186833"/>
</p:tagLst>
</file>

<file path=ppt/tags/tag6.xml><?xml version="1.0" encoding="utf-8"?>
<p:tagLst xmlns:p="http://schemas.openxmlformats.org/presentationml/2006/main">
  <p:tag name="KSO_WM_BEAUTIFY_FLAG" val="#wm#"/>
  <p:tag name="KSO_WM_TAG_VERSION" val="1.0"/>
  <p:tag name="KSO_WM_TEMPLATE_CATEGORY" val="custom"/>
  <p:tag name="KSO_WM_TEMPLATE_INDEX" val="20186833"/>
  <p:tag name="KSO_WM_TEMPLATE_THUMBS_INDEX" val="1、9、12、16、19、22、23"/>
</p:tagLst>
</file>

<file path=ppt/tags/tag7.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2_Office 主题​​">
  <a:themeElements>
    <a:clrScheme name="自定义 221">
      <a:dk1>
        <a:srgbClr val="000000"/>
      </a:dk1>
      <a:lt1>
        <a:srgbClr val="FFFFFF"/>
      </a:lt1>
      <a:dk2>
        <a:srgbClr val="5B9BD5"/>
      </a:dk2>
      <a:lt2>
        <a:srgbClr val="E7E6E6"/>
      </a:lt2>
      <a:accent1>
        <a:srgbClr val="5B9BD5"/>
      </a:accent1>
      <a:accent2>
        <a:srgbClr val="FFFFFF"/>
      </a:accent2>
      <a:accent3>
        <a:srgbClr val="5B9BD5"/>
      </a:accent3>
      <a:accent4>
        <a:srgbClr val="5B9BD5"/>
      </a:accent4>
      <a:accent5>
        <a:srgbClr val="5B9BD5"/>
      </a:accent5>
      <a:accent6>
        <a:srgbClr val="5B9BD5"/>
      </a:accent6>
      <a:hlink>
        <a:srgbClr val="0563C1"/>
      </a:hlink>
      <a:folHlink>
        <a:srgbClr val="954F72"/>
      </a:folHlink>
    </a:clrScheme>
    <a:fontScheme name="自定义 4">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3_Office 主题​​">
  <a:themeElements>
    <a:clrScheme name="自定义 221">
      <a:dk1>
        <a:srgbClr val="000000"/>
      </a:dk1>
      <a:lt1>
        <a:srgbClr val="FFFFFF"/>
      </a:lt1>
      <a:dk2>
        <a:srgbClr val="5B9BD5"/>
      </a:dk2>
      <a:lt2>
        <a:srgbClr val="E7E6E6"/>
      </a:lt2>
      <a:accent1>
        <a:srgbClr val="5B9BD5"/>
      </a:accent1>
      <a:accent2>
        <a:srgbClr val="FFFFFF"/>
      </a:accent2>
      <a:accent3>
        <a:srgbClr val="5B9BD5"/>
      </a:accent3>
      <a:accent4>
        <a:srgbClr val="5B9BD5"/>
      </a:accent4>
      <a:accent5>
        <a:srgbClr val="5B9BD5"/>
      </a:accent5>
      <a:accent6>
        <a:srgbClr val="5B9BD5"/>
      </a:accent6>
      <a:hlink>
        <a:srgbClr val="0563C1"/>
      </a:hlink>
      <a:folHlink>
        <a:srgbClr val="954F72"/>
      </a:folHlink>
    </a:clrScheme>
    <a:fontScheme name="自定义 4">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黑板模板">
  <a:themeElements>
    <a:clrScheme name="Office">
      <a:dk1>
        <a:sysClr val="windowText" lastClr="000000"/>
      </a:dk1>
      <a:lt1>
        <a:sysClr val="window" lastClr="CCE8C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演示文稿1" id="{1A27EB5C-0E1A-4158-A392-BF02C150FEB8}" vid="{09BEA1EC-5560-4CB3-BDE4-E2FF13936227}"/>
    </a:ext>
  </a:extLst>
</a:theme>
</file>

<file path=ppt/theme/theme4.xml><?xml version="1.0" encoding="utf-8"?>
<a:theme xmlns:r="http://schemas.openxmlformats.org/officeDocument/2006/relationships"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184</Paragraphs>
  <Slides>30</Slides>
  <Notes>2</Notes>
  <TotalTime>0</TotalTime>
  <HiddenSlides>0</HiddenSlides>
  <MMClips>0</MMClips>
  <ScaleCrop>0</ScaleCrop>
  <HeadingPairs>
    <vt:vector baseType="variant" size="6">
      <vt:variant>
        <vt:lpstr>Fonts used</vt:lpstr>
      </vt:variant>
      <vt:variant>
        <vt:i4>12</vt:i4>
      </vt:variant>
      <vt:variant>
        <vt:lpstr>Theme</vt:lpstr>
      </vt:variant>
      <vt:variant>
        <vt:i4>1</vt:i4>
      </vt:variant>
      <vt:variant>
        <vt:lpstr>Slide Titles</vt:lpstr>
      </vt:variant>
      <vt:variant>
        <vt:i4>30</vt:i4>
      </vt:variant>
    </vt:vector>
  </HeadingPairs>
  <TitlesOfParts>
    <vt:vector baseType="lpstr" size="43">
      <vt:lpstr>Arial</vt:lpstr>
      <vt:lpstr>微软雅黑</vt:lpstr>
      <vt:lpstr>华文行楷</vt:lpstr>
      <vt:lpstr>等线 Light</vt:lpstr>
      <vt:lpstr>等线</vt:lpstr>
      <vt:lpstr>宋体</vt:lpstr>
      <vt:lpstr>Calibri</vt:lpstr>
      <vt:lpstr>隶书</vt:lpstr>
      <vt:lpstr>华文隶书</vt:lpstr>
      <vt:lpstr>Times New Roman</vt:lpstr>
      <vt:lpstr>黑体</vt:lpstr>
      <vt:lpstr>Wingdings</vt:lpstr>
      <vt:lpstr>2_Office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2022-05-31T11:57:15.773</cp:lastPrinted>
  <dcterms:created xsi:type="dcterms:W3CDTF">2022-05-31T11:57:15Z</dcterms:created>
  <dcterms:modified xsi:type="dcterms:W3CDTF">2022-05-31T03:57:17Z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