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2"/>
  </p:notesMasterIdLst>
  <p:sldIdLst>
    <p:sldId id="611" r:id="rId2"/>
    <p:sldId id="610" r:id="rId3"/>
    <p:sldId id="672" r:id="rId4"/>
    <p:sldId id="612" r:id="rId5"/>
    <p:sldId id="626" r:id="rId6"/>
    <p:sldId id="636" r:id="rId7"/>
    <p:sldId id="613" r:id="rId8"/>
    <p:sldId id="649" r:id="rId9"/>
    <p:sldId id="638" r:id="rId10"/>
    <p:sldId id="584" r:id="rId11"/>
    <p:sldId id="634" r:id="rId12"/>
    <p:sldId id="627" r:id="rId13"/>
    <p:sldId id="643" r:id="rId14"/>
    <p:sldId id="644" r:id="rId15"/>
    <p:sldId id="645" r:id="rId16"/>
    <p:sldId id="641" r:id="rId17"/>
    <p:sldId id="618" r:id="rId18"/>
    <p:sldId id="650" r:id="rId19"/>
    <p:sldId id="640" r:id="rId20"/>
    <p:sldId id="647" r:id="rId21"/>
    <p:sldId id="646" r:id="rId22"/>
    <p:sldId id="639" r:id="rId23"/>
    <p:sldId id="652" r:id="rId24"/>
    <p:sldId id="629" r:id="rId25"/>
    <p:sldId id="630" r:id="rId26"/>
    <p:sldId id="631" r:id="rId27"/>
    <p:sldId id="632" r:id="rId28"/>
    <p:sldId id="633" r:id="rId29"/>
    <p:sldId id="651" r:id="rId30"/>
    <p:sldId id="623" r:id="rId31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009900"/>
    <a:srgbClr val="669900"/>
    <a:srgbClr val="0066FF"/>
    <a:srgbClr val="008000"/>
    <a:srgbClr val="FF3300"/>
    <a:srgbClr val="FFFF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27"/>
    <p:restoredTop sz="93504"/>
  </p:normalViewPr>
  <p:slideViewPr>
    <p:cSldViewPr showGuides="1">
      <p:cViewPr varScale="1">
        <p:scale>
          <a:sx n="69" d="100"/>
          <a:sy n="69" d="100"/>
        </p:scale>
        <p:origin x="130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4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4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4.png"/><Relationship Id="rId4" Type="http://schemas.openxmlformats.org/officeDocument/2006/relationships/image" Target="../media/image19.png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Relationship Id="rId4" Type="http://schemas.openxmlformats.org/officeDocument/2006/relationships/image" Target="../media/image2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页眉占位符 6041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sz="1200" b="0" strike="noStrike" noProof="1"/>
          </a:p>
        </p:txBody>
      </p:sp>
      <p:sp>
        <p:nvSpPr>
          <p:cNvPr id="60419" name="日期占位符 60418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fontAlgn="base"/>
            <a:endParaRPr lang="zh-CN" altLang="en-US" sz="1200" b="0" strike="noStrike" noProof="1"/>
          </a:p>
        </p:txBody>
      </p:sp>
      <p:sp>
        <p:nvSpPr>
          <p:cNvPr id="2052" name="幻灯片图像占位符 6041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053" name="文本占位符 60420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0"/>
            <a:r>
              <a:rPr lang="zh-CN" altLang="en-US" dirty="0"/>
              <a:t>单击此处编辑母版文本样式</a:t>
            </a:r>
          </a:p>
          <a:p>
            <a:pPr lvl="1" indent="0"/>
            <a:r>
              <a:rPr lang="zh-CN" altLang="en-US" dirty="0"/>
              <a:t>第二级</a:t>
            </a:r>
          </a:p>
          <a:p>
            <a:pPr lvl="2" indent="0"/>
            <a:r>
              <a:rPr lang="zh-CN" altLang="en-US" dirty="0"/>
              <a:t>第三级</a:t>
            </a:r>
          </a:p>
          <a:p>
            <a:pPr lvl="3" indent="0"/>
            <a:r>
              <a:rPr lang="zh-CN" altLang="en-US" dirty="0"/>
              <a:t>第四级</a:t>
            </a:r>
          </a:p>
          <a:p>
            <a:pPr lvl="4" indent="0"/>
            <a:r>
              <a:rPr lang="zh-CN" altLang="en-US" dirty="0"/>
              <a:t>第五级</a:t>
            </a:r>
          </a:p>
        </p:txBody>
      </p:sp>
      <p:sp>
        <p:nvSpPr>
          <p:cNvPr id="60422" name="页脚占位符 60421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fontAlgn="base"/>
            <a:endParaRPr lang="zh-CN" sz="1200" b="0" strike="noStrike" noProof="1"/>
          </a:p>
        </p:txBody>
      </p:sp>
      <p:sp>
        <p:nvSpPr>
          <p:cNvPr id="60423" name="灯片编号占位符 60422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fontAlgn="base"/>
            <a:fld id="{9A0DB2DC-4C9A-4742-B13C-FB6460FD3503}" type="slidenum">
              <a:rPr lang="en-US" altLang="zh-CN" sz="1200" b="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z="1200" b="0" strike="noStrike" noProof="1"/>
          </a:p>
        </p:txBody>
      </p:sp>
    </p:spTree>
    <p:extLst>
      <p:ext uri="{BB962C8B-B14F-4D97-AF65-F5344CB8AC3E}">
        <p14:creationId xmlns:p14="http://schemas.microsoft.com/office/powerpoint/2010/main" val="166955479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transition spd="med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transition spd="med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transition spd="med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transition spd="med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transition spd="med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transition spd="med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transition spd="med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transition spd="med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transition spd="med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transition spd="med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transition spd="med">
    <p:pull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transition spd="med">
    <p:pull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</p:spTree>
  </p:cSld>
  <p:clrMapOvr>
    <a:masterClrMapping/>
  </p:clrMapOvr>
  <p:transition spd="med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49459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494594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494596" name="日期占位符 494595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494597" name="页脚占位符 494596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/>
            </a:lvl1pPr>
          </a:lstStyle>
          <a:p>
            <a:pPr lvl="0" fontAlgn="base"/>
            <a:endParaRPr lang="zh-CN" strike="noStrike" noProof="1"/>
          </a:p>
        </p:txBody>
      </p:sp>
      <p:sp>
        <p:nvSpPr>
          <p:cNvPr id="494598" name="灯片编号占位符 49459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/>
            </a:lvl1pPr>
          </a:lstStyle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zh-CN" strike="noStrike" noProof="1"/>
          </a:p>
        </p:txBody>
      </p:sp>
      <p:pic>
        <p:nvPicPr>
          <p:cNvPr id="1031" name="图片 494598" descr="2008102402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med">
    <p:pull dir="d"/>
  </p:transition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&#28201;&#23460;&#25928;&#24212;(20081113).avi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15.GIF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6.GIF"/><Relationship Id="rId4" Type="http://schemas.openxmlformats.org/officeDocument/2006/relationships/hyperlink" Target="http://www.upweb.net/peradmin/htmlfile/huaxue/200501070755294229092.swf" TargetMode="External"/><Relationship Id="rId9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16.GIF"/><Relationship Id="rId3" Type="http://schemas.openxmlformats.org/officeDocument/2006/relationships/image" Target="../media/image15.GIF"/><Relationship Id="rId7" Type="http://schemas.openxmlformats.org/officeDocument/2006/relationships/oleObject" Target="../embeddings/oleObject6.bin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1.png"/><Relationship Id="rId11" Type="http://schemas.openxmlformats.org/officeDocument/2006/relationships/oleObject" Target="../embeddings/oleObject8.bin"/><Relationship Id="rId5" Type="http://schemas.openxmlformats.org/officeDocument/2006/relationships/image" Target="../media/image14.png"/><Relationship Id="rId15" Type="http://schemas.openxmlformats.org/officeDocument/2006/relationships/image" Target="../media/image20.png"/><Relationship Id="rId10" Type="http://schemas.openxmlformats.org/officeDocument/2006/relationships/image" Target="../media/image18.png"/><Relationship Id="rId4" Type="http://schemas.openxmlformats.org/officeDocument/2006/relationships/oleObject" Target="../embeddings/oleObject5.bin"/><Relationship Id="rId9" Type="http://schemas.openxmlformats.org/officeDocument/2006/relationships/oleObject" Target="../embeddings/oleObject7.bin"/><Relationship Id="rId14" Type="http://schemas.openxmlformats.org/officeDocument/2006/relationships/oleObject" Target="../embeddings/oleObject9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oleObject" Target="../embeddings/oleObject14.bin"/><Relationship Id="rId3" Type="http://schemas.openxmlformats.org/officeDocument/2006/relationships/image" Target="../media/image15.GIF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1.png"/><Relationship Id="rId11" Type="http://schemas.openxmlformats.org/officeDocument/2006/relationships/oleObject" Target="../embeddings/oleObject13.bin"/><Relationship Id="rId5" Type="http://schemas.openxmlformats.org/officeDocument/2006/relationships/image" Target="../media/image14.png"/><Relationship Id="rId15" Type="http://schemas.openxmlformats.org/officeDocument/2006/relationships/image" Target="../media/image16.GIF"/><Relationship Id="rId10" Type="http://schemas.openxmlformats.org/officeDocument/2006/relationships/image" Target="../media/image18.png"/><Relationship Id="rId4" Type="http://schemas.openxmlformats.org/officeDocument/2006/relationships/oleObject" Target="../embeddings/oleObject10.bin"/><Relationship Id="rId9" Type="http://schemas.openxmlformats.org/officeDocument/2006/relationships/oleObject" Target="../embeddings/oleObject12.bin"/><Relationship Id="rId1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13" Type="http://schemas.openxmlformats.org/officeDocument/2006/relationships/image" Target="../media/image19.png"/><Relationship Id="rId3" Type="http://schemas.openxmlformats.org/officeDocument/2006/relationships/image" Target="../media/image15.GIF"/><Relationship Id="rId7" Type="http://schemas.openxmlformats.org/officeDocument/2006/relationships/image" Target="../media/image21.png"/><Relationship Id="rId12" Type="http://schemas.openxmlformats.org/officeDocument/2006/relationships/oleObject" Target="../embeddings/oleObject18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2.png"/><Relationship Id="rId11" Type="http://schemas.openxmlformats.org/officeDocument/2006/relationships/image" Target="../media/image18.png"/><Relationship Id="rId5" Type="http://schemas.openxmlformats.org/officeDocument/2006/relationships/image" Target="../media/image14.png"/><Relationship Id="rId10" Type="http://schemas.openxmlformats.org/officeDocument/2006/relationships/oleObject" Target="../embeddings/oleObject17.bin"/><Relationship Id="rId4" Type="http://schemas.openxmlformats.org/officeDocument/2006/relationships/oleObject" Target="../embeddings/oleObject15.bin"/><Relationship Id="rId9" Type="http://schemas.openxmlformats.org/officeDocument/2006/relationships/image" Target="../media/image17.png"/><Relationship Id="rId14" Type="http://schemas.openxmlformats.org/officeDocument/2006/relationships/image" Target="../media/image16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13" Type="http://schemas.openxmlformats.org/officeDocument/2006/relationships/image" Target="../media/image23.png"/><Relationship Id="rId3" Type="http://schemas.openxmlformats.org/officeDocument/2006/relationships/image" Target="../media/image15.GIF"/><Relationship Id="rId7" Type="http://schemas.openxmlformats.org/officeDocument/2006/relationships/image" Target="../media/image17.png"/><Relationship Id="rId12" Type="http://schemas.openxmlformats.org/officeDocument/2006/relationships/oleObject" Target="../embeddings/oleObject2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9.bin"/><Relationship Id="rId11" Type="http://schemas.openxmlformats.org/officeDocument/2006/relationships/image" Target="../media/image19.png"/><Relationship Id="rId5" Type="http://schemas.openxmlformats.org/officeDocument/2006/relationships/image" Target="../media/image21.png"/><Relationship Id="rId10" Type="http://schemas.openxmlformats.org/officeDocument/2006/relationships/oleObject" Target="../embeddings/oleObject21.bin"/><Relationship Id="rId4" Type="http://schemas.openxmlformats.org/officeDocument/2006/relationships/image" Target="../media/image22.png"/><Relationship Id="rId9" Type="http://schemas.openxmlformats.org/officeDocument/2006/relationships/image" Target="../media/image18.png"/><Relationship Id="rId14" Type="http://schemas.openxmlformats.org/officeDocument/2006/relationships/image" Target="../media/image16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图片 507905" descr="2005101921093039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" y="-209550"/>
            <a:ext cx="9144000" cy="68659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074" name="组合 507907"/>
          <p:cNvGrpSpPr/>
          <p:nvPr/>
        </p:nvGrpSpPr>
        <p:grpSpPr>
          <a:xfrm>
            <a:off x="304800" y="1905000"/>
            <a:ext cx="8178800" cy="2865438"/>
            <a:chOff x="703" y="272"/>
            <a:chExt cx="4490" cy="1361"/>
          </a:xfrm>
        </p:grpSpPr>
        <p:sp>
          <p:nvSpPr>
            <p:cNvPr id="3075" name="矩形 507908" descr="软木塞"/>
            <p:cNvSpPr/>
            <p:nvPr/>
          </p:nvSpPr>
          <p:spPr>
            <a:xfrm>
              <a:off x="703" y="272"/>
              <a:ext cx="4490" cy="1361"/>
            </a:xfrm>
            <a:prstGeom prst="rect">
              <a:avLst/>
            </a:prstGeom>
            <a:blipFill rotWithShape="0">
              <a:blip r:embed="rId3">
                <a:alphaModFix amt="32001"/>
              </a:blip>
            </a:blipFill>
            <a:ln w="146050" cap="flat" cmpd="sng">
              <a:pattFill prst="smGrid">
                <a:fgClr>
                  <a:srgbClr val="F4A454"/>
                </a:fgClr>
                <a:bgClr>
                  <a:srgbClr val="FFFFFF"/>
                </a:bgClr>
              </a:patt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indent="0" algn="ctr">
                <a:spcBef>
                  <a:spcPct val="0"/>
                </a:spcBef>
              </a:pPr>
              <a:endParaRPr lang="zh-CN" altLang="en-US" sz="1800" b="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07910" name="矩形 507909"/>
            <p:cNvSpPr/>
            <p:nvPr/>
          </p:nvSpPr>
          <p:spPr>
            <a:xfrm>
              <a:off x="1124" y="369"/>
              <a:ext cx="3810" cy="116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 fontAlgn="base"/>
              <a:r>
                <a:rPr lang="zh-CN" altLang="en-US" sz="3600" b="1" strike="noStrike" noProof="1">
                  <a:ln w="1270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pattFill prst="dashHorz">
                    <a:fgClr>
                      <a:srgbClr val="808080"/>
                    </a:fgClr>
                    <a:bgClr>
                      <a:srgbClr val="FFFF00"/>
                    </a:bgClr>
                  </a:pattFill>
                  <a:effectLst>
                    <a:outerShdw dist="45791" dir="2021404" algn="ctr" rotWithShape="0">
                      <a:srgbClr val="808080">
                        <a:alpha val="80000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cs typeface="+mn-ea"/>
                </a:rPr>
                <a:t>  </a:t>
              </a:r>
              <a:endParaRPr lang="zh-CN" altLang="en-US" sz="3600" b="1" strike="noStrike" noProof="1">
                <a:ln w="127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endParaRPr>
            </a:p>
            <a:p>
              <a:pPr algn="ctr" fontAlgn="base"/>
              <a:r>
                <a:rPr lang="zh-CN" altLang="en-US" sz="3600" b="1" strike="noStrike" noProof="1">
                  <a:ln w="12700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pattFill prst="dashHorz">
                    <a:fgClr>
                      <a:srgbClr val="808080"/>
                    </a:fgClr>
                    <a:bgClr>
                      <a:srgbClr val="FFFF00"/>
                    </a:bgClr>
                  </a:pattFill>
                  <a:effectLst>
                    <a:outerShdw dist="45791" dir="2021404" algn="ctr" rotWithShape="0">
                      <a:srgbClr val="808080">
                        <a:alpha val="80000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  <a:cs typeface="+mn-ea"/>
                </a:rPr>
                <a:t>碳和碳的氧化物</a:t>
              </a:r>
              <a:endParaRPr lang="zh-CN" altLang="en-US" sz="3600" b="1" strike="noStrike" noProof="1">
                <a:ln w="127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ransition spd="med" advTm="30000"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副标题 506882"/>
          <p:cNvSpPr>
            <a:spLocks noGrp="1"/>
          </p:cNvSpPr>
          <p:nvPr>
            <p:ph type="subTitle" idx="1"/>
          </p:nvPr>
        </p:nvSpPr>
        <p:spPr>
          <a:xfrm>
            <a:off x="266700" y="962025"/>
            <a:ext cx="8686800" cy="6096000"/>
          </a:xfrm>
        </p:spPr>
        <p:txBody>
          <a:bodyPr anchor="t"/>
          <a:lstStyle/>
          <a:p>
            <a:pPr algn="l" defTabSz="914400">
              <a:lnSpc>
                <a:spcPct val="90000"/>
              </a:lnSpc>
            </a:pPr>
            <a:r>
              <a:rPr lang="zh-CN" altLang="en-US" sz="2000" b="1" kern="1200" baseline="0" dirty="0">
                <a:solidFill>
                  <a:srgbClr val="CC00CC"/>
                </a:solidFill>
                <a:latin typeface="+mn-lt"/>
                <a:ea typeface="+mn-ea"/>
                <a:cs typeface="+mn-cs"/>
              </a:rPr>
              <a:t>请听故事并思考：</a:t>
            </a:r>
            <a:r>
              <a:rPr lang="zh-CN" altLang="en-US" sz="2000" b="1" kern="1200" baseline="0" dirty="0">
                <a:latin typeface="+mn-lt"/>
                <a:ea typeface="+mn-ea"/>
                <a:cs typeface="+mn-cs"/>
              </a:rPr>
              <a:t> </a:t>
            </a:r>
            <a:r>
              <a:rPr lang="zh-CN" altLang="en-US" sz="2000" b="1" kern="1200" baseline="0" dirty="0">
                <a:solidFill>
                  <a:srgbClr val="0066FF"/>
                </a:solidFill>
                <a:latin typeface="+mn-lt"/>
                <a:ea typeface="+mn-ea"/>
                <a:cs typeface="+mn-cs"/>
              </a:rPr>
              <a:t>“大女儿”“小女儿”各指什么物质？</a:t>
            </a:r>
            <a:endParaRPr lang="zh-CN" altLang="en-US" sz="2000" b="1" kern="1200" baseline="0" dirty="0">
              <a:solidFill>
                <a:srgbClr val="0066FF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algn="l" defTabSz="914400">
              <a:lnSpc>
                <a:spcPct val="150000"/>
              </a:lnSpc>
            </a:pPr>
            <a:r>
              <a:rPr lang="zh-CN" altLang="en-US" sz="2800" b="1" kern="1200" baseline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  </a:t>
            </a:r>
            <a:r>
              <a:rPr lang="zh-CN" altLang="en-US" sz="2000" b="1" kern="1200" baseline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物质世界里有一位父亲姓碳，人们称他为碳父。他有两个伟大的理想：</a:t>
            </a:r>
            <a:r>
              <a:rPr lang="zh-CN" altLang="en-US" sz="2000" b="1" kern="1200" baseline="0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一是</a:t>
            </a:r>
            <a:r>
              <a:rPr lang="zh-CN" altLang="en-US" sz="2000" b="1" kern="1200" baseline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为人类</a:t>
            </a:r>
            <a:r>
              <a:rPr lang="zh-CN" altLang="en-US" sz="2000" b="1" kern="1200" baseline="0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燃烧</a:t>
            </a:r>
            <a:r>
              <a:rPr lang="zh-CN" altLang="en-US" sz="2000" b="1" kern="1200" baseline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，供给人间光与热；</a:t>
            </a:r>
            <a:r>
              <a:rPr lang="zh-CN" altLang="en-US" sz="2000" b="1" kern="1200" baseline="0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二是</a:t>
            </a:r>
            <a:r>
              <a:rPr lang="zh-CN" altLang="en-US" sz="2000" b="1" kern="1200" baseline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为人类</a:t>
            </a:r>
            <a:r>
              <a:rPr lang="zh-CN" altLang="en-US" sz="2000" b="1" kern="1200" baseline="0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冶炼金属</a:t>
            </a:r>
            <a:r>
              <a:rPr lang="zh-CN" altLang="en-US" sz="2000" b="1" kern="1200" baseline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。他有两个宝贝女儿，由于小女儿出生时氧气不足，天生营养不良，从小体弱多病，并且</a:t>
            </a:r>
            <a:r>
              <a:rPr lang="zh-CN" altLang="en-US" sz="2000" b="1" kern="1200" baseline="0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有剧毒</a:t>
            </a:r>
            <a:r>
              <a:rPr lang="zh-CN" altLang="en-US" sz="2000" b="1" kern="1200" baseline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。碳父后悔不该在氧气不充足时生下这个孩子。父亲为了弥补自己的过失，于是他把自己一身的绝技</a:t>
            </a:r>
            <a:r>
              <a:rPr lang="zh-CN" altLang="en-US" sz="2000" b="1" kern="1200" baseline="0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可燃性、还原性</a:t>
            </a:r>
            <a:r>
              <a:rPr lang="zh-CN" altLang="en-US" sz="2000" b="1" kern="1200" baseline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教给了小女儿，而大女儿认为父亲不公平，便恼羞成怒，她不但</a:t>
            </a:r>
            <a:r>
              <a:rPr lang="zh-CN" altLang="en-US" sz="2000" b="1" kern="1200" baseline="0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不能燃烧</a:t>
            </a:r>
            <a:r>
              <a:rPr lang="zh-CN" altLang="en-US" sz="2000" b="1" kern="1200" baseline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，而且</a:t>
            </a:r>
            <a:r>
              <a:rPr lang="zh-CN" altLang="en-US" sz="2000" b="1" kern="1200" baseline="0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也不支持</a:t>
            </a:r>
            <a:r>
              <a:rPr lang="zh-CN" altLang="en-US" sz="2000" b="1" kern="1200" baseline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碳父的</a:t>
            </a:r>
            <a:r>
              <a:rPr lang="zh-CN" altLang="en-US" sz="2000" b="1" kern="1200" baseline="0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燃烧</a:t>
            </a:r>
            <a:r>
              <a:rPr lang="zh-CN" altLang="en-US" sz="2000" b="1" kern="1200" baseline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，还给人类带来了严重的”温室效应“，修建了有名的“死狗洞”。父亲为了让人类永远充满温暖、和平，于是忍痛割爱，在</a:t>
            </a:r>
            <a:r>
              <a:rPr lang="zh-CN" altLang="en-US" sz="2000" b="1" kern="1200" baseline="0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煤炉中夺走了大女儿的一个氧原子</a:t>
            </a:r>
            <a:r>
              <a:rPr lang="zh-CN" altLang="en-US" sz="2000" b="1" kern="1200" baseline="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，将大女儿也变成了小女儿。此后父女三人一道造福于人类。” </a:t>
            </a:r>
          </a:p>
        </p:txBody>
      </p:sp>
      <p:sp>
        <p:nvSpPr>
          <p:cNvPr id="4098" name="矩形 506886"/>
          <p:cNvSpPr/>
          <p:nvPr/>
        </p:nvSpPr>
        <p:spPr>
          <a:xfrm>
            <a:off x="8305800" y="171450"/>
            <a:ext cx="647700" cy="9937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4400" b="1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华文隶书" charset="0"/>
                <a:ea typeface="华文隶书" charset="0"/>
              </a:rPr>
              <a:t>?</a:t>
            </a: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886" name="流程图: 顺序访问存储器 506885"/>
          <p:cNvSpPr/>
          <p:nvPr/>
        </p:nvSpPr>
        <p:spPr>
          <a:xfrm>
            <a:off x="650875" y="1092200"/>
            <a:ext cx="7654925" cy="1382713"/>
          </a:xfrm>
          <a:prstGeom prst="flowChartMagneticTap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indent="0" algn="ctr"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黑体" panose="02010609060101010101" pitchFamily="2" charset="-122"/>
              </a:rPr>
              <a:t>故事中体现了单质碳、一氧化碳、</a:t>
            </a:r>
          </a:p>
          <a:p>
            <a:pPr lvl="0" indent="0" algn="ctr"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黑体" panose="02010609060101010101" pitchFamily="2" charset="-122"/>
              </a:rPr>
              <a:t>二氧化碳的哪些化学性质？</a:t>
            </a:r>
          </a:p>
        </p:txBody>
      </p:sp>
      <p:sp>
        <p:nvSpPr>
          <p:cNvPr id="506884" name="流程图: 顺序访问存储器 506883"/>
          <p:cNvSpPr/>
          <p:nvPr/>
        </p:nvSpPr>
        <p:spPr>
          <a:xfrm>
            <a:off x="450850" y="3481388"/>
            <a:ext cx="8242300" cy="1141412"/>
          </a:xfrm>
          <a:prstGeom prst="flowChartMagneticTap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indent="0" algn="ctr"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黑体" panose="02010609060101010101" pitchFamily="2" charset="-122"/>
              </a:rPr>
              <a:t>请快速写出隐藏的六个化学方程式。</a:t>
            </a:r>
          </a:p>
        </p:txBody>
      </p:sp>
      <p:sp>
        <p:nvSpPr>
          <p:cNvPr id="5123" name="矩形 506886"/>
          <p:cNvSpPr/>
          <p:nvPr/>
        </p:nvSpPr>
        <p:spPr>
          <a:xfrm>
            <a:off x="8305800" y="171450"/>
            <a:ext cx="647700" cy="9937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4400" b="1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华文隶书" charset="0"/>
                <a:ea typeface="华文隶书" charset="0"/>
              </a:rPr>
              <a:t>?</a:t>
            </a: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6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6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6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6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6886" grpId="0" bldLvl="0" animBg="1"/>
      <p:bldP spid="506884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文本占位符 508930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4525963"/>
          </a:xfrm>
        </p:spPr>
        <p:txBody>
          <a:bodyPr anchor="t"/>
          <a:lstStyle/>
          <a:p>
            <a:pPr algn="ctr">
              <a:buNone/>
            </a:pPr>
            <a:r>
              <a:rPr lang="zh-CN" altLang="en-US" b="1" dirty="0"/>
              <a:t>谜语：   小精灵遇险　　</a:t>
            </a:r>
          </a:p>
          <a:p>
            <a:pPr algn="ctr">
              <a:buNone/>
            </a:pPr>
            <a:r>
              <a:rPr lang="zh-CN" altLang="en-US" b="1" dirty="0"/>
              <a:t>小精灵很寂寞，少年宫里去玩乐。　　</a:t>
            </a:r>
          </a:p>
          <a:p>
            <a:pPr algn="ctr">
              <a:buNone/>
            </a:pPr>
            <a:r>
              <a:rPr lang="zh-CN" altLang="en-US" b="1" dirty="0"/>
              <a:t>一头扎进紫水中，紫水变得红彤彤。　　</a:t>
            </a:r>
          </a:p>
          <a:p>
            <a:pPr algn="ctr">
              <a:buNone/>
            </a:pPr>
            <a:r>
              <a:rPr lang="zh-CN" altLang="en-US" b="1" dirty="0"/>
              <a:t>忽然感到浑身热，来到空中急匆匆。</a:t>
            </a:r>
          </a:p>
        </p:txBody>
      </p:sp>
      <p:sp>
        <p:nvSpPr>
          <p:cNvPr id="6146" name="流程图: 顺序访问存储器 508931"/>
          <p:cNvSpPr/>
          <p:nvPr/>
        </p:nvSpPr>
        <p:spPr>
          <a:xfrm flipV="1">
            <a:off x="0" y="4038600"/>
            <a:ext cx="8534400" cy="2819400"/>
          </a:xfrm>
          <a:prstGeom prst="flowChartMagneticTap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wrap="none" anchor="ctr"/>
          <a:lstStyle/>
          <a:p>
            <a:pPr lvl="0" indent="0">
              <a:spcBef>
                <a:spcPct val="0"/>
              </a:spcBef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①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小精灵是什么物质？　　</a:t>
            </a:r>
          </a:p>
          <a:p>
            <a:pPr lvl="0" indent="0">
              <a:spcBef>
                <a:spcPct val="0"/>
              </a:spcBef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②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谜语中含有两个我们已学过的</a:t>
            </a:r>
          </a:p>
          <a:p>
            <a:pPr lvl="0" indent="0"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化学反应，请你用化学方程式表示。</a:t>
            </a:r>
          </a:p>
        </p:txBody>
      </p:sp>
      <p:sp>
        <p:nvSpPr>
          <p:cNvPr id="508933" name="横卷形 508932"/>
          <p:cNvSpPr/>
          <p:nvPr/>
        </p:nvSpPr>
        <p:spPr>
          <a:xfrm>
            <a:off x="0" y="2895600"/>
            <a:ext cx="9144000" cy="434340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indent="0">
              <a:spcBef>
                <a:spcPct val="0"/>
              </a:spcBef>
              <a:buChar char="•"/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小精灵”扎入石灰水中，命将如何？</a:t>
            </a:r>
          </a:p>
          <a:p>
            <a:pPr lvl="0" indent="0"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什么物质可以将小精灵从石灰水中救出来？</a:t>
            </a:r>
          </a:p>
          <a:p>
            <a:pPr lvl="0" indent="0"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    请写出两个化学方程式。</a:t>
            </a:r>
          </a:p>
          <a:p>
            <a:pPr lvl="0" indent="0">
              <a:spcBef>
                <a:spcPct val="0"/>
              </a:spcBef>
              <a:buChar char="•"/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如果小精灵的小妹一氧化碳，扎入紫水中，</a:t>
            </a:r>
          </a:p>
          <a:p>
            <a:pPr lvl="0" indent="0"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紫水能变红吗？扎入石灰水中石灰水能变</a:t>
            </a:r>
          </a:p>
          <a:p>
            <a:pPr lvl="0" indent="0"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浑浊吗？ </a:t>
            </a:r>
          </a:p>
        </p:txBody>
      </p:sp>
      <p:sp>
        <p:nvSpPr>
          <p:cNvPr id="6148" name="矩形 508933"/>
          <p:cNvSpPr/>
          <p:nvPr/>
        </p:nvSpPr>
        <p:spPr>
          <a:xfrm>
            <a:off x="293688" y="558800"/>
            <a:ext cx="3200400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猜谜语，想问题</a:t>
            </a: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8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8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89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266" name="文本框 523265"/>
          <p:cNvSpPr txBox="1"/>
          <p:nvPr/>
        </p:nvSpPr>
        <p:spPr>
          <a:xfrm>
            <a:off x="1905000" y="1828800"/>
            <a:ext cx="1981200" cy="19589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稳定性</a:t>
            </a:r>
          </a:p>
          <a:p>
            <a:pPr lvl="0" indent="0"/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可燃性</a:t>
            </a:r>
          </a:p>
          <a:p>
            <a:pPr lvl="0" indent="0"/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还原性</a:t>
            </a:r>
          </a:p>
        </p:txBody>
      </p:sp>
      <p:sp>
        <p:nvSpPr>
          <p:cNvPr id="7170" name="文本框 523266"/>
          <p:cNvSpPr txBox="1"/>
          <p:nvPr/>
        </p:nvSpPr>
        <p:spPr>
          <a:xfrm>
            <a:off x="304800" y="968375"/>
            <a:ext cx="83058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4000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4000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4000" dirty="0">
                <a:latin typeface="Arial" panose="020B0604020202020204" pitchFamily="34" charset="0"/>
                <a:ea typeface="宋体" panose="02010600030101010101" pitchFamily="2" charset="-122"/>
              </a:rPr>
              <a:t>CO</a:t>
            </a:r>
            <a:r>
              <a:rPr lang="zh-CN" altLang="en-US" sz="4000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4000">
                <a:latin typeface="Arial" panose="020B0604020202020204" pitchFamily="34" charset="0"/>
                <a:ea typeface="宋体" panose="02010600030101010101" pitchFamily="2" charset="-122"/>
              </a:rPr>
              <a:t>CO</a:t>
            </a:r>
            <a:r>
              <a:rPr lang="en-US" altLang="zh-CN" sz="4000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4000" dirty="0">
                <a:latin typeface="Arial" panose="020B0604020202020204" pitchFamily="34" charset="0"/>
                <a:ea typeface="宋体" panose="02010600030101010101" pitchFamily="2" charset="-122"/>
              </a:rPr>
              <a:t>的化学性质：</a:t>
            </a:r>
          </a:p>
        </p:txBody>
      </p:sp>
      <p:grpSp>
        <p:nvGrpSpPr>
          <p:cNvPr id="7171" name="组合 523267"/>
          <p:cNvGrpSpPr/>
          <p:nvPr/>
        </p:nvGrpSpPr>
        <p:grpSpPr>
          <a:xfrm>
            <a:off x="685800" y="2035175"/>
            <a:ext cx="1143000" cy="1676400"/>
            <a:chOff x="144" y="960"/>
            <a:chExt cx="720" cy="1056"/>
          </a:xfrm>
        </p:grpSpPr>
        <p:sp>
          <p:nvSpPr>
            <p:cNvPr id="7172" name="文本框 523268"/>
            <p:cNvSpPr txBox="1"/>
            <p:nvPr/>
          </p:nvSpPr>
          <p:spPr>
            <a:xfrm>
              <a:off x="144" y="1200"/>
              <a:ext cx="624" cy="5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5000">
                  <a:solidFill>
                    <a:srgbClr val="CC00CC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C</a:t>
              </a:r>
            </a:p>
          </p:txBody>
        </p:sp>
        <p:sp>
          <p:nvSpPr>
            <p:cNvPr id="7173" name="左大括号 523269"/>
            <p:cNvSpPr/>
            <p:nvPr/>
          </p:nvSpPr>
          <p:spPr>
            <a:xfrm>
              <a:off x="672" y="960"/>
              <a:ext cx="192" cy="1056"/>
            </a:xfrm>
            <a:prstGeom prst="leftBrace">
              <a:avLst>
                <a:gd name="adj1" fmla="val 45706"/>
                <a:gd name="adj2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174" name="组合 523270"/>
          <p:cNvGrpSpPr/>
          <p:nvPr/>
        </p:nvGrpSpPr>
        <p:grpSpPr>
          <a:xfrm>
            <a:off x="533400" y="4489450"/>
            <a:ext cx="1905000" cy="1600200"/>
            <a:chOff x="240" y="2602"/>
            <a:chExt cx="1200" cy="1008"/>
          </a:xfrm>
        </p:grpSpPr>
        <p:sp>
          <p:nvSpPr>
            <p:cNvPr id="7175" name="文本框 523271"/>
            <p:cNvSpPr txBox="1"/>
            <p:nvPr/>
          </p:nvSpPr>
          <p:spPr>
            <a:xfrm>
              <a:off x="240" y="2832"/>
              <a:ext cx="1104" cy="5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5000">
                  <a:solidFill>
                    <a:srgbClr val="CC00CC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CO</a:t>
              </a:r>
              <a:r>
                <a:rPr lang="en-US" altLang="zh-CN" sz="5000" baseline="-25000">
                  <a:solidFill>
                    <a:srgbClr val="CC00CC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2</a:t>
              </a:r>
            </a:p>
          </p:txBody>
        </p:sp>
        <p:sp>
          <p:nvSpPr>
            <p:cNvPr id="7176" name="左大括号 523272"/>
            <p:cNvSpPr/>
            <p:nvPr/>
          </p:nvSpPr>
          <p:spPr>
            <a:xfrm>
              <a:off x="1248" y="2602"/>
              <a:ext cx="192" cy="1008"/>
            </a:xfrm>
            <a:prstGeom prst="leftBrace">
              <a:avLst>
                <a:gd name="adj1" fmla="val 43750"/>
                <a:gd name="adj2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523274" name="文本框 523273"/>
          <p:cNvSpPr txBox="1"/>
          <p:nvPr/>
        </p:nvSpPr>
        <p:spPr>
          <a:xfrm>
            <a:off x="5867400" y="1828800"/>
            <a:ext cx="1981200" cy="19589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可燃性</a:t>
            </a:r>
          </a:p>
          <a:p>
            <a:pPr lvl="0" indent="0"/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还原性</a:t>
            </a:r>
          </a:p>
          <a:p>
            <a:pPr lvl="0" indent="0"/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毒性</a:t>
            </a:r>
          </a:p>
        </p:txBody>
      </p:sp>
      <p:grpSp>
        <p:nvGrpSpPr>
          <p:cNvPr id="7178" name="组合 523274"/>
          <p:cNvGrpSpPr/>
          <p:nvPr/>
        </p:nvGrpSpPr>
        <p:grpSpPr>
          <a:xfrm>
            <a:off x="4267200" y="1981200"/>
            <a:ext cx="1600200" cy="1676400"/>
            <a:chOff x="2448" y="960"/>
            <a:chExt cx="1008" cy="1056"/>
          </a:xfrm>
        </p:grpSpPr>
        <p:sp>
          <p:nvSpPr>
            <p:cNvPr id="7179" name="文本框 523275"/>
            <p:cNvSpPr txBox="1"/>
            <p:nvPr/>
          </p:nvSpPr>
          <p:spPr>
            <a:xfrm>
              <a:off x="2448" y="1248"/>
              <a:ext cx="864" cy="5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5000">
                  <a:solidFill>
                    <a:srgbClr val="CC00CC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CO</a:t>
              </a:r>
            </a:p>
          </p:txBody>
        </p:sp>
        <p:sp>
          <p:nvSpPr>
            <p:cNvPr id="7180" name="左大括号 523276"/>
            <p:cNvSpPr/>
            <p:nvPr/>
          </p:nvSpPr>
          <p:spPr>
            <a:xfrm>
              <a:off x="3264" y="960"/>
              <a:ext cx="192" cy="1056"/>
            </a:xfrm>
            <a:prstGeom prst="leftBrace">
              <a:avLst>
                <a:gd name="adj1" fmla="val 45706"/>
                <a:gd name="adj2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523278" name="文本框 523277"/>
          <p:cNvSpPr txBox="1"/>
          <p:nvPr/>
        </p:nvSpPr>
        <p:spPr>
          <a:xfrm>
            <a:off x="2438400" y="4549775"/>
            <a:ext cx="2209800" cy="1524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35000"/>
              </a:spcBef>
            </a:pPr>
            <a:r>
              <a:rPr lang="en-US" altLang="zh-CN" sz="40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“</a:t>
            </a:r>
            <a:r>
              <a:rPr lang="zh-CN" altLang="en-US" sz="40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三不”</a:t>
            </a:r>
          </a:p>
          <a:p>
            <a:pPr lvl="0" indent="0">
              <a:spcBef>
                <a:spcPct val="35000"/>
              </a:spcBef>
            </a:pPr>
            <a:r>
              <a:rPr lang="zh-CN" altLang="en-US" sz="4000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“二水”</a:t>
            </a:r>
          </a:p>
        </p:txBody>
      </p:sp>
      <p:grpSp>
        <p:nvGrpSpPr>
          <p:cNvPr id="523279" name="组合 523278"/>
          <p:cNvGrpSpPr/>
          <p:nvPr/>
        </p:nvGrpSpPr>
        <p:grpSpPr>
          <a:xfrm>
            <a:off x="4267200" y="3787775"/>
            <a:ext cx="3733800" cy="1492250"/>
            <a:chOff x="2688" y="2160"/>
            <a:chExt cx="2352" cy="940"/>
          </a:xfrm>
        </p:grpSpPr>
        <p:sp>
          <p:nvSpPr>
            <p:cNvPr id="7183" name="文本框 523279"/>
            <p:cNvSpPr txBox="1"/>
            <p:nvPr/>
          </p:nvSpPr>
          <p:spPr>
            <a:xfrm>
              <a:off x="2832" y="2160"/>
              <a:ext cx="2208" cy="9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>
                <a:lnSpc>
                  <a:spcPct val="85000"/>
                </a:lnSpc>
                <a:spcBef>
                  <a:spcPct val="0"/>
                </a:spcBef>
              </a:pPr>
              <a:r>
                <a:rPr lang="zh-CN" altLang="en-US" sz="3600" dirty="0">
                  <a:latin typeface="Arial" panose="020B0604020202020204" pitchFamily="34" charset="0"/>
                  <a:ea typeface="宋体" panose="02010600030101010101" pitchFamily="2" charset="-122"/>
                </a:rPr>
                <a:t>不能燃烧；</a:t>
              </a:r>
            </a:p>
            <a:p>
              <a:pPr lvl="0" indent="0">
                <a:lnSpc>
                  <a:spcPct val="85000"/>
                </a:lnSpc>
                <a:spcBef>
                  <a:spcPct val="0"/>
                </a:spcBef>
              </a:pPr>
              <a:r>
                <a:rPr lang="zh-CN" altLang="en-US" sz="3600" dirty="0">
                  <a:latin typeface="Arial" panose="020B0604020202020204" pitchFamily="34" charset="0"/>
                  <a:ea typeface="宋体" panose="02010600030101010101" pitchFamily="2" charset="-122"/>
                </a:rPr>
                <a:t>不支持燃烧；</a:t>
              </a:r>
            </a:p>
            <a:p>
              <a:pPr lvl="0" indent="0">
                <a:lnSpc>
                  <a:spcPct val="85000"/>
                </a:lnSpc>
                <a:spcBef>
                  <a:spcPct val="0"/>
                </a:spcBef>
              </a:pPr>
              <a:r>
                <a:rPr lang="zh-CN" altLang="en-US" sz="3600" dirty="0">
                  <a:latin typeface="Arial" panose="020B0604020202020204" pitchFamily="34" charset="0"/>
                  <a:ea typeface="宋体" panose="02010600030101010101" pitchFamily="2" charset="-122"/>
                </a:rPr>
                <a:t>不能供给呼吸</a:t>
              </a:r>
            </a:p>
          </p:txBody>
        </p:sp>
        <p:sp>
          <p:nvSpPr>
            <p:cNvPr id="7184" name="左大括号 523280"/>
            <p:cNvSpPr/>
            <p:nvPr/>
          </p:nvSpPr>
          <p:spPr>
            <a:xfrm>
              <a:off x="2688" y="2160"/>
              <a:ext cx="96" cy="912"/>
            </a:xfrm>
            <a:prstGeom prst="leftBrace">
              <a:avLst>
                <a:gd name="adj1" fmla="val 78946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23282" name="组合 523281"/>
          <p:cNvGrpSpPr/>
          <p:nvPr/>
        </p:nvGrpSpPr>
        <p:grpSpPr>
          <a:xfrm>
            <a:off x="4267200" y="5311775"/>
            <a:ext cx="4876800" cy="973138"/>
            <a:chOff x="2688" y="3120"/>
            <a:chExt cx="2112" cy="613"/>
          </a:xfrm>
        </p:grpSpPr>
        <p:sp>
          <p:nvSpPr>
            <p:cNvPr id="7186" name="文本框 523282"/>
            <p:cNvSpPr txBox="1"/>
            <p:nvPr/>
          </p:nvSpPr>
          <p:spPr>
            <a:xfrm>
              <a:off x="2784" y="3120"/>
              <a:ext cx="2016" cy="61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>
                <a:lnSpc>
                  <a:spcPct val="85000"/>
                </a:lnSpc>
                <a:spcBef>
                  <a:spcPct val="0"/>
                </a:spcBef>
              </a:pP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能溶于水并与水反应；</a:t>
              </a:r>
            </a:p>
            <a:p>
              <a:pPr lvl="0" indent="0">
                <a:lnSpc>
                  <a:spcPct val="85000"/>
                </a:lnSpc>
                <a:spcBef>
                  <a:spcPct val="0"/>
                </a:spcBef>
              </a:pPr>
              <a:r>
                <a:rPr lang="zh-CN" altLang="en-US" sz="3600" dirty="0">
                  <a:latin typeface="Arial" panose="020B0604020202020204" pitchFamily="34" charset="0"/>
                  <a:ea typeface="宋体" panose="02010600030101010101" pitchFamily="2" charset="-122"/>
                </a:rPr>
                <a:t>能与澄清石灰水反应</a:t>
              </a:r>
            </a:p>
          </p:txBody>
        </p:sp>
        <p:sp>
          <p:nvSpPr>
            <p:cNvPr id="7187" name="左大括号 523283"/>
            <p:cNvSpPr/>
            <p:nvPr/>
          </p:nvSpPr>
          <p:spPr>
            <a:xfrm>
              <a:off x="2688" y="3168"/>
              <a:ext cx="96" cy="528"/>
            </a:xfrm>
            <a:prstGeom prst="leftBrace">
              <a:avLst>
                <a:gd name="adj1" fmla="val 45706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7188" name="矩形 523284"/>
          <p:cNvSpPr/>
          <p:nvPr/>
        </p:nvSpPr>
        <p:spPr>
          <a:xfrm>
            <a:off x="381000" y="304800"/>
            <a:ext cx="2743200" cy="4714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79819"/>
              </a:avLst>
            </a:prstTxWarp>
            <a:normAutofit fontScale="85000" lnSpcReduction="20000"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你记住了吗？</a:t>
            </a:r>
          </a:p>
        </p:txBody>
      </p:sp>
      <p:sp>
        <p:nvSpPr>
          <p:cNvPr id="523286" name="矩形 523285"/>
          <p:cNvSpPr/>
          <p:nvPr/>
        </p:nvSpPr>
        <p:spPr>
          <a:xfrm>
            <a:off x="685800" y="6216650"/>
            <a:ext cx="7848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r" fontAlgn="base">
              <a:spcBef>
                <a:spcPct val="0"/>
              </a:spcBef>
            </a:pPr>
            <a:r>
              <a:rPr lang="zh-CN" altLang="en-US" sz="36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如何鉴别两瓶无色气体</a:t>
            </a:r>
            <a:r>
              <a:rPr lang="en-US" altLang="zh-CN" sz="36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CO</a:t>
            </a:r>
            <a:r>
              <a:rPr lang="zh-CN" altLang="en-US" sz="36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、</a:t>
            </a:r>
            <a:r>
              <a:rPr lang="en-US" altLang="zh-CN" sz="36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CO</a:t>
            </a:r>
            <a:r>
              <a:rPr lang="en-US" altLang="zh-CN" sz="3600" b="1" strike="noStrike" baseline="-250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2</a:t>
            </a:r>
            <a:r>
              <a:rPr lang="en-US" altLang="zh-CN" sz="36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?</a:t>
            </a:r>
            <a:endParaRPr lang="en-US" altLang="zh-CN" sz="3600" b="1" strike="noStrike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90" name="矩形 523286"/>
          <p:cNvSpPr/>
          <p:nvPr/>
        </p:nvSpPr>
        <p:spPr>
          <a:xfrm>
            <a:off x="0" y="5832475"/>
            <a:ext cx="1400175" cy="765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讨论：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3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3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3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23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23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3266" grpId="0"/>
      <p:bldP spid="523274" grpId="0"/>
      <p:bldP spid="52327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文本框 533505"/>
          <p:cNvSpPr txBox="1"/>
          <p:nvPr/>
        </p:nvSpPr>
        <p:spPr>
          <a:xfrm>
            <a:off x="971550" y="2881313"/>
            <a:ext cx="863600" cy="366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endParaRPr lang="zh-CN" altLang="en-US" sz="1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4" name="文本框 533506"/>
          <p:cNvSpPr txBox="1"/>
          <p:nvPr/>
        </p:nvSpPr>
        <p:spPr>
          <a:xfrm>
            <a:off x="165100" y="1476375"/>
            <a:ext cx="8750300" cy="17399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en-US" altLang="zh-CN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用燃着的木条分别伸入两瓶气体中</a:t>
            </a:r>
            <a:r>
              <a:rPr lang="en-US" altLang="zh-CN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若燃着的木条熄灭</a:t>
            </a:r>
            <a:r>
              <a:rPr lang="en-US" altLang="zh-CN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则为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en-US" altLang="zh-CN" sz="36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如果气体被点燃，则为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8195" name="文本框 533507"/>
          <p:cNvSpPr txBox="1"/>
          <p:nvPr/>
        </p:nvSpPr>
        <p:spPr>
          <a:xfrm>
            <a:off x="228600" y="4876800"/>
            <a:ext cx="8578850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3.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</a:rPr>
              <a:t>分别往两瓶气体中倒入适量紫色石蕊试液，摇荡，若石蕊试液变红的则为</a:t>
            </a: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en-US" altLang="zh-CN" sz="3600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196" name="文本框 533508"/>
          <p:cNvSpPr txBox="1"/>
          <p:nvPr/>
        </p:nvSpPr>
        <p:spPr>
          <a:xfrm>
            <a:off x="228600" y="3276600"/>
            <a:ext cx="8578850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en-US" altLang="zh-CN" sz="3600" dirty="0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3600" dirty="0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分别往两瓶气体中倒入适量石灰水，摇荡，若石灰水变浑浊的则为</a:t>
            </a:r>
            <a:r>
              <a:rPr lang="en-US" altLang="zh-CN" sz="3600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en-US" altLang="zh-CN" sz="3600" baseline="-25000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600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533511" name="矩形 533510"/>
          <p:cNvSpPr/>
          <p:nvPr/>
        </p:nvSpPr>
        <p:spPr>
          <a:xfrm>
            <a:off x="990600" y="685800"/>
            <a:ext cx="7848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r" fontAlgn="base">
              <a:spcBef>
                <a:spcPct val="0"/>
              </a:spcBef>
            </a:pPr>
            <a:r>
              <a:rPr lang="zh-CN" altLang="en-US" sz="36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如何鉴别两瓶无色气体</a:t>
            </a:r>
            <a:r>
              <a:rPr lang="en-US" altLang="zh-CN" sz="36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CO</a:t>
            </a:r>
            <a:r>
              <a:rPr lang="zh-CN" altLang="en-US" sz="36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、</a:t>
            </a:r>
            <a:r>
              <a:rPr lang="en-US" altLang="zh-CN" sz="36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CO</a:t>
            </a:r>
            <a:r>
              <a:rPr lang="en-US" altLang="zh-CN" sz="3600" b="1" strike="noStrike" baseline="-250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2</a:t>
            </a:r>
            <a:r>
              <a:rPr lang="en-US" altLang="zh-CN" sz="36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?</a:t>
            </a:r>
            <a:endParaRPr lang="en-US" altLang="zh-CN" sz="3600" b="1" strike="noStrike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8" name="矩形 533511"/>
          <p:cNvSpPr/>
          <p:nvPr/>
        </p:nvSpPr>
        <p:spPr>
          <a:xfrm>
            <a:off x="304800" y="301625"/>
            <a:ext cx="1400175" cy="765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讨论：</a:t>
            </a: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954" name="标题 509953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anchor="ctr"/>
          <a:lstStyle/>
          <a:p>
            <a:r>
              <a:rPr lang="en-US" altLang="zh-CN" sz="3600" b="1" dirty="0"/>
              <a:t>《</a:t>
            </a:r>
            <a:r>
              <a:rPr lang="zh-CN" altLang="en-US" sz="3600" b="1" dirty="0"/>
              <a:t>石灰吟</a:t>
            </a:r>
            <a:r>
              <a:rPr lang="en-US" altLang="zh-CN" sz="3600" b="1" dirty="0"/>
              <a:t>》[</a:t>
            </a:r>
            <a:r>
              <a:rPr lang="zh-CN" altLang="en-US" sz="3600" b="1" dirty="0"/>
              <a:t>明</a:t>
            </a:r>
            <a:r>
              <a:rPr lang="en-US" altLang="zh-CN" sz="3600" b="1" dirty="0"/>
              <a:t>]</a:t>
            </a:r>
            <a:r>
              <a:rPr lang="zh-CN" altLang="en-US" sz="3600" b="1" dirty="0"/>
              <a:t>于谦</a:t>
            </a:r>
            <a:br>
              <a:rPr lang="zh-CN" altLang="en-US" sz="3600" b="1" dirty="0"/>
            </a:br>
            <a:r>
              <a:rPr lang="zh-CN" altLang="en-US" sz="3600" b="1" dirty="0"/>
              <a:t>千锤万凿出深山， 烈火焚烧若等闲。 </a:t>
            </a:r>
            <a:br>
              <a:rPr lang="zh-CN" altLang="en-US" sz="3600" b="1" dirty="0"/>
            </a:br>
            <a:r>
              <a:rPr lang="zh-CN" altLang="en-US" sz="3600" b="1" dirty="0"/>
              <a:t>粉骨碎身浑不怕， 要留清白在人间</a:t>
            </a:r>
            <a:r>
              <a:rPr lang="zh-CN" altLang="en-US" sz="4000" dirty="0"/>
              <a:t>。 </a:t>
            </a:r>
          </a:p>
        </p:txBody>
      </p:sp>
      <p:sp>
        <p:nvSpPr>
          <p:cNvPr id="509955" name="内容占位符 509954"/>
          <p:cNvSpPr>
            <a:spLocks noGrp="1"/>
          </p:cNvSpPr>
          <p:nvPr>
            <p:ph idx="1"/>
          </p:nvPr>
        </p:nvSpPr>
        <p:spPr>
          <a:xfrm>
            <a:off x="533400" y="2590800"/>
            <a:ext cx="8153400" cy="3297238"/>
          </a:xfrm>
          <a:solidFill>
            <a:schemeClr val="accent1"/>
          </a:solidFill>
        </p:spPr>
        <p:txBody>
          <a:bodyPr anchor="t"/>
          <a:lstStyle/>
          <a:p>
            <a:r>
              <a:rPr lang="zh-CN" altLang="en-US" b="1" dirty="0"/>
              <a:t>问题：</a:t>
            </a:r>
            <a:r>
              <a:rPr lang="en-US" altLang="zh-CN" b="1" dirty="0"/>
              <a:t>①</a:t>
            </a:r>
            <a:r>
              <a:rPr lang="zh-CN" altLang="en-US" b="1" dirty="0"/>
              <a:t>诗人用什么化合物比喻自己坚忍不拔的的毅力和高尚的情操？</a:t>
            </a:r>
          </a:p>
          <a:p>
            <a:r>
              <a:rPr lang="en-US" altLang="zh-CN" b="1" dirty="0"/>
              <a:t>②</a:t>
            </a:r>
            <a:r>
              <a:rPr lang="zh-CN" altLang="en-US" b="1" dirty="0"/>
              <a:t>第一句诗中发生了什么变化？后三句呢？请你用化学方程式表示后三句的变化？</a:t>
            </a:r>
          </a:p>
          <a:p>
            <a:r>
              <a:rPr lang="en-US" altLang="zh-CN" b="1" dirty="0"/>
              <a:t>③</a:t>
            </a:r>
            <a:r>
              <a:rPr lang="zh-CN" altLang="en-US" b="1" dirty="0"/>
              <a:t>教室墙壁上的白色物质是什么？它是怎样产生的？</a:t>
            </a:r>
          </a:p>
        </p:txBody>
      </p:sp>
      <p:sp>
        <p:nvSpPr>
          <p:cNvPr id="9219" name="矩形 509956"/>
          <p:cNvSpPr/>
          <p:nvPr/>
        </p:nvSpPr>
        <p:spPr>
          <a:xfrm>
            <a:off x="304800" y="304800"/>
            <a:ext cx="3200400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品诗歌，提能力</a:t>
            </a: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9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9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995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995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9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9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9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9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9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9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9954" grpId="0"/>
      <p:bldP spid="509955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文本占位符 546817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 anchor="t"/>
          <a:lstStyle/>
          <a:p>
            <a:pPr>
              <a:buNone/>
            </a:pPr>
            <a:r>
              <a:rPr lang="zh-CN" altLang="en-US" sz="2800" dirty="0">
                <a:ea typeface="黑体" panose="02010609060101010101" pitchFamily="2" charset="-122"/>
              </a:rPr>
              <a:t>小二黑不团结， </a:t>
            </a:r>
          </a:p>
          <a:p>
            <a:pPr>
              <a:buNone/>
            </a:pPr>
            <a:r>
              <a:rPr lang="zh-CN" altLang="en-US" sz="2800" dirty="0">
                <a:ea typeface="黑体" panose="02010609060101010101" pitchFamily="2" charset="-122"/>
              </a:rPr>
              <a:t>高温夺宝很激烈。</a:t>
            </a:r>
          </a:p>
          <a:p>
            <a:pPr>
              <a:buNone/>
            </a:pPr>
            <a:r>
              <a:rPr lang="zh-CN" altLang="en-US" sz="2800" dirty="0">
                <a:ea typeface="黑体" panose="02010609060101010101" pitchFamily="2" charset="-122"/>
              </a:rPr>
              <a:t>一个得宝逃跑了，</a:t>
            </a:r>
          </a:p>
          <a:p>
            <a:pPr>
              <a:buNone/>
            </a:pPr>
            <a:r>
              <a:rPr lang="zh-CN" altLang="en-US" sz="2800" dirty="0">
                <a:ea typeface="黑体" panose="02010609060101010101" pitchFamily="2" charset="-122"/>
              </a:rPr>
              <a:t>一个失宝在流血。</a:t>
            </a:r>
          </a:p>
          <a:p>
            <a:pPr>
              <a:buNone/>
            </a:pPr>
            <a:r>
              <a:rPr lang="zh-CN" altLang="en-US" sz="2800" b="1" dirty="0">
                <a:solidFill>
                  <a:srgbClr val="CC3300"/>
                </a:solidFill>
              </a:rPr>
              <a:t>讨论：</a:t>
            </a:r>
            <a:r>
              <a:rPr lang="en-US" altLang="zh-CN" sz="2800" b="1" dirty="0"/>
              <a:t>①</a:t>
            </a:r>
            <a:r>
              <a:rPr lang="zh-CN" altLang="en-US" sz="2800" b="1" dirty="0"/>
              <a:t>小二黑指我们</a:t>
            </a:r>
          </a:p>
          <a:p>
            <a:pPr>
              <a:buNone/>
            </a:pPr>
            <a:r>
              <a:rPr lang="zh-CN" altLang="en-US" sz="2800" b="1" dirty="0"/>
              <a:t>学过的哪两种物质？</a:t>
            </a:r>
          </a:p>
          <a:p>
            <a:pPr>
              <a:buNone/>
            </a:pPr>
            <a:r>
              <a:rPr lang="en-US" altLang="zh-CN" sz="2800" b="1" dirty="0"/>
              <a:t>②</a:t>
            </a:r>
            <a:r>
              <a:rPr lang="zh-CN" altLang="en-US" sz="2800" b="1" dirty="0"/>
              <a:t>夺宝中的“宝”是什么？</a:t>
            </a:r>
          </a:p>
          <a:p>
            <a:pPr>
              <a:buNone/>
            </a:pPr>
            <a:r>
              <a:rPr lang="en-US" altLang="zh-CN" sz="2800" b="1" dirty="0"/>
              <a:t>③</a:t>
            </a:r>
            <a:r>
              <a:rPr lang="zh-CN" altLang="en-US" sz="2800" b="1" dirty="0"/>
              <a:t>请写出谜语中的反应。</a:t>
            </a:r>
            <a:r>
              <a:rPr lang="zh-CN" altLang="en-US" b="1" dirty="0"/>
              <a:t>　　</a:t>
            </a:r>
          </a:p>
        </p:txBody>
      </p:sp>
      <p:sp>
        <p:nvSpPr>
          <p:cNvPr id="10242" name="矩形 546818"/>
          <p:cNvSpPr/>
          <p:nvPr/>
        </p:nvSpPr>
        <p:spPr>
          <a:xfrm>
            <a:off x="304800" y="0"/>
            <a:ext cx="3200400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95236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猜谜语，记现象</a:t>
            </a:r>
          </a:p>
        </p:txBody>
      </p:sp>
      <p:sp>
        <p:nvSpPr>
          <p:cNvPr id="546820" name="文本框 546819"/>
          <p:cNvSpPr txBox="1"/>
          <p:nvPr/>
        </p:nvSpPr>
        <p:spPr>
          <a:xfrm>
            <a:off x="3050540" y="741680"/>
            <a:ext cx="1343025" cy="579438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marL="342900" lvl="0" indent="-342900">
              <a:buChar char="•"/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黑色</a:t>
            </a:r>
          </a:p>
        </p:txBody>
      </p:sp>
      <p:sp>
        <p:nvSpPr>
          <p:cNvPr id="546821" name="文本框 546820"/>
          <p:cNvSpPr txBox="1"/>
          <p:nvPr/>
        </p:nvSpPr>
        <p:spPr>
          <a:xfrm>
            <a:off x="3230880" y="2244725"/>
            <a:ext cx="1343025" cy="579438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marL="342900" lvl="0" indent="-342900">
              <a:buChar char="•"/>
            </a:pPr>
            <a:r>
              <a:rPr lang="zh-CN" altLang="en-US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红色</a:t>
            </a:r>
          </a:p>
        </p:txBody>
      </p:sp>
      <p:grpSp>
        <p:nvGrpSpPr>
          <p:cNvPr id="546822" name="组合 546821"/>
          <p:cNvGrpSpPr/>
          <p:nvPr/>
        </p:nvGrpSpPr>
        <p:grpSpPr>
          <a:xfrm>
            <a:off x="5259705" y="685800"/>
            <a:ext cx="3429000" cy="2362200"/>
            <a:chOff x="3264" y="1968"/>
            <a:chExt cx="2544" cy="2352"/>
          </a:xfrm>
        </p:grpSpPr>
        <p:pic>
          <p:nvPicPr>
            <p:cNvPr id="10246" name="图片 546822" descr="pic_35219"/>
            <p:cNvPicPr>
              <a:picLocks noChangeAspect="1"/>
            </p:cNvPicPr>
            <p:nvPr/>
          </p:nvPicPr>
          <p:blipFill>
            <a:blip r:embed="rId2"/>
            <a:srcRect l="5257" t="5042" b="10316"/>
            <a:stretch>
              <a:fillRect/>
            </a:stretch>
          </p:blipFill>
          <p:spPr>
            <a:xfrm>
              <a:off x="3264" y="1968"/>
              <a:ext cx="2496" cy="235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247" name="文本框 546823"/>
            <p:cNvSpPr txBox="1"/>
            <p:nvPr/>
          </p:nvSpPr>
          <p:spPr>
            <a:xfrm>
              <a:off x="4176" y="2159"/>
              <a:ext cx="1632" cy="5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endPara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46825" name="组合 546824"/>
          <p:cNvGrpSpPr/>
          <p:nvPr/>
        </p:nvGrpSpPr>
        <p:grpSpPr>
          <a:xfrm>
            <a:off x="4725035" y="3124200"/>
            <a:ext cx="8261350" cy="2209800"/>
            <a:chOff x="172" y="2724"/>
            <a:chExt cx="5204" cy="1596"/>
          </a:xfrm>
        </p:grpSpPr>
        <p:pic>
          <p:nvPicPr>
            <p:cNvPr id="10249" name="内容占位符 546825"/>
            <p:cNvPicPr>
              <a:picLocks noGrp="1" noChangeAspect="1"/>
            </p:cNvPicPr>
            <p:nvPr>
              <p:ph sz="half" idx="4294967295"/>
            </p:nvPr>
          </p:nvPicPr>
          <p:blipFill>
            <a:blip r:embed="rId3"/>
            <a:stretch>
              <a:fillRect/>
            </a:stretch>
          </p:blipFill>
          <p:spPr>
            <a:xfrm>
              <a:off x="172" y="2724"/>
              <a:ext cx="2756" cy="1596"/>
            </a:xfrm>
            <a:solidFill>
              <a:srgbClr val="FFFFFF"/>
            </a:solidFill>
          </p:spPr>
        </p:pic>
        <p:sp>
          <p:nvSpPr>
            <p:cNvPr id="10250" name="文本框 546826"/>
            <p:cNvSpPr txBox="1"/>
            <p:nvPr/>
          </p:nvSpPr>
          <p:spPr>
            <a:xfrm>
              <a:off x="3072" y="3264"/>
              <a:ext cx="2304" cy="4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0"/>
                </a:spcBef>
              </a:pPr>
              <a:endParaRPr lang="zh-CN" altLang="en-US" sz="36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251" name="矩形 546827"/>
          <p:cNvSpPr/>
          <p:nvPr/>
        </p:nvSpPr>
        <p:spPr>
          <a:xfrm>
            <a:off x="609600" y="6324600"/>
            <a:ext cx="6858000" cy="30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6829" name="矩形 546828"/>
          <p:cNvSpPr/>
          <p:nvPr/>
        </p:nvSpPr>
        <p:spPr>
          <a:xfrm>
            <a:off x="240983" y="5410835"/>
            <a:ext cx="8751887" cy="106680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marL="342900" lvl="0" indent="-342900">
              <a:spcBef>
                <a:spcPct val="0"/>
              </a:spcBef>
            </a:pPr>
            <a:r>
              <a:rPr lang="zh-CN" altLang="en-US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实际消耗的物质</a:t>
            </a:r>
            <a:r>
              <a:rPr lang="en-US" altLang="zh-CN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CO</a:t>
            </a:r>
            <a:r>
              <a:rPr lang="zh-CN" altLang="en-US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的质量远远超过计算值，</a:t>
            </a:r>
          </a:p>
          <a:p>
            <a:pPr marL="342900" lvl="0" indent="-342900">
              <a:spcBef>
                <a:spcPct val="0"/>
              </a:spcBef>
            </a:pPr>
            <a:r>
              <a:rPr lang="zh-CN" altLang="en-US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其原因可能是（从实验过程分析，任意答两点）</a:t>
            </a: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6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6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6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6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6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46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4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46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46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6820" grpId="0" bldLvl="0" animBg="1"/>
      <p:bldP spid="546821" grpId="0" bldLvl="0" animBg="1"/>
      <p:bldP spid="546829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5604" name="表格 535603"/>
          <p:cNvGraphicFramePr/>
          <p:nvPr/>
        </p:nvGraphicFramePr>
        <p:xfrm>
          <a:off x="0" y="908050"/>
          <a:ext cx="9144000" cy="5609590"/>
        </p:xfrm>
        <a:graphic>
          <a:graphicData uri="http://schemas.openxmlformats.org/drawingml/2006/table">
            <a:tbl>
              <a:tblPr/>
              <a:tblGrid>
                <a:gridCol w="1676400"/>
                <a:gridCol w="3251835"/>
                <a:gridCol w="4215765"/>
              </a:tblGrid>
              <a:tr h="1030288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        </a:t>
                      </a:r>
                      <a:r>
                        <a:rPr lang="zh-CN" altLang="en-US" sz="2000" b="1" dirty="0">
                          <a:solidFill>
                            <a:srgbClr val="FF0000"/>
                          </a:solidFill>
                        </a:rPr>
                        <a:t>性质</a:t>
                      </a:r>
                    </a:p>
                    <a:p>
                      <a:pPr marL="0" lvl="0" indent="0">
                        <a:buNone/>
                      </a:pPr>
                      <a:r>
                        <a:rPr lang="zh-CN" altLang="en-US" b="1" dirty="0"/>
                        <a:t>物质</a:t>
                      </a:r>
                      <a:endParaRPr lang="zh-CN" altLang="en-US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dirty="0"/>
                        <a:t>        </a:t>
                      </a:r>
                      <a:r>
                        <a:rPr lang="zh-CN" altLang="en-US" sz="3200" b="1" dirty="0"/>
                        <a:t>可燃性</a:t>
                      </a:r>
                      <a:endParaRPr lang="zh-CN" altLang="en-US" sz="32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dirty="0"/>
                        <a:t>            </a:t>
                      </a:r>
                      <a:r>
                        <a:rPr lang="zh-CN" altLang="en-US" sz="3200" b="1" dirty="0"/>
                        <a:t>还原性</a:t>
                      </a:r>
                      <a:endParaRPr lang="zh-CN" altLang="en-US" sz="32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066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600" b="1" dirty="0"/>
                        <a:t>     </a:t>
                      </a:r>
                      <a:r>
                        <a:rPr lang="en-US" altLang="zh-CN" sz="3600" b="1"/>
                        <a:t>C</a:t>
                      </a:r>
                    </a:p>
                    <a:p>
                      <a:pPr marL="0" lvl="0" indent="0">
                        <a:buNone/>
                      </a:pPr>
                      <a:r>
                        <a:rPr lang="zh-CN" altLang="en-US" b="1" dirty="0">
                          <a:solidFill>
                            <a:srgbClr val="CC3300"/>
                          </a:solidFill>
                        </a:rPr>
                        <a:t>固态单质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dirty="0"/>
                        <a:t>  </a:t>
                      </a:r>
                      <a:r>
                        <a:rPr lang="en-US" altLang="zh-CN" b="1">
                          <a:solidFill>
                            <a:srgbClr val="0000CC"/>
                          </a:solidFill>
                        </a:rPr>
                        <a:t>C  + O</a:t>
                      </a:r>
                      <a:r>
                        <a:rPr lang="en-US" altLang="zh-CN" b="1" baseline="-25000">
                          <a:solidFill>
                            <a:srgbClr val="0000CC"/>
                          </a:solidFill>
                        </a:rPr>
                        <a:t>2</a:t>
                      </a:r>
                      <a:r>
                        <a:rPr lang="en-US" altLang="zh-CN" b="1">
                          <a:solidFill>
                            <a:srgbClr val="0000CC"/>
                          </a:solidFill>
                        </a:rPr>
                        <a:t>         CO</a:t>
                      </a:r>
                      <a:r>
                        <a:rPr lang="en-US" altLang="zh-CN" b="1" baseline="-25000">
                          <a:solidFill>
                            <a:srgbClr val="0000CC"/>
                          </a:solidFill>
                        </a:rPr>
                        <a:t>2</a:t>
                      </a:r>
                      <a:endParaRPr lang="en-US" altLang="zh-CN" b="1">
                        <a:solidFill>
                          <a:srgbClr val="0000CC"/>
                        </a:solidFill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b="1">
                          <a:solidFill>
                            <a:srgbClr val="0000CC"/>
                          </a:solidFill>
                        </a:rPr>
                        <a:t>2C + O</a:t>
                      </a:r>
                      <a:r>
                        <a:rPr lang="en-US" altLang="zh-CN" b="1" baseline="-25000">
                          <a:solidFill>
                            <a:srgbClr val="0000CC"/>
                          </a:solidFill>
                        </a:rPr>
                        <a:t>2</a:t>
                      </a:r>
                      <a:r>
                        <a:rPr lang="en-US" altLang="zh-CN" b="1">
                          <a:solidFill>
                            <a:srgbClr val="0000CC"/>
                          </a:solidFill>
                        </a:rPr>
                        <a:t>         2CO</a:t>
                      </a:r>
                      <a:endParaRPr lang="zh-CN" altLang="en-US" b="1">
                        <a:solidFill>
                          <a:srgbClr val="0000CC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/>
                    </a:p>
                    <a:p>
                      <a:pPr marL="0" lvl="0" indent="0">
                        <a:buNone/>
                      </a:pPr>
                      <a:r>
                        <a:rPr lang="en-US" altLang="zh-CN" b="1">
                          <a:solidFill>
                            <a:srgbClr val="0000CC"/>
                          </a:solidFill>
                        </a:rPr>
                        <a:t>C + 2CuO        2Cu+</a:t>
                      </a:r>
                      <a:r>
                        <a:rPr lang="en-US" altLang="zh-CN" b="1">
                          <a:solidFill>
                            <a:srgbClr val="FF0000"/>
                          </a:solidFill>
                        </a:rPr>
                        <a:t>CO</a:t>
                      </a:r>
                      <a:r>
                        <a:rPr lang="en-US" altLang="zh-CN" b="1" baseline="-2500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en-US" altLang="zh-CN"/>
                        <a:t> </a:t>
                      </a: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14488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600" b="1" dirty="0"/>
                        <a:t>     </a:t>
                      </a:r>
                      <a:r>
                        <a:rPr lang="en-US" altLang="zh-CN" sz="3600" b="1"/>
                        <a:t>CO</a:t>
                      </a:r>
                      <a:r>
                        <a:rPr lang="zh-CN" altLang="en-US" sz="3200" b="1" dirty="0">
                          <a:solidFill>
                            <a:srgbClr val="CC3300"/>
                          </a:solidFill>
                        </a:rPr>
                        <a:t>气态化合物</a:t>
                      </a:r>
                      <a:endParaRPr lang="zh-CN" altLang="en-US" sz="3200" b="1">
                        <a:solidFill>
                          <a:srgbClr val="CC330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/>
                    </a:p>
                    <a:p>
                      <a:pPr marL="0" lvl="0" indent="0">
                        <a:buNone/>
                      </a:pPr>
                      <a:r>
                        <a:rPr lang="en-US" altLang="zh-CN" b="1">
                          <a:solidFill>
                            <a:srgbClr val="0000CC"/>
                          </a:solidFill>
                        </a:rPr>
                        <a:t>2CO + O</a:t>
                      </a:r>
                      <a:r>
                        <a:rPr lang="en-US" altLang="zh-CN" b="1" baseline="-25000">
                          <a:solidFill>
                            <a:srgbClr val="0000CC"/>
                          </a:solidFill>
                        </a:rPr>
                        <a:t>2</a:t>
                      </a:r>
                      <a:r>
                        <a:rPr lang="en-US" altLang="zh-CN" b="1">
                          <a:solidFill>
                            <a:srgbClr val="0000CC"/>
                          </a:solidFill>
                        </a:rPr>
                        <a:t>      2</a:t>
                      </a:r>
                      <a:r>
                        <a:rPr lang="en-US" altLang="zh-CN" b="1">
                          <a:solidFill>
                            <a:srgbClr val="FF0000"/>
                          </a:solidFill>
                        </a:rPr>
                        <a:t>CO</a:t>
                      </a:r>
                      <a:r>
                        <a:rPr lang="en-US" altLang="zh-CN" b="1" baseline="-2500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zh-CN" altLang="en-US" b="1" baseline="-2500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/>
                    </a:p>
                    <a:p>
                      <a:pPr marL="0" lvl="0" indent="0">
                        <a:buNone/>
                      </a:pPr>
                      <a:r>
                        <a:rPr lang="en-US" altLang="zh-CN" b="1" err="1">
                          <a:solidFill>
                            <a:srgbClr val="0000CC"/>
                          </a:solidFill>
                        </a:rPr>
                        <a:t>CO + CuO</a:t>
                      </a:r>
                      <a:r>
                        <a:rPr lang="en-US" altLang="zh-CN" b="1">
                          <a:solidFill>
                            <a:srgbClr val="0000CC"/>
                          </a:solidFill>
                        </a:rPr>
                        <a:t>         Cu +</a:t>
                      </a:r>
                      <a:r>
                        <a:rPr lang="en-US" altLang="zh-CN" b="1">
                          <a:solidFill>
                            <a:srgbClr val="FF0000"/>
                          </a:solidFill>
                        </a:rPr>
                        <a:t>CO</a:t>
                      </a:r>
                      <a:r>
                        <a:rPr lang="en-US" altLang="zh-CN" b="1" baseline="-2500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zh-CN" altLang="en-US" b="1" baseline="-2500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32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600" b="1" dirty="0"/>
                        <a:t>     </a:t>
                      </a:r>
                      <a:r>
                        <a:rPr lang="en-US" altLang="zh-CN" sz="3600" b="1"/>
                        <a:t>H</a:t>
                      </a:r>
                      <a:r>
                        <a:rPr lang="en-US" altLang="zh-CN" sz="3600" b="1" baseline="-25000"/>
                        <a:t>2</a:t>
                      </a:r>
                    </a:p>
                    <a:p>
                      <a:pPr marL="0" lvl="0" indent="0">
                        <a:buNone/>
                      </a:pPr>
                      <a:r>
                        <a:rPr lang="zh-CN" altLang="en-US" b="1" dirty="0">
                          <a:solidFill>
                            <a:srgbClr val="CC3300"/>
                          </a:solidFill>
                        </a:rPr>
                        <a:t>气态单质</a:t>
                      </a:r>
                      <a:endParaRPr lang="zh-CN" altLang="en-US" b="1">
                        <a:solidFill>
                          <a:srgbClr val="CC330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/>
                    </a:p>
                    <a:p>
                      <a:pPr marL="0" lvl="0" indent="0">
                        <a:buNone/>
                      </a:pPr>
                      <a:r>
                        <a:rPr lang="en-US" altLang="zh-CN" b="1">
                          <a:solidFill>
                            <a:srgbClr val="0000CC"/>
                          </a:solidFill>
                        </a:rPr>
                        <a:t>2H</a:t>
                      </a:r>
                      <a:r>
                        <a:rPr lang="en-US" altLang="zh-CN" b="1" baseline="-25000">
                          <a:solidFill>
                            <a:srgbClr val="0000CC"/>
                          </a:solidFill>
                        </a:rPr>
                        <a:t>2 </a:t>
                      </a:r>
                      <a:r>
                        <a:rPr lang="en-US" altLang="zh-CN" b="1">
                          <a:solidFill>
                            <a:srgbClr val="0000CC"/>
                          </a:solidFill>
                        </a:rPr>
                        <a:t>+ O</a:t>
                      </a:r>
                      <a:r>
                        <a:rPr lang="en-US" altLang="zh-CN" b="1" baseline="-25000">
                          <a:solidFill>
                            <a:srgbClr val="0000CC"/>
                          </a:solidFill>
                        </a:rPr>
                        <a:t>2</a:t>
                      </a:r>
                      <a:r>
                        <a:rPr lang="en-US" altLang="zh-CN" b="1">
                          <a:solidFill>
                            <a:srgbClr val="0000CC"/>
                          </a:solidFill>
                        </a:rPr>
                        <a:t>       2</a:t>
                      </a:r>
                      <a:r>
                        <a:rPr lang="en-US" altLang="zh-CN" b="1">
                          <a:solidFill>
                            <a:srgbClr val="CC00CC"/>
                          </a:solidFill>
                        </a:rPr>
                        <a:t>H</a:t>
                      </a:r>
                      <a:r>
                        <a:rPr lang="en-US" altLang="zh-CN" b="1" baseline="-25000">
                          <a:solidFill>
                            <a:srgbClr val="CC00CC"/>
                          </a:solidFill>
                        </a:rPr>
                        <a:t>2</a:t>
                      </a:r>
                      <a:r>
                        <a:rPr lang="en-US" altLang="zh-CN" b="1">
                          <a:solidFill>
                            <a:srgbClr val="CC00CC"/>
                          </a:solidFill>
                        </a:rPr>
                        <a:t>O</a:t>
                      </a:r>
                      <a:endParaRPr lang="zh-CN" altLang="en-US" b="1">
                        <a:solidFill>
                          <a:srgbClr val="CC00CC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/>
                    </a:p>
                    <a:p>
                      <a:pPr marL="0" lvl="0" indent="0">
                        <a:buNone/>
                      </a:pPr>
                      <a:r>
                        <a:rPr lang="en-US" altLang="zh-CN" b="1">
                          <a:solidFill>
                            <a:srgbClr val="0000CC"/>
                          </a:solidFill>
                        </a:rPr>
                        <a:t>H</a:t>
                      </a:r>
                      <a:r>
                        <a:rPr lang="en-US" altLang="zh-CN" b="1" baseline="-25000">
                          <a:solidFill>
                            <a:srgbClr val="0000CC"/>
                          </a:solidFill>
                        </a:rPr>
                        <a:t>2 </a:t>
                      </a:r>
                      <a:r>
                        <a:rPr lang="en-US" altLang="zh-CN" b="1" err="1">
                          <a:solidFill>
                            <a:srgbClr val="0000CC"/>
                          </a:solidFill>
                        </a:rPr>
                        <a:t>+ CuO</a:t>
                      </a:r>
                      <a:r>
                        <a:rPr lang="en-US" altLang="zh-CN" b="1">
                          <a:solidFill>
                            <a:srgbClr val="0000CC"/>
                          </a:solidFill>
                        </a:rPr>
                        <a:t>         Cu +</a:t>
                      </a:r>
                      <a:r>
                        <a:rPr lang="en-US" altLang="zh-CN" b="1">
                          <a:solidFill>
                            <a:srgbClr val="CC00CC"/>
                          </a:solidFill>
                        </a:rPr>
                        <a:t>H</a:t>
                      </a:r>
                      <a:r>
                        <a:rPr lang="en-US" altLang="zh-CN" b="1" baseline="-25000">
                          <a:solidFill>
                            <a:srgbClr val="CC00CC"/>
                          </a:solidFill>
                        </a:rPr>
                        <a:t>2</a:t>
                      </a:r>
                      <a:r>
                        <a:rPr lang="en-US" altLang="zh-CN" b="1">
                          <a:solidFill>
                            <a:srgbClr val="CC00CC"/>
                          </a:solidFill>
                        </a:rPr>
                        <a:t>O</a:t>
                      </a:r>
                      <a:endParaRPr lang="zh-CN" altLang="en-US" b="1">
                        <a:solidFill>
                          <a:srgbClr val="CC00CC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287" name="文本框 535575"/>
          <p:cNvSpPr txBox="1"/>
          <p:nvPr/>
        </p:nvSpPr>
        <p:spPr>
          <a:xfrm>
            <a:off x="107950" y="-26987"/>
            <a:ext cx="7543800" cy="701675"/>
          </a:xfrm>
          <a:prstGeom prst="rect">
            <a:avLst/>
          </a:prstGeom>
          <a:solidFill>
            <a:srgbClr val="00FFFF"/>
          </a:solidFill>
          <a:ln w="12700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4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zh-CN" altLang="en-US" sz="4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4000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化学性质的比较</a:t>
            </a:r>
          </a:p>
        </p:txBody>
      </p:sp>
      <p:sp>
        <p:nvSpPr>
          <p:cNvPr id="11288" name="直接连接符 535576"/>
          <p:cNvSpPr/>
          <p:nvPr/>
        </p:nvSpPr>
        <p:spPr>
          <a:xfrm>
            <a:off x="0" y="908050"/>
            <a:ext cx="1600200" cy="106680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89" name="直接连接符 535577"/>
          <p:cNvSpPr/>
          <p:nvPr/>
        </p:nvSpPr>
        <p:spPr>
          <a:xfrm>
            <a:off x="6687820" y="2708275"/>
            <a:ext cx="685800" cy="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90" name="直接连接符 535578"/>
          <p:cNvSpPr/>
          <p:nvPr/>
        </p:nvSpPr>
        <p:spPr>
          <a:xfrm>
            <a:off x="6687820" y="2852738"/>
            <a:ext cx="685800" cy="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91" name="直接连接符 535579"/>
          <p:cNvSpPr/>
          <p:nvPr/>
        </p:nvSpPr>
        <p:spPr>
          <a:xfrm>
            <a:off x="6781800" y="4292600"/>
            <a:ext cx="762000" cy="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92" name="直接连接符 535580"/>
          <p:cNvSpPr/>
          <p:nvPr/>
        </p:nvSpPr>
        <p:spPr>
          <a:xfrm>
            <a:off x="6781800" y="4365625"/>
            <a:ext cx="762000" cy="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93" name="直接连接符 535581"/>
          <p:cNvSpPr/>
          <p:nvPr/>
        </p:nvSpPr>
        <p:spPr>
          <a:xfrm>
            <a:off x="6629400" y="5789930"/>
            <a:ext cx="685800" cy="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94" name="直接连接符 535582"/>
          <p:cNvSpPr/>
          <p:nvPr/>
        </p:nvSpPr>
        <p:spPr>
          <a:xfrm>
            <a:off x="6629400" y="5866130"/>
            <a:ext cx="685800" cy="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95" name="流程图: 摘录 535583"/>
          <p:cNvSpPr/>
          <p:nvPr/>
        </p:nvSpPr>
        <p:spPr>
          <a:xfrm>
            <a:off x="6858000" y="5408930"/>
            <a:ext cx="304800" cy="304800"/>
          </a:xfrm>
          <a:prstGeom prst="flowChartExtract">
            <a:avLst/>
          </a:prstGeom>
          <a:solidFill>
            <a:srgbClr val="FF3300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96" name="流程图: 摘录 535584"/>
          <p:cNvSpPr/>
          <p:nvPr/>
        </p:nvSpPr>
        <p:spPr>
          <a:xfrm>
            <a:off x="7010400" y="3860800"/>
            <a:ext cx="304800" cy="304800"/>
          </a:xfrm>
          <a:prstGeom prst="flowChartExtract">
            <a:avLst/>
          </a:prstGeom>
          <a:solidFill>
            <a:srgbClr val="FF3300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97" name="直接连接符 535585"/>
          <p:cNvSpPr/>
          <p:nvPr/>
        </p:nvSpPr>
        <p:spPr>
          <a:xfrm flipV="1">
            <a:off x="9012555" y="2514600"/>
            <a:ext cx="10160" cy="450850"/>
          </a:xfrm>
          <a:prstGeom prst="line">
            <a:avLst/>
          </a:prstGeom>
          <a:ln w="57150" cap="sq" cmpd="sng">
            <a:solidFill>
              <a:schemeClr val="tx1"/>
            </a:solidFill>
            <a:prstDash val="solid"/>
            <a:round/>
            <a:headEnd type="none" w="sm" len="sm"/>
            <a:tailEnd type="triangle" w="sm" len="sm"/>
          </a:ln>
        </p:spPr>
      </p:sp>
      <p:sp>
        <p:nvSpPr>
          <p:cNvPr id="11298" name="直接连接符 535586"/>
          <p:cNvSpPr/>
          <p:nvPr/>
        </p:nvSpPr>
        <p:spPr>
          <a:xfrm>
            <a:off x="3048000" y="3429000"/>
            <a:ext cx="533400" cy="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299" name="直接连接符 535587"/>
          <p:cNvSpPr/>
          <p:nvPr/>
        </p:nvSpPr>
        <p:spPr>
          <a:xfrm>
            <a:off x="3124200" y="5789930"/>
            <a:ext cx="609600" cy="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00" name="直接连接符 535588"/>
          <p:cNvSpPr/>
          <p:nvPr/>
        </p:nvSpPr>
        <p:spPr>
          <a:xfrm>
            <a:off x="3124200" y="5866130"/>
            <a:ext cx="609600" cy="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01" name="直接连接符 535589"/>
          <p:cNvSpPr/>
          <p:nvPr/>
        </p:nvSpPr>
        <p:spPr>
          <a:xfrm>
            <a:off x="3276600" y="4292600"/>
            <a:ext cx="533400" cy="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02" name="直接连接符 535590"/>
          <p:cNvSpPr/>
          <p:nvPr/>
        </p:nvSpPr>
        <p:spPr>
          <a:xfrm>
            <a:off x="3317875" y="4365625"/>
            <a:ext cx="533400" cy="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03" name="文本框 535591"/>
          <p:cNvSpPr txBox="1"/>
          <p:nvPr/>
        </p:nvSpPr>
        <p:spPr>
          <a:xfrm>
            <a:off x="2973070" y="2514600"/>
            <a:ext cx="838200" cy="366713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zh-CN" altLang="en-US" sz="1800" dirty="0">
                <a:solidFill>
                  <a:srgbClr val="CC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点燃</a:t>
            </a:r>
          </a:p>
        </p:txBody>
      </p:sp>
      <p:sp>
        <p:nvSpPr>
          <p:cNvPr id="11304" name="文本框 535592"/>
          <p:cNvSpPr txBox="1"/>
          <p:nvPr/>
        </p:nvSpPr>
        <p:spPr>
          <a:xfrm>
            <a:off x="3233738" y="3933825"/>
            <a:ext cx="762000" cy="366713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zh-CN" altLang="en-US" sz="1800" dirty="0">
                <a:solidFill>
                  <a:srgbClr val="CC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点燃</a:t>
            </a:r>
            <a:endParaRPr lang="zh-CN" altLang="en-US" sz="1800">
              <a:solidFill>
                <a:srgbClr val="CC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5" name="文本框 535593"/>
          <p:cNvSpPr txBox="1"/>
          <p:nvPr/>
        </p:nvSpPr>
        <p:spPr>
          <a:xfrm>
            <a:off x="3124200" y="5423218"/>
            <a:ext cx="685800" cy="366712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zh-CN" altLang="en-US" sz="1800" dirty="0">
                <a:solidFill>
                  <a:srgbClr val="CC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点燃</a:t>
            </a:r>
            <a:endParaRPr lang="zh-CN" altLang="en-US" sz="1800">
              <a:solidFill>
                <a:srgbClr val="CC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6" name="直接连接符 535594"/>
          <p:cNvSpPr/>
          <p:nvPr/>
        </p:nvSpPr>
        <p:spPr>
          <a:xfrm>
            <a:off x="3048000" y="2819400"/>
            <a:ext cx="762000" cy="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07" name="直接连接符 535595"/>
          <p:cNvSpPr/>
          <p:nvPr/>
        </p:nvSpPr>
        <p:spPr>
          <a:xfrm>
            <a:off x="3048000" y="2895600"/>
            <a:ext cx="762000" cy="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08" name="文本框 535596"/>
          <p:cNvSpPr txBox="1"/>
          <p:nvPr/>
        </p:nvSpPr>
        <p:spPr>
          <a:xfrm>
            <a:off x="6705600" y="2349500"/>
            <a:ext cx="990600" cy="366713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1800" b="0">
                <a:solidFill>
                  <a:srgbClr val="17151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1800" dirty="0">
                <a:solidFill>
                  <a:srgbClr val="CC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高温</a:t>
            </a:r>
            <a:endParaRPr lang="zh-CN" altLang="en-US" sz="1800">
              <a:solidFill>
                <a:srgbClr val="CC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09" name="直接连接符 535597"/>
          <p:cNvSpPr/>
          <p:nvPr/>
        </p:nvSpPr>
        <p:spPr>
          <a:xfrm>
            <a:off x="3203575" y="2276475"/>
            <a:ext cx="762000" cy="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10" name="直接连接符 535598"/>
          <p:cNvSpPr/>
          <p:nvPr/>
        </p:nvSpPr>
        <p:spPr>
          <a:xfrm>
            <a:off x="3203575" y="2420938"/>
            <a:ext cx="762000" cy="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11" name="文本框 535599"/>
          <p:cNvSpPr txBox="1"/>
          <p:nvPr/>
        </p:nvSpPr>
        <p:spPr>
          <a:xfrm>
            <a:off x="3111500" y="1989138"/>
            <a:ext cx="838200" cy="366712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zh-CN" altLang="en-US" sz="1800" dirty="0">
                <a:solidFill>
                  <a:srgbClr val="CC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点燃</a:t>
            </a: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组合 465976"/>
          <p:cNvGrpSpPr/>
          <p:nvPr/>
        </p:nvGrpSpPr>
        <p:grpSpPr>
          <a:xfrm>
            <a:off x="228600" y="1412875"/>
            <a:ext cx="8858250" cy="4403725"/>
            <a:chOff x="144" y="890"/>
            <a:chExt cx="5580" cy="2774"/>
          </a:xfrm>
        </p:grpSpPr>
        <p:sp>
          <p:nvSpPr>
            <p:cNvPr id="12291" name="文本框 465977"/>
            <p:cNvSpPr txBox="1"/>
            <p:nvPr/>
          </p:nvSpPr>
          <p:spPr>
            <a:xfrm>
              <a:off x="144" y="2036"/>
              <a:ext cx="635" cy="4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4200" b="0">
                  <a:solidFill>
                    <a:schemeClr val="bg1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C</a:t>
              </a:r>
            </a:p>
          </p:txBody>
        </p:sp>
        <p:sp>
          <p:nvSpPr>
            <p:cNvPr id="12292" name="文本框 465978"/>
            <p:cNvSpPr txBox="1"/>
            <p:nvPr/>
          </p:nvSpPr>
          <p:spPr>
            <a:xfrm>
              <a:off x="703" y="3203"/>
              <a:ext cx="681" cy="4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4200" b="0">
                  <a:solidFill>
                    <a:schemeClr val="bg1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CO</a:t>
              </a:r>
            </a:p>
          </p:txBody>
        </p:sp>
        <p:sp>
          <p:nvSpPr>
            <p:cNvPr id="12293" name="文本框 465979"/>
            <p:cNvSpPr txBox="1"/>
            <p:nvPr/>
          </p:nvSpPr>
          <p:spPr>
            <a:xfrm>
              <a:off x="1323" y="2036"/>
              <a:ext cx="817" cy="4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4200" b="0">
                  <a:solidFill>
                    <a:schemeClr val="bg1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CO</a:t>
              </a:r>
              <a:r>
                <a:rPr lang="en-US" altLang="zh-CN" sz="4200" b="0" baseline="-25000">
                  <a:solidFill>
                    <a:schemeClr val="bg1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2</a:t>
              </a:r>
            </a:p>
          </p:txBody>
        </p:sp>
        <p:sp>
          <p:nvSpPr>
            <p:cNvPr id="12294" name="文本框 465980"/>
            <p:cNvSpPr txBox="1"/>
            <p:nvPr/>
          </p:nvSpPr>
          <p:spPr>
            <a:xfrm>
              <a:off x="2821" y="2067"/>
              <a:ext cx="1315" cy="4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4200" b="0">
                  <a:solidFill>
                    <a:schemeClr val="bg1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CaCO</a:t>
              </a:r>
              <a:r>
                <a:rPr lang="en-US" altLang="zh-CN" sz="4200" b="0" baseline="-25000">
                  <a:solidFill>
                    <a:schemeClr val="bg1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3</a:t>
              </a:r>
            </a:p>
          </p:txBody>
        </p:sp>
        <p:sp>
          <p:nvSpPr>
            <p:cNvPr id="12295" name="文本框 465981"/>
            <p:cNvSpPr txBox="1"/>
            <p:nvPr/>
          </p:nvSpPr>
          <p:spPr>
            <a:xfrm>
              <a:off x="4704" y="2082"/>
              <a:ext cx="1020" cy="4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4200" b="0" err="1">
                  <a:solidFill>
                    <a:schemeClr val="bg1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CaO</a:t>
              </a:r>
              <a:endParaRPr lang="en-US" altLang="zh-CN" sz="4200" b="0" baseline="-25000">
                <a:solidFill>
                  <a:schemeClr val="bg1"/>
                </a:solidFill>
                <a:latin typeface="Arial Black" panose="020B0A040201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6" name="文本框 465982"/>
            <p:cNvSpPr txBox="1"/>
            <p:nvPr/>
          </p:nvSpPr>
          <p:spPr>
            <a:xfrm>
              <a:off x="3546" y="3158"/>
              <a:ext cx="1633" cy="4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4200" b="0">
                  <a:solidFill>
                    <a:schemeClr val="bg1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Ca(OH)</a:t>
              </a:r>
              <a:r>
                <a:rPr lang="en-US" altLang="zh-CN" sz="4200" b="0" baseline="-25000">
                  <a:solidFill>
                    <a:schemeClr val="bg1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2</a:t>
              </a:r>
            </a:p>
          </p:txBody>
        </p:sp>
        <p:sp>
          <p:nvSpPr>
            <p:cNvPr id="12297" name="直接连接符 465983"/>
            <p:cNvSpPr/>
            <p:nvPr/>
          </p:nvSpPr>
          <p:spPr>
            <a:xfrm>
              <a:off x="643" y="2218"/>
              <a:ext cx="726" cy="0"/>
            </a:xfrm>
            <a:prstGeom prst="line">
              <a:avLst/>
            </a:prstGeom>
            <a:ln w="57150" cap="flat" cmpd="sng">
              <a:solidFill>
                <a:srgbClr val="99FF33"/>
              </a:solidFill>
              <a:prstDash val="solid"/>
              <a:round/>
              <a:headEnd type="none" w="med" len="med"/>
              <a:tailEnd type="arrow" w="med" len="med"/>
            </a:ln>
          </p:spPr>
        </p:sp>
        <p:sp>
          <p:nvSpPr>
            <p:cNvPr id="12298" name="直接连接符 465984"/>
            <p:cNvSpPr/>
            <p:nvPr/>
          </p:nvSpPr>
          <p:spPr>
            <a:xfrm flipV="1">
              <a:off x="1292" y="2496"/>
              <a:ext cx="532" cy="753"/>
            </a:xfrm>
            <a:prstGeom prst="line">
              <a:avLst/>
            </a:prstGeom>
            <a:ln w="57150" cap="flat" cmpd="sng">
              <a:solidFill>
                <a:srgbClr val="99FF33"/>
              </a:solidFill>
              <a:prstDash val="solid"/>
              <a:round/>
              <a:headEnd type="arrow" w="med" len="med"/>
              <a:tailEnd type="none" w="med" len="med"/>
            </a:ln>
          </p:spPr>
        </p:sp>
        <p:sp>
          <p:nvSpPr>
            <p:cNvPr id="12299" name="直接连接符 465985"/>
            <p:cNvSpPr/>
            <p:nvPr/>
          </p:nvSpPr>
          <p:spPr>
            <a:xfrm flipH="1" flipV="1">
              <a:off x="454" y="2375"/>
              <a:ext cx="385" cy="874"/>
            </a:xfrm>
            <a:prstGeom prst="line">
              <a:avLst/>
            </a:prstGeom>
            <a:ln w="57150" cap="flat" cmpd="sng">
              <a:solidFill>
                <a:srgbClr val="99FF33"/>
              </a:solidFill>
              <a:prstDash val="solid"/>
              <a:round/>
              <a:headEnd type="arrow" w="med" len="med"/>
              <a:tailEnd type="none" w="med" len="med"/>
            </a:ln>
          </p:spPr>
        </p:sp>
        <p:sp>
          <p:nvSpPr>
            <p:cNvPr id="12300" name="直接连接符 465986"/>
            <p:cNvSpPr/>
            <p:nvPr/>
          </p:nvSpPr>
          <p:spPr>
            <a:xfrm flipV="1">
              <a:off x="1156" y="2399"/>
              <a:ext cx="530" cy="804"/>
            </a:xfrm>
            <a:prstGeom prst="line">
              <a:avLst/>
            </a:prstGeom>
            <a:ln w="57150" cap="flat" cmpd="sng">
              <a:solidFill>
                <a:srgbClr val="99FF33"/>
              </a:solidFill>
              <a:prstDash val="solid"/>
              <a:round/>
              <a:headEnd type="none" w="med" len="med"/>
              <a:tailEnd type="arrow" w="med" len="med"/>
            </a:ln>
          </p:spPr>
        </p:sp>
        <p:sp>
          <p:nvSpPr>
            <p:cNvPr id="12301" name="直接连接符 465987"/>
            <p:cNvSpPr/>
            <p:nvPr/>
          </p:nvSpPr>
          <p:spPr>
            <a:xfrm flipV="1">
              <a:off x="4046" y="2309"/>
              <a:ext cx="816" cy="0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round/>
              <a:headEnd type="none" w="med" len="med"/>
              <a:tailEnd type="arrow" w="med" len="med"/>
            </a:ln>
          </p:spPr>
        </p:sp>
        <p:sp>
          <p:nvSpPr>
            <p:cNvPr id="12302" name="直接连接符 465988"/>
            <p:cNvSpPr/>
            <p:nvPr/>
          </p:nvSpPr>
          <p:spPr>
            <a:xfrm flipV="1">
              <a:off x="2094" y="2309"/>
              <a:ext cx="816" cy="0"/>
            </a:xfrm>
            <a:prstGeom prst="line">
              <a:avLst/>
            </a:prstGeom>
            <a:ln w="57150" cap="flat" cmpd="sng">
              <a:solidFill>
                <a:srgbClr val="66FFFF"/>
              </a:solidFill>
              <a:prstDash val="solid"/>
              <a:round/>
              <a:headEnd type="arrow" w="med" len="med"/>
              <a:tailEnd type="none" w="med" len="med"/>
            </a:ln>
          </p:spPr>
        </p:sp>
        <p:sp>
          <p:nvSpPr>
            <p:cNvPr id="12303" name="直接连接符 465989"/>
            <p:cNvSpPr/>
            <p:nvPr/>
          </p:nvSpPr>
          <p:spPr>
            <a:xfrm flipH="1">
              <a:off x="4558" y="2445"/>
              <a:ext cx="530" cy="758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round/>
              <a:headEnd type="none" w="med" len="med"/>
              <a:tailEnd type="arrow" w="med" len="med"/>
            </a:ln>
          </p:spPr>
        </p:sp>
        <p:sp>
          <p:nvSpPr>
            <p:cNvPr id="12304" name="直接连接符 465990"/>
            <p:cNvSpPr/>
            <p:nvPr/>
          </p:nvSpPr>
          <p:spPr>
            <a:xfrm flipH="1" flipV="1">
              <a:off x="3592" y="2445"/>
              <a:ext cx="558" cy="804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round/>
              <a:headEnd type="none" w="med" len="med"/>
              <a:tailEnd type="arrow" w="med" len="med"/>
            </a:ln>
          </p:spPr>
        </p:sp>
        <p:sp>
          <p:nvSpPr>
            <p:cNvPr id="12305" name="直接连接符 465991"/>
            <p:cNvSpPr/>
            <p:nvPr/>
          </p:nvSpPr>
          <p:spPr>
            <a:xfrm flipV="1">
              <a:off x="2095" y="2173"/>
              <a:ext cx="816" cy="0"/>
            </a:xfrm>
            <a:prstGeom prst="line">
              <a:avLst/>
            </a:prstGeom>
            <a:ln w="57150" cap="flat" cmpd="sng">
              <a:solidFill>
                <a:srgbClr val="66FFFF"/>
              </a:solidFill>
              <a:prstDash val="solid"/>
              <a:round/>
              <a:headEnd type="none" w="med" len="med"/>
              <a:tailEnd type="arrow" w="med" len="med"/>
            </a:ln>
          </p:spPr>
        </p:sp>
        <p:grpSp>
          <p:nvGrpSpPr>
            <p:cNvPr id="12306" name="组合 465992"/>
            <p:cNvGrpSpPr/>
            <p:nvPr/>
          </p:nvGrpSpPr>
          <p:grpSpPr>
            <a:xfrm>
              <a:off x="1632" y="1298"/>
              <a:ext cx="159" cy="784"/>
              <a:chOff x="1655" y="1207"/>
              <a:chExt cx="136" cy="363"/>
            </a:xfrm>
          </p:grpSpPr>
          <p:sp>
            <p:nvSpPr>
              <p:cNvPr id="12307" name="直接连接符 465993"/>
              <p:cNvSpPr/>
              <p:nvPr/>
            </p:nvSpPr>
            <p:spPr>
              <a:xfrm flipV="1">
                <a:off x="1655" y="1207"/>
                <a:ext cx="0" cy="363"/>
              </a:xfrm>
              <a:prstGeom prst="line">
                <a:avLst/>
              </a:prstGeom>
              <a:ln w="57150" cap="flat" cmpd="sng">
                <a:solidFill>
                  <a:srgbClr val="FF66FF"/>
                </a:solidFill>
                <a:prstDash val="solid"/>
                <a:round/>
                <a:headEnd type="none" w="med" len="med"/>
                <a:tailEnd type="arrow" w="med" len="med"/>
              </a:ln>
            </p:spPr>
          </p:sp>
          <p:sp>
            <p:nvSpPr>
              <p:cNvPr id="12308" name="直接连接符 465994"/>
              <p:cNvSpPr/>
              <p:nvPr/>
            </p:nvSpPr>
            <p:spPr>
              <a:xfrm flipV="1">
                <a:off x="1791" y="1207"/>
                <a:ext cx="0" cy="363"/>
              </a:xfrm>
              <a:prstGeom prst="line">
                <a:avLst/>
              </a:prstGeom>
              <a:ln w="57150" cap="flat" cmpd="sng">
                <a:solidFill>
                  <a:srgbClr val="FF66FF"/>
                </a:solidFill>
                <a:prstDash val="solid"/>
                <a:round/>
                <a:headEnd type="arrow" w="med" len="med"/>
                <a:tailEnd type="none" w="med" len="med"/>
              </a:ln>
            </p:spPr>
          </p:sp>
        </p:grpSp>
        <p:sp>
          <p:nvSpPr>
            <p:cNvPr id="12309" name="文本框 465995"/>
            <p:cNvSpPr txBox="1"/>
            <p:nvPr/>
          </p:nvSpPr>
          <p:spPr>
            <a:xfrm>
              <a:off x="1097" y="890"/>
              <a:ext cx="1315" cy="4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4200" b="0">
                  <a:solidFill>
                    <a:schemeClr val="bg1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H</a:t>
              </a:r>
              <a:r>
                <a:rPr lang="en-US" altLang="zh-CN" sz="4200" b="0" baseline="-25000">
                  <a:solidFill>
                    <a:schemeClr val="bg1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2</a:t>
              </a:r>
              <a:r>
                <a:rPr lang="en-US" altLang="zh-CN" sz="4200" b="0">
                  <a:solidFill>
                    <a:schemeClr val="bg1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CO</a:t>
              </a:r>
              <a:r>
                <a:rPr lang="en-US" altLang="zh-CN" sz="4200" b="0" baseline="-25000">
                  <a:solidFill>
                    <a:schemeClr val="bg1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3</a:t>
              </a:r>
            </a:p>
          </p:txBody>
        </p:sp>
      </p:grpSp>
      <p:sp>
        <p:nvSpPr>
          <p:cNvPr id="12310" name="文本框 465996"/>
          <p:cNvSpPr txBox="1"/>
          <p:nvPr/>
        </p:nvSpPr>
        <p:spPr>
          <a:xfrm>
            <a:off x="228600" y="228600"/>
            <a:ext cx="8686800" cy="12509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en-US" altLang="zh-CN" sz="3800" b="0" dirty="0">
                <a:solidFill>
                  <a:srgbClr val="E7FDA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                            </a:t>
            </a:r>
            <a:r>
              <a:rPr lang="zh-CN" altLang="en-US" sz="3800" b="0" dirty="0">
                <a:solidFill>
                  <a:srgbClr val="E7FDA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根据下列物质间的转换关系写出相关的化学方程式：</a:t>
            </a:r>
          </a:p>
        </p:txBody>
      </p:sp>
      <p:grpSp>
        <p:nvGrpSpPr>
          <p:cNvPr id="465998" name="组合 465997"/>
          <p:cNvGrpSpPr/>
          <p:nvPr/>
        </p:nvGrpSpPr>
        <p:grpSpPr>
          <a:xfrm>
            <a:off x="201613" y="2859088"/>
            <a:ext cx="3124200" cy="2147887"/>
            <a:chOff x="127" y="1801"/>
            <a:chExt cx="1968" cy="1353"/>
          </a:xfrm>
        </p:grpSpPr>
        <p:sp>
          <p:nvSpPr>
            <p:cNvPr id="12312" name="文本框 465998"/>
            <p:cNvSpPr txBox="1"/>
            <p:nvPr/>
          </p:nvSpPr>
          <p:spPr>
            <a:xfrm>
              <a:off x="703" y="1801"/>
              <a:ext cx="57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3600">
                  <a:solidFill>
                    <a:srgbClr val="99FF33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(1)</a:t>
              </a:r>
            </a:p>
          </p:txBody>
        </p:sp>
        <p:sp>
          <p:nvSpPr>
            <p:cNvPr id="12313" name="文本框 465999"/>
            <p:cNvSpPr txBox="1"/>
            <p:nvPr/>
          </p:nvSpPr>
          <p:spPr>
            <a:xfrm>
              <a:off x="127" y="2614"/>
              <a:ext cx="57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3600">
                  <a:solidFill>
                    <a:srgbClr val="99FF33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(2)</a:t>
              </a:r>
            </a:p>
          </p:txBody>
        </p:sp>
        <p:sp>
          <p:nvSpPr>
            <p:cNvPr id="12314" name="文本框 466000"/>
            <p:cNvSpPr txBox="1"/>
            <p:nvPr/>
          </p:nvSpPr>
          <p:spPr>
            <a:xfrm>
              <a:off x="853" y="2527"/>
              <a:ext cx="57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3600">
                  <a:solidFill>
                    <a:srgbClr val="99FF33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(3)</a:t>
              </a:r>
            </a:p>
          </p:txBody>
        </p:sp>
        <p:sp>
          <p:nvSpPr>
            <p:cNvPr id="12315" name="文本框 466001"/>
            <p:cNvSpPr txBox="1"/>
            <p:nvPr/>
          </p:nvSpPr>
          <p:spPr>
            <a:xfrm>
              <a:off x="1519" y="2750"/>
              <a:ext cx="57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3600">
                  <a:solidFill>
                    <a:srgbClr val="99FF33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(4)</a:t>
              </a:r>
            </a:p>
          </p:txBody>
        </p:sp>
      </p:grpSp>
      <p:grpSp>
        <p:nvGrpSpPr>
          <p:cNvPr id="466003" name="组合 466002"/>
          <p:cNvGrpSpPr/>
          <p:nvPr/>
        </p:nvGrpSpPr>
        <p:grpSpPr>
          <a:xfrm>
            <a:off x="1735138" y="2344738"/>
            <a:ext cx="2743200" cy="1905000"/>
            <a:chOff x="1104" y="1488"/>
            <a:chExt cx="1728" cy="1200"/>
          </a:xfrm>
        </p:grpSpPr>
        <p:sp>
          <p:nvSpPr>
            <p:cNvPr id="12317" name="文本框 466003"/>
            <p:cNvSpPr txBox="1"/>
            <p:nvPr/>
          </p:nvSpPr>
          <p:spPr>
            <a:xfrm>
              <a:off x="1104" y="1536"/>
              <a:ext cx="57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3600">
                  <a:solidFill>
                    <a:srgbClr val="FF66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(5)</a:t>
              </a:r>
            </a:p>
          </p:txBody>
        </p:sp>
        <p:sp>
          <p:nvSpPr>
            <p:cNvPr id="12318" name="文本框 466004"/>
            <p:cNvSpPr txBox="1"/>
            <p:nvPr/>
          </p:nvSpPr>
          <p:spPr>
            <a:xfrm>
              <a:off x="1728" y="1488"/>
              <a:ext cx="57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3600">
                  <a:solidFill>
                    <a:srgbClr val="FF66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(6)</a:t>
              </a:r>
            </a:p>
          </p:txBody>
        </p:sp>
        <p:sp>
          <p:nvSpPr>
            <p:cNvPr id="12319" name="文本框 466005"/>
            <p:cNvSpPr txBox="1"/>
            <p:nvPr/>
          </p:nvSpPr>
          <p:spPr>
            <a:xfrm>
              <a:off x="2208" y="1776"/>
              <a:ext cx="57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3600">
                  <a:solidFill>
                    <a:srgbClr val="FF66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(7)</a:t>
              </a:r>
            </a:p>
          </p:txBody>
        </p:sp>
        <p:sp>
          <p:nvSpPr>
            <p:cNvPr id="12320" name="文本框 466006"/>
            <p:cNvSpPr txBox="1"/>
            <p:nvPr/>
          </p:nvSpPr>
          <p:spPr>
            <a:xfrm>
              <a:off x="2256" y="2284"/>
              <a:ext cx="57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3600">
                  <a:solidFill>
                    <a:srgbClr val="FF66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(8)</a:t>
              </a:r>
            </a:p>
          </p:txBody>
        </p:sp>
      </p:grpSp>
      <p:grpSp>
        <p:nvGrpSpPr>
          <p:cNvPr id="466008" name="组合 466007"/>
          <p:cNvGrpSpPr/>
          <p:nvPr/>
        </p:nvGrpSpPr>
        <p:grpSpPr>
          <a:xfrm>
            <a:off x="5018088" y="2932113"/>
            <a:ext cx="3716337" cy="2001837"/>
            <a:chOff x="3161" y="1847"/>
            <a:chExt cx="2341" cy="1261"/>
          </a:xfrm>
        </p:grpSpPr>
        <p:sp>
          <p:nvSpPr>
            <p:cNvPr id="12322" name="文本框 466008"/>
            <p:cNvSpPr txBox="1"/>
            <p:nvPr/>
          </p:nvSpPr>
          <p:spPr>
            <a:xfrm>
              <a:off x="4073" y="1847"/>
              <a:ext cx="57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3600">
                  <a:solidFill>
                    <a:srgbClr val="FFFF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(9)</a:t>
              </a:r>
            </a:p>
          </p:txBody>
        </p:sp>
        <p:sp>
          <p:nvSpPr>
            <p:cNvPr id="12323" name="文本框 466009"/>
            <p:cNvSpPr txBox="1"/>
            <p:nvPr/>
          </p:nvSpPr>
          <p:spPr>
            <a:xfrm>
              <a:off x="4830" y="2704"/>
              <a:ext cx="672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3600">
                  <a:solidFill>
                    <a:srgbClr val="FFFF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(10)</a:t>
              </a:r>
            </a:p>
          </p:txBody>
        </p:sp>
        <p:sp>
          <p:nvSpPr>
            <p:cNvPr id="12324" name="文本框 466010"/>
            <p:cNvSpPr txBox="1"/>
            <p:nvPr/>
          </p:nvSpPr>
          <p:spPr>
            <a:xfrm>
              <a:off x="3161" y="2704"/>
              <a:ext cx="672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en-US" altLang="zh-CN" sz="3600">
                  <a:solidFill>
                    <a:srgbClr val="FFFF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(11)</a:t>
              </a:r>
            </a:p>
          </p:txBody>
        </p:sp>
      </p:grpSp>
      <p:sp>
        <p:nvSpPr>
          <p:cNvPr id="12325" name="矩形 466018"/>
          <p:cNvSpPr/>
          <p:nvPr/>
        </p:nvSpPr>
        <p:spPr>
          <a:xfrm>
            <a:off x="685800" y="61913"/>
            <a:ext cx="1828800" cy="7000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68935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知识网络</a:t>
            </a: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5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6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66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图片 531457" descr="200750896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4" name="图片 531458" descr="454579"/>
          <p:cNvPicPr>
            <a:picLocks noChangeAspect="1"/>
          </p:cNvPicPr>
          <p:nvPr/>
        </p:nvPicPr>
        <p:blipFill>
          <a:blip r:embed="rId3">
            <a:lum bright="-29999" contrast="48000"/>
          </a:blip>
          <a:stretch>
            <a:fillRect/>
          </a:stretch>
        </p:blipFill>
        <p:spPr>
          <a:xfrm>
            <a:off x="990600" y="4722495"/>
            <a:ext cx="7437438" cy="1882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文本框 531459"/>
          <p:cNvSpPr txBox="1"/>
          <p:nvPr/>
        </p:nvSpPr>
        <p:spPr>
          <a:xfrm>
            <a:off x="533400" y="304800"/>
            <a:ext cx="8229600" cy="44234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lvl="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已知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为两种黑色粉末，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为红色单质。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五种物质之间的转化关系如下图所示。请回答：</a:t>
            </a:r>
          </a:p>
          <a:p>
            <a:pPr marL="342900" lvl="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dirty="0">
                <a:solidFill>
                  <a:srgbClr val="99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(1)C</a:t>
            </a:r>
            <a:r>
              <a:rPr lang="zh-CN" altLang="en-US" sz="3600" dirty="0">
                <a:solidFill>
                  <a:srgbClr val="99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的化学式是</a:t>
            </a:r>
            <a:r>
              <a:rPr lang="zh-CN" altLang="en-US" sz="3600" u="sng" dirty="0">
                <a:solidFill>
                  <a:srgbClr val="99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</a:t>
            </a:r>
            <a:r>
              <a:rPr lang="zh-CN" altLang="en-US" sz="3600" dirty="0">
                <a:solidFill>
                  <a:srgbClr val="99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；</a:t>
            </a:r>
          </a:p>
          <a:p>
            <a:pPr marL="342900" lvl="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dirty="0">
                <a:solidFill>
                  <a:srgbClr val="99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(2)A</a:t>
            </a:r>
            <a:r>
              <a:rPr lang="zh-CN" altLang="en-US" sz="3600" dirty="0">
                <a:solidFill>
                  <a:srgbClr val="99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中金属元素的化合价是</a:t>
            </a:r>
            <a:r>
              <a:rPr lang="zh-CN" altLang="en-US" sz="3600" u="sng" dirty="0">
                <a:solidFill>
                  <a:srgbClr val="99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</a:t>
            </a:r>
            <a:r>
              <a:rPr lang="zh-CN" altLang="en-US" sz="3600" dirty="0">
                <a:solidFill>
                  <a:srgbClr val="99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；</a:t>
            </a:r>
          </a:p>
          <a:p>
            <a:pPr marL="342900" lvl="0" indent="-3429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dirty="0">
                <a:solidFill>
                  <a:srgbClr val="99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(3)</a:t>
            </a:r>
            <a:r>
              <a:rPr lang="zh-CN" altLang="en-US" sz="3600" dirty="0">
                <a:solidFill>
                  <a:srgbClr val="99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反应</a:t>
            </a:r>
            <a:r>
              <a:rPr lang="en-US" altLang="zh-CN" sz="3600" dirty="0">
                <a:solidFill>
                  <a:srgbClr val="99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①</a:t>
            </a:r>
            <a:r>
              <a:rPr lang="zh-CN" altLang="en-US" sz="3600" dirty="0">
                <a:solidFill>
                  <a:srgbClr val="99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的化学方程式为</a:t>
            </a:r>
            <a:br>
              <a:rPr lang="zh-CN" altLang="en-US" sz="3600" dirty="0">
                <a:solidFill>
                  <a:srgbClr val="99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zh-CN" altLang="en-US" sz="3600" u="sng" dirty="0">
                <a:solidFill>
                  <a:srgbClr val="99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                          </a:t>
            </a:r>
            <a:r>
              <a:rPr lang="en-US" altLang="zh-CN" sz="3600">
                <a:solidFill>
                  <a:srgbClr val="99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</a:p>
        </p:txBody>
      </p:sp>
      <p:sp>
        <p:nvSpPr>
          <p:cNvPr id="531461" name="文本框 531460"/>
          <p:cNvSpPr txBox="1"/>
          <p:nvPr/>
        </p:nvSpPr>
        <p:spPr>
          <a:xfrm>
            <a:off x="3962400" y="2099945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600" b="0">
                <a:solidFill>
                  <a:srgbClr val="FF33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CO</a:t>
            </a:r>
            <a:r>
              <a:rPr lang="en-US" altLang="zh-CN" sz="3600" b="0" baseline="-25000">
                <a:solidFill>
                  <a:srgbClr val="FF33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2</a:t>
            </a:r>
          </a:p>
        </p:txBody>
      </p:sp>
      <p:sp>
        <p:nvSpPr>
          <p:cNvPr id="531462" name="文本框 531461"/>
          <p:cNvSpPr txBox="1"/>
          <p:nvPr/>
        </p:nvSpPr>
        <p:spPr>
          <a:xfrm>
            <a:off x="6475095" y="274066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600" b="0">
                <a:solidFill>
                  <a:srgbClr val="FF33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+2</a:t>
            </a:r>
            <a:endParaRPr lang="en-US" altLang="zh-CN" sz="3600" b="0" baseline="-25000">
              <a:solidFill>
                <a:srgbClr val="FF3300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531463" name="组合 531462"/>
          <p:cNvGrpSpPr/>
          <p:nvPr/>
        </p:nvGrpSpPr>
        <p:grpSpPr>
          <a:xfrm>
            <a:off x="838200" y="3836988"/>
            <a:ext cx="7543800" cy="808037"/>
            <a:chOff x="672" y="2256"/>
            <a:chExt cx="4752" cy="509"/>
          </a:xfrm>
        </p:grpSpPr>
        <p:sp>
          <p:nvSpPr>
            <p:cNvPr id="13319" name="文本框 531463"/>
            <p:cNvSpPr txBox="1"/>
            <p:nvPr/>
          </p:nvSpPr>
          <p:spPr>
            <a:xfrm>
              <a:off x="672" y="2400"/>
              <a:ext cx="475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>
                <a:spcBef>
                  <a:spcPct val="50000"/>
                </a:spcBef>
              </a:pPr>
              <a:r>
                <a:rPr lang="en-US" altLang="zh-CN">
                  <a:solidFill>
                    <a:srgbClr val="CC00CC"/>
                  </a:solidFill>
                  <a:latin typeface="Arial Black" panose="020B0A04020102020204" pitchFamily="34" charset="0"/>
                  <a:ea typeface="黑体" panose="02010609060101010101" pitchFamily="2" charset="-122"/>
                </a:rPr>
                <a:t>    C + 2CuO        2Cu + CO</a:t>
              </a:r>
              <a:r>
                <a:rPr lang="en-US" altLang="zh-CN" baseline="-25000">
                  <a:solidFill>
                    <a:srgbClr val="CC00CC"/>
                  </a:solidFill>
                  <a:latin typeface="Arial Black" panose="020B0A04020102020204" pitchFamily="34" charset="0"/>
                  <a:ea typeface="黑体" panose="02010609060101010101" pitchFamily="2" charset="-122"/>
                </a:rPr>
                <a:t>2</a:t>
              </a:r>
              <a:r>
                <a:rPr lang="en-US" altLang="zh-CN">
                  <a:solidFill>
                    <a:srgbClr val="CC00CC"/>
                  </a:solidFill>
                  <a:latin typeface="Arial Black" panose="020B0A04020102020204" pitchFamily="34" charset="0"/>
                  <a:ea typeface="黑体" panose="02010609060101010101" pitchFamily="2" charset="-122"/>
                </a:rPr>
                <a:t>↑</a:t>
              </a:r>
            </a:p>
          </p:txBody>
        </p:sp>
        <p:sp>
          <p:nvSpPr>
            <p:cNvPr id="13320" name="文本框 531464"/>
            <p:cNvSpPr txBox="1"/>
            <p:nvPr/>
          </p:nvSpPr>
          <p:spPr>
            <a:xfrm>
              <a:off x="2448" y="2256"/>
              <a:ext cx="57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 algn="ctr"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CC00CC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高温</a:t>
              </a:r>
            </a:p>
          </p:txBody>
        </p:sp>
        <p:grpSp>
          <p:nvGrpSpPr>
            <p:cNvPr id="13321" name="组合 531465"/>
            <p:cNvGrpSpPr/>
            <p:nvPr/>
          </p:nvGrpSpPr>
          <p:grpSpPr>
            <a:xfrm>
              <a:off x="2496" y="2544"/>
              <a:ext cx="528" cy="60"/>
              <a:chOff x="2400" y="3264"/>
              <a:chExt cx="528" cy="60"/>
            </a:xfrm>
          </p:grpSpPr>
          <p:sp>
            <p:nvSpPr>
              <p:cNvPr id="13322" name="直接连接符 531466"/>
              <p:cNvSpPr/>
              <p:nvPr/>
            </p:nvSpPr>
            <p:spPr>
              <a:xfrm>
                <a:off x="2400" y="3264"/>
                <a:ext cx="528" cy="0"/>
              </a:xfrm>
              <a:prstGeom prst="line">
                <a:avLst/>
              </a:prstGeom>
              <a:ln w="38100" cap="flat" cmpd="sng">
                <a:solidFill>
                  <a:srgbClr val="99003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3323" name="直接连接符 531467"/>
              <p:cNvSpPr/>
              <p:nvPr/>
            </p:nvSpPr>
            <p:spPr>
              <a:xfrm>
                <a:off x="2400" y="3324"/>
                <a:ext cx="528" cy="0"/>
              </a:xfrm>
              <a:prstGeom prst="line">
                <a:avLst/>
              </a:prstGeom>
              <a:ln w="38100" cap="flat" cmpd="sng">
                <a:solidFill>
                  <a:srgbClr val="990033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1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31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1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1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1461" grpId="0"/>
      <p:bldP spid="5314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290" name="文本框 524289"/>
          <p:cNvSpPr txBox="1"/>
          <p:nvPr/>
        </p:nvSpPr>
        <p:spPr>
          <a:xfrm>
            <a:off x="1828800" y="914400"/>
            <a:ext cx="7612063" cy="11271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0"/>
              </a:spcBef>
              <a:buClr>
                <a:srgbClr val="CC3300"/>
              </a:buClr>
              <a:buFont typeface="Wingdings" panose="05000000000000000000" pitchFamily="2" charset="2"/>
              <a:buChar char="l"/>
            </a:pPr>
            <a:r>
              <a:rPr lang="en-US" altLang="zh-CN" sz="3400" dirty="0">
                <a:latin typeface="Arial Narrow" panose="020B0606020202030204" pitchFamily="34" charset="0"/>
                <a:ea typeface="楷体_GB2312" pitchFamily="49" charset="-122"/>
              </a:rPr>
              <a:t> </a:t>
            </a:r>
            <a:r>
              <a:rPr lang="zh-CN" altLang="en-US" sz="3400" dirty="0">
                <a:latin typeface="Arial Narrow" panose="020B0606020202030204" pitchFamily="34" charset="0"/>
                <a:ea typeface="楷体_GB2312" pitchFamily="49" charset="-122"/>
              </a:rPr>
              <a:t>大理石或石灰石</a:t>
            </a:r>
            <a:r>
              <a:rPr lang="en-US" altLang="zh-CN" sz="3400" dirty="0">
                <a:solidFill>
                  <a:srgbClr val="008000"/>
                </a:solidFill>
                <a:latin typeface="Arial Narrow" panose="020B0606020202030204" pitchFamily="34" charset="0"/>
                <a:ea typeface="楷体_GB2312" pitchFamily="49" charset="-122"/>
              </a:rPr>
              <a:t>(</a:t>
            </a:r>
            <a:r>
              <a:rPr lang="zh-CN" altLang="en-US" sz="3400" dirty="0">
                <a:solidFill>
                  <a:srgbClr val="008000"/>
                </a:solidFill>
                <a:latin typeface="Arial Narrow" panose="020B0606020202030204" pitchFamily="34" charset="0"/>
                <a:ea typeface="楷体_GB2312" pitchFamily="49" charset="-122"/>
              </a:rPr>
              <a:t>主要成分是</a:t>
            </a:r>
            <a:r>
              <a:rPr lang="en-US" altLang="zh-CN" sz="2800">
                <a:solidFill>
                  <a:srgbClr val="008000"/>
                </a:solidFill>
                <a:latin typeface="Arial Narrow" panose="020B0606020202030204" pitchFamily="34" charset="0"/>
                <a:ea typeface="楷体_GB2312" pitchFamily="49" charset="-122"/>
              </a:rPr>
              <a:t>CaCO</a:t>
            </a:r>
            <a:r>
              <a:rPr lang="en-US" altLang="zh-CN" sz="2800" baseline="-25000">
                <a:solidFill>
                  <a:srgbClr val="008000"/>
                </a:solidFill>
                <a:latin typeface="Arial Narrow" panose="020B0606020202030204" pitchFamily="34" charset="0"/>
                <a:ea typeface="楷体_GB2312" pitchFamily="49" charset="-122"/>
              </a:rPr>
              <a:t>3</a:t>
            </a:r>
            <a:r>
              <a:rPr lang="en-US" altLang="zh-CN" sz="3400">
                <a:solidFill>
                  <a:srgbClr val="008000"/>
                </a:solidFill>
                <a:latin typeface="Arial Narrow" panose="020B0606020202030204" pitchFamily="34" charset="0"/>
                <a:ea typeface="楷体_GB2312" pitchFamily="49" charset="-122"/>
              </a:rPr>
              <a:t>)</a:t>
            </a:r>
          </a:p>
          <a:p>
            <a:pPr lvl="0" indent="0">
              <a:spcBef>
                <a:spcPct val="0"/>
              </a:spcBef>
              <a:buClr>
                <a:srgbClr val="CC3300"/>
              </a:buClr>
              <a:buFont typeface="Wingdings" panose="05000000000000000000" pitchFamily="2" charset="2"/>
              <a:buChar char="l"/>
            </a:pPr>
            <a:r>
              <a:rPr lang="en-US" altLang="zh-CN" sz="3400" dirty="0">
                <a:latin typeface="Arial Narrow" panose="020B0606020202030204" pitchFamily="34" charset="0"/>
                <a:ea typeface="楷体_GB2312" pitchFamily="49" charset="-122"/>
              </a:rPr>
              <a:t> </a:t>
            </a:r>
            <a:r>
              <a:rPr lang="zh-CN" altLang="en-US" sz="3400" dirty="0">
                <a:latin typeface="Arial Narrow" panose="020B0606020202030204" pitchFamily="34" charset="0"/>
                <a:ea typeface="楷体_GB2312" pitchFamily="49" charset="-122"/>
              </a:rPr>
              <a:t>稀盐酸（</a:t>
            </a:r>
            <a:r>
              <a:rPr lang="en-US" altLang="zh-CN" sz="3400" err="1">
                <a:solidFill>
                  <a:srgbClr val="CC3300"/>
                </a:solidFill>
                <a:latin typeface="Arial Narrow" panose="020B0606020202030204" pitchFamily="34" charset="0"/>
                <a:ea typeface="楷体_GB2312" pitchFamily="49" charset="-122"/>
              </a:rPr>
              <a:t>HCl</a:t>
            </a:r>
            <a:r>
              <a:rPr lang="zh-CN" altLang="en-US" sz="3400" dirty="0">
                <a:latin typeface="Arial Narrow" panose="020B0606020202030204" pitchFamily="34" charset="0"/>
                <a:ea typeface="楷体_GB2312" pitchFamily="49" charset="-122"/>
              </a:rPr>
              <a:t>）</a:t>
            </a:r>
            <a:endParaRPr lang="zh-CN" altLang="en-US" sz="3400">
              <a:latin typeface="Arial Narrow" panose="020B0606020202030204" pitchFamily="34" charset="0"/>
              <a:ea typeface="楷体_GB2312" pitchFamily="49" charset="-122"/>
            </a:endParaRPr>
          </a:p>
        </p:txBody>
      </p:sp>
      <p:sp>
        <p:nvSpPr>
          <p:cNvPr id="524291" name="文本框 524290"/>
          <p:cNvSpPr txBox="1"/>
          <p:nvPr/>
        </p:nvSpPr>
        <p:spPr>
          <a:xfrm>
            <a:off x="2286000" y="2043113"/>
            <a:ext cx="7924800" cy="519112"/>
          </a:xfrm>
          <a:prstGeom prst="rect">
            <a:avLst/>
          </a:prstGeom>
          <a:noFill/>
          <a:ln w="38100">
            <a:noFill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30000"/>
              </a:spcBef>
            </a:pPr>
            <a:r>
              <a:rPr lang="en-US" altLang="zh-CN" sz="2800">
                <a:solidFill>
                  <a:srgbClr val="CC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CaCO</a:t>
            </a:r>
            <a:r>
              <a:rPr lang="en-US" altLang="zh-CN" sz="2800" baseline="-25000">
                <a:solidFill>
                  <a:srgbClr val="CC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>
                <a:solidFill>
                  <a:srgbClr val="CC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＋</a:t>
            </a:r>
            <a:r>
              <a:rPr lang="en-US" altLang="zh-CN" sz="2800">
                <a:solidFill>
                  <a:srgbClr val="CC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2HCl</a:t>
            </a:r>
            <a:r>
              <a:rPr lang="zh-CN" altLang="en-US" sz="2800">
                <a:solidFill>
                  <a:srgbClr val="CC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srgbClr val="CC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CaCl</a:t>
            </a:r>
            <a:r>
              <a:rPr lang="en-US" altLang="zh-CN" sz="2800" baseline="-25000">
                <a:solidFill>
                  <a:srgbClr val="CC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CC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＋</a:t>
            </a:r>
            <a:r>
              <a:rPr lang="en-US" altLang="zh-CN" sz="2800">
                <a:solidFill>
                  <a:srgbClr val="CC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H</a:t>
            </a:r>
            <a:r>
              <a:rPr lang="en-US" altLang="zh-CN" sz="2800" baseline="-25000">
                <a:solidFill>
                  <a:srgbClr val="CC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CC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O</a:t>
            </a:r>
            <a:r>
              <a:rPr lang="zh-CN" altLang="en-US" sz="2800">
                <a:solidFill>
                  <a:srgbClr val="CC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＋</a:t>
            </a:r>
            <a:r>
              <a:rPr lang="en-US" altLang="zh-CN" sz="2800">
                <a:solidFill>
                  <a:srgbClr val="CC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CO</a:t>
            </a:r>
            <a:r>
              <a:rPr lang="en-US" altLang="zh-CN" sz="2800" baseline="-25000">
                <a:solidFill>
                  <a:srgbClr val="CC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CC00CC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↑</a:t>
            </a:r>
          </a:p>
        </p:txBody>
      </p:sp>
      <p:sp>
        <p:nvSpPr>
          <p:cNvPr id="14339" name="文本框 524291"/>
          <p:cNvSpPr txBox="1"/>
          <p:nvPr/>
        </p:nvSpPr>
        <p:spPr>
          <a:xfrm>
            <a:off x="1600200" y="152400"/>
            <a:ext cx="5638800" cy="709613"/>
          </a:xfrm>
          <a:prstGeom prst="rect">
            <a:avLst/>
          </a:prstGeom>
          <a:solidFill>
            <a:srgbClr val="CCFFFF"/>
          </a:solidFill>
          <a:ln w="38100" cap="flat" cmpd="dbl">
            <a:solidFill>
              <a:srgbClr val="990033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lvl="0" indent="0" algn="ctr">
              <a:spcBef>
                <a:spcPct val="50000"/>
              </a:spcBef>
            </a:pPr>
            <a:r>
              <a:rPr lang="zh-CN" altLang="en-US" sz="3800" dirty="0">
                <a:solidFill>
                  <a:srgbClr val="CC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二氧化碳的实验室制法</a:t>
            </a:r>
          </a:p>
        </p:txBody>
      </p:sp>
      <p:sp>
        <p:nvSpPr>
          <p:cNvPr id="14340" name="矩形 524292"/>
          <p:cNvSpPr/>
          <p:nvPr/>
        </p:nvSpPr>
        <p:spPr>
          <a:xfrm>
            <a:off x="152400" y="914400"/>
            <a:ext cx="2209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药品</a:t>
            </a:r>
            <a:r>
              <a:rPr lang="en-US" altLang="zh-CN" sz="3600"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</a:p>
        </p:txBody>
      </p:sp>
      <p:sp>
        <p:nvSpPr>
          <p:cNvPr id="14341" name="矩形 524293"/>
          <p:cNvSpPr/>
          <p:nvPr/>
        </p:nvSpPr>
        <p:spPr>
          <a:xfrm>
            <a:off x="228600" y="1981200"/>
            <a:ext cx="293846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反应原理：</a:t>
            </a:r>
          </a:p>
        </p:txBody>
      </p:sp>
      <p:sp>
        <p:nvSpPr>
          <p:cNvPr id="14342" name="文本框 524294"/>
          <p:cNvSpPr txBox="1"/>
          <p:nvPr/>
        </p:nvSpPr>
        <p:spPr>
          <a:xfrm>
            <a:off x="228600" y="3625850"/>
            <a:ext cx="2498725" cy="15414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800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3800" dirty="0">
                <a:latin typeface="Arial" panose="020B0604020202020204" pitchFamily="34" charset="0"/>
                <a:ea typeface="宋体" panose="02010600030101010101" pitchFamily="2" charset="-122"/>
              </a:rPr>
              <a:t>装置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3800" dirty="0">
                <a:latin typeface="Arial" panose="020B0604020202020204" pitchFamily="34" charset="0"/>
                <a:ea typeface="宋体" panose="02010600030101010101" pitchFamily="2" charset="-122"/>
              </a:rPr>
              <a:t>步骤：</a:t>
            </a:r>
          </a:p>
        </p:txBody>
      </p:sp>
      <p:sp>
        <p:nvSpPr>
          <p:cNvPr id="524296" name="文本框 524295"/>
          <p:cNvSpPr txBox="1"/>
          <p:nvPr/>
        </p:nvSpPr>
        <p:spPr>
          <a:xfrm>
            <a:off x="2057400" y="4495800"/>
            <a:ext cx="4572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600" b="0" dirty="0">
                <a:solidFill>
                  <a:srgbClr val="741EF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连</a:t>
            </a:r>
            <a:r>
              <a:rPr lang="en-US" altLang="zh-CN" b="0">
                <a:solidFill>
                  <a:srgbClr val="741EF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600" b="0" dirty="0">
                <a:solidFill>
                  <a:srgbClr val="741EF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查</a:t>
            </a:r>
            <a:r>
              <a:rPr lang="en-US" altLang="zh-CN" sz="3600" b="0" dirty="0">
                <a:solidFill>
                  <a:srgbClr val="741EF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—</a:t>
            </a:r>
            <a:r>
              <a:rPr lang="zh-CN" altLang="en-US" sz="3600" b="0" dirty="0">
                <a:solidFill>
                  <a:srgbClr val="741EF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装</a:t>
            </a:r>
            <a:r>
              <a:rPr lang="en-US" altLang="zh-CN" sz="3600" b="0" dirty="0">
                <a:solidFill>
                  <a:srgbClr val="741EF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—</a:t>
            </a:r>
            <a:r>
              <a:rPr lang="zh-CN" altLang="en-US" sz="3600" b="0" dirty="0">
                <a:solidFill>
                  <a:srgbClr val="741EF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收</a:t>
            </a:r>
          </a:p>
        </p:txBody>
      </p:sp>
      <p:sp>
        <p:nvSpPr>
          <p:cNvPr id="14344" name="矩形 524296"/>
          <p:cNvSpPr/>
          <p:nvPr/>
        </p:nvSpPr>
        <p:spPr>
          <a:xfrm>
            <a:off x="0" y="5181600"/>
            <a:ext cx="2465388" cy="6715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en-US" altLang="zh-CN" sz="3800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sz="3800" dirty="0">
                <a:latin typeface="Arial" panose="020B0604020202020204" pitchFamily="34" charset="0"/>
                <a:ea typeface="宋体" panose="02010600030101010101" pitchFamily="2" charset="-122"/>
              </a:rPr>
              <a:t>验满：</a:t>
            </a:r>
            <a:endParaRPr lang="zh-CN" altLang="en-US" sz="3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4298" name="矩形 524297"/>
          <p:cNvSpPr/>
          <p:nvPr/>
        </p:nvSpPr>
        <p:spPr>
          <a:xfrm>
            <a:off x="1801813" y="5867400"/>
            <a:ext cx="7037387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zh-CN" altLang="en-US" sz="3600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将气体通入澄清石灰水，变浑浊</a:t>
            </a:r>
            <a:r>
              <a:rPr lang="en-US" altLang="zh-CN" sz="360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</a:p>
        </p:txBody>
      </p:sp>
      <p:sp>
        <p:nvSpPr>
          <p:cNvPr id="14346" name="矩形 524298"/>
          <p:cNvSpPr/>
          <p:nvPr/>
        </p:nvSpPr>
        <p:spPr>
          <a:xfrm>
            <a:off x="76200" y="5881688"/>
            <a:ext cx="2465388" cy="6715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en-US" altLang="zh-CN" sz="3800" dirty="0"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sz="3800" dirty="0">
                <a:latin typeface="Arial" panose="020B0604020202020204" pitchFamily="34" charset="0"/>
                <a:ea typeface="宋体" panose="02010600030101010101" pitchFamily="2" charset="-122"/>
              </a:rPr>
              <a:t>检验：</a:t>
            </a:r>
          </a:p>
        </p:txBody>
      </p:sp>
      <p:sp>
        <p:nvSpPr>
          <p:cNvPr id="524300" name="矩形 524299"/>
          <p:cNvSpPr/>
          <p:nvPr/>
        </p:nvSpPr>
        <p:spPr>
          <a:xfrm>
            <a:off x="1801813" y="5181600"/>
            <a:ext cx="7342187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zh-CN" altLang="en-US" sz="3600" dirty="0">
                <a:solidFill>
                  <a:srgbClr val="0FA004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将燃着的木条放在</a:t>
            </a:r>
            <a:r>
              <a:rPr lang="zh-CN" altLang="en-US" sz="3600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瓶口</a:t>
            </a:r>
            <a:r>
              <a:rPr lang="en-US" altLang="zh-CN" sz="3600" dirty="0">
                <a:solidFill>
                  <a:srgbClr val="0FA004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3600" dirty="0">
                <a:solidFill>
                  <a:srgbClr val="0FA004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熄灭则满</a:t>
            </a:r>
            <a:r>
              <a:rPr lang="en-US" altLang="zh-CN" sz="3600">
                <a:solidFill>
                  <a:srgbClr val="0FA004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</a:p>
        </p:txBody>
      </p:sp>
      <p:pic>
        <p:nvPicPr>
          <p:cNvPr id="524301" name="图片 524300" descr="6"/>
          <p:cNvPicPr>
            <a:picLocks noChangeAspect="1"/>
          </p:cNvPicPr>
          <p:nvPr/>
        </p:nvPicPr>
        <p:blipFill>
          <a:blip r:embed="rId2">
            <a:lum bright="-12000" contrast="24000"/>
          </a:blip>
          <a:stretch>
            <a:fillRect/>
          </a:stretch>
        </p:blipFill>
        <p:spPr>
          <a:xfrm>
            <a:off x="4724400" y="2819400"/>
            <a:ext cx="3810000" cy="1676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4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4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24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24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24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24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24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24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24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524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4290" grpId="0"/>
      <p:bldP spid="524291" grpId="0"/>
      <p:bldP spid="524296" grpId="0"/>
      <p:bldP spid="524298" grpId="0"/>
      <p:bldP spid="52430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图片 540673" descr="刘利雄精美PPT背景-清新002-11"/>
          <p:cNvPicPr>
            <a:picLocks noChangeAspect="1"/>
          </p:cNvPicPr>
          <p:nvPr/>
        </p:nvPicPr>
        <p:blipFill>
          <a:blip r:embed="rId2"/>
          <a:srcRect b="4445"/>
          <a:stretch>
            <a:fillRect/>
          </a:stretch>
        </p:blipFill>
        <p:spPr>
          <a:xfrm>
            <a:off x="98425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2" name="矩形 540674"/>
          <p:cNvSpPr/>
          <p:nvPr/>
        </p:nvSpPr>
        <p:spPr>
          <a:xfrm rot="-5400000">
            <a:off x="4267200" y="-2238375"/>
            <a:ext cx="762000" cy="5791200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endParaRPr lang="zh-CN" altLang="en-US" sz="3600" normalizeH="1">
              <a:ln w="127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63" name="文本框 540675"/>
          <p:cNvSpPr txBox="1"/>
          <p:nvPr/>
        </p:nvSpPr>
        <p:spPr>
          <a:xfrm>
            <a:off x="152400" y="3867150"/>
            <a:ext cx="8839200" cy="283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  <a:buClr>
                <a:srgbClr val="CC3300"/>
              </a:buClr>
              <a:buChar char="♥"/>
            </a:pPr>
            <a:r>
              <a:rPr lang="zh-CN" altLang="en-US" sz="3600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装置简单的是</a:t>
            </a:r>
            <a:r>
              <a:rPr lang="en-US" altLang="zh-CN" sz="3600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____</a:t>
            </a:r>
            <a:r>
              <a:rPr lang="zh-CN" altLang="en-US" sz="3600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装置；</a:t>
            </a:r>
          </a:p>
          <a:p>
            <a:pPr lvl="0" indent="0">
              <a:spcBef>
                <a:spcPct val="0"/>
              </a:spcBef>
              <a:buClr>
                <a:srgbClr val="CC3300"/>
              </a:buClr>
              <a:buChar char="♥"/>
            </a:pPr>
            <a:r>
              <a:rPr lang="zh-CN" altLang="en-US" sz="3600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可随时添加液体反应物的是</a:t>
            </a:r>
            <a:r>
              <a:rPr lang="en-US" altLang="zh-CN" sz="3600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____</a:t>
            </a:r>
            <a:r>
              <a:rPr lang="zh-CN" altLang="en-US" sz="3600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装置；</a:t>
            </a:r>
          </a:p>
          <a:p>
            <a:pPr lvl="0" indent="0">
              <a:spcBef>
                <a:spcPct val="0"/>
              </a:spcBef>
              <a:buClr>
                <a:srgbClr val="CC3300"/>
              </a:buClr>
              <a:buChar char="♥"/>
            </a:pPr>
            <a:r>
              <a:rPr lang="zh-CN" altLang="en-US" sz="3600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可随时添加液体反应物，随时控制液体滴入速率的是</a:t>
            </a:r>
            <a:r>
              <a:rPr lang="en-US" altLang="zh-CN" sz="3600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____</a:t>
            </a:r>
            <a:r>
              <a:rPr lang="zh-CN" altLang="en-US" sz="3600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装置；</a:t>
            </a:r>
          </a:p>
          <a:p>
            <a:pPr lvl="0" indent="0">
              <a:spcBef>
                <a:spcPct val="0"/>
              </a:spcBef>
              <a:buClr>
                <a:srgbClr val="CC3300"/>
              </a:buClr>
              <a:buChar char="♥"/>
            </a:pPr>
            <a:r>
              <a:rPr lang="zh-CN" altLang="en-US" sz="3600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可随时控制反应的进行与停止的是</a:t>
            </a:r>
            <a:r>
              <a:rPr lang="en-US" altLang="zh-CN" sz="3600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____</a:t>
            </a:r>
            <a:r>
              <a:rPr lang="zh-CN" altLang="en-US" sz="3600" dirty="0">
                <a:solidFill>
                  <a:schemeClr val="accent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540677" name="文本框 540676"/>
          <p:cNvSpPr txBox="1"/>
          <p:nvPr/>
        </p:nvSpPr>
        <p:spPr>
          <a:xfrm>
            <a:off x="3429000" y="3781425"/>
            <a:ext cx="1600200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4400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</a:p>
        </p:txBody>
      </p:sp>
      <p:sp>
        <p:nvSpPr>
          <p:cNvPr id="540678" name="文本框 540677"/>
          <p:cNvSpPr txBox="1"/>
          <p:nvPr/>
        </p:nvSpPr>
        <p:spPr>
          <a:xfrm>
            <a:off x="6172200" y="4343400"/>
            <a:ext cx="1600200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4400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540679" name="文本框 540678"/>
          <p:cNvSpPr txBox="1"/>
          <p:nvPr/>
        </p:nvSpPr>
        <p:spPr>
          <a:xfrm>
            <a:off x="2741625" y="5469019"/>
            <a:ext cx="1600200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4400" dirty="0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</a:p>
        </p:txBody>
      </p:sp>
      <p:sp>
        <p:nvSpPr>
          <p:cNvPr id="540680" name="文本框 540679"/>
          <p:cNvSpPr txBox="1"/>
          <p:nvPr/>
        </p:nvSpPr>
        <p:spPr>
          <a:xfrm>
            <a:off x="7543800" y="5943600"/>
            <a:ext cx="1143000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4400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</a:p>
        </p:txBody>
      </p:sp>
      <p:grpSp>
        <p:nvGrpSpPr>
          <p:cNvPr id="15368" name="组合 540680"/>
          <p:cNvGrpSpPr/>
          <p:nvPr/>
        </p:nvGrpSpPr>
        <p:grpSpPr>
          <a:xfrm>
            <a:off x="762000" y="990600"/>
            <a:ext cx="8305800" cy="2957513"/>
            <a:chOff x="480" y="681"/>
            <a:chExt cx="5232" cy="1863"/>
          </a:xfrm>
        </p:grpSpPr>
        <p:grpSp>
          <p:nvGrpSpPr>
            <p:cNvPr id="15369" name="组合 540681"/>
            <p:cNvGrpSpPr/>
            <p:nvPr/>
          </p:nvGrpSpPr>
          <p:grpSpPr>
            <a:xfrm>
              <a:off x="480" y="681"/>
              <a:ext cx="5232" cy="1488"/>
              <a:chOff x="480" y="681"/>
              <a:chExt cx="5232" cy="1488"/>
            </a:xfrm>
          </p:grpSpPr>
          <p:grpSp>
            <p:nvGrpSpPr>
              <p:cNvPr id="15370" name="组合 540682"/>
              <p:cNvGrpSpPr/>
              <p:nvPr/>
            </p:nvGrpSpPr>
            <p:grpSpPr>
              <a:xfrm>
                <a:off x="480" y="797"/>
                <a:ext cx="806" cy="1372"/>
                <a:chOff x="1449" y="4380"/>
                <a:chExt cx="2016" cy="3431"/>
              </a:xfrm>
            </p:grpSpPr>
            <p:grpSp>
              <p:nvGrpSpPr>
                <p:cNvPr id="15371" name="组合 540683"/>
                <p:cNvGrpSpPr/>
                <p:nvPr/>
              </p:nvGrpSpPr>
              <p:grpSpPr>
                <a:xfrm flipH="1">
                  <a:off x="1449" y="4380"/>
                  <a:ext cx="1389" cy="3431"/>
                  <a:chOff x="1074" y="2300"/>
                  <a:chExt cx="1703" cy="4835"/>
                </a:xfrm>
              </p:grpSpPr>
              <p:grpSp>
                <p:nvGrpSpPr>
                  <p:cNvPr id="15372" name="组合 540684"/>
                  <p:cNvGrpSpPr/>
                  <p:nvPr/>
                </p:nvGrpSpPr>
                <p:grpSpPr>
                  <a:xfrm>
                    <a:off x="1074" y="6865"/>
                    <a:ext cx="1703" cy="270"/>
                    <a:chOff x="2000" y="3423"/>
                    <a:chExt cx="1703" cy="270"/>
                  </a:xfrm>
                </p:grpSpPr>
                <p:grpSp>
                  <p:nvGrpSpPr>
                    <p:cNvPr id="15373" name="组合 540685"/>
                    <p:cNvGrpSpPr/>
                    <p:nvPr/>
                  </p:nvGrpSpPr>
                  <p:grpSpPr>
                    <a:xfrm>
                      <a:off x="2002" y="3450"/>
                      <a:ext cx="1701" cy="243"/>
                      <a:chOff x="2139" y="3129"/>
                      <a:chExt cx="1701" cy="243"/>
                    </a:xfrm>
                  </p:grpSpPr>
                  <p:sp>
                    <p:nvSpPr>
                      <p:cNvPr id="15374" name="矩形 540686"/>
                      <p:cNvSpPr/>
                      <p:nvPr/>
                    </p:nvSpPr>
                    <p:spPr>
                      <a:xfrm>
                        <a:off x="2139" y="3129"/>
                        <a:ext cx="1701" cy="227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375" name="任意多边形 540687"/>
                      <p:cNvSpPr/>
                      <p:nvPr/>
                    </p:nvSpPr>
                    <p:spPr>
                      <a:xfrm flipV="1">
                        <a:off x="2366" y="3298"/>
                        <a:ext cx="1247" cy="5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1089" y="10800"/>
                          </a:cxn>
                          <a:cxn ang="90">
                            <a:pos x="10800" y="21600"/>
                          </a:cxn>
                          <a:cxn ang="180">
                            <a:pos x="510" y="10800"/>
                          </a:cxn>
                          <a:cxn ang="270">
                            <a:pos x="10800" y="0"/>
                          </a:cxn>
                        </a:cxnLst>
                        <a:rect l="0" t="0" r="0" b="0"/>
                        <a:pathLst>
                          <a:path w="21600" h="21600">
                            <a:moveTo>
                              <a:pt x="0" y="0"/>
                            </a:moveTo>
                            <a:lnTo>
                              <a:pt x="1021" y="21600"/>
                            </a:lnTo>
                            <a:lnTo>
                              <a:pt x="20579" y="21600"/>
                            </a:lnTo>
                            <a:lnTo>
                              <a:pt x="21600" y="0"/>
                            </a:lnTo>
                            <a:close/>
                          </a:path>
                        </a:pathLst>
                      </a:custGeom>
                      <a:solidFill>
                        <a:srgbClr val="FFFFFF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5376" name="矩形 540688"/>
                      <p:cNvSpPr/>
                      <p:nvPr/>
                    </p:nvSpPr>
                    <p:spPr>
                      <a:xfrm>
                        <a:off x="2366" y="3338"/>
                        <a:ext cx="1247" cy="34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>
                        <a:noFill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377" name="直接连接符 540689"/>
                      <p:cNvSpPr/>
                      <p:nvPr/>
                    </p:nvSpPr>
                    <p:spPr>
                      <a:xfrm flipH="1">
                        <a:off x="2364" y="3324"/>
                        <a:ext cx="33" cy="3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5378" name="直接连接符 540690"/>
                      <p:cNvSpPr/>
                      <p:nvPr/>
                    </p:nvSpPr>
                    <p:spPr>
                      <a:xfrm>
                        <a:off x="3582" y="3324"/>
                        <a:ext cx="33" cy="33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sp>
                </p:grpSp>
                <p:sp>
                  <p:nvSpPr>
                    <p:cNvPr id="15379" name="任意多边形 540691"/>
                    <p:cNvSpPr/>
                    <p:nvPr/>
                  </p:nvSpPr>
                  <p:spPr>
                    <a:xfrm flipV="1">
                      <a:off x="2000" y="3423"/>
                      <a:ext cx="1701" cy="28"/>
                    </a:xfrm>
                    <a:custGeom>
                      <a:avLst/>
                      <a:gdLst/>
                      <a:ahLst/>
                      <a:cxnLst>
                        <a:cxn ang="0">
                          <a:pos x="21479" y="10800"/>
                        </a:cxn>
                        <a:cxn ang="90">
                          <a:pos x="10800" y="21600"/>
                        </a:cxn>
                        <a:cxn ang="180">
                          <a:pos x="120" y="10800"/>
                        </a:cxn>
                        <a:cxn ang="270">
                          <a:pos x="10800" y="0"/>
                        </a:cxn>
                      </a:cxnLst>
                      <a:rect l="0" t="0" r="0" b="0"/>
                      <a:pathLst>
                        <a:path w="21600" h="21600">
                          <a:moveTo>
                            <a:pt x="0" y="0"/>
                          </a:moveTo>
                          <a:lnTo>
                            <a:pt x="241" y="21600"/>
                          </a:lnTo>
                          <a:lnTo>
                            <a:pt x="21359" y="21600"/>
                          </a:lnTo>
                          <a:lnTo>
                            <a:pt x="21600" y="0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5380" name="组合 540692"/>
                  <p:cNvGrpSpPr/>
                  <p:nvPr/>
                </p:nvGrpSpPr>
                <p:grpSpPr>
                  <a:xfrm>
                    <a:off x="1295" y="2300"/>
                    <a:ext cx="113" cy="4565"/>
                    <a:chOff x="1295" y="2300"/>
                    <a:chExt cx="113" cy="4565"/>
                  </a:xfrm>
                </p:grpSpPr>
                <p:sp>
                  <p:nvSpPr>
                    <p:cNvPr id="15381" name="圆角矩形 540693"/>
                    <p:cNvSpPr/>
                    <p:nvPr/>
                  </p:nvSpPr>
                  <p:spPr>
                    <a:xfrm>
                      <a:off x="1314" y="2300"/>
                      <a:ext cx="74" cy="4535"/>
                    </a:xfrm>
                    <a:prstGeom prst="roundRect">
                      <a:avLst>
                        <a:gd name="adj" fmla="val 36486"/>
                      </a:avLst>
                    </a:prstGeom>
                    <a:gradFill rotWithShape="1">
                      <a:gsLst>
                        <a:gs pos="0">
                          <a:srgbClr val="767676"/>
                        </a:gs>
                        <a:gs pos="50000">
                          <a:srgbClr val="FFFFFF"/>
                        </a:gs>
                        <a:gs pos="100000">
                          <a:srgbClr val="767676"/>
                        </a:gs>
                      </a:gsLst>
                      <a:lin ang="0" scaled="1"/>
                      <a:tileRect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382" name="矩形 540694"/>
                    <p:cNvSpPr/>
                    <p:nvPr/>
                  </p:nvSpPr>
                  <p:spPr>
                    <a:xfrm>
                      <a:off x="1295" y="6825"/>
                      <a:ext cx="113" cy="40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</p:grpSp>
            </p:grpSp>
            <p:sp>
              <p:nvSpPr>
                <p:cNvPr id="15383" name="圆角矩形 540695"/>
                <p:cNvSpPr/>
                <p:nvPr/>
              </p:nvSpPr>
              <p:spPr>
                <a:xfrm>
                  <a:off x="1697" y="7028"/>
                  <a:ext cx="471" cy="5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15384" name="组合 540696"/>
                <p:cNvGrpSpPr/>
                <p:nvPr/>
              </p:nvGrpSpPr>
              <p:grpSpPr>
                <a:xfrm>
                  <a:off x="1575" y="6707"/>
                  <a:ext cx="720" cy="315"/>
                  <a:chOff x="4500" y="5055"/>
                  <a:chExt cx="735" cy="405"/>
                </a:xfrm>
              </p:grpSpPr>
              <p:grpSp>
                <p:nvGrpSpPr>
                  <p:cNvPr id="15385" name="组合 540697"/>
                  <p:cNvGrpSpPr/>
                  <p:nvPr/>
                </p:nvGrpSpPr>
                <p:grpSpPr>
                  <a:xfrm>
                    <a:off x="4543" y="5154"/>
                    <a:ext cx="656" cy="20"/>
                    <a:chOff x="3454" y="4257"/>
                    <a:chExt cx="726" cy="20"/>
                  </a:xfrm>
                </p:grpSpPr>
                <p:sp>
                  <p:nvSpPr>
                    <p:cNvPr id="15386" name="直接连接符 540698"/>
                    <p:cNvSpPr/>
                    <p:nvPr/>
                  </p:nvSpPr>
                  <p:spPr>
                    <a:xfrm>
                      <a:off x="3495" y="4276"/>
                      <a:ext cx="640" cy="1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387" name="任意多边形 540699"/>
                    <p:cNvSpPr/>
                    <p:nvPr/>
                  </p:nvSpPr>
                  <p:spPr>
                    <a:xfrm>
                      <a:off x="4135" y="4257"/>
                      <a:ext cx="45" cy="18"/>
                    </a:xfrm>
                    <a:custGeom>
                      <a:avLst/>
                      <a:gdLst/>
                      <a:ahLst/>
                      <a:cxnLst/>
                      <a:rect l="0" t="0" r="0" b="0"/>
                      <a:pathLst>
                        <a:path w="45" h="18">
                          <a:moveTo>
                            <a:pt x="0" y="18"/>
                          </a:moveTo>
                          <a:cubicBezTo>
                            <a:pt x="19" y="10"/>
                            <a:pt x="38" y="3"/>
                            <a:pt x="45" y="0"/>
                          </a:cubicBez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388" name="任意多边形 540700"/>
                    <p:cNvSpPr/>
                    <p:nvPr/>
                  </p:nvSpPr>
                  <p:spPr>
                    <a:xfrm flipH="1">
                      <a:off x="3454" y="4257"/>
                      <a:ext cx="45" cy="18"/>
                    </a:xfrm>
                    <a:custGeom>
                      <a:avLst/>
                      <a:gdLst/>
                      <a:ahLst/>
                      <a:cxnLst/>
                      <a:rect l="0" t="0" r="0" b="0"/>
                      <a:pathLst>
                        <a:path w="45" h="18">
                          <a:moveTo>
                            <a:pt x="0" y="18"/>
                          </a:moveTo>
                          <a:cubicBezTo>
                            <a:pt x="19" y="10"/>
                            <a:pt x="38" y="3"/>
                            <a:pt x="45" y="0"/>
                          </a:cubicBez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5389" name="直接连接符 540701"/>
                  <p:cNvSpPr/>
                  <p:nvPr/>
                </p:nvSpPr>
                <p:spPr>
                  <a:xfrm flipH="1" flipV="1">
                    <a:off x="4500" y="5055"/>
                    <a:ext cx="150" cy="405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390" name="直接连接符 540702"/>
                  <p:cNvSpPr/>
                  <p:nvPr/>
                </p:nvSpPr>
                <p:spPr>
                  <a:xfrm flipV="1">
                    <a:off x="5085" y="5055"/>
                    <a:ext cx="150" cy="405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391" name="直接连接符 540703"/>
                  <p:cNvSpPr/>
                  <p:nvPr/>
                </p:nvSpPr>
                <p:spPr>
                  <a:xfrm>
                    <a:off x="4575" y="5228"/>
                    <a:ext cx="90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392" name="直接连接符 540704"/>
                  <p:cNvSpPr/>
                  <p:nvPr/>
                </p:nvSpPr>
                <p:spPr>
                  <a:xfrm>
                    <a:off x="4710" y="5228"/>
                    <a:ext cx="53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393" name="直接连接符 540705"/>
                  <p:cNvSpPr/>
                  <p:nvPr/>
                </p:nvSpPr>
                <p:spPr>
                  <a:xfrm>
                    <a:off x="4853" y="5228"/>
                    <a:ext cx="67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394" name="直接连接符 540706"/>
                  <p:cNvSpPr/>
                  <p:nvPr/>
                </p:nvSpPr>
                <p:spPr>
                  <a:xfrm>
                    <a:off x="5010" y="5228"/>
                    <a:ext cx="60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395" name="直接连接符 540707"/>
                  <p:cNvSpPr/>
                  <p:nvPr/>
                </p:nvSpPr>
                <p:spPr>
                  <a:xfrm>
                    <a:off x="4635" y="5280"/>
                    <a:ext cx="68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396" name="直接连接符 540708"/>
                  <p:cNvSpPr/>
                  <p:nvPr/>
                </p:nvSpPr>
                <p:spPr>
                  <a:xfrm>
                    <a:off x="4763" y="5280"/>
                    <a:ext cx="67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397" name="直接连接符 540709"/>
                  <p:cNvSpPr/>
                  <p:nvPr/>
                </p:nvSpPr>
                <p:spPr>
                  <a:xfrm>
                    <a:off x="4905" y="5280"/>
                    <a:ext cx="75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398" name="直接连接符 540710"/>
                  <p:cNvSpPr/>
                  <p:nvPr/>
                </p:nvSpPr>
                <p:spPr>
                  <a:xfrm>
                    <a:off x="5048" y="5280"/>
                    <a:ext cx="52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399" name="直接连接符 540711"/>
                  <p:cNvSpPr/>
                  <p:nvPr/>
                </p:nvSpPr>
                <p:spPr>
                  <a:xfrm>
                    <a:off x="4620" y="5340"/>
                    <a:ext cx="60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00" name="直接连接符 540712"/>
                  <p:cNvSpPr/>
                  <p:nvPr/>
                </p:nvSpPr>
                <p:spPr>
                  <a:xfrm>
                    <a:off x="4733" y="5340"/>
                    <a:ext cx="97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01" name="直接连接符 540713"/>
                  <p:cNvSpPr/>
                  <p:nvPr/>
                </p:nvSpPr>
                <p:spPr>
                  <a:xfrm>
                    <a:off x="4883" y="5332"/>
                    <a:ext cx="67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02" name="直接连接符 540714"/>
                  <p:cNvSpPr/>
                  <p:nvPr/>
                </p:nvSpPr>
                <p:spPr>
                  <a:xfrm>
                    <a:off x="5019" y="5339"/>
                    <a:ext cx="67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03" name="直接连接符 540715"/>
                  <p:cNvSpPr/>
                  <p:nvPr/>
                </p:nvSpPr>
                <p:spPr>
                  <a:xfrm>
                    <a:off x="4650" y="5385"/>
                    <a:ext cx="45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04" name="直接连接符 540716"/>
                  <p:cNvSpPr/>
                  <p:nvPr/>
                </p:nvSpPr>
                <p:spPr>
                  <a:xfrm>
                    <a:off x="4763" y="5385"/>
                    <a:ext cx="60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05" name="直接连接符 540717"/>
                  <p:cNvSpPr/>
                  <p:nvPr/>
                </p:nvSpPr>
                <p:spPr>
                  <a:xfrm>
                    <a:off x="4913" y="5385"/>
                    <a:ext cx="60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06" name="直接连接符 540718"/>
                  <p:cNvSpPr/>
                  <p:nvPr/>
                </p:nvSpPr>
                <p:spPr>
                  <a:xfrm>
                    <a:off x="5033" y="5393"/>
                    <a:ext cx="67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07" name="直接连接符 540719"/>
                  <p:cNvSpPr/>
                  <p:nvPr/>
                </p:nvSpPr>
                <p:spPr>
                  <a:xfrm>
                    <a:off x="4665" y="5431"/>
                    <a:ext cx="38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08" name="直接连接符 540720"/>
                  <p:cNvSpPr/>
                  <p:nvPr/>
                </p:nvSpPr>
                <p:spPr>
                  <a:xfrm>
                    <a:off x="4740" y="5431"/>
                    <a:ext cx="60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09" name="直接连接符 540721"/>
                  <p:cNvSpPr/>
                  <p:nvPr/>
                </p:nvSpPr>
                <p:spPr>
                  <a:xfrm>
                    <a:off x="4875" y="5423"/>
                    <a:ext cx="53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10" name="直接连接符 540722"/>
                  <p:cNvSpPr/>
                  <p:nvPr/>
                </p:nvSpPr>
                <p:spPr>
                  <a:xfrm>
                    <a:off x="4965" y="5423"/>
                    <a:ext cx="68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15411" name="矩形 540723"/>
                <p:cNvSpPr/>
                <p:nvPr/>
              </p:nvSpPr>
              <p:spPr>
                <a:xfrm>
                  <a:off x="1833" y="6527"/>
                  <a:ext cx="213" cy="63"/>
                </a:xfrm>
                <a:prstGeom prst="rect">
                  <a:avLst/>
                </a:prstGeom>
                <a:solidFill>
                  <a:srgbClr val="FFFFFF"/>
                </a:solidFill>
                <a:ln w="9525" cap="flat" cmpd="sng">
                  <a:solidFill>
                    <a:srgbClr val="00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15412" name="组合 540724"/>
                <p:cNvGrpSpPr/>
                <p:nvPr/>
              </p:nvGrpSpPr>
              <p:grpSpPr>
                <a:xfrm>
                  <a:off x="1801" y="6412"/>
                  <a:ext cx="221" cy="590"/>
                  <a:chOff x="5271" y="4725"/>
                  <a:chExt cx="225" cy="660"/>
                </a:xfrm>
              </p:grpSpPr>
              <p:sp>
                <p:nvSpPr>
                  <p:cNvPr id="15413" name="任意多边形 540725"/>
                  <p:cNvSpPr/>
                  <p:nvPr/>
                </p:nvSpPr>
                <p:spPr>
                  <a:xfrm>
                    <a:off x="5282" y="4725"/>
                    <a:ext cx="211" cy="64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211" h="645">
                        <a:moveTo>
                          <a:pt x="136" y="0"/>
                        </a:moveTo>
                        <a:cubicBezTo>
                          <a:pt x="129" y="60"/>
                          <a:pt x="132" y="112"/>
                          <a:pt x="136" y="187"/>
                        </a:cubicBezTo>
                        <a:cubicBezTo>
                          <a:pt x="140" y="262"/>
                          <a:pt x="180" y="386"/>
                          <a:pt x="159" y="450"/>
                        </a:cubicBezTo>
                        <a:cubicBezTo>
                          <a:pt x="138" y="514"/>
                          <a:pt x="0" y="538"/>
                          <a:pt x="9" y="570"/>
                        </a:cubicBezTo>
                        <a:cubicBezTo>
                          <a:pt x="18" y="602"/>
                          <a:pt x="169" y="630"/>
                          <a:pt x="211" y="645"/>
                        </a:cubicBezTo>
                      </a:path>
                    </a:pathLst>
                  </a:custGeom>
                  <a:noFill/>
                  <a:ln w="285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14" name="任意多边形 540726"/>
                  <p:cNvSpPr/>
                  <p:nvPr/>
                </p:nvSpPr>
                <p:spPr>
                  <a:xfrm>
                    <a:off x="5282" y="4725"/>
                    <a:ext cx="211" cy="64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211" h="645">
                        <a:moveTo>
                          <a:pt x="136" y="0"/>
                        </a:moveTo>
                        <a:cubicBezTo>
                          <a:pt x="129" y="60"/>
                          <a:pt x="132" y="112"/>
                          <a:pt x="136" y="187"/>
                        </a:cubicBezTo>
                        <a:cubicBezTo>
                          <a:pt x="140" y="262"/>
                          <a:pt x="180" y="386"/>
                          <a:pt x="159" y="450"/>
                        </a:cubicBezTo>
                        <a:cubicBezTo>
                          <a:pt x="138" y="514"/>
                          <a:pt x="0" y="538"/>
                          <a:pt x="9" y="570"/>
                        </a:cubicBezTo>
                        <a:cubicBezTo>
                          <a:pt x="18" y="602"/>
                          <a:pt x="169" y="630"/>
                          <a:pt x="211" y="645"/>
                        </a:cubicBezTo>
                      </a:path>
                    </a:pathLst>
                  </a:custGeom>
                  <a:noFill/>
                  <a:ln w="19050" cap="flat" cmpd="sng">
                    <a:solidFill>
                      <a:srgbClr val="FFFF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15" name="直接连接符 540727"/>
                  <p:cNvSpPr/>
                  <p:nvPr/>
                </p:nvSpPr>
                <p:spPr>
                  <a:xfrm>
                    <a:off x="5400" y="4740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16" name="直接连接符 540728"/>
                  <p:cNvSpPr/>
                  <p:nvPr/>
                </p:nvSpPr>
                <p:spPr>
                  <a:xfrm>
                    <a:off x="5400" y="4764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17" name="直接连接符 540729"/>
                  <p:cNvSpPr/>
                  <p:nvPr/>
                </p:nvSpPr>
                <p:spPr>
                  <a:xfrm>
                    <a:off x="5400" y="4791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18" name="直接连接符 540730"/>
                  <p:cNvSpPr/>
                  <p:nvPr/>
                </p:nvSpPr>
                <p:spPr>
                  <a:xfrm>
                    <a:off x="5400" y="4815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19" name="直接连接符 540731"/>
                  <p:cNvSpPr/>
                  <p:nvPr/>
                </p:nvSpPr>
                <p:spPr>
                  <a:xfrm>
                    <a:off x="5400" y="4845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20" name="直接连接符 540732"/>
                  <p:cNvSpPr/>
                  <p:nvPr/>
                </p:nvSpPr>
                <p:spPr>
                  <a:xfrm>
                    <a:off x="5400" y="4875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21" name="直接连接符 540733"/>
                  <p:cNvSpPr/>
                  <p:nvPr/>
                </p:nvSpPr>
                <p:spPr>
                  <a:xfrm>
                    <a:off x="5400" y="4905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22" name="直接连接符 540734"/>
                  <p:cNvSpPr/>
                  <p:nvPr/>
                </p:nvSpPr>
                <p:spPr>
                  <a:xfrm>
                    <a:off x="5403" y="4932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23" name="直接连接符 540735"/>
                  <p:cNvSpPr/>
                  <p:nvPr/>
                </p:nvSpPr>
                <p:spPr>
                  <a:xfrm>
                    <a:off x="5403" y="4956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24" name="直接连接符 540736"/>
                  <p:cNvSpPr/>
                  <p:nvPr/>
                </p:nvSpPr>
                <p:spPr>
                  <a:xfrm>
                    <a:off x="5412" y="4983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25" name="直接连接符 540737"/>
                  <p:cNvSpPr/>
                  <p:nvPr/>
                </p:nvSpPr>
                <p:spPr>
                  <a:xfrm>
                    <a:off x="5418" y="5013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26" name="直接连接符 540738"/>
                  <p:cNvSpPr/>
                  <p:nvPr/>
                </p:nvSpPr>
                <p:spPr>
                  <a:xfrm>
                    <a:off x="5418" y="5040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27" name="直接连接符 540739"/>
                  <p:cNvSpPr/>
                  <p:nvPr/>
                </p:nvSpPr>
                <p:spPr>
                  <a:xfrm>
                    <a:off x="5427" y="5067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28" name="直接连接符 540740"/>
                  <p:cNvSpPr/>
                  <p:nvPr/>
                </p:nvSpPr>
                <p:spPr>
                  <a:xfrm>
                    <a:off x="5424" y="5121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29" name="直接连接符 540741"/>
                  <p:cNvSpPr/>
                  <p:nvPr/>
                </p:nvSpPr>
                <p:spPr>
                  <a:xfrm>
                    <a:off x="5427" y="5067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30" name="直接连接符 540742"/>
                  <p:cNvSpPr/>
                  <p:nvPr/>
                </p:nvSpPr>
                <p:spPr>
                  <a:xfrm>
                    <a:off x="5424" y="5121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31" name="直接连接符 540743"/>
                  <p:cNvSpPr/>
                  <p:nvPr/>
                </p:nvSpPr>
                <p:spPr>
                  <a:xfrm>
                    <a:off x="5427" y="5088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32" name="直接连接符 540744"/>
                  <p:cNvSpPr/>
                  <p:nvPr/>
                </p:nvSpPr>
                <p:spPr>
                  <a:xfrm>
                    <a:off x="5424" y="5142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33" name="直接连接符 540745"/>
                  <p:cNvSpPr/>
                  <p:nvPr/>
                </p:nvSpPr>
                <p:spPr>
                  <a:xfrm>
                    <a:off x="5421" y="5166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34" name="直接连接符 540746"/>
                  <p:cNvSpPr/>
                  <p:nvPr/>
                </p:nvSpPr>
                <p:spPr>
                  <a:xfrm>
                    <a:off x="5409" y="5187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35" name="直接连接符 540747"/>
                  <p:cNvSpPr/>
                  <p:nvPr/>
                </p:nvSpPr>
                <p:spPr>
                  <a:xfrm>
                    <a:off x="5388" y="5202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36" name="直接连接符 540748"/>
                  <p:cNvSpPr/>
                  <p:nvPr/>
                </p:nvSpPr>
                <p:spPr>
                  <a:xfrm>
                    <a:off x="5370" y="5217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37" name="直接连接符 540749"/>
                  <p:cNvSpPr/>
                  <p:nvPr/>
                </p:nvSpPr>
                <p:spPr>
                  <a:xfrm>
                    <a:off x="5352" y="5229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38" name="直接连接符 540750"/>
                  <p:cNvSpPr/>
                  <p:nvPr/>
                </p:nvSpPr>
                <p:spPr>
                  <a:xfrm>
                    <a:off x="5331" y="5238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39" name="直接连接符 540751"/>
                  <p:cNvSpPr/>
                  <p:nvPr/>
                </p:nvSpPr>
                <p:spPr>
                  <a:xfrm>
                    <a:off x="5316" y="5250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40" name="直接连接符 540752"/>
                  <p:cNvSpPr/>
                  <p:nvPr/>
                </p:nvSpPr>
                <p:spPr>
                  <a:xfrm>
                    <a:off x="5298" y="5256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41" name="直接连接符 540753"/>
                  <p:cNvSpPr/>
                  <p:nvPr/>
                </p:nvSpPr>
                <p:spPr>
                  <a:xfrm>
                    <a:off x="5283" y="5271"/>
                    <a:ext cx="33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42" name="直接连接符 540754"/>
                  <p:cNvSpPr/>
                  <p:nvPr/>
                </p:nvSpPr>
                <p:spPr>
                  <a:xfrm>
                    <a:off x="5271" y="5292"/>
                    <a:ext cx="36" cy="6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43" name="直接连接符 540755"/>
                  <p:cNvSpPr/>
                  <p:nvPr/>
                </p:nvSpPr>
                <p:spPr>
                  <a:xfrm flipV="1">
                    <a:off x="5277" y="5301"/>
                    <a:ext cx="45" cy="9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44" name="直接连接符 540756"/>
                  <p:cNvSpPr/>
                  <p:nvPr/>
                </p:nvSpPr>
                <p:spPr>
                  <a:xfrm flipV="1">
                    <a:off x="5289" y="5310"/>
                    <a:ext cx="57" cy="12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45" name="直接连接符 540757"/>
                  <p:cNvSpPr/>
                  <p:nvPr/>
                </p:nvSpPr>
                <p:spPr>
                  <a:xfrm flipV="1">
                    <a:off x="5310" y="5319"/>
                    <a:ext cx="57" cy="12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46" name="直接连接符 540758"/>
                  <p:cNvSpPr/>
                  <p:nvPr/>
                </p:nvSpPr>
                <p:spPr>
                  <a:xfrm flipV="1">
                    <a:off x="5337" y="5325"/>
                    <a:ext cx="63" cy="15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47" name="直接连接符 540759"/>
                  <p:cNvSpPr/>
                  <p:nvPr/>
                </p:nvSpPr>
                <p:spPr>
                  <a:xfrm flipV="1">
                    <a:off x="5370" y="5334"/>
                    <a:ext cx="48" cy="18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48" name="直接连接符 540760"/>
                  <p:cNvSpPr/>
                  <p:nvPr/>
                </p:nvSpPr>
                <p:spPr>
                  <a:xfrm flipV="1">
                    <a:off x="5388" y="5340"/>
                    <a:ext cx="48" cy="18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49" name="直接连接符 540761"/>
                  <p:cNvSpPr/>
                  <p:nvPr/>
                </p:nvSpPr>
                <p:spPr>
                  <a:xfrm flipV="1">
                    <a:off x="5412" y="5346"/>
                    <a:ext cx="48" cy="18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50" name="直接连接符 540762"/>
                  <p:cNvSpPr/>
                  <p:nvPr/>
                </p:nvSpPr>
                <p:spPr>
                  <a:xfrm flipV="1">
                    <a:off x="5448" y="5352"/>
                    <a:ext cx="30" cy="21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451" name="直接连接符 540763"/>
                  <p:cNvSpPr/>
                  <p:nvPr/>
                </p:nvSpPr>
                <p:spPr>
                  <a:xfrm flipV="1">
                    <a:off x="5481" y="5352"/>
                    <a:ext cx="15" cy="33"/>
                  </a:xfrm>
                  <a:prstGeom prst="line">
                    <a:avLst/>
                  </a:prstGeom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15452" name="左中括号 540764"/>
                <p:cNvSpPr/>
                <p:nvPr/>
              </p:nvSpPr>
              <p:spPr>
                <a:xfrm rot="5400000">
                  <a:off x="1817" y="6301"/>
                  <a:ext cx="237" cy="215"/>
                </a:xfrm>
                <a:prstGeom prst="leftBracket">
                  <a:avLst>
                    <a:gd name="adj" fmla="val 21990"/>
                  </a:avLst>
                </a:pr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5453" name="直接连接符 540765"/>
                <p:cNvSpPr/>
                <p:nvPr/>
              </p:nvSpPr>
              <p:spPr>
                <a:xfrm>
                  <a:off x="1855" y="6333"/>
                  <a:ext cx="169" cy="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5454" name="左中括号 540766"/>
                <p:cNvSpPr/>
                <p:nvPr/>
              </p:nvSpPr>
              <p:spPr>
                <a:xfrm rot="-5400000" flipV="1">
                  <a:off x="1865" y="6369"/>
                  <a:ext cx="148" cy="77"/>
                </a:xfrm>
                <a:prstGeom prst="leftBracket">
                  <a:avLst>
                    <a:gd name="adj" fmla="val 0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15455" name="组合 540767"/>
                <p:cNvGrpSpPr/>
                <p:nvPr/>
              </p:nvGrpSpPr>
              <p:grpSpPr>
                <a:xfrm>
                  <a:off x="1736" y="6026"/>
                  <a:ext cx="412" cy="277"/>
                  <a:chOff x="9045" y="3473"/>
                  <a:chExt cx="420" cy="260"/>
                </a:xfrm>
              </p:grpSpPr>
              <p:grpSp>
                <p:nvGrpSpPr>
                  <p:cNvPr id="15456" name="组合 540768"/>
                  <p:cNvGrpSpPr/>
                  <p:nvPr/>
                </p:nvGrpSpPr>
                <p:grpSpPr>
                  <a:xfrm>
                    <a:off x="9238" y="3588"/>
                    <a:ext cx="59" cy="145"/>
                    <a:chOff x="9178" y="3873"/>
                    <a:chExt cx="59" cy="145"/>
                  </a:xfrm>
                </p:grpSpPr>
                <p:sp>
                  <p:nvSpPr>
                    <p:cNvPr id="15457" name="任意多边形 540769"/>
                    <p:cNvSpPr/>
                    <p:nvPr/>
                  </p:nvSpPr>
                  <p:spPr>
                    <a:xfrm>
                      <a:off x="9178" y="3883"/>
                      <a:ext cx="22" cy="135"/>
                    </a:xfrm>
                    <a:custGeom>
                      <a:avLst/>
                      <a:gdLst/>
                      <a:ahLst/>
                      <a:cxnLst/>
                      <a:rect l="0" t="0" r="0" b="0"/>
                      <a:pathLst>
                        <a:path w="22" h="135">
                          <a:moveTo>
                            <a:pt x="22" y="135"/>
                          </a:moveTo>
                          <a:cubicBezTo>
                            <a:pt x="19" y="127"/>
                            <a:pt x="4" y="102"/>
                            <a:pt x="2" y="85"/>
                          </a:cubicBezTo>
                          <a:cubicBezTo>
                            <a:pt x="0" y="68"/>
                            <a:pt x="5" y="44"/>
                            <a:pt x="7" y="30"/>
                          </a:cubicBezTo>
                          <a:cubicBezTo>
                            <a:pt x="9" y="16"/>
                            <a:pt x="15" y="6"/>
                            <a:pt x="17" y="0"/>
                          </a:cubicBezTo>
                        </a:path>
                      </a:pathLst>
                    </a:custGeom>
                    <a:noFill/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458" name="任意多边形 540770"/>
                    <p:cNvSpPr/>
                    <p:nvPr/>
                  </p:nvSpPr>
                  <p:spPr>
                    <a:xfrm>
                      <a:off x="9195" y="3873"/>
                      <a:ext cx="42" cy="135"/>
                    </a:xfrm>
                    <a:custGeom>
                      <a:avLst/>
                      <a:gdLst/>
                      <a:ahLst/>
                      <a:cxnLst/>
                      <a:rect l="0" t="0" r="0" b="0"/>
                      <a:pathLst>
                        <a:path w="42" h="135">
                          <a:moveTo>
                            <a:pt x="0" y="0"/>
                          </a:moveTo>
                          <a:cubicBezTo>
                            <a:pt x="3" y="7"/>
                            <a:pt x="13" y="30"/>
                            <a:pt x="20" y="45"/>
                          </a:cubicBezTo>
                          <a:cubicBezTo>
                            <a:pt x="27" y="60"/>
                            <a:pt x="38" y="75"/>
                            <a:pt x="40" y="90"/>
                          </a:cubicBezTo>
                          <a:cubicBezTo>
                            <a:pt x="42" y="105"/>
                            <a:pt x="36" y="119"/>
                            <a:pt x="30" y="135"/>
                          </a:cubicBezTo>
                        </a:path>
                      </a:pathLst>
                    </a:custGeom>
                    <a:noFill/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459" name="任意多边形 540771"/>
                    <p:cNvSpPr/>
                    <p:nvPr/>
                  </p:nvSpPr>
                  <p:spPr>
                    <a:xfrm>
                      <a:off x="9196" y="3940"/>
                      <a:ext cx="18" cy="69"/>
                    </a:xfrm>
                    <a:custGeom>
                      <a:avLst/>
                      <a:gdLst/>
                      <a:ahLst/>
                      <a:cxnLst/>
                      <a:rect l="0" t="0" r="0" b="0"/>
                      <a:pathLst>
                        <a:path w="18" h="69">
                          <a:moveTo>
                            <a:pt x="18" y="69"/>
                          </a:moveTo>
                          <a:cubicBezTo>
                            <a:pt x="18" y="56"/>
                            <a:pt x="18" y="44"/>
                            <a:pt x="15" y="33"/>
                          </a:cubicBezTo>
                          <a:cubicBezTo>
                            <a:pt x="12" y="22"/>
                            <a:pt x="6" y="11"/>
                            <a:pt x="0" y="0"/>
                          </a:cubicBezTo>
                        </a:path>
                      </a:pathLst>
                    </a:custGeom>
                    <a:noFill/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5460" name="任意多边形 540772"/>
                  <p:cNvSpPr/>
                  <p:nvPr/>
                </p:nvSpPr>
                <p:spPr>
                  <a:xfrm>
                    <a:off x="9285" y="3480"/>
                    <a:ext cx="68" cy="21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8" h="210">
                        <a:moveTo>
                          <a:pt x="0" y="210"/>
                        </a:moveTo>
                        <a:cubicBezTo>
                          <a:pt x="4" y="196"/>
                          <a:pt x="19" y="153"/>
                          <a:pt x="23" y="128"/>
                        </a:cubicBezTo>
                        <a:cubicBezTo>
                          <a:pt x="27" y="103"/>
                          <a:pt x="16" y="81"/>
                          <a:pt x="23" y="60"/>
                        </a:cubicBezTo>
                        <a:cubicBezTo>
                          <a:pt x="30" y="39"/>
                          <a:pt x="59" y="12"/>
                          <a:pt x="68" y="0"/>
                        </a:cubicBezTo>
                      </a:path>
                    </a:pathLst>
                  </a:custGeom>
                  <a:noFill/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61" name="任意多边形 540773"/>
                  <p:cNvSpPr/>
                  <p:nvPr/>
                </p:nvSpPr>
                <p:spPr>
                  <a:xfrm>
                    <a:off x="9159" y="3503"/>
                    <a:ext cx="67" cy="18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7" h="187">
                        <a:moveTo>
                          <a:pt x="67" y="187"/>
                        </a:moveTo>
                        <a:cubicBezTo>
                          <a:pt x="49" y="160"/>
                          <a:pt x="31" y="133"/>
                          <a:pt x="30" y="112"/>
                        </a:cubicBezTo>
                        <a:cubicBezTo>
                          <a:pt x="29" y="91"/>
                          <a:pt x="65" y="79"/>
                          <a:pt x="60" y="60"/>
                        </a:cubicBezTo>
                        <a:cubicBezTo>
                          <a:pt x="55" y="41"/>
                          <a:pt x="27" y="20"/>
                          <a:pt x="0" y="0"/>
                        </a:cubicBezTo>
                      </a:path>
                    </a:pathLst>
                  </a:custGeom>
                  <a:noFill/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62" name="任意多边形 540774"/>
                  <p:cNvSpPr/>
                  <p:nvPr/>
                </p:nvSpPr>
                <p:spPr>
                  <a:xfrm>
                    <a:off x="9277" y="3473"/>
                    <a:ext cx="188" cy="233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88" h="233">
                        <a:moveTo>
                          <a:pt x="0" y="233"/>
                        </a:moveTo>
                        <a:cubicBezTo>
                          <a:pt x="7" y="224"/>
                          <a:pt x="31" y="206"/>
                          <a:pt x="45" y="180"/>
                        </a:cubicBezTo>
                        <a:cubicBezTo>
                          <a:pt x="59" y="154"/>
                          <a:pt x="59" y="105"/>
                          <a:pt x="83" y="75"/>
                        </a:cubicBezTo>
                        <a:cubicBezTo>
                          <a:pt x="107" y="45"/>
                          <a:pt x="166" y="16"/>
                          <a:pt x="188" y="0"/>
                        </a:cubicBezTo>
                      </a:path>
                    </a:pathLst>
                  </a:custGeom>
                  <a:noFill/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63" name="任意多边形 540775"/>
                  <p:cNvSpPr/>
                  <p:nvPr/>
                </p:nvSpPr>
                <p:spPr>
                  <a:xfrm>
                    <a:off x="9045" y="3480"/>
                    <a:ext cx="185" cy="2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85" h="225">
                        <a:moveTo>
                          <a:pt x="185" y="225"/>
                        </a:moveTo>
                        <a:cubicBezTo>
                          <a:pt x="174" y="214"/>
                          <a:pt x="134" y="182"/>
                          <a:pt x="120" y="157"/>
                        </a:cubicBezTo>
                        <a:cubicBezTo>
                          <a:pt x="106" y="132"/>
                          <a:pt x="118" y="101"/>
                          <a:pt x="98" y="75"/>
                        </a:cubicBezTo>
                        <a:cubicBezTo>
                          <a:pt x="78" y="49"/>
                          <a:pt x="21" y="16"/>
                          <a:pt x="0" y="0"/>
                        </a:cubicBezTo>
                      </a:path>
                    </a:pathLst>
                  </a:custGeom>
                  <a:noFill/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64" name="任意多边形 540776"/>
                  <p:cNvSpPr/>
                  <p:nvPr/>
                </p:nvSpPr>
                <p:spPr>
                  <a:xfrm>
                    <a:off x="9218" y="3488"/>
                    <a:ext cx="41" cy="202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41" h="202">
                        <a:moveTo>
                          <a:pt x="22" y="202"/>
                        </a:moveTo>
                        <a:cubicBezTo>
                          <a:pt x="21" y="178"/>
                          <a:pt x="20" y="154"/>
                          <a:pt x="22" y="135"/>
                        </a:cubicBezTo>
                        <a:cubicBezTo>
                          <a:pt x="24" y="116"/>
                          <a:pt x="41" y="112"/>
                          <a:pt x="37" y="90"/>
                        </a:cubicBezTo>
                        <a:cubicBezTo>
                          <a:pt x="33" y="68"/>
                          <a:pt x="7" y="15"/>
                          <a:pt x="0" y="0"/>
                        </a:cubicBezTo>
                      </a:path>
                    </a:pathLst>
                  </a:custGeom>
                  <a:noFill/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65" name="任意多边形 540777"/>
                  <p:cNvSpPr/>
                  <p:nvPr/>
                </p:nvSpPr>
                <p:spPr>
                  <a:xfrm>
                    <a:off x="9248" y="3480"/>
                    <a:ext cx="52" cy="218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2" h="218">
                        <a:moveTo>
                          <a:pt x="0" y="218"/>
                        </a:moveTo>
                        <a:cubicBezTo>
                          <a:pt x="13" y="182"/>
                          <a:pt x="26" y="147"/>
                          <a:pt x="30" y="120"/>
                        </a:cubicBezTo>
                        <a:cubicBezTo>
                          <a:pt x="34" y="93"/>
                          <a:pt x="18" y="73"/>
                          <a:pt x="22" y="53"/>
                        </a:cubicBezTo>
                        <a:cubicBezTo>
                          <a:pt x="26" y="33"/>
                          <a:pt x="47" y="8"/>
                          <a:pt x="52" y="0"/>
                        </a:cubicBezTo>
                      </a:path>
                    </a:pathLst>
                  </a:custGeom>
                  <a:noFill/>
                  <a:ln w="317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15466" name="任意多边形 540778"/>
                <p:cNvSpPr/>
                <p:nvPr/>
              </p:nvSpPr>
              <p:spPr>
                <a:xfrm>
                  <a:off x="1554" y="6587"/>
                  <a:ext cx="276" cy="123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82" h="138">
                      <a:moveTo>
                        <a:pt x="21" y="138"/>
                      </a:moveTo>
                      <a:cubicBezTo>
                        <a:pt x="21" y="129"/>
                        <a:pt x="0" y="105"/>
                        <a:pt x="24" y="81"/>
                      </a:cubicBezTo>
                      <a:cubicBezTo>
                        <a:pt x="48" y="57"/>
                        <a:pt x="228" y="17"/>
                        <a:pt x="282" y="0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67" name="任意多边形 540779"/>
                <p:cNvSpPr/>
                <p:nvPr/>
              </p:nvSpPr>
              <p:spPr>
                <a:xfrm>
                  <a:off x="2048" y="6584"/>
                  <a:ext cx="259" cy="123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64" h="138">
                      <a:moveTo>
                        <a:pt x="252" y="138"/>
                      </a:moveTo>
                      <a:cubicBezTo>
                        <a:pt x="251" y="129"/>
                        <a:pt x="264" y="111"/>
                        <a:pt x="246" y="84"/>
                      </a:cubicBezTo>
                      <a:cubicBezTo>
                        <a:pt x="228" y="57"/>
                        <a:pt x="51" y="17"/>
                        <a:pt x="0" y="0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5468" name="组合 540780"/>
                <p:cNvGrpSpPr/>
                <p:nvPr/>
              </p:nvGrpSpPr>
              <p:grpSpPr>
                <a:xfrm>
                  <a:off x="1630" y="7071"/>
                  <a:ext cx="630" cy="540"/>
                  <a:chOff x="4360" y="8182"/>
                  <a:chExt cx="765" cy="675"/>
                </a:xfrm>
              </p:grpSpPr>
              <p:sp>
                <p:nvSpPr>
                  <p:cNvPr id="15469" name="矩形 540781"/>
                  <p:cNvSpPr/>
                  <p:nvPr/>
                </p:nvSpPr>
                <p:spPr>
                  <a:xfrm>
                    <a:off x="4360" y="8182"/>
                    <a:ext cx="765" cy="675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333333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470" name="任意多边形 540782"/>
                  <p:cNvSpPr/>
                  <p:nvPr/>
                </p:nvSpPr>
                <p:spPr>
                  <a:xfrm>
                    <a:off x="4360" y="8731"/>
                    <a:ext cx="89" cy="126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89" h="126">
                        <a:moveTo>
                          <a:pt x="0" y="84"/>
                        </a:moveTo>
                        <a:cubicBezTo>
                          <a:pt x="6" y="75"/>
                          <a:pt x="13" y="66"/>
                          <a:pt x="21" y="54"/>
                        </a:cubicBezTo>
                        <a:cubicBezTo>
                          <a:pt x="29" y="42"/>
                          <a:pt x="37" y="24"/>
                          <a:pt x="45" y="15"/>
                        </a:cubicBezTo>
                        <a:cubicBezTo>
                          <a:pt x="53" y="6"/>
                          <a:pt x="62" y="0"/>
                          <a:pt x="69" y="0"/>
                        </a:cubicBezTo>
                        <a:cubicBezTo>
                          <a:pt x="76" y="0"/>
                          <a:pt x="85" y="6"/>
                          <a:pt x="87" y="12"/>
                        </a:cubicBezTo>
                        <a:cubicBezTo>
                          <a:pt x="89" y="18"/>
                          <a:pt x="86" y="27"/>
                          <a:pt x="81" y="39"/>
                        </a:cubicBezTo>
                        <a:cubicBezTo>
                          <a:pt x="76" y="51"/>
                          <a:pt x="60" y="73"/>
                          <a:pt x="54" y="87"/>
                        </a:cubicBezTo>
                        <a:cubicBezTo>
                          <a:pt x="48" y="101"/>
                          <a:pt x="46" y="113"/>
                          <a:pt x="45" y="126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333333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1" name="任意多边形 540783"/>
                  <p:cNvSpPr/>
                  <p:nvPr/>
                </p:nvSpPr>
                <p:spPr>
                  <a:xfrm>
                    <a:off x="4360" y="8631"/>
                    <a:ext cx="159" cy="223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59" h="223">
                        <a:moveTo>
                          <a:pt x="0" y="112"/>
                        </a:moveTo>
                        <a:cubicBezTo>
                          <a:pt x="13" y="97"/>
                          <a:pt x="26" y="83"/>
                          <a:pt x="39" y="67"/>
                        </a:cubicBezTo>
                        <a:cubicBezTo>
                          <a:pt x="52" y="51"/>
                          <a:pt x="64" y="27"/>
                          <a:pt x="78" y="16"/>
                        </a:cubicBezTo>
                        <a:cubicBezTo>
                          <a:pt x="92" y="5"/>
                          <a:pt x="113" y="0"/>
                          <a:pt x="126" y="1"/>
                        </a:cubicBezTo>
                        <a:cubicBezTo>
                          <a:pt x="139" y="2"/>
                          <a:pt x="153" y="7"/>
                          <a:pt x="156" y="19"/>
                        </a:cubicBezTo>
                        <a:cubicBezTo>
                          <a:pt x="159" y="31"/>
                          <a:pt x="150" y="54"/>
                          <a:pt x="144" y="73"/>
                        </a:cubicBezTo>
                        <a:cubicBezTo>
                          <a:pt x="138" y="92"/>
                          <a:pt x="129" y="108"/>
                          <a:pt x="120" y="133"/>
                        </a:cubicBezTo>
                        <a:cubicBezTo>
                          <a:pt x="111" y="158"/>
                          <a:pt x="99" y="204"/>
                          <a:pt x="93" y="223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333333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2" name="任意多边形 540784"/>
                  <p:cNvSpPr/>
                  <p:nvPr/>
                </p:nvSpPr>
                <p:spPr>
                  <a:xfrm>
                    <a:off x="4360" y="8488"/>
                    <a:ext cx="228" cy="369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228" h="369">
                        <a:moveTo>
                          <a:pt x="0" y="180"/>
                        </a:moveTo>
                        <a:cubicBezTo>
                          <a:pt x="28" y="134"/>
                          <a:pt x="57" y="89"/>
                          <a:pt x="84" y="60"/>
                        </a:cubicBezTo>
                        <a:cubicBezTo>
                          <a:pt x="111" y="31"/>
                          <a:pt x="140" y="12"/>
                          <a:pt x="162" y="6"/>
                        </a:cubicBezTo>
                        <a:cubicBezTo>
                          <a:pt x="184" y="0"/>
                          <a:pt x="210" y="7"/>
                          <a:pt x="219" y="21"/>
                        </a:cubicBezTo>
                        <a:cubicBezTo>
                          <a:pt x="228" y="35"/>
                          <a:pt x="219" y="60"/>
                          <a:pt x="216" y="93"/>
                        </a:cubicBezTo>
                        <a:cubicBezTo>
                          <a:pt x="213" y="126"/>
                          <a:pt x="204" y="180"/>
                          <a:pt x="198" y="222"/>
                        </a:cubicBezTo>
                        <a:cubicBezTo>
                          <a:pt x="192" y="264"/>
                          <a:pt x="180" y="321"/>
                          <a:pt x="177" y="345"/>
                        </a:cubicBezTo>
                        <a:cubicBezTo>
                          <a:pt x="174" y="369"/>
                          <a:pt x="175" y="369"/>
                          <a:pt x="177" y="369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333333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3" name="任意多边形 540785"/>
                  <p:cNvSpPr/>
                  <p:nvPr/>
                </p:nvSpPr>
                <p:spPr>
                  <a:xfrm>
                    <a:off x="4360" y="8415"/>
                    <a:ext cx="277" cy="442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277" h="442">
                        <a:moveTo>
                          <a:pt x="0" y="145"/>
                        </a:moveTo>
                        <a:cubicBezTo>
                          <a:pt x="55" y="94"/>
                          <a:pt x="110" y="44"/>
                          <a:pt x="144" y="22"/>
                        </a:cubicBezTo>
                        <a:cubicBezTo>
                          <a:pt x="178" y="0"/>
                          <a:pt x="187" y="7"/>
                          <a:pt x="207" y="13"/>
                        </a:cubicBezTo>
                        <a:cubicBezTo>
                          <a:pt x="227" y="19"/>
                          <a:pt x="253" y="35"/>
                          <a:pt x="264" y="55"/>
                        </a:cubicBezTo>
                        <a:cubicBezTo>
                          <a:pt x="275" y="75"/>
                          <a:pt x="277" y="90"/>
                          <a:pt x="276" y="133"/>
                        </a:cubicBezTo>
                        <a:cubicBezTo>
                          <a:pt x="275" y="176"/>
                          <a:pt x="265" y="268"/>
                          <a:pt x="258" y="313"/>
                        </a:cubicBezTo>
                        <a:cubicBezTo>
                          <a:pt x="251" y="358"/>
                          <a:pt x="241" y="378"/>
                          <a:pt x="237" y="400"/>
                        </a:cubicBezTo>
                        <a:cubicBezTo>
                          <a:pt x="233" y="422"/>
                          <a:pt x="232" y="432"/>
                          <a:pt x="231" y="44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333333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4" name="任意多边形 540786"/>
                  <p:cNvSpPr/>
                  <p:nvPr/>
                </p:nvSpPr>
                <p:spPr>
                  <a:xfrm>
                    <a:off x="4363" y="8351"/>
                    <a:ext cx="326" cy="506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326" h="506">
                        <a:moveTo>
                          <a:pt x="0" y="128"/>
                        </a:moveTo>
                        <a:cubicBezTo>
                          <a:pt x="45" y="92"/>
                          <a:pt x="90" y="56"/>
                          <a:pt x="135" y="35"/>
                        </a:cubicBezTo>
                        <a:cubicBezTo>
                          <a:pt x="180" y="14"/>
                          <a:pt x="239" y="4"/>
                          <a:pt x="267" y="2"/>
                        </a:cubicBezTo>
                        <a:cubicBezTo>
                          <a:pt x="295" y="0"/>
                          <a:pt x="296" y="13"/>
                          <a:pt x="303" y="20"/>
                        </a:cubicBezTo>
                        <a:cubicBezTo>
                          <a:pt x="310" y="27"/>
                          <a:pt x="309" y="21"/>
                          <a:pt x="312" y="47"/>
                        </a:cubicBezTo>
                        <a:cubicBezTo>
                          <a:pt x="315" y="73"/>
                          <a:pt x="326" y="114"/>
                          <a:pt x="324" y="179"/>
                        </a:cubicBezTo>
                        <a:cubicBezTo>
                          <a:pt x="322" y="244"/>
                          <a:pt x="304" y="383"/>
                          <a:pt x="297" y="437"/>
                        </a:cubicBezTo>
                        <a:cubicBezTo>
                          <a:pt x="290" y="491"/>
                          <a:pt x="286" y="498"/>
                          <a:pt x="282" y="506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333333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5" name="任意多边形 540787"/>
                  <p:cNvSpPr/>
                  <p:nvPr/>
                </p:nvSpPr>
                <p:spPr>
                  <a:xfrm>
                    <a:off x="4360" y="8265"/>
                    <a:ext cx="384" cy="592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384" h="592">
                        <a:moveTo>
                          <a:pt x="0" y="118"/>
                        </a:moveTo>
                        <a:cubicBezTo>
                          <a:pt x="72" y="83"/>
                          <a:pt x="144" y="49"/>
                          <a:pt x="198" y="34"/>
                        </a:cubicBezTo>
                        <a:cubicBezTo>
                          <a:pt x="252" y="19"/>
                          <a:pt x="298" y="0"/>
                          <a:pt x="327" y="28"/>
                        </a:cubicBezTo>
                        <a:cubicBezTo>
                          <a:pt x="356" y="56"/>
                          <a:pt x="366" y="141"/>
                          <a:pt x="375" y="205"/>
                        </a:cubicBezTo>
                        <a:cubicBezTo>
                          <a:pt x="384" y="269"/>
                          <a:pt x="381" y="357"/>
                          <a:pt x="381" y="412"/>
                        </a:cubicBezTo>
                        <a:cubicBezTo>
                          <a:pt x="381" y="467"/>
                          <a:pt x="380" y="505"/>
                          <a:pt x="378" y="535"/>
                        </a:cubicBezTo>
                        <a:cubicBezTo>
                          <a:pt x="376" y="565"/>
                          <a:pt x="372" y="578"/>
                          <a:pt x="369" y="592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333333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6" name="任意多边形 540788"/>
                  <p:cNvSpPr/>
                  <p:nvPr/>
                </p:nvSpPr>
                <p:spPr>
                  <a:xfrm>
                    <a:off x="4360" y="8192"/>
                    <a:ext cx="459" cy="66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459" h="665">
                        <a:moveTo>
                          <a:pt x="0" y="125"/>
                        </a:moveTo>
                        <a:cubicBezTo>
                          <a:pt x="29" y="103"/>
                          <a:pt x="59" y="81"/>
                          <a:pt x="117" y="62"/>
                        </a:cubicBezTo>
                        <a:cubicBezTo>
                          <a:pt x="175" y="43"/>
                          <a:pt x="294" y="0"/>
                          <a:pt x="348" y="14"/>
                        </a:cubicBezTo>
                        <a:cubicBezTo>
                          <a:pt x="402" y="28"/>
                          <a:pt x="423" y="92"/>
                          <a:pt x="441" y="143"/>
                        </a:cubicBezTo>
                        <a:cubicBezTo>
                          <a:pt x="459" y="194"/>
                          <a:pt x="455" y="233"/>
                          <a:pt x="456" y="320"/>
                        </a:cubicBezTo>
                        <a:cubicBezTo>
                          <a:pt x="457" y="407"/>
                          <a:pt x="450" y="536"/>
                          <a:pt x="444" y="665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333333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7" name="任意多边形 540789"/>
                  <p:cNvSpPr/>
                  <p:nvPr/>
                </p:nvSpPr>
                <p:spPr>
                  <a:xfrm>
                    <a:off x="4360" y="8185"/>
                    <a:ext cx="114" cy="51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14" h="51">
                        <a:moveTo>
                          <a:pt x="0" y="51"/>
                        </a:moveTo>
                        <a:cubicBezTo>
                          <a:pt x="23" y="38"/>
                          <a:pt x="47" y="26"/>
                          <a:pt x="66" y="18"/>
                        </a:cubicBezTo>
                        <a:cubicBezTo>
                          <a:pt x="85" y="10"/>
                          <a:pt x="99" y="5"/>
                          <a:pt x="114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333333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8" name="任意多边形 540790"/>
                  <p:cNvSpPr/>
                  <p:nvPr/>
                </p:nvSpPr>
                <p:spPr>
                  <a:xfrm>
                    <a:off x="4810" y="8182"/>
                    <a:ext cx="94" cy="67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09" h="675">
                        <a:moveTo>
                          <a:pt x="0" y="0"/>
                        </a:moveTo>
                        <a:cubicBezTo>
                          <a:pt x="38" y="45"/>
                          <a:pt x="77" y="91"/>
                          <a:pt x="93" y="153"/>
                        </a:cubicBezTo>
                        <a:cubicBezTo>
                          <a:pt x="109" y="215"/>
                          <a:pt x="98" y="298"/>
                          <a:pt x="96" y="375"/>
                        </a:cubicBezTo>
                        <a:cubicBezTo>
                          <a:pt x="94" y="452"/>
                          <a:pt x="85" y="565"/>
                          <a:pt x="81" y="615"/>
                        </a:cubicBezTo>
                        <a:cubicBezTo>
                          <a:pt x="77" y="665"/>
                          <a:pt x="76" y="670"/>
                          <a:pt x="75" y="675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333333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9" name="任意多边形 540791"/>
                  <p:cNvSpPr/>
                  <p:nvPr/>
                </p:nvSpPr>
                <p:spPr>
                  <a:xfrm>
                    <a:off x="4918" y="8182"/>
                    <a:ext cx="84" cy="669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84" h="669">
                        <a:moveTo>
                          <a:pt x="0" y="0"/>
                        </a:moveTo>
                        <a:cubicBezTo>
                          <a:pt x="9" y="5"/>
                          <a:pt x="18" y="10"/>
                          <a:pt x="30" y="42"/>
                        </a:cubicBezTo>
                        <a:cubicBezTo>
                          <a:pt x="42" y="74"/>
                          <a:pt x="67" y="135"/>
                          <a:pt x="75" y="192"/>
                        </a:cubicBezTo>
                        <a:cubicBezTo>
                          <a:pt x="83" y="249"/>
                          <a:pt x="84" y="316"/>
                          <a:pt x="81" y="387"/>
                        </a:cubicBezTo>
                        <a:cubicBezTo>
                          <a:pt x="78" y="458"/>
                          <a:pt x="61" y="571"/>
                          <a:pt x="57" y="618"/>
                        </a:cubicBezTo>
                        <a:cubicBezTo>
                          <a:pt x="53" y="665"/>
                          <a:pt x="55" y="667"/>
                          <a:pt x="57" y="669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333333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80" name="任意多边形 540792"/>
                  <p:cNvSpPr/>
                  <p:nvPr/>
                </p:nvSpPr>
                <p:spPr>
                  <a:xfrm>
                    <a:off x="5029" y="8182"/>
                    <a:ext cx="56" cy="67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6" h="675">
                        <a:moveTo>
                          <a:pt x="0" y="0"/>
                        </a:moveTo>
                        <a:cubicBezTo>
                          <a:pt x="20" y="61"/>
                          <a:pt x="40" y="123"/>
                          <a:pt x="48" y="210"/>
                        </a:cubicBezTo>
                        <a:cubicBezTo>
                          <a:pt x="56" y="297"/>
                          <a:pt x="52" y="448"/>
                          <a:pt x="51" y="525"/>
                        </a:cubicBezTo>
                        <a:cubicBezTo>
                          <a:pt x="50" y="602"/>
                          <a:pt x="44" y="638"/>
                          <a:pt x="39" y="675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333333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5481" name="组合 540793"/>
                <p:cNvGrpSpPr/>
                <p:nvPr/>
              </p:nvGrpSpPr>
              <p:grpSpPr>
                <a:xfrm rot="600000">
                  <a:off x="2569" y="5757"/>
                  <a:ext cx="235" cy="511"/>
                  <a:chOff x="7643" y="3651"/>
                  <a:chExt cx="259" cy="452"/>
                </a:xfrm>
              </p:grpSpPr>
              <p:sp>
                <p:nvSpPr>
                  <p:cNvPr id="15482" name="圆角矩形 540794"/>
                  <p:cNvSpPr/>
                  <p:nvPr/>
                </p:nvSpPr>
                <p:spPr>
                  <a:xfrm>
                    <a:off x="7691" y="4018"/>
                    <a:ext cx="170" cy="85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grpSp>
                <p:nvGrpSpPr>
                  <p:cNvPr id="15483" name="组合 540795"/>
                  <p:cNvGrpSpPr/>
                  <p:nvPr/>
                </p:nvGrpSpPr>
                <p:grpSpPr>
                  <a:xfrm>
                    <a:off x="7643" y="3651"/>
                    <a:ext cx="259" cy="259"/>
                    <a:chOff x="1746" y="3522"/>
                    <a:chExt cx="259" cy="259"/>
                  </a:xfrm>
                </p:grpSpPr>
                <p:grpSp>
                  <p:nvGrpSpPr>
                    <p:cNvPr id="15484" name="组合 540796"/>
                    <p:cNvGrpSpPr/>
                    <p:nvPr/>
                  </p:nvGrpSpPr>
                  <p:grpSpPr>
                    <a:xfrm>
                      <a:off x="1746" y="3522"/>
                      <a:ext cx="259" cy="259"/>
                      <a:chOff x="1746" y="3522"/>
                      <a:chExt cx="259" cy="259"/>
                    </a:xfrm>
                  </p:grpSpPr>
                  <p:grpSp>
                    <p:nvGrpSpPr>
                      <p:cNvPr id="15485" name="组合 540797"/>
                      <p:cNvGrpSpPr/>
                      <p:nvPr/>
                    </p:nvGrpSpPr>
                    <p:grpSpPr>
                      <a:xfrm>
                        <a:off x="1856" y="3522"/>
                        <a:ext cx="45" cy="170"/>
                        <a:chOff x="1850" y="3522"/>
                        <a:chExt cx="45" cy="170"/>
                      </a:xfrm>
                    </p:grpSpPr>
                    <p:sp>
                      <p:nvSpPr>
                        <p:cNvPr id="15486" name="圆角矩形 540798"/>
                        <p:cNvSpPr/>
                        <p:nvPr/>
                      </p:nvSpPr>
                      <p:spPr>
                        <a:xfrm rot="5400000">
                          <a:off x="1782" y="3579"/>
                          <a:ext cx="170" cy="45"/>
                        </a:xfrm>
                        <a:prstGeom prst="roundRect">
                          <a:avLst>
                            <a:gd name="adj" fmla="val 16667"/>
                          </a:avLst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487" name="直接连接符 540799"/>
                        <p:cNvSpPr/>
                        <p:nvPr/>
                      </p:nvSpPr>
                      <p:spPr>
                        <a:xfrm rot="300000">
                          <a:off x="1857" y="3543"/>
                          <a:ext cx="36" cy="0"/>
                        </a:xfrm>
                        <a:prstGeom prst="line">
                          <a:avLst/>
                        </a:prstGeom>
                        <a:ln w="6350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sp>
                    <p:sp>
                      <p:nvSpPr>
                        <p:cNvPr id="15488" name="直接连接符 540800"/>
                        <p:cNvSpPr/>
                        <p:nvPr/>
                      </p:nvSpPr>
                      <p:spPr>
                        <a:xfrm rot="300000">
                          <a:off x="1854" y="3558"/>
                          <a:ext cx="36" cy="0"/>
                        </a:xfrm>
                        <a:prstGeom prst="line">
                          <a:avLst/>
                        </a:prstGeom>
                        <a:ln w="6350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sp>
                    <p:sp>
                      <p:nvSpPr>
                        <p:cNvPr id="15489" name="直接连接符 540801"/>
                        <p:cNvSpPr/>
                        <p:nvPr/>
                      </p:nvSpPr>
                      <p:spPr>
                        <a:xfrm rot="300000">
                          <a:off x="1854" y="3576"/>
                          <a:ext cx="36" cy="0"/>
                        </a:xfrm>
                        <a:prstGeom prst="line">
                          <a:avLst/>
                        </a:prstGeom>
                        <a:ln w="6350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sp>
                    <p:sp>
                      <p:nvSpPr>
                        <p:cNvPr id="15490" name="直接连接符 540802"/>
                        <p:cNvSpPr/>
                        <p:nvPr/>
                      </p:nvSpPr>
                      <p:spPr>
                        <a:xfrm rot="300000">
                          <a:off x="1854" y="3594"/>
                          <a:ext cx="36" cy="0"/>
                        </a:xfrm>
                        <a:prstGeom prst="line">
                          <a:avLst/>
                        </a:prstGeom>
                        <a:ln w="6350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sp>
                    <p:sp>
                      <p:nvSpPr>
                        <p:cNvPr id="15491" name="直接连接符 540803"/>
                        <p:cNvSpPr/>
                        <p:nvPr/>
                      </p:nvSpPr>
                      <p:spPr>
                        <a:xfrm rot="300000">
                          <a:off x="1854" y="3612"/>
                          <a:ext cx="36" cy="0"/>
                        </a:xfrm>
                        <a:prstGeom prst="line">
                          <a:avLst/>
                        </a:prstGeom>
                        <a:ln w="6350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sp>
                  </p:grpSp>
                  <p:sp>
                    <p:nvSpPr>
                      <p:cNvPr id="15492" name="圆角矩形 540804"/>
                      <p:cNvSpPr/>
                      <p:nvPr/>
                    </p:nvSpPr>
                    <p:spPr>
                      <a:xfrm>
                        <a:off x="1794" y="3696"/>
                        <a:ext cx="170" cy="85"/>
                      </a:xfrm>
                      <a:prstGeom prst="roundRect">
                        <a:avLst>
                          <a:gd name="adj" fmla="val 16667"/>
                        </a:avLst>
                      </a:prstGeom>
                      <a:solidFill>
                        <a:srgbClr val="FFFFFF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493" name="任意多边形 540805"/>
                      <p:cNvSpPr/>
                      <p:nvPr/>
                    </p:nvSpPr>
                    <p:spPr>
                      <a:xfrm flipV="1">
                        <a:off x="1822" y="3639"/>
                        <a:ext cx="113" cy="5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900" y="10800"/>
                          </a:cxn>
                          <a:cxn ang="90">
                            <a:pos x="10800" y="21600"/>
                          </a:cxn>
                          <a:cxn ang="180">
                            <a:pos x="2700" y="10800"/>
                          </a:cxn>
                          <a:cxn ang="270">
                            <a:pos x="10800" y="0"/>
                          </a:cxn>
                        </a:cxnLst>
                        <a:rect l="0" t="0" r="0" b="0"/>
                        <a:pathLst>
                          <a:path w="21600" h="21600">
                            <a:moveTo>
                              <a:pt x="0" y="0"/>
                            </a:moveTo>
                            <a:lnTo>
                              <a:pt x="5400" y="21600"/>
                            </a:lnTo>
                            <a:lnTo>
                              <a:pt x="16200" y="21600"/>
                            </a:lnTo>
                            <a:lnTo>
                              <a:pt x="21600" y="0"/>
                            </a:lnTo>
                            <a:close/>
                          </a:path>
                        </a:pathLst>
                      </a:custGeom>
                      <a:solidFill>
                        <a:srgbClr val="FFFFFF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5494" name="任意多边形 540806"/>
                      <p:cNvSpPr/>
                      <p:nvPr/>
                    </p:nvSpPr>
                    <p:spPr>
                      <a:xfrm>
                        <a:off x="1902" y="3562"/>
                        <a:ext cx="103" cy="125"/>
                      </a:xfrm>
                      <a:custGeom>
                        <a:avLst/>
                        <a:gdLst/>
                        <a:ahLst/>
                        <a:cxnLst/>
                        <a:rect l="0" t="0" r="0" b="0"/>
                        <a:pathLst>
                          <a:path w="103" h="125">
                            <a:moveTo>
                              <a:pt x="0" y="77"/>
                            </a:moveTo>
                            <a:cubicBezTo>
                              <a:pt x="6" y="68"/>
                              <a:pt x="12" y="59"/>
                              <a:pt x="18" y="50"/>
                            </a:cubicBezTo>
                            <a:cubicBezTo>
                              <a:pt x="24" y="41"/>
                              <a:pt x="26" y="28"/>
                              <a:pt x="36" y="20"/>
                            </a:cubicBezTo>
                            <a:cubicBezTo>
                              <a:pt x="46" y="12"/>
                              <a:pt x="70" y="0"/>
                              <a:pt x="81" y="5"/>
                            </a:cubicBezTo>
                            <a:cubicBezTo>
                              <a:pt x="92" y="10"/>
                              <a:pt x="103" y="33"/>
                              <a:pt x="99" y="47"/>
                            </a:cubicBezTo>
                            <a:cubicBezTo>
                              <a:pt x="95" y="61"/>
                              <a:pt x="66" y="80"/>
                              <a:pt x="57" y="89"/>
                            </a:cubicBezTo>
                            <a:cubicBezTo>
                              <a:pt x="48" y="98"/>
                              <a:pt x="46" y="98"/>
                              <a:pt x="42" y="104"/>
                            </a:cubicBezTo>
                            <a:cubicBezTo>
                              <a:pt x="38" y="110"/>
                              <a:pt x="34" y="117"/>
                              <a:pt x="30" y="125"/>
                            </a:cubicBezTo>
                          </a:path>
                        </a:pathLst>
                      </a:custGeom>
                      <a:solidFill>
                        <a:srgbClr val="FFFFFF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5495" name="任意多边形 540807"/>
                      <p:cNvSpPr/>
                      <p:nvPr/>
                    </p:nvSpPr>
                    <p:spPr>
                      <a:xfrm flipH="1">
                        <a:off x="1746" y="3562"/>
                        <a:ext cx="103" cy="125"/>
                      </a:xfrm>
                      <a:custGeom>
                        <a:avLst/>
                        <a:gdLst/>
                        <a:ahLst/>
                        <a:cxnLst/>
                        <a:rect l="0" t="0" r="0" b="0"/>
                        <a:pathLst>
                          <a:path w="103" h="125">
                            <a:moveTo>
                              <a:pt x="0" y="77"/>
                            </a:moveTo>
                            <a:cubicBezTo>
                              <a:pt x="6" y="68"/>
                              <a:pt x="12" y="59"/>
                              <a:pt x="18" y="50"/>
                            </a:cubicBezTo>
                            <a:cubicBezTo>
                              <a:pt x="24" y="41"/>
                              <a:pt x="26" y="28"/>
                              <a:pt x="36" y="20"/>
                            </a:cubicBezTo>
                            <a:cubicBezTo>
                              <a:pt x="46" y="12"/>
                              <a:pt x="70" y="0"/>
                              <a:pt x="81" y="5"/>
                            </a:cubicBezTo>
                            <a:cubicBezTo>
                              <a:pt x="92" y="10"/>
                              <a:pt x="103" y="33"/>
                              <a:pt x="99" y="47"/>
                            </a:cubicBezTo>
                            <a:cubicBezTo>
                              <a:pt x="95" y="61"/>
                              <a:pt x="66" y="80"/>
                              <a:pt x="57" y="89"/>
                            </a:cubicBezTo>
                            <a:cubicBezTo>
                              <a:pt x="48" y="98"/>
                              <a:pt x="46" y="98"/>
                              <a:pt x="42" y="104"/>
                            </a:cubicBezTo>
                            <a:cubicBezTo>
                              <a:pt x="38" y="110"/>
                              <a:pt x="34" y="117"/>
                              <a:pt x="30" y="125"/>
                            </a:cubicBezTo>
                          </a:path>
                        </a:pathLst>
                      </a:custGeom>
                      <a:solidFill>
                        <a:srgbClr val="FFFFFF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  <p:sp>
                  <p:nvSpPr>
                    <p:cNvPr id="15496" name="直接连接符 540808"/>
                    <p:cNvSpPr/>
                    <p:nvPr/>
                  </p:nvSpPr>
                  <p:spPr>
                    <a:xfrm rot="300000">
                      <a:off x="1854" y="3630"/>
                      <a:ext cx="36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</p:grpSp>
            </p:grpSp>
            <p:sp>
              <p:nvSpPr>
                <p:cNvPr id="15497" name="流程图: 过程 540809"/>
                <p:cNvSpPr/>
                <p:nvPr/>
              </p:nvSpPr>
              <p:spPr>
                <a:xfrm>
                  <a:off x="3300" y="6150"/>
                  <a:ext cx="143" cy="150"/>
                </a:xfrm>
                <a:prstGeom prst="flowChartProcess">
                  <a:avLst/>
                </a:prstGeom>
                <a:solidFill>
                  <a:srgbClr val="FFFFFF"/>
                </a:solidFill>
                <a:ln w="9525">
                  <a:noFill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15498" name="组合 540810"/>
                <p:cNvGrpSpPr/>
                <p:nvPr/>
              </p:nvGrpSpPr>
              <p:grpSpPr>
                <a:xfrm rot="5993622">
                  <a:off x="2298" y="5295"/>
                  <a:ext cx="249" cy="1446"/>
                  <a:chOff x="3887" y="7587"/>
                  <a:chExt cx="238" cy="1605"/>
                </a:xfrm>
              </p:grpSpPr>
              <p:sp>
                <p:nvSpPr>
                  <p:cNvPr id="15499" name="圆角矩形 540811"/>
                  <p:cNvSpPr/>
                  <p:nvPr/>
                </p:nvSpPr>
                <p:spPr>
                  <a:xfrm>
                    <a:off x="3887" y="7587"/>
                    <a:ext cx="238" cy="28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00" name="椭圆 540812"/>
                  <p:cNvSpPr/>
                  <p:nvPr/>
                </p:nvSpPr>
                <p:spPr>
                  <a:xfrm>
                    <a:off x="3899" y="8977"/>
                    <a:ext cx="215" cy="215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01" name="圆角矩形 540813"/>
                  <p:cNvSpPr/>
                  <p:nvPr/>
                </p:nvSpPr>
                <p:spPr>
                  <a:xfrm>
                    <a:off x="3899" y="7613"/>
                    <a:ext cx="215" cy="1464"/>
                  </a:xfrm>
                  <a:prstGeom prst="roundRect">
                    <a:avLst>
                      <a:gd name="adj" fmla="val 0"/>
                    </a:avLst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02" name="矩形 540814"/>
                  <p:cNvSpPr/>
                  <p:nvPr/>
                </p:nvSpPr>
                <p:spPr>
                  <a:xfrm>
                    <a:off x="3924" y="8962"/>
                    <a:ext cx="198" cy="143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15503" name="任意多边形 540815"/>
                <p:cNvSpPr/>
                <p:nvPr/>
              </p:nvSpPr>
              <p:spPr>
                <a:xfrm>
                  <a:off x="3015" y="6098"/>
                  <a:ext cx="450" cy="181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50" h="181">
                      <a:moveTo>
                        <a:pt x="0" y="0"/>
                      </a:moveTo>
                      <a:cubicBezTo>
                        <a:pt x="124" y="25"/>
                        <a:pt x="248" y="52"/>
                        <a:pt x="323" y="82"/>
                      </a:cubicBezTo>
                      <a:cubicBezTo>
                        <a:pt x="407" y="122"/>
                        <a:pt x="424" y="161"/>
                        <a:pt x="450" y="181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5504" name="组合 540816"/>
                <p:cNvGrpSpPr/>
                <p:nvPr/>
              </p:nvGrpSpPr>
              <p:grpSpPr>
                <a:xfrm rot="600000" flipH="1">
                  <a:off x="1724" y="5858"/>
                  <a:ext cx="433" cy="198"/>
                  <a:chOff x="7217" y="2824"/>
                  <a:chExt cx="477" cy="175"/>
                </a:xfrm>
              </p:grpSpPr>
              <p:sp>
                <p:nvSpPr>
                  <p:cNvPr id="15505" name="椭圆 540817"/>
                  <p:cNvSpPr/>
                  <p:nvPr/>
                </p:nvSpPr>
                <p:spPr>
                  <a:xfrm flipV="1">
                    <a:off x="7458" y="2958"/>
                    <a:ext cx="17" cy="1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06" name="椭圆 540818"/>
                  <p:cNvSpPr/>
                  <p:nvPr/>
                </p:nvSpPr>
                <p:spPr>
                  <a:xfrm flipV="1">
                    <a:off x="7509" y="2967"/>
                    <a:ext cx="17" cy="1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07" name="任意多边形 540819"/>
                  <p:cNvSpPr/>
                  <p:nvPr/>
                </p:nvSpPr>
                <p:spPr>
                  <a:xfrm flipV="1">
                    <a:off x="7488" y="2940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08" name="任意多边形 540820"/>
                  <p:cNvSpPr/>
                  <p:nvPr/>
                </p:nvSpPr>
                <p:spPr>
                  <a:xfrm rot="5512221" flipV="1">
                    <a:off x="7472" y="2961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09" name="任意多边形 540821"/>
                  <p:cNvSpPr/>
                  <p:nvPr/>
                </p:nvSpPr>
                <p:spPr>
                  <a:xfrm flipV="1">
                    <a:off x="7416" y="2925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10" name="任意多边形 540822"/>
                  <p:cNvSpPr/>
                  <p:nvPr/>
                </p:nvSpPr>
                <p:spPr>
                  <a:xfrm flipV="1">
                    <a:off x="7442" y="2920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11" name="任意多边形 540823"/>
                  <p:cNvSpPr/>
                  <p:nvPr/>
                </p:nvSpPr>
                <p:spPr>
                  <a:xfrm flipV="1">
                    <a:off x="7388" y="2932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12" name="任意多边形 540824"/>
                  <p:cNvSpPr/>
                  <p:nvPr/>
                </p:nvSpPr>
                <p:spPr>
                  <a:xfrm flipV="1">
                    <a:off x="7436" y="2971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13" name="任意多边形 540825"/>
                  <p:cNvSpPr/>
                  <p:nvPr/>
                </p:nvSpPr>
                <p:spPr>
                  <a:xfrm rot="-4949913" flipV="1">
                    <a:off x="7569" y="2969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14" name="任意多边形 540826"/>
                  <p:cNvSpPr/>
                  <p:nvPr/>
                </p:nvSpPr>
                <p:spPr>
                  <a:xfrm rot="-4949913" flipV="1">
                    <a:off x="7425" y="2948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15" name="任意多边形 540827"/>
                  <p:cNvSpPr/>
                  <p:nvPr/>
                </p:nvSpPr>
                <p:spPr>
                  <a:xfrm flipV="1">
                    <a:off x="7406" y="2971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16" name="任意多边形 540828"/>
                  <p:cNvSpPr/>
                  <p:nvPr/>
                </p:nvSpPr>
                <p:spPr>
                  <a:xfrm flipV="1">
                    <a:off x="7547" y="2977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17" name="任意多边形 540829"/>
                  <p:cNvSpPr/>
                  <p:nvPr/>
                </p:nvSpPr>
                <p:spPr>
                  <a:xfrm flipV="1">
                    <a:off x="7391" y="2947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18" name="任意多边形 540830"/>
                  <p:cNvSpPr/>
                  <p:nvPr/>
                </p:nvSpPr>
                <p:spPr>
                  <a:xfrm flipV="1">
                    <a:off x="7610" y="2968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19" name="椭圆 540831"/>
                  <p:cNvSpPr/>
                  <p:nvPr/>
                </p:nvSpPr>
                <p:spPr>
                  <a:xfrm flipH="1" flipV="1">
                    <a:off x="7584" y="2925"/>
                    <a:ext cx="17" cy="1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20" name="椭圆 540832"/>
                  <p:cNvSpPr/>
                  <p:nvPr/>
                </p:nvSpPr>
                <p:spPr>
                  <a:xfrm flipH="1" flipV="1">
                    <a:off x="7635" y="2934"/>
                    <a:ext cx="17" cy="1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21" name="任意多边形 540833"/>
                  <p:cNvSpPr/>
                  <p:nvPr/>
                </p:nvSpPr>
                <p:spPr>
                  <a:xfrm flipH="1" flipV="1">
                    <a:off x="7581" y="2907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22" name="任意多边形 540834"/>
                  <p:cNvSpPr/>
                  <p:nvPr/>
                </p:nvSpPr>
                <p:spPr>
                  <a:xfrm rot="-5512221" flipH="1" flipV="1">
                    <a:off x="7601" y="2952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23" name="任意多边形 540835"/>
                  <p:cNvSpPr/>
                  <p:nvPr/>
                </p:nvSpPr>
                <p:spPr>
                  <a:xfrm flipH="1" flipV="1">
                    <a:off x="7542" y="2892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24" name="任意多边形 540836"/>
                  <p:cNvSpPr/>
                  <p:nvPr/>
                </p:nvSpPr>
                <p:spPr>
                  <a:xfrm flipH="1" flipV="1">
                    <a:off x="7568" y="2887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25" name="任意多边形 540837"/>
                  <p:cNvSpPr/>
                  <p:nvPr/>
                </p:nvSpPr>
                <p:spPr>
                  <a:xfrm flipH="1" flipV="1">
                    <a:off x="7514" y="2899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26" name="任意多边形 540838"/>
                  <p:cNvSpPr/>
                  <p:nvPr/>
                </p:nvSpPr>
                <p:spPr>
                  <a:xfrm flipH="1" flipV="1">
                    <a:off x="7565" y="2944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27" name="任意多边形 540839"/>
                  <p:cNvSpPr/>
                  <p:nvPr/>
                </p:nvSpPr>
                <p:spPr>
                  <a:xfrm rot="4949913" flipH="1" flipV="1">
                    <a:off x="7551" y="2915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28" name="任意多边形 540840"/>
                  <p:cNvSpPr/>
                  <p:nvPr/>
                </p:nvSpPr>
                <p:spPr>
                  <a:xfrm flipH="1" flipV="1">
                    <a:off x="7532" y="2938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29" name="任意多边形 540841"/>
                  <p:cNvSpPr/>
                  <p:nvPr/>
                </p:nvSpPr>
                <p:spPr>
                  <a:xfrm flipH="1" flipV="1">
                    <a:off x="7517" y="2914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30" name="椭圆 540842"/>
                  <p:cNvSpPr/>
                  <p:nvPr/>
                </p:nvSpPr>
                <p:spPr>
                  <a:xfrm flipV="1">
                    <a:off x="7275" y="2970"/>
                    <a:ext cx="17" cy="1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31" name="椭圆 540843"/>
                  <p:cNvSpPr/>
                  <p:nvPr/>
                </p:nvSpPr>
                <p:spPr>
                  <a:xfrm flipV="1">
                    <a:off x="7479" y="2913"/>
                    <a:ext cx="17" cy="1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32" name="任意多边形 540844"/>
                  <p:cNvSpPr/>
                  <p:nvPr/>
                </p:nvSpPr>
                <p:spPr>
                  <a:xfrm flipV="1">
                    <a:off x="7296" y="2964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33" name="任意多边形 540845"/>
                  <p:cNvSpPr/>
                  <p:nvPr/>
                </p:nvSpPr>
                <p:spPr>
                  <a:xfrm rot="5512221" flipV="1">
                    <a:off x="7616" y="2916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34" name="任意多边形 540846"/>
                  <p:cNvSpPr/>
                  <p:nvPr/>
                </p:nvSpPr>
                <p:spPr>
                  <a:xfrm flipV="1">
                    <a:off x="7320" y="2982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35" name="任意多边形 540847"/>
                  <p:cNvSpPr/>
                  <p:nvPr/>
                </p:nvSpPr>
                <p:spPr>
                  <a:xfrm flipV="1">
                    <a:off x="7217" y="2971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36" name="任意多边形 540848"/>
                  <p:cNvSpPr/>
                  <p:nvPr/>
                </p:nvSpPr>
                <p:spPr>
                  <a:xfrm flipV="1">
                    <a:off x="7355" y="2947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37" name="任意多边形 540849"/>
                  <p:cNvSpPr/>
                  <p:nvPr/>
                </p:nvSpPr>
                <p:spPr>
                  <a:xfrm flipV="1">
                    <a:off x="7316" y="2944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38" name="任意多边形 540850"/>
                  <p:cNvSpPr/>
                  <p:nvPr/>
                </p:nvSpPr>
                <p:spPr>
                  <a:xfrm rot="-4949913" flipV="1">
                    <a:off x="7242" y="2966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39" name="任意多边形 540851"/>
                  <p:cNvSpPr/>
                  <p:nvPr/>
                </p:nvSpPr>
                <p:spPr>
                  <a:xfrm flipV="1">
                    <a:off x="7376" y="2968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40" name="任意多边形 540852"/>
                  <p:cNvSpPr/>
                  <p:nvPr/>
                </p:nvSpPr>
                <p:spPr>
                  <a:xfrm flipV="1">
                    <a:off x="7349" y="2980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41" name="椭圆 540853"/>
                  <p:cNvSpPr/>
                  <p:nvPr/>
                </p:nvSpPr>
                <p:spPr>
                  <a:xfrm flipV="1">
                    <a:off x="7677" y="2898"/>
                    <a:ext cx="17" cy="1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42" name="椭圆 540854"/>
                  <p:cNvSpPr/>
                  <p:nvPr/>
                </p:nvSpPr>
                <p:spPr>
                  <a:xfrm flipV="1">
                    <a:off x="7653" y="2919"/>
                    <a:ext cx="17" cy="1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43" name="任意多边形 540855"/>
                  <p:cNvSpPr/>
                  <p:nvPr/>
                </p:nvSpPr>
                <p:spPr>
                  <a:xfrm flipV="1">
                    <a:off x="7644" y="2886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44" name="任意多边形 540856"/>
                  <p:cNvSpPr/>
                  <p:nvPr/>
                </p:nvSpPr>
                <p:spPr>
                  <a:xfrm rot="5512221" flipV="1">
                    <a:off x="7520" y="2943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45" name="任意多边形 540857"/>
                  <p:cNvSpPr/>
                  <p:nvPr/>
                </p:nvSpPr>
                <p:spPr>
                  <a:xfrm flipV="1">
                    <a:off x="7665" y="2856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46" name="任意多边形 540858"/>
                  <p:cNvSpPr/>
                  <p:nvPr/>
                </p:nvSpPr>
                <p:spPr>
                  <a:xfrm flipV="1">
                    <a:off x="7649" y="2848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47" name="任意多边形 540859"/>
                  <p:cNvSpPr/>
                  <p:nvPr/>
                </p:nvSpPr>
                <p:spPr>
                  <a:xfrm flipV="1">
                    <a:off x="7607" y="2839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48" name="任意多边形 540860"/>
                  <p:cNvSpPr/>
                  <p:nvPr/>
                </p:nvSpPr>
                <p:spPr>
                  <a:xfrm flipV="1">
                    <a:off x="7610" y="2896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49" name="任意多边形 540861"/>
                  <p:cNvSpPr/>
                  <p:nvPr/>
                </p:nvSpPr>
                <p:spPr>
                  <a:xfrm rot="-4949913" flipV="1">
                    <a:off x="7455" y="2927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50" name="任意多边形 540862"/>
                  <p:cNvSpPr/>
                  <p:nvPr/>
                </p:nvSpPr>
                <p:spPr>
                  <a:xfrm flipV="1">
                    <a:off x="7466" y="2974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51" name="任意多边形 540863"/>
                  <p:cNvSpPr/>
                  <p:nvPr/>
                </p:nvSpPr>
                <p:spPr>
                  <a:xfrm flipV="1">
                    <a:off x="7583" y="2869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52" name="椭圆 540864"/>
                  <p:cNvSpPr/>
                  <p:nvPr/>
                </p:nvSpPr>
                <p:spPr>
                  <a:xfrm flipV="1">
                    <a:off x="7677" y="2868"/>
                    <a:ext cx="17" cy="1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53" name="椭圆 540865"/>
                  <p:cNvSpPr/>
                  <p:nvPr/>
                </p:nvSpPr>
                <p:spPr>
                  <a:xfrm flipV="1">
                    <a:off x="7623" y="2868"/>
                    <a:ext cx="17" cy="17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54" name="任意多边形 540866"/>
                  <p:cNvSpPr/>
                  <p:nvPr/>
                </p:nvSpPr>
                <p:spPr>
                  <a:xfrm flipV="1">
                    <a:off x="7638" y="2961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55" name="任意多边形 540867"/>
                  <p:cNvSpPr/>
                  <p:nvPr/>
                </p:nvSpPr>
                <p:spPr>
                  <a:xfrm rot="5512221" flipV="1">
                    <a:off x="7661" y="2826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56" name="任意多边形 540868"/>
                  <p:cNvSpPr/>
                  <p:nvPr/>
                </p:nvSpPr>
                <p:spPr>
                  <a:xfrm flipV="1">
                    <a:off x="7596" y="2892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57" name="任意多边形 540869"/>
                  <p:cNvSpPr/>
                  <p:nvPr/>
                </p:nvSpPr>
                <p:spPr>
                  <a:xfrm flipV="1">
                    <a:off x="7532" y="2959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58" name="任意多边形 540870"/>
                  <p:cNvSpPr/>
                  <p:nvPr/>
                </p:nvSpPr>
                <p:spPr>
                  <a:xfrm flipV="1">
                    <a:off x="7586" y="2968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59" name="任意多边形 540871"/>
                  <p:cNvSpPr/>
                  <p:nvPr/>
                </p:nvSpPr>
                <p:spPr>
                  <a:xfrm flipV="1">
                    <a:off x="7637" y="2824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60" name="任意多边形 540872"/>
                  <p:cNvSpPr/>
                  <p:nvPr/>
                </p:nvSpPr>
                <p:spPr>
                  <a:xfrm rot="-4949913" flipV="1">
                    <a:off x="7479" y="2975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7" h="67">
                        <a:moveTo>
                          <a:pt x="33" y="67"/>
                        </a:moveTo>
                        <a:cubicBezTo>
                          <a:pt x="45" y="64"/>
                          <a:pt x="57" y="62"/>
                          <a:pt x="57" y="52"/>
                        </a:cubicBezTo>
                        <a:cubicBezTo>
                          <a:pt x="57" y="42"/>
                          <a:pt x="39" y="8"/>
                          <a:pt x="30" y="4"/>
                        </a:cubicBezTo>
                        <a:cubicBezTo>
                          <a:pt x="21" y="0"/>
                          <a:pt x="6" y="18"/>
                          <a:pt x="3" y="28"/>
                        </a:cubicBezTo>
                        <a:cubicBezTo>
                          <a:pt x="0" y="38"/>
                          <a:pt x="7" y="51"/>
                          <a:pt x="15" y="64"/>
                        </a:cubicBezTo>
                        <a:cubicBezTo>
                          <a:pt x="15" y="64"/>
                          <a:pt x="33" y="67"/>
                          <a:pt x="33" y="67"/>
                        </a:cubicBez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61" name="任意多边形 540873"/>
                  <p:cNvSpPr/>
                  <p:nvPr/>
                </p:nvSpPr>
                <p:spPr>
                  <a:xfrm flipV="1">
                    <a:off x="7322" y="2950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62" name="任意多边形 540874"/>
                  <p:cNvSpPr/>
                  <p:nvPr/>
                </p:nvSpPr>
                <p:spPr>
                  <a:xfrm flipV="1">
                    <a:off x="7511" y="2929"/>
                    <a:ext cx="17" cy="1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5" h="61">
                        <a:moveTo>
                          <a:pt x="13" y="56"/>
                        </a:moveTo>
                        <a:cubicBezTo>
                          <a:pt x="23" y="61"/>
                          <a:pt x="57" y="52"/>
                          <a:pt x="61" y="44"/>
                        </a:cubicBezTo>
                        <a:cubicBezTo>
                          <a:pt x="65" y="36"/>
                          <a:pt x="47" y="10"/>
                          <a:pt x="37" y="5"/>
                        </a:cubicBezTo>
                        <a:cubicBezTo>
                          <a:pt x="27" y="0"/>
                          <a:pt x="8" y="9"/>
                          <a:pt x="4" y="17"/>
                        </a:cubicBezTo>
                        <a:cubicBezTo>
                          <a:pt x="0" y="25"/>
                          <a:pt x="3" y="51"/>
                          <a:pt x="13" y="56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15563" name="任意多边形 540875"/>
                <p:cNvSpPr/>
                <p:nvPr/>
              </p:nvSpPr>
              <p:spPr>
                <a:xfrm>
                  <a:off x="3009" y="6141"/>
                  <a:ext cx="444" cy="198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44" h="198">
                      <a:moveTo>
                        <a:pt x="0" y="0"/>
                      </a:moveTo>
                      <a:cubicBezTo>
                        <a:pt x="53" y="14"/>
                        <a:pt x="243" y="54"/>
                        <a:pt x="318" y="84"/>
                      </a:cubicBezTo>
                      <a:cubicBezTo>
                        <a:pt x="393" y="129"/>
                        <a:pt x="418" y="174"/>
                        <a:pt x="444" y="198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5564" name="组合 540876"/>
                <p:cNvGrpSpPr/>
                <p:nvPr/>
              </p:nvGrpSpPr>
              <p:grpSpPr>
                <a:xfrm rot="6002063">
                  <a:off x="3005" y="6068"/>
                  <a:ext cx="275" cy="150"/>
                  <a:chOff x="7710" y="6780"/>
                  <a:chExt cx="328" cy="212"/>
                </a:xfrm>
              </p:grpSpPr>
              <p:sp>
                <p:nvSpPr>
                  <p:cNvPr id="15565" name="圆角矩形 540877"/>
                  <p:cNvSpPr/>
                  <p:nvPr/>
                </p:nvSpPr>
                <p:spPr>
                  <a:xfrm>
                    <a:off x="7734" y="6895"/>
                    <a:ext cx="272" cy="28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66" name="任意多边形 540878"/>
                  <p:cNvSpPr/>
                  <p:nvPr/>
                </p:nvSpPr>
                <p:spPr>
                  <a:xfrm>
                    <a:off x="7710" y="6780"/>
                    <a:ext cx="328" cy="212"/>
                  </a:xfrm>
                  <a:custGeom>
                    <a:avLst/>
                    <a:gdLst/>
                    <a:ahLst/>
                    <a:cxnLst>
                      <a:cxn ang="0">
                        <a:pos x="19789" y="10800"/>
                      </a:cxn>
                      <a:cxn ang="90">
                        <a:pos x="10800" y="21600"/>
                      </a:cxn>
                      <a:cxn ang="180">
                        <a:pos x="1811" y="10800"/>
                      </a:cxn>
                      <a:cxn ang="270">
                        <a:pos x="10800" y="0"/>
                      </a:cxn>
                    </a:cxnLst>
                    <a:rect l="0" t="0" r="0" b="0"/>
                    <a:pathLst>
                      <a:path w="21600" h="21600">
                        <a:moveTo>
                          <a:pt x="0" y="0"/>
                        </a:moveTo>
                        <a:lnTo>
                          <a:pt x="3622" y="21600"/>
                        </a:lnTo>
                        <a:lnTo>
                          <a:pt x="17978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767676"/>
                      </a:gs>
                      <a:gs pos="50000">
                        <a:srgbClr val="FFFFFF"/>
                      </a:gs>
                      <a:gs pos="100000">
                        <a:srgbClr val="767676"/>
                      </a:gs>
                    </a:gsLst>
                    <a:lin ang="0" scaled="1"/>
                    <a:tileRect/>
                  </a:gradFill>
                  <a:ln w="952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67" name="圆角矩形 540879"/>
                  <p:cNvSpPr/>
                  <p:nvPr/>
                </p:nvSpPr>
                <p:spPr>
                  <a:xfrm flipH="1">
                    <a:off x="7730" y="6869"/>
                    <a:ext cx="285" cy="23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grpSp>
            <p:nvGrpSpPr>
              <p:cNvPr id="15568" name="组合 540880"/>
              <p:cNvGrpSpPr/>
              <p:nvPr/>
            </p:nvGrpSpPr>
            <p:grpSpPr>
              <a:xfrm>
                <a:off x="2544" y="1065"/>
                <a:ext cx="576" cy="1104"/>
                <a:chOff x="2053" y="2400"/>
                <a:chExt cx="904" cy="1653"/>
              </a:xfrm>
            </p:grpSpPr>
            <p:grpSp>
              <p:nvGrpSpPr>
                <p:cNvPr id="15569" name="组合 540881"/>
                <p:cNvGrpSpPr/>
                <p:nvPr/>
              </p:nvGrpSpPr>
              <p:grpSpPr>
                <a:xfrm>
                  <a:off x="2053" y="2961"/>
                  <a:ext cx="840" cy="1092"/>
                  <a:chOff x="8741" y="10701"/>
                  <a:chExt cx="488" cy="685"/>
                </a:xfrm>
              </p:grpSpPr>
              <p:sp>
                <p:nvSpPr>
                  <p:cNvPr id="15570" name="圆角矩形 540882"/>
                  <p:cNvSpPr/>
                  <p:nvPr/>
                </p:nvSpPr>
                <p:spPr>
                  <a:xfrm>
                    <a:off x="8758" y="11268"/>
                    <a:ext cx="454" cy="118"/>
                  </a:xfrm>
                  <a:prstGeom prst="roundRect">
                    <a:avLst>
                      <a:gd name="adj" fmla="val 43245"/>
                    </a:avLst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71" name="矩形 540883"/>
                  <p:cNvSpPr/>
                  <p:nvPr/>
                </p:nvSpPr>
                <p:spPr>
                  <a:xfrm>
                    <a:off x="8899" y="10749"/>
                    <a:ext cx="170" cy="155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72" name="矩形 540884"/>
                  <p:cNvSpPr/>
                  <p:nvPr/>
                </p:nvSpPr>
                <p:spPr>
                  <a:xfrm>
                    <a:off x="8868" y="10728"/>
                    <a:ext cx="233" cy="35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73" name="任意多边形 540885"/>
                  <p:cNvSpPr/>
                  <p:nvPr/>
                </p:nvSpPr>
                <p:spPr>
                  <a:xfrm>
                    <a:off x="8872" y="10718"/>
                    <a:ext cx="29" cy="51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44" h="84">
                        <a:moveTo>
                          <a:pt x="42" y="84"/>
                        </a:moveTo>
                        <a:cubicBezTo>
                          <a:pt x="43" y="71"/>
                          <a:pt x="44" y="58"/>
                          <a:pt x="42" y="48"/>
                        </a:cubicBezTo>
                        <a:cubicBezTo>
                          <a:pt x="40" y="38"/>
                          <a:pt x="37" y="29"/>
                          <a:pt x="30" y="21"/>
                        </a:cubicBezTo>
                        <a:cubicBezTo>
                          <a:pt x="23" y="13"/>
                          <a:pt x="6" y="4"/>
                          <a:pt x="0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74" name="矩形 540886"/>
                  <p:cNvSpPr/>
                  <p:nvPr/>
                </p:nvSpPr>
                <p:spPr>
                  <a:xfrm>
                    <a:off x="8878" y="10884"/>
                    <a:ext cx="214" cy="57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75" name="矩形 540887"/>
                  <p:cNvSpPr/>
                  <p:nvPr/>
                </p:nvSpPr>
                <p:spPr>
                  <a:xfrm>
                    <a:off x="8741" y="11241"/>
                    <a:ext cx="488" cy="58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76" name="直接连接符 540888"/>
                  <p:cNvSpPr/>
                  <p:nvPr/>
                </p:nvSpPr>
                <p:spPr>
                  <a:xfrm flipH="1">
                    <a:off x="8760" y="10925"/>
                    <a:ext cx="128" cy="378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577" name="直接连接符 540889"/>
                  <p:cNvSpPr/>
                  <p:nvPr/>
                </p:nvSpPr>
                <p:spPr>
                  <a:xfrm>
                    <a:off x="9080" y="10925"/>
                    <a:ext cx="128" cy="378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578" name="任意多边形 540890"/>
                  <p:cNvSpPr/>
                  <p:nvPr/>
                </p:nvSpPr>
                <p:spPr>
                  <a:xfrm>
                    <a:off x="9070" y="10718"/>
                    <a:ext cx="29" cy="58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44" h="96">
                        <a:moveTo>
                          <a:pt x="0" y="96"/>
                        </a:moveTo>
                        <a:cubicBezTo>
                          <a:pt x="0" y="88"/>
                          <a:pt x="0" y="60"/>
                          <a:pt x="2" y="48"/>
                        </a:cubicBezTo>
                        <a:cubicBezTo>
                          <a:pt x="4" y="36"/>
                          <a:pt x="7" y="29"/>
                          <a:pt x="14" y="21"/>
                        </a:cubicBezTo>
                        <a:cubicBezTo>
                          <a:pt x="21" y="13"/>
                          <a:pt x="38" y="4"/>
                          <a:pt x="44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79" name="任意多边形 540891"/>
                  <p:cNvSpPr/>
                  <p:nvPr/>
                </p:nvSpPr>
                <p:spPr>
                  <a:xfrm>
                    <a:off x="8886" y="10878"/>
                    <a:ext cx="14" cy="5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21" h="90">
                        <a:moveTo>
                          <a:pt x="21" y="0"/>
                        </a:moveTo>
                        <a:cubicBezTo>
                          <a:pt x="19" y="10"/>
                          <a:pt x="18" y="21"/>
                          <a:pt x="15" y="36"/>
                        </a:cubicBezTo>
                        <a:cubicBezTo>
                          <a:pt x="12" y="51"/>
                          <a:pt x="6" y="70"/>
                          <a:pt x="0" y="9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80" name="任意多边形 540892"/>
                  <p:cNvSpPr/>
                  <p:nvPr/>
                </p:nvSpPr>
                <p:spPr>
                  <a:xfrm flipH="1">
                    <a:off x="9070" y="10878"/>
                    <a:ext cx="14" cy="5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21" h="90">
                        <a:moveTo>
                          <a:pt x="21" y="0"/>
                        </a:moveTo>
                        <a:cubicBezTo>
                          <a:pt x="19" y="10"/>
                          <a:pt x="18" y="21"/>
                          <a:pt x="15" y="36"/>
                        </a:cubicBezTo>
                        <a:cubicBezTo>
                          <a:pt x="12" y="51"/>
                          <a:pt x="6" y="70"/>
                          <a:pt x="0" y="9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81" name="圆角矩形 540893"/>
                  <p:cNvSpPr/>
                  <p:nvPr/>
                </p:nvSpPr>
                <p:spPr>
                  <a:xfrm>
                    <a:off x="8861" y="10701"/>
                    <a:ext cx="246" cy="1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5582" name="组合 540894"/>
                <p:cNvGrpSpPr/>
                <p:nvPr/>
              </p:nvGrpSpPr>
              <p:grpSpPr>
                <a:xfrm>
                  <a:off x="2473" y="2850"/>
                  <a:ext cx="484" cy="403"/>
                  <a:chOff x="6892" y="1440"/>
                  <a:chExt cx="509" cy="424"/>
                </a:xfrm>
              </p:grpSpPr>
              <p:sp>
                <p:nvSpPr>
                  <p:cNvPr id="15583" name="矩形 540895"/>
                  <p:cNvSpPr/>
                  <p:nvPr/>
                </p:nvSpPr>
                <p:spPr>
                  <a:xfrm>
                    <a:off x="7004" y="1445"/>
                    <a:ext cx="397" cy="57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584" name="矩形 540896"/>
                  <p:cNvSpPr/>
                  <p:nvPr/>
                </p:nvSpPr>
                <p:spPr>
                  <a:xfrm>
                    <a:off x="6919" y="1572"/>
                    <a:ext cx="57" cy="292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grpSp>
                <p:nvGrpSpPr>
                  <p:cNvPr id="15585" name="组合 540897"/>
                  <p:cNvGrpSpPr/>
                  <p:nvPr/>
                </p:nvGrpSpPr>
                <p:grpSpPr>
                  <a:xfrm>
                    <a:off x="6892" y="1440"/>
                    <a:ext cx="165" cy="195"/>
                    <a:chOff x="2940" y="5220"/>
                    <a:chExt cx="165" cy="195"/>
                  </a:xfrm>
                </p:grpSpPr>
                <p:sp>
                  <p:nvSpPr>
                    <p:cNvPr id="15586" name="矩形 540898"/>
                    <p:cNvSpPr/>
                    <p:nvPr/>
                  </p:nvSpPr>
                  <p:spPr>
                    <a:xfrm>
                      <a:off x="2940" y="5220"/>
                      <a:ext cx="143" cy="143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9525">
                      <a:noFill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587" name="任意多边形 540899"/>
                    <p:cNvSpPr/>
                    <p:nvPr/>
                  </p:nvSpPr>
                  <p:spPr>
                    <a:xfrm>
                      <a:off x="2966" y="5226"/>
                      <a:ext cx="139" cy="189"/>
                    </a:xfrm>
                    <a:custGeom>
                      <a:avLst/>
                      <a:gdLst/>
                      <a:ahLst/>
                      <a:cxnLst/>
                      <a:rect l="0" t="0" r="0" b="0"/>
                      <a:pathLst>
                        <a:path w="139" h="189">
                          <a:moveTo>
                            <a:pt x="139" y="0"/>
                          </a:moveTo>
                          <a:cubicBezTo>
                            <a:pt x="115" y="0"/>
                            <a:pt x="91" y="0"/>
                            <a:pt x="73" y="6"/>
                          </a:cubicBezTo>
                          <a:cubicBezTo>
                            <a:pt x="55" y="12"/>
                            <a:pt x="39" y="22"/>
                            <a:pt x="28" y="36"/>
                          </a:cubicBezTo>
                          <a:cubicBezTo>
                            <a:pt x="17" y="50"/>
                            <a:pt x="8" y="68"/>
                            <a:pt x="4" y="93"/>
                          </a:cubicBezTo>
                          <a:cubicBezTo>
                            <a:pt x="0" y="118"/>
                            <a:pt x="2" y="169"/>
                            <a:pt x="1" y="189"/>
                          </a:cubicBez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588" name="任意多边形 540900"/>
                    <p:cNvSpPr/>
                    <p:nvPr/>
                  </p:nvSpPr>
                  <p:spPr>
                    <a:xfrm>
                      <a:off x="3023" y="5280"/>
                      <a:ext cx="61" cy="99"/>
                    </a:xfrm>
                    <a:custGeom>
                      <a:avLst/>
                      <a:gdLst/>
                      <a:ahLst/>
                      <a:cxnLst/>
                      <a:rect l="0" t="0" r="0" b="0"/>
                      <a:pathLst>
                        <a:path w="61" h="99">
                          <a:moveTo>
                            <a:pt x="61" y="0"/>
                          </a:moveTo>
                          <a:cubicBezTo>
                            <a:pt x="52" y="4"/>
                            <a:pt x="20" y="8"/>
                            <a:pt x="10" y="24"/>
                          </a:cubicBezTo>
                          <a:cubicBezTo>
                            <a:pt x="0" y="40"/>
                            <a:pt x="3" y="83"/>
                            <a:pt x="1" y="99"/>
                          </a:cubicBez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</p:grpSp>
            <p:grpSp>
              <p:nvGrpSpPr>
                <p:cNvPr id="15589" name="组合 540901"/>
                <p:cNvGrpSpPr/>
                <p:nvPr/>
              </p:nvGrpSpPr>
              <p:grpSpPr>
                <a:xfrm>
                  <a:off x="2141" y="3741"/>
                  <a:ext cx="647" cy="312"/>
                  <a:chOff x="5970" y="968"/>
                  <a:chExt cx="375" cy="150"/>
                </a:xfrm>
              </p:grpSpPr>
              <p:sp>
                <p:nvSpPr>
                  <p:cNvPr id="15590" name="直接连接符 540902"/>
                  <p:cNvSpPr/>
                  <p:nvPr/>
                </p:nvSpPr>
                <p:spPr>
                  <a:xfrm>
                    <a:off x="5970" y="968"/>
                    <a:ext cx="375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591" name="直接连接符 540903"/>
                  <p:cNvSpPr/>
                  <p:nvPr/>
                </p:nvSpPr>
                <p:spPr>
                  <a:xfrm>
                    <a:off x="6000" y="997"/>
                    <a:ext cx="75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592" name="直接连接符 540904"/>
                  <p:cNvSpPr/>
                  <p:nvPr/>
                </p:nvSpPr>
                <p:spPr>
                  <a:xfrm>
                    <a:off x="6120" y="1013"/>
                    <a:ext cx="68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593" name="直接连接符 540905"/>
                  <p:cNvSpPr/>
                  <p:nvPr/>
                </p:nvSpPr>
                <p:spPr>
                  <a:xfrm>
                    <a:off x="6225" y="997"/>
                    <a:ext cx="53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594" name="直接连接符 540906"/>
                  <p:cNvSpPr/>
                  <p:nvPr/>
                </p:nvSpPr>
                <p:spPr>
                  <a:xfrm>
                    <a:off x="6045" y="1050"/>
                    <a:ext cx="76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595" name="直接连接符 540907"/>
                  <p:cNvSpPr/>
                  <p:nvPr/>
                </p:nvSpPr>
                <p:spPr>
                  <a:xfrm>
                    <a:off x="6166" y="1050"/>
                    <a:ext cx="75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596" name="直接连接符 540908"/>
                  <p:cNvSpPr/>
                  <p:nvPr/>
                </p:nvSpPr>
                <p:spPr>
                  <a:xfrm flipH="1">
                    <a:off x="6083" y="1095"/>
                    <a:ext cx="60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597" name="直接连接符 540909"/>
                  <p:cNvSpPr/>
                  <p:nvPr/>
                </p:nvSpPr>
                <p:spPr>
                  <a:xfrm flipH="1">
                    <a:off x="6173" y="1080"/>
                    <a:ext cx="37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598" name="直接连接符 540910"/>
                  <p:cNvSpPr/>
                  <p:nvPr/>
                </p:nvSpPr>
                <p:spPr>
                  <a:xfrm flipH="1">
                    <a:off x="6120" y="1073"/>
                    <a:ext cx="30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599" name="直接连接符 540911"/>
                  <p:cNvSpPr/>
                  <p:nvPr/>
                </p:nvSpPr>
                <p:spPr>
                  <a:xfrm flipH="1">
                    <a:off x="6150" y="1118"/>
                    <a:ext cx="38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600" name="直接连接符 540912"/>
                  <p:cNvSpPr/>
                  <p:nvPr/>
                </p:nvSpPr>
                <p:spPr>
                  <a:xfrm flipH="1">
                    <a:off x="6255" y="1028"/>
                    <a:ext cx="53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601" name="直接连接符 540913"/>
                  <p:cNvSpPr/>
                  <p:nvPr/>
                </p:nvSpPr>
                <p:spPr>
                  <a:xfrm flipH="1">
                    <a:off x="6016" y="1028"/>
                    <a:ext cx="38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15602" name="组合 540914"/>
                <p:cNvGrpSpPr/>
                <p:nvPr/>
              </p:nvGrpSpPr>
              <p:grpSpPr>
                <a:xfrm>
                  <a:off x="2263" y="2400"/>
                  <a:ext cx="350" cy="1571"/>
                  <a:chOff x="4605" y="10143"/>
                  <a:chExt cx="468" cy="2996"/>
                </a:xfrm>
              </p:grpSpPr>
              <p:grpSp>
                <p:nvGrpSpPr>
                  <p:cNvPr id="15603" name="组合 540915"/>
                  <p:cNvGrpSpPr/>
                  <p:nvPr/>
                </p:nvGrpSpPr>
                <p:grpSpPr>
                  <a:xfrm flipH="1">
                    <a:off x="4819" y="10667"/>
                    <a:ext cx="61" cy="2472"/>
                    <a:chOff x="2288" y="11521"/>
                    <a:chExt cx="67" cy="1408"/>
                  </a:xfrm>
                </p:grpSpPr>
                <p:sp>
                  <p:nvSpPr>
                    <p:cNvPr id="15604" name="直接连接符 540916"/>
                    <p:cNvSpPr/>
                    <p:nvPr/>
                  </p:nvSpPr>
                  <p:spPr>
                    <a:xfrm>
                      <a:off x="2291" y="11525"/>
                      <a:ext cx="0" cy="1404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05" name="直接连接符 540917"/>
                    <p:cNvSpPr/>
                    <p:nvPr/>
                  </p:nvSpPr>
                  <p:spPr>
                    <a:xfrm>
                      <a:off x="2350" y="11521"/>
                      <a:ext cx="5" cy="1291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06" name="直接连接符 540918"/>
                    <p:cNvSpPr/>
                    <p:nvPr/>
                  </p:nvSpPr>
                  <p:spPr>
                    <a:xfrm flipH="1">
                      <a:off x="2288" y="12803"/>
                      <a:ext cx="64" cy="121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</p:grpSp>
              <p:sp>
                <p:nvSpPr>
                  <p:cNvPr id="15607" name="椭圆 540919"/>
                  <p:cNvSpPr/>
                  <p:nvPr/>
                </p:nvSpPr>
                <p:spPr>
                  <a:xfrm>
                    <a:off x="4605" y="10182"/>
                    <a:ext cx="468" cy="44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608" name="矩形 540920"/>
                  <p:cNvSpPr/>
                  <p:nvPr/>
                </p:nvSpPr>
                <p:spPr>
                  <a:xfrm flipV="1">
                    <a:off x="4711" y="10171"/>
                    <a:ext cx="248" cy="67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609" name="直接连接符 540921"/>
                  <p:cNvSpPr/>
                  <p:nvPr/>
                </p:nvSpPr>
                <p:spPr>
                  <a:xfrm flipH="1" flipV="1">
                    <a:off x="4650" y="10155"/>
                    <a:ext cx="45" cy="6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610" name="直接连接符 540922"/>
                  <p:cNvSpPr/>
                  <p:nvPr/>
                </p:nvSpPr>
                <p:spPr>
                  <a:xfrm>
                    <a:off x="4647" y="10146"/>
                    <a:ext cx="372" cy="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611" name="直接连接符 540923"/>
                  <p:cNvSpPr/>
                  <p:nvPr/>
                </p:nvSpPr>
                <p:spPr>
                  <a:xfrm flipH="1">
                    <a:off x="4968" y="10143"/>
                    <a:ext cx="51" cy="60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612" name="直接连接符 540924"/>
                  <p:cNvSpPr/>
                  <p:nvPr/>
                </p:nvSpPr>
                <p:spPr>
                  <a:xfrm flipH="1" flipV="1">
                    <a:off x="4647" y="10146"/>
                    <a:ext cx="48" cy="78"/>
                  </a:xfrm>
                  <a:prstGeom prst="line">
                    <a:avLst/>
                  </a:prstGeom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613" name="矩形 540925"/>
                  <p:cNvSpPr/>
                  <p:nvPr/>
                </p:nvSpPr>
                <p:spPr>
                  <a:xfrm rot="5400000">
                    <a:off x="4766" y="10518"/>
                    <a:ext cx="143" cy="134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614" name="任意多边形 540926"/>
                  <p:cNvSpPr/>
                  <p:nvPr/>
                </p:nvSpPr>
                <p:spPr>
                  <a:xfrm>
                    <a:off x="4876" y="10614"/>
                    <a:ext cx="38" cy="61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38" h="61">
                        <a:moveTo>
                          <a:pt x="0" y="61"/>
                        </a:moveTo>
                        <a:cubicBezTo>
                          <a:pt x="2" y="55"/>
                          <a:pt x="8" y="34"/>
                          <a:pt x="14" y="24"/>
                        </a:cubicBezTo>
                        <a:cubicBezTo>
                          <a:pt x="20" y="14"/>
                          <a:pt x="33" y="5"/>
                          <a:pt x="38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615" name="任意多边形 540927"/>
                  <p:cNvSpPr/>
                  <p:nvPr/>
                </p:nvSpPr>
                <p:spPr>
                  <a:xfrm>
                    <a:off x="4749" y="10611"/>
                    <a:ext cx="75" cy="64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75" h="64">
                        <a:moveTo>
                          <a:pt x="75" y="64"/>
                        </a:moveTo>
                        <a:cubicBezTo>
                          <a:pt x="72" y="57"/>
                          <a:pt x="65" y="32"/>
                          <a:pt x="53" y="21"/>
                        </a:cubicBezTo>
                        <a:cubicBezTo>
                          <a:pt x="41" y="10"/>
                          <a:pt x="11" y="4"/>
                          <a:pt x="0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5616" name="组合 540928"/>
                <p:cNvGrpSpPr/>
                <p:nvPr/>
              </p:nvGrpSpPr>
              <p:grpSpPr>
                <a:xfrm>
                  <a:off x="2323" y="2961"/>
                  <a:ext cx="315" cy="222"/>
                  <a:chOff x="7710" y="6780"/>
                  <a:chExt cx="328" cy="212"/>
                </a:xfrm>
              </p:grpSpPr>
              <p:sp>
                <p:nvSpPr>
                  <p:cNvPr id="15617" name="圆角矩形 540929"/>
                  <p:cNvSpPr/>
                  <p:nvPr/>
                </p:nvSpPr>
                <p:spPr>
                  <a:xfrm>
                    <a:off x="7734" y="6895"/>
                    <a:ext cx="272" cy="28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618" name="任意多边形 540930"/>
                  <p:cNvSpPr/>
                  <p:nvPr/>
                </p:nvSpPr>
                <p:spPr>
                  <a:xfrm>
                    <a:off x="7710" y="6780"/>
                    <a:ext cx="328" cy="212"/>
                  </a:xfrm>
                  <a:custGeom>
                    <a:avLst/>
                    <a:gdLst/>
                    <a:ahLst/>
                    <a:cxnLst>
                      <a:cxn ang="0">
                        <a:pos x="19789" y="10800"/>
                      </a:cxn>
                      <a:cxn ang="90">
                        <a:pos x="10800" y="21600"/>
                      </a:cxn>
                      <a:cxn ang="180">
                        <a:pos x="1811" y="10800"/>
                      </a:cxn>
                      <a:cxn ang="270">
                        <a:pos x="10800" y="0"/>
                      </a:cxn>
                    </a:cxnLst>
                    <a:rect l="0" t="0" r="0" b="0"/>
                    <a:pathLst>
                      <a:path w="21600" h="21600">
                        <a:moveTo>
                          <a:pt x="0" y="0"/>
                        </a:moveTo>
                        <a:lnTo>
                          <a:pt x="3622" y="21600"/>
                        </a:lnTo>
                        <a:lnTo>
                          <a:pt x="17978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767676"/>
                      </a:gs>
                      <a:gs pos="50000">
                        <a:srgbClr val="FFFFFF"/>
                      </a:gs>
                      <a:gs pos="100000">
                        <a:srgbClr val="767676"/>
                      </a:gs>
                    </a:gsLst>
                    <a:lin ang="0" scaled="1"/>
                    <a:tileRect/>
                  </a:gradFill>
                  <a:ln w="9525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619" name="圆角矩形 540931"/>
                  <p:cNvSpPr/>
                  <p:nvPr/>
                </p:nvSpPr>
                <p:spPr>
                  <a:xfrm flipH="1">
                    <a:off x="7730" y="6869"/>
                    <a:ext cx="285" cy="23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grpSp>
            <p:nvGrpSpPr>
              <p:cNvPr id="15620" name="组合 540932"/>
              <p:cNvGrpSpPr/>
              <p:nvPr/>
            </p:nvGrpSpPr>
            <p:grpSpPr>
              <a:xfrm>
                <a:off x="1392" y="969"/>
                <a:ext cx="960" cy="1200"/>
                <a:chOff x="2578" y="3750"/>
                <a:chExt cx="1694" cy="2831"/>
              </a:xfrm>
            </p:grpSpPr>
            <p:grpSp>
              <p:nvGrpSpPr>
                <p:cNvPr id="15621" name="组合 540933"/>
                <p:cNvGrpSpPr/>
                <p:nvPr/>
              </p:nvGrpSpPr>
              <p:grpSpPr>
                <a:xfrm>
                  <a:off x="3568" y="4944"/>
                  <a:ext cx="238" cy="1466"/>
                  <a:chOff x="4832" y="1026"/>
                  <a:chExt cx="238" cy="1466"/>
                </a:xfrm>
              </p:grpSpPr>
              <p:sp>
                <p:nvSpPr>
                  <p:cNvPr id="15622" name="圆角矩形 540934"/>
                  <p:cNvSpPr/>
                  <p:nvPr/>
                </p:nvSpPr>
                <p:spPr>
                  <a:xfrm>
                    <a:off x="4832" y="1026"/>
                    <a:ext cx="238" cy="28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/>
                  </a:solidFill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anchor="t"/>
                  <a:lstStyle/>
                  <a:p>
                    <a:pPr lvl="0" indent="0"/>
                    <a:endParaRPr lang="zh-CN" altLang="en-US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623" name="直接连接符 540935"/>
                  <p:cNvSpPr/>
                  <p:nvPr/>
                </p:nvSpPr>
                <p:spPr>
                  <a:xfrm>
                    <a:off x="4838" y="1043"/>
                    <a:ext cx="0" cy="1297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624" name="直接连接符 540936"/>
                  <p:cNvSpPr/>
                  <p:nvPr/>
                </p:nvSpPr>
                <p:spPr>
                  <a:xfrm>
                    <a:off x="5062" y="1043"/>
                    <a:ext cx="0" cy="1297"/>
                  </a:xfrm>
                  <a:prstGeom prst="line">
                    <a:avLst/>
                  </a:prstGeom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15625" name="任意多边形 540937"/>
                  <p:cNvSpPr/>
                  <p:nvPr/>
                </p:nvSpPr>
                <p:spPr>
                  <a:xfrm flipV="1">
                    <a:off x="4837" y="2146"/>
                    <a:ext cx="223" cy="346"/>
                  </a:xfrm>
                  <a:custGeom>
                    <a:avLst/>
                    <a:gdLst/>
                    <a:ahLst/>
                    <a:cxnLst>
                      <a:cxn ang="270">
                        <a:pos x="10800" y="0"/>
                      </a:cxn>
                      <a:cxn ang="180">
                        <a:pos x="0" y="10814"/>
                      </a:cxn>
                      <a:cxn ang="270">
                        <a:pos x="10800" y="0"/>
                      </a:cxn>
                      <a:cxn ang="0">
                        <a:pos x="21599" y="10814"/>
                      </a:cxn>
                    </a:cxnLst>
                    <a:rect l="0" t="0" r="0" b="0"/>
                    <a:pathLst>
                      <a:path w="21600" h="21600">
                        <a:moveTo>
                          <a:pt x="0" y="10814"/>
                        </a:moveTo>
                        <a:cubicBezTo>
                          <a:pt x="0" y="10824"/>
                          <a:pt x="0" y="10819"/>
                          <a:pt x="0" y="10814"/>
                        </a:cubicBezTo>
                        <a:cubicBezTo>
                          <a:pt x="0" y="4849"/>
                          <a:pt x="4835" y="14"/>
                          <a:pt x="10800" y="14"/>
                        </a:cubicBezTo>
                        <a:cubicBezTo>
                          <a:pt x="16765" y="14"/>
                          <a:pt x="21600" y="4849"/>
                          <a:pt x="21600" y="10814"/>
                        </a:cubicBezTo>
                        <a:cubicBezTo>
                          <a:pt x="21600" y="10819"/>
                          <a:pt x="21600" y="10824"/>
                          <a:pt x="21600" y="10828"/>
                        </a:cubicBezTo>
                        <a:lnTo>
                          <a:pt x="21599" y="10814"/>
                        </a:lnTo>
                        <a:cubicBezTo>
                          <a:pt x="21599" y="10810"/>
                          <a:pt x="21599" y="10805"/>
                          <a:pt x="21599" y="10800"/>
                        </a:cubicBezTo>
                        <a:cubicBezTo>
                          <a:pt x="21599" y="4835"/>
                          <a:pt x="16764" y="0"/>
                          <a:pt x="10799" y="0"/>
                        </a:cubicBezTo>
                        <a:cubicBezTo>
                          <a:pt x="4834" y="0"/>
                          <a:pt x="-1" y="4835"/>
                          <a:pt x="-1" y="10800"/>
                        </a:cubicBezTo>
                        <a:cubicBezTo>
                          <a:pt x="-1" y="10805"/>
                          <a:pt x="-1" y="10810"/>
                          <a:pt x="-1" y="10814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9050" cap="flat" cmpd="sng">
                    <a:solidFill>
                      <a:srgbClr val="000000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5626" name="组合 540938"/>
                <p:cNvGrpSpPr/>
                <p:nvPr/>
              </p:nvGrpSpPr>
              <p:grpSpPr>
                <a:xfrm>
                  <a:off x="2578" y="3750"/>
                  <a:ext cx="1694" cy="2831"/>
                  <a:chOff x="2578" y="3750"/>
                  <a:chExt cx="1694" cy="2831"/>
                </a:xfrm>
              </p:grpSpPr>
              <p:grpSp>
                <p:nvGrpSpPr>
                  <p:cNvPr id="15627" name="组合 540939"/>
                  <p:cNvGrpSpPr/>
                  <p:nvPr/>
                </p:nvGrpSpPr>
                <p:grpSpPr>
                  <a:xfrm>
                    <a:off x="3583" y="6045"/>
                    <a:ext cx="227" cy="312"/>
                    <a:chOff x="5970" y="968"/>
                    <a:chExt cx="375" cy="150"/>
                  </a:xfrm>
                </p:grpSpPr>
                <p:sp>
                  <p:nvSpPr>
                    <p:cNvPr id="15628" name="直接连接符 540940"/>
                    <p:cNvSpPr/>
                    <p:nvPr/>
                  </p:nvSpPr>
                  <p:spPr>
                    <a:xfrm>
                      <a:off x="5970" y="968"/>
                      <a:ext cx="375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29" name="直接连接符 540941"/>
                    <p:cNvSpPr/>
                    <p:nvPr/>
                  </p:nvSpPr>
                  <p:spPr>
                    <a:xfrm>
                      <a:off x="6000" y="997"/>
                      <a:ext cx="75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30" name="直接连接符 540942"/>
                    <p:cNvSpPr/>
                    <p:nvPr/>
                  </p:nvSpPr>
                  <p:spPr>
                    <a:xfrm>
                      <a:off x="6120" y="1013"/>
                      <a:ext cx="68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31" name="直接连接符 540943"/>
                    <p:cNvSpPr/>
                    <p:nvPr/>
                  </p:nvSpPr>
                  <p:spPr>
                    <a:xfrm>
                      <a:off x="6225" y="997"/>
                      <a:ext cx="53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32" name="直接连接符 540944"/>
                    <p:cNvSpPr/>
                    <p:nvPr/>
                  </p:nvSpPr>
                  <p:spPr>
                    <a:xfrm>
                      <a:off x="6045" y="1050"/>
                      <a:ext cx="76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33" name="直接连接符 540945"/>
                    <p:cNvSpPr/>
                    <p:nvPr/>
                  </p:nvSpPr>
                  <p:spPr>
                    <a:xfrm>
                      <a:off x="6166" y="1050"/>
                      <a:ext cx="75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34" name="直接连接符 540946"/>
                    <p:cNvSpPr/>
                    <p:nvPr/>
                  </p:nvSpPr>
                  <p:spPr>
                    <a:xfrm flipH="1">
                      <a:off x="6083" y="1095"/>
                      <a:ext cx="60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35" name="直接连接符 540947"/>
                    <p:cNvSpPr/>
                    <p:nvPr/>
                  </p:nvSpPr>
                  <p:spPr>
                    <a:xfrm flipH="1">
                      <a:off x="6173" y="1080"/>
                      <a:ext cx="37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36" name="直接连接符 540948"/>
                    <p:cNvSpPr/>
                    <p:nvPr/>
                  </p:nvSpPr>
                  <p:spPr>
                    <a:xfrm flipH="1">
                      <a:off x="6120" y="1073"/>
                      <a:ext cx="30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37" name="直接连接符 540949"/>
                    <p:cNvSpPr/>
                    <p:nvPr/>
                  </p:nvSpPr>
                  <p:spPr>
                    <a:xfrm flipH="1">
                      <a:off x="6150" y="1118"/>
                      <a:ext cx="38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38" name="直接连接符 540950"/>
                    <p:cNvSpPr/>
                    <p:nvPr/>
                  </p:nvSpPr>
                  <p:spPr>
                    <a:xfrm flipH="1">
                      <a:off x="6255" y="1028"/>
                      <a:ext cx="53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39" name="直接连接符 540951"/>
                    <p:cNvSpPr/>
                    <p:nvPr/>
                  </p:nvSpPr>
                  <p:spPr>
                    <a:xfrm flipH="1">
                      <a:off x="6016" y="1028"/>
                      <a:ext cx="38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15640" name="组合 540952"/>
                  <p:cNvGrpSpPr/>
                  <p:nvPr/>
                </p:nvGrpSpPr>
                <p:grpSpPr>
                  <a:xfrm>
                    <a:off x="3553" y="5769"/>
                    <a:ext cx="227" cy="312"/>
                    <a:chOff x="5970" y="968"/>
                    <a:chExt cx="375" cy="150"/>
                  </a:xfrm>
                </p:grpSpPr>
                <p:sp>
                  <p:nvSpPr>
                    <p:cNvPr id="15641" name="直接连接符 540953"/>
                    <p:cNvSpPr/>
                    <p:nvPr/>
                  </p:nvSpPr>
                  <p:spPr>
                    <a:xfrm>
                      <a:off x="5970" y="968"/>
                      <a:ext cx="375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42" name="直接连接符 540954"/>
                    <p:cNvSpPr/>
                    <p:nvPr/>
                  </p:nvSpPr>
                  <p:spPr>
                    <a:xfrm>
                      <a:off x="6000" y="997"/>
                      <a:ext cx="75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43" name="直接连接符 540955"/>
                    <p:cNvSpPr/>
                    <p:nvPr/>
                  </p:nvSpPr>
                  <p:spPr>
                    <a:xfrm>
                      <a:off x="6120" y="1013"/>
                      <a:ext cx="68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44" name="直接连接符 540956"/>
                    <p:cNvSpPr/>
                    <p:nvPr/>
                  </p:nvSpPr>
                  <p:spPr>
                    <a:xfrm>
                      <a:off x="6225" y="997"/>
                      <a:ext cx="53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45" name="直接连接符 540957"/>
                    <p:cNvSpPr/>
                    <p:nvPr/>
                  </p:nvSpPr>
                  <p:spPr>
                    <a:xfrm>
                      <a:off x="6045" y="1050"/>
                      <a:ext cx="76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46" name="直接连接符 540958"/>
                    <p:cNvSpPr/>
                    <p:nvPr/>
                  </p:nvSpPr>
                  <p:spPr>
                    <a:xfrm>
                      <a:off x="6166" y="1050"/>
                      <a:ext cx="75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47" name="直接连接符 540959"/>
                    <p:cNvSpPr/>
                    <p:nvPr/>
                  </p:nvSpPr>
                  <p:spPr>
                    <a:xfrm flipH="1">
                      <a:off x="6083" y="1095"/>
                      <a:ext cx="60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48" name="直接连接符 540960"/>
                    <p:cNvSpPr/>
                    <p:nvPr/>
                  </p:nvSpPr>
                  <p:spPr>
                    <a:xfrm flipH="1">
                      <a:off x="6173" y="1080"/>
                      <a:ext cx="37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49" name="直接连接符 540961"/>
                    <p:cNvSpPr/>
                    <p:nvPr/>
                  </p:nvSpPr>
                  <p:spPr>
                    <a:xfrm flipH="1">
                      <a:off x="6120" y="1073"/>
                      <a:ext cx="30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50" name="直接连接符 540962"/>
                    <p:cNvSpPr/>
                    <p:nvPr/>
                  </p:nvSpPr>
                  <p:spPr>
                    <a:xfrm flipH="1">
                      <a:off x="6150" y="1118"/>
                      <a:ext cx="38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51" name="直接连接符 540963"/>
                    <p:cNvSpPr/>
                    <p:nvPr/>
                  </p:nvSpPr>
                  <p:spPr>
                    <a:xfrm flipH="1">
                      <a:off x="6255" y="1028"/>
                      <a:ext cx="53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652" name="直接连接符 540964"/>
                    <p:cNvSpPr/>
                    <p:nvPr/>
                  </p:nvSpPr>
                  <p:spPr>
                    <a:xfrm flipH="1">
                      <a:off x="6016" y="1028"/>
                      <a:ext cx="38" cy="0"/>
                    </a:xfrm>
                    <a:prstGeom prst="line">
                      <a:avLst/>
                    </a:prstGeom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15653" name="组合 540965"/>
                  <p:cNvGrpSpPr/>
                  <p:nvPr/>
                </p:nvGrpSpPr>
                <p:grpSpPr>
                  <a:xfrm>
                    <a:off x="2578" y="3750"/>
                    <a:ext cx="1694" cy="2831"/>
                    <a:chOff x="2578" y="3750"/>
                    <a:chExt cx="1694" cy="2831"/>
                  </a:xfrm>
                </p:grpSpPr>
                <p:grpSp>
                  <p:nvGrpSpPr>
                    <p:cNvPr id="15654" name="组合 540966"/>
                    <p:cNvGrpSpPr/>
                    <p:nvPr/>
                  </p:nvGrpSpPr>
                  <p:grpSpPr>
                    <a:xfrm>
                      <a:off x="2745" y="3750"/>
                      <a:ext cx="1464" cy="2831"/>
                      <a:chOff x="1074" y="2300"/>
                      <a:chExt cx="1703" cy="4835"/>
                    </a:xfrm>
                  </p:grpSpPr>
                  <p:grpSp>
                    <p:nvGrpSpPr>
                      <p:cNvPr id="15655" name="组合 540967"/>
                      <p:cNvGrpSpPr/>
                      <p:nvPr/>
                    </p:nvGrpSpPr>
                    <p:grpSpPr>
                      <a:xfrm>
                        <a:off x="1074" y="6865"/>
                        <a:ext cx="1703" cy="270"/>
                        <a:chOff x="2000" y="3423"/>
                        <a:chExt cx="1703" cy="270"/>
                      </a:xfrm>
                    </p:grpSpPr>
                    <p:grpSp>
                      <p:nvGrpSpPr>
                        <p:cNvPr id="15656" name="组合 540968"/>
                        <p:cNvGrpSpPr/>
                        <p:nvPr/>
                      </p:nvGrpSpPr>
                      <p:grpSpPr>
                        <a:xfrm>
                          <a:off x="2002" y="3450"/>
                          <a:ext cx="1701" cy="243"/>
                          <a:chOff x="2139" y="3129"/>
                          <a:chExt cx="1701" cy="243"/>
                        </a:xfrm>
                      </p:grpSpPr>
                      <p:sp>
                        <p:nvSpPr>
                          <p:cNvPr id="15657" name="矩形 540969"/>
                          <p:cNvSpPr/>
                          <p:nvPr/>
                        </p:nvSpPr>
                        <p:spPr>
                          <a:xfrm>
                            <a:off x="2139" y="3129"/>
                            <a:ext cx="1701" cy="227"/>
                          </a:xfrm>
                          <a:prstGeom prst="rect">
                            <a:avLst/>
                          </a:prstGeom>
                          <a:solidFill>
                            <a:srgbClr val="FFFFFF"/>
                          </a:solidFill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miter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 anchor="t"/>
                          <a:lstStyle/>
                          <a:p>
                            <a:pPr lvl="0" indent="0"/>
                            <a:endParaRPr lang="zh-CN" altLang="en-US">
                              <a:latin typeface="Arial" panose="020B0604020202020204" pitchFamily="34" charset="0"/>
                              <a:ea typeface="宋体" panose="02010600030101010101" pitchFamily="2" charset="-122"/>
                            </a:endParaRPr>
                          </a:p>
                        </p:txBody>
                      </p:sp>
                      <p:sp>
                        <p:nvSpPr>
                          <p:cNvPr id="15658" name="任意多边形 540970"/>
                          <p:cNvSpPr/>
                          <p:nvPr/>
                        </p:nvSpPr>
                        <p:spPr>
                          <a:xfrm flipV="1">
                            <a:off x="2366" y="3298"/>
                            <a:ext cx="1247" cy="57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21089" y="10800"/>
                              </a:cxn>
                              <a:cxn ang="90">
                                <a:pos x="10800" y="21600"/>
                              </a:cxn>
                              <a:cxn ang="180">
                                <a:pos x="510" y="10800"/>
                              </a:cxn>
                              <a:cxn ang="270">
                                <a:pos x="10800" y="0"/>
                              </a:cxn>
                            </a:cxnLst>
                            <a:rect l="0" t="0" r="0" b="0"/>
                            <a:pathLst>
                              <a:path w="21600" h="21600">
                                <a:moveTo>
                                  <a:pt x="0" y="0"/>
                                </a:moveTo>
                                <a:lnTo>
                                  <a:pt x="1021" y="21600"/>
                                </a:lnTo>
                                <a:lnTo>
                                  <a:pt x="20579" y="21600"/>
                                </a:lnTo>
                                <a:lnTo>
                                  <a:pt x="2160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FFFFFF"/>
                          </a:solidFill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miter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15659" name="矩形 540971"/>
                          <p:cNvSpPr/>
                          <p:nvPr/>
                        </p:nvSpPr>
                        <p:spPr>
                          <a:xfrm>
                            <a:off x="2366" y="3338"/>
                            <a:ext cx="1247" cy="34"/>
                          </a:xfrm>
                          <a:prstGeom prst="rect">
                            <a:avLst/>
                          </a:prstGeom>
                          <a:solidFill>
                            <a:srgbClr val="FFFFFF"/>
                          </a:solidFill>
                          <a:ln w="9525">
                            <a:noFill/>
                          </a:ln>
                        </p:spPr>
                        <p:txBody>
                          <a:bodyPr anchor="t"/>
                          <a:lstStyle/>
                          <a:p>
                            <a:pPr lvl="0" indent="0"/>
                            <a:endParaRPr lang="zh-CN" altLang="en-US">
                              <a:latin typeface="Arial" panose="020B0604020202020204" pitchFamily="34" charset="0"/>
                              <a:ea typeface="宋体" panose="02010600030101010101" pitchFamily="2" charset="-122"/>
                            </a:endParaRPr>
                          </a:p>
                        </p:txBody>
                      </p:sp>
                      <p:sp>
                        <p:nvSpPr>
                          <p:cNvPr id="15660" name="直接连接符 540972"/>
                          <p:cNvSpPr/>
                          <p:nvPr/>
                        </p:nvSpPr>
                        <p:spPr>
                          <a:xfrm flipH="1">
                            <a:off x="2364" y="3324"/>
                            <a:ext cx="33" cy="33"/>
                          </a:xfrm>
                          <a:prstGeom prst="line">
                            <a:avLst/>
                          </a:prstGeom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sp>
                      <p:sp>
                        <p:nvSpPr>
                          <p:cNvPr id="15661" name="直接连接符 540973"/>
                          <p:cNvSpPr/>
                          <p:nvPr/>
                        </p:nvSpPr>
                        <p:spPr>
                          <a:xfrm>
                            <a:off x="3582" y="3324"/>
                            <a:ext cx="33" cy="33"/>
                          </a:xfrm>
                          <a:prstGeom prst="line">
                            <a:avLst/>
                          </a:prstGeom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sp>
                    </p:grpSp>
                    <p:sp>
                      <p:nvSpPr>
                        <p:cNvPr id="15662" name="任意多边形 540974"/>
                        <p:cNvSpPr/>
                        <p:nvPr/>
                      </p:nvSpPr>
                      <p:spPr>
                        <a:xfrm flipV="1">
                          <a:off x="2000" y="3423"/>
                          <a:ext cx="1701" cy="28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21479" y="10800"/>
                            </a:cxn>
                            <a:cxn ang="90">
                              <a:pos x="10800" y="21600"/>
                            </a:cxn>
                            <a:cxn ang="180">
                              <a:pos x="120" y="10800"/>
                            </a:cxn>
                            <a:cxn ang="270">
                              <a:pos x="10800" y="0"/>
                            </a:cxn>
                          </a:cxnLst>
                          <a:rect l="0" t="0" r="0" b="0"/>
                          <a:pathLst>
                            <a:path w="21600" h="21600">
                              <a:moveTo>
                                <a:pt x="0" y="0"/>
                              </a:moveTo>
                              <a:lnTo>
                                <a:pt x="241" y="21600"/>
                              </a:lnTo>
                              <a:lnTo>
                                <a:pt x="21359" y="21600"/>
                              </a:lnTo>
                              <a:lnTo>
                                <a:pt x="2160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grpSp>
                    <p:nvGrpSpPr>
                      <p:cNvPr id="15663" name="组合 540975"/>
                      <p:cNvGrpSpPr/>
                      <p:nvPr/>
                    </p:nvGrpSpPr>
                    <p:grpSpPr>
                      <a:xfrm>
                        <a:off x="1295" y="2300"/>
                        <a:ext cx="113" cy="4565"/>
                        <a:chOff x="1295" y="2300"/>
                        <a:chExt cx="113" cy="4565"/>
                      </a:xfrm>
                    </p:grpSpPr>
                    <p:sp>
                      <p:nvSpPr>
                        <p:cNvPr id="15664" name="圆角矩形 540976"/>
                        <p:cNvSpPr/>
                        <p:nvPr/>
                      </p:nvSpPr>
                      <p:spPr>
                        <a:xfrm>
                          <a:off x="1314" y="2300"/>
                          <a:ext cx="74" cy="4535"/>
                        </a:xfrm>
                        <a:prstGeom prst="roundRect">
                          <a:avLst>
                            <a:gd name="adj" fmla="val 36486"/>
                          </a:avLst>
                        </a:prstGeom>
                        <a:gradFill rotWithShape="1">
                          <a:gsLst>
                            <a:gs pos="0">
                              <a:srgbClr val="767676"/>
                            </a:gs>
                            <a:gs pos="50000">
                              <a:srgbClr val="FFFFFF"/>
                            </a:gs>
                            <a:gs pos="100000">
                              <a:srgbClr val="767676"/>
                            </a:gs>
                          </a:gsLst>
                          <a:lin ang="0" scaled="1"/>
                          <a:tileRect/>
                        </a:gra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665" name="矩形 540977"/>
                        <p:cNvSpPr/>
                        <p:nvPr/>
                      </p:nvSpPr>
                      <p:spPr>
                        <a:xfrm>
                          <a:off x="1295" y="6825"/>
                          <a:ext cx="113" cy="40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15666" name="组合 540978"/>
                    <p:cNvGrpSpPr/>
                    <p:nvPr/>
                  </p:nvGrpSpPr>
                  <p:grpSpPr>
                    <a:xfrm>
                      <a:off x="2578" y="5148"/>
                      <a:ext cx="1281" cy="153"/>
                      <a:chOff x="3172" y="1389"/>
                      <a:chExt cx="1371" cy="168"/>
                    </a:xfrm>
                  </p:grpSpPr>
                  <p:sp>
                    <p:nvSpPr>
                      <p:cNvPr id="15667" name="圆角矩形 540979"/>
                      <p:cNvSpPr/>
                      <p:nvPr/>
                    </p:nvSpPr>
                    <p:spPr>
                      <a:xfrm>
                        <a:off x="3172" y="1475"/>
                        <a:ext cx="841" cy="41"/>
                      </a:xfrm>
                      <a:prstGeom prst="roundRect">
                        <a:avLst>
                          <a:gd name="adj" fmla="val 16667"/>
                        </a:avLst>
                      </a:prstGeom>
                      <a:gradFill rotWithShape="1">
                        <a:gsLst>
                          <a:gs pos="0">
                            <a:srgbClr val="767676"/>
                          </a:gs>
                          <a:gs pos="50000">
                            <a:srgbClr val="FFFFFF"/>
                          </a:gs>
                          <a:gs pos="100000">
                            <a:srgbClr val="767676"/>
                          </a:gs>
                        </a:gsLst>
                        <a:lin ang="5400000" scaled="1"/>
                        <a:tileRect/>
                      </a:gra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grpSp>
                    <p:nvGrpSpPr>
                      <p:cNvPr id="15668" name="组合 540980"/>
                      <p:cNvGrpSpPr/>
                      <p:nvPr/>
                    </p:nvGrpSpPr>
                    <p:grpSpPr>
                      <a:xfrm>
                        <a:off x="3456" y="1453"/>
                        <a:ext cx="189" cy="90"/>
                        <a:chOff x="3456" y="1453"/>
                        <a:chExt cx="189" cy="90"/>
                      </a:xfrm>
                    </p:grpSpPr>
                    <p:sp>
                      <p:nvSpPr>
                        <p:cNvPr id="15669" name="矩形 540981"/>
                        <p:cNvSpPr/>
                        <p:nvPr/>
                      </p:nvSpPr>
                      <p:spPr>
                        <a:xfrm>
                          <a:off x="3539" y="1453"/>
                          <a:ext cx="96" cy="90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670" name="圆角矩形 540982"/>
                        <p:cNvSpPr/>
                        <p:nvPr/>
                      </p:nvSpPr>
                      <p:spPr>
                        <a:xfrm>
                          <a:off x="3456" y="1465"/>
                          <a:ext cx="163" cy="61"/>
                        </a:xfrm>
                        <a:prstGeom prst="roundRect">
                          <a:avLst>
                            <a:gd name="adj" fmla="val 50000"/>
                          </a:avLst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671" name="椭圆 540983"/>
                        <p:cNvSpPr/>
                        <p:nvPr/>
                      </p:nvSpPr>
                      <p:spPr>
                        <a:xfrm rot="618290">
                          <a:off x="3551" y="1465"/>
                          <a:ext cx="69" cy="61"/>
                        </a:xfrm>
                        <a:prstGeom prst="ellipse">
                          <a:avLst/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672" name="圆角矩形 540984"/>
                        <p:cNvSpPr/>
                        <p:nvPr/>
                      </p:nvSpPr>
                      <p:spPr>
                        <a:xfrm rot="2418290">
                          <a:off x="3527" y="1482"/>
                          <a:ext cx="118" cy="16"/>
                        </a:xfrm>
                        <a:prstGeom prst="roundRect">
                          <a:avLst>
                            <a:gd name="adj" fmla="val 16667"/>
                          </a:avLst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673" name="椭圆 540985"/>
                        <p:cNvSpPr/>
                        <p:nvPr/>
                      </p:nvSpPr>
                      <p:spPr>
                        <a:xfrm rot="618290">
                          <a:off x="3567" y="1480"/>
                          <a:ext cx="37" cy="31"/>
                        </a:xfrm>
                        <a:prstGeom prst="ellipse">
                          <a:avLst/>
                        </a:prstGeom>
                        <a:solidFill>
                          <a:srgbClr val="FFFFFF"/>
                        </a:solidFill>
                        <a:ln w="6350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</p:grpSp>
                  <p:grpSp>
                    <p:nvGrpSpPr>
                      <p:cNvPr id="15674" name="组合 540986"/>
                      <p:cNvGrpSpPr/>
                      <p:nvPr/>
                    </p:nvGrpSpPr>
                    <p:grpSpPr>
                      <a:xfrm>
                        <a:off x="3931" y="1389"/>
                        <a:ext cx="612" cy="168"/>
                        <a:chOff x="3931" y="1389"/>
                        <a:chExt cx="612" cy="168"/>
                      </a:xfrm>
                    </p:grpSpPr>
                    <p:sp>
                      <p:nvSpPr>
                        <p:cNvPr id="15675" name="圆角矩形 540987"/>
                        <p:cNvSpPr/>
                        <p:nvPr/>
                      </p:nvSpPr>
                      <p:spPr>
                        <a:xfrm>
                          <a:off x="3931" y="1470"/>
                          <a:ext cx="304" cy="52"/>
                        </a:xfrm>
                        <a:prstGeom prst="roundRect">
                          <a:avLst>
                            <a:gd name="adj" fmla="val 48648"/>
                          </a:avLst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676" name="矩形 540988"/>
                        <p:cNvSpPr/>
                        <p:nvPr/>
                      </p:nvSpPr>
                      <p:spPr>
                        <a:xfrm>
                          <a:off x="4010" y="1435"/>
                          <a:ext cx="165" cy="110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>
                          <a:noFill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677" name="矩形 540989"/>
                        <p:cNvSpPr/>
                        <p:nvPr/>
                      </p:nvSpPr>
                      <p:spPr>
                        <a:xfrm>
                          <a:off x="4227" y="1467"/>
                          <a:ext cx="272" cy="86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>
                          <a:noFill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678" name="矩形 540990"/>
                        <p:cNvSpPr/>
                        <p:nvPr/>
                      </p:nvSpPr>
                      <p:spPr>
                        <a:xfrm>
                          <a:off x="4201" y="1435"/>
                          <a:ext cx="58" cy="122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>
                          <a:noFill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679" name="任意多边形 540991"/>
                        <p:cNvSpPr/>
                        <p:nvPr/>
                      </p:nvSpPr>
                      <p:spPr>
                        <a:xfrm>
                          <a:off x="3988" y="1443"/>
                          <a:ext cx="279" cy="28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339" h="38">
                              <a:moveTo>
                                <a:pt x="339" y="0"/>
                              </a:moveTo>
                              <a:cubicBezTo>
                                <a:pt x="319" y="5"/>
                                <a:pt x="300" y="10"/>
                                <a:pt x="288" y="15"/>
                              </a:cubicBezTo>
                              <a:cubicBezTo>
                                <a:pt x="276" y="20"/>
                                <a:pt x="276" y="26"/>
                                <a:pt x="267" y="30"/>
                              </a:cubicBezTo>
                              <a:cubicBezTo>
                                <a:pt x="258" y="34"/>
                                <a:pt x="244" y="35"/>
                                <a:pt x="234" y="36"/>
                              </a:cubicBezTo>
                              <a:cubicBezTo>
                                <a:pt x="224" y="37"/>
                                <a:pt x="213" y="38"/>
                                <a:pt x="204" y="36"/>
                              </a:cubicBezTo>
                              <a:cubicBezTo>
                                <a:pt x="195" y="34"/>
                                <a:pt x="187" y="29"/>
                                <a:pt x="177" y="24"/>
                              </a:cubicBezTo>
                              <a:cubicBezTo>
                                <a:pt x="167" y="19"/>
                                <a:pt x="153" y="11"/>
                                <a:pt x="141" y="9"/>
                              </a:cubicBezTo>
                              <a:cubicBezTo>
                                <a:pt x="129" y="7"/>
                                <a:pt x="114" y="10"/>
                                <a:pt x="102" y="12"/>
                              </a:cubicBezTo>
                              <a:cubicBezTo>
                                <a:pt x="90" y="14"/>
                                <a:pt x="77" y="21"/>
                                <a:pt x="69" y="24"/>
                              </a:cubicBezTo>
                              <a:cubicBezTo>
                                <a:pt x="61" y="27"/>
                                <a:pt x="62" y="28"/>
                                <a:pt x="51" y="30"/>
                              </a:cubicBezTo>
                              <a:cubicBezTo>
                                <a:pt x="40" y="32"/>
                                <a:pt x="19" y="34"/>
                                <a:pt x="0" y="36"/>
                              </a:cubicBezTo>
                            </a:path>
                          </a:pathLst>
                        </a:custGeom>
                        <a:noFill/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680" name="任意多边形 540992"/>
                        <p:cNvSpPr/>
                        <p:nvPr/>
                      </p:nvSpPr>
                      <p:spPr>
                        <a:xfrm flipV="1">
                          <a:off x="3988" y="1519"/>
                          <a:ext cx="279" cy="27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339" h="38">
                              <a:moveTo>
                                <a:pt x="339" y="0"/>
                              </a:moveTo>
                              <a:cubicBezTo>
                                <a:pt x="319" y="5"/>
                                <a:pt x="300" y="10"/>
                                <a:pt x="288" y="15"/>
                              </a:cubicBezTo>
                              <a:cubicBezTo>
                                <a:pt x="276" y="20"/>
                                <a:pt x="276" y="26"/>
                                <a:pt x="267" y="30"/>
                              </a:cubicBezTo>
                              <a:cubicBezTo>
                                <a:pt x="258" y="34"/>
                                <a:pt x="244" y="35"/>
                                <a:pt x="234" y="36"/>
                              </a:cubicBezTo>
                              <a:cubicBezTo>
                                <a:pt x="224" y="37"/>
                                <a:pt x="213" y="38"/>
                                <a:pt x="204" y="36"/>
                              </a:cubicBezTo>
                              <a:cubicBezTo>
                                <a:pt x="195" y="34"/>
                                <a:pt x="187" y="29"/>
                                <a:pt x="177" y="24"/>
                              </a:cubicBezTo>
                              <a:cubicBezTo>
                                <a:pt x="167" y="19"/>
                                <a:pt x="153" y="11"/>
                                <a:pt x="141" y="9"/>
                              </a:cubicBezTo>
                              <a:cubicBezTo>
                                <a:pt x="129" y="7"/>
                                <a:pt x="114" y="10"/>
                                <a:pt x="102" y="12"/>
                              </a:cubicBezTo>
                              <a:cubicBezTo>
                                <a:pt x="90" y="14"/>
                                <a:pt x="77" y="21"/>
                                <a:pt x="69" y="24"/>
                              </a:cubicBezTo>
                              <a:cubicBezTo>
                                <a:pt x="61" y="27"/>
                                <a:pt x="62" y="28"/>
                                <a:pt x="51" y="30"/>
                              </a:cubicBezTo>
                              <a:cubicBezTo>
                                <a:pt x="40" y="32"/>
                                <a:pt x="19" y="34"/>
                                <a:pt x="0" y="36"/>
                              </a:cubicBezTo>
                            </a:path>
                          </a:pathLst>
                        </a:custGeom>
                        <a:noFill/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681" name="椭圆 540993"/>
                        <p:cNvSpPr/>
                        <p:nvPr/>
                      </p:nvSpPr>
                      <p:spPr>
                        <a:xfrm rot="1046660">
                          <a:off x="4054" y="1464"/>
                          <a:ext cx="71" cy="61"/>
                        </a:xfrm>
                        <a:prstGeom prst="ellipse">
                          <a:avLst/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682" name="圆角矩形 540994"/>
                        <p:cNvSpPr/>
                        <p:nvPr/>
                      </p:nvSpPr>
                      <p:spPr>
                        <a:xfrm rot="4368858">
                          <a:off x="4027" y="1478"/>
                          <a:ext cx="109" cy="24"/>
                        </a:xfrm>
                        <a:prstGeom prst="roundRect">
                          <a:avLst>
                            <a:gd name="adj" fmla="val 50000"/>
                          </a:avLst>
                        </a:prstGeom>
                        <a:solidFill>
                          <a:srgbClr val="FFFFFF"/>
                        </a:solidFill>
                        <a:ln w="6350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683" name="椭圆 540995"/>
                        <p:cNvSpPr/>
                        <p:nvPr/>
                      </p:nvSpPr>
                      <p:spPr>
                        <a:xfrm rot="1046660">
                          <a:off x="4070" y="1479"/>
                          <a:ext cx="37" cy="31"/>
                        </a:xfrm>
                        <a:prstGeom prst="ellipse">
                          <a:avLst/>
                        </a:prstGeom>
                        <a:solidFill>
                          <a:srgbClr val="FFFFFF"/>
                        </a:solidFill>
                        <a:ln w="6350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grpSp>
                      <p:nvGrpSpPr>
                        <p:cNvPr id="15684" name="组合 540996"/>
                        <p:cNvGrpSpPr/>
                        <p:nvPr/>
                      </p:nvGrpSpPr>
                      <p:grpSpPr>
                        <a:xfrm>
                          <a:off x="4184" y="1389"/>
                          <a:ext cx="359" cy="167"/>
                          <a:chOff x="7149" y="4059"/>
                          <a:chExt cx="209" cy="182"/>
                        </a:xfrm>
                      </p:grpSpPr>
                      <p:sp>
                        <p:nvSpPr>
                          <p:cNvPr id="15685" name="任意多边形 540997"/>
                          <p:cNvSpPr/>
                          <p:nvPr/>
                        </p:nvSpPr>
                        <p:spPr>
                          <a:xfrm flipV="1">
                            <a:off x="7155" y="4059"/>
                            <a:ext cx="203" cy="71"/>
                          </a:xfrm>
                          <a:custGeom>
                            <a:avLst/>
                            <a:gdLst/>
                            <a:ahLst/>
                            <a:cxnLst>
                              <a:cxn ang="270">
                                <a:pos x="10800" y="0"/>
                              </a:cxn>
                              <a:cxn ang="180">
                                <a:pos x="3059" y="3267"/>
                              </a:cxn>
                              <a:cxn ang="270">
                                <a:pos x="10800" y="0"/>
                              </a:cxn>
                              <a:cxn ang="0">
                                <a:pos x="18540" y="3267"/>
                              </a:cxn>
                            </a:cxnLst>
                            <a:rect l="0" t="0" r="0" b="0"/>
                            <a:pathLst>
                              <a:path w="21600" h="21600">
                                <a:moveTo>
                                  <a:pt x="3059" y="3267"/>
                                </a:moveTo>
                                <a:cubicBezTo>
                                  <a:pt x="5021" y="1251"/>
                                  <a:pt x="7764" y="-1"/>
                                  <a:pt x="10799" y="-1"/>
                                </a:cubicBezTo>
                                <a:cubicBezTo>
                                  <a:pt x="13834" y="-1"/>
                                  <a:pt x="16577" y="1251"/>
                                  <a:pt x="18539" y="3267"/>
                                </a:cubicBezTo>
                                <a:lnTo>
                                  <a:pt x="18540" y="3267"/>
                                </a:lnTo>
                                <a:cubicBezTo>
                                  <a:pt x="16578" y="1251"/>
                                  <a:pt x="13835" y="-1"/>
                                  <a:pt x="10800" y="-1"/>
                                </a:cubicBezTo>
                                <a:cubicBezTo>
                                  <a:pt x="7765" y="-1"/>
                                  <a:pt x="5022" y="1251"/>
                                  <a:pt x="3060" y="3267"/>
                                </a:cubicBezTo>
                                <a:close/>
                              </a:path>
                            </a:pathLst>
                          </a:custGeom>
                          <a:solidFill>
                            <a:srgbClr val="FFFFFF"/>
                          </a:solidFill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miter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15686" name="任意多边形 540998"/>
                          <p:cNvSpPr/>
                          <p:nvPr/>
                        </p:nvSpPr>
                        <p:spPr>
                          <a:xfrm flipV="1">
                            <a:off x="7149" y="4170"/>
                            <a:ext cx="203" cy="71"/>
                          </a:xfrm>
                          <a:custGeom>
                            <a:avLst/>
                            <a:gdLst/>
                            <a:ahLst/>
                            <a:cxnLst>
                              <a:cxn ang="270">
                                <a:pos x="10800" y="0"/>
                              </a:cxn>
                              <a:cxn ang="180">
                                <a:pos x="3059" y="3267"/>
                              </a:cxn>
                              <a:cxn ang="270">
                                <a:pos x="10800" y="0"/>
                              </a:cxn>
                              <a:cxn ang="0">
                                <a:pos x="18540" y="3267"/>
                              </a:cxn>
                            </a:cxnLst>
                            <a:rect l="0" t="0" r="0" b="0"/>
                            <a:pathLst>
                              <a:path w="21600" h="21600">
                                <a:moveTo>
                                  <a:pt x="3059" y="3267"/>
                                </a:moveTo>
                                <a:cubicBezTo>
                                  <a:pt x="5021" y="1251"/>
                                  <a:pt x="7764" y="-1"/>
                                  <a:pt x="10799" y="-1"/>
                                </a:cubicBezTo>
                                <a:cubicBezTo>
                                  <a:pt x="13834" y="-1"/>
                                  <a:pt x="16577" y="1251"/>
                                  <a:pt x="18539" y="3267"/>
                                </a:cubicBezTo>
                                <a:lnTo>
                                  <a:pt x="18540" y="3267"/>
                                </a:lnTo>
                                <a:cubicBezTo>
                                  <a:pt x="16578" y="1251"/>
                                  <a:pt x="13835" y="-1"/>
                                  <a:pt x="10800" y="-1"/>
                                </a:cubicBezTo>
                                <a:cubicBezTo>
                                  <a:pt x="7765" y="-1"/>
                                  <a:pt x="5022" y="1251"/>
                                  <a:pt x="3060" y="3267"/>
                                </a:cubicBezTo>
                                <a:close/>
                              </a:path>
                            </a:pathLst>
                          </a:custGeom>
                          <a:solidFill>
                            <a:srgbClr val="FFFFFF"/>
                          </a:solidFill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miter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15687" name="直接连接符 540999"/>
                          <p:cNvSpPr/>
                          <p:nvPr/>
                        </p:nvSpPr>
                        <p:spPr>
                          <a:xfrm>
                            <a:off x="7329" y="4119"/>
                            <a:ext cx="0" cy="111"/>
                          </a:xfrm>
                          <a:prstGeom prst="line">
                            <a:avLst/>
                          </a:prstGeom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sp>
                    </p:grpSp>
                  </p:grpSp>
                </p:grpSp>
                <p:grpSp>
                  <p:nvGrpSpPr>
                    <p:cNvPr id="15688" name="组合 541000"/>
                    <p:cNvGrpSpPr/>
                    <p:nvPr/>
                  </p:nvGrpSpPr>
                  <p:grpSpPr>
                    <a:xfrm>
                      <a:off x="3568" y="4782"/>
                      <a:ext cx="471" cy="403"/>
                      <a:chOff x="2323" y="2850"/>
                      <a:chExt cx="589" cy="403"/>
                    </a:xfrm>
                  </p:grpSpPr>
                  <p:grpSp>
                    <p:nvGrpSpPr>
                      <p:cNvPr id="15689" name="组合 541001"/>
                      <p:cNvGrpSpPr/>
                      <p:nvPr/>
                    </p:nvGrpSpPr>
                    <p:grpSpPr>
                      <a:xfrm>
                        <a:off x="2428" y="2850"/>
                        <a:ext cx="484" cy="403"/>
                        <a:chOff x="6892" y="1440"/>
                        <a:chExt cx="509" cy="424"/>
                      </a:xfrm>
                    </p:grpSpPr>
                    <p:sp>
                      <p:nvSpPr>
                        <p:cNvPr id="15690" name="矩形 541002"/>
                        <p:cNvSpPr/>
                        <p:nvPr/>
                      </p:nvSpPr>
                      <p:spPr>
                        <a:xfrm>
                          <a:off x="7004" y="1445"/>
                          <a:ext cx="397" cy="57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691" name="矩形 541003"/>
                        <p:cNvSpPr/>
                        <p:nvPr/>
                      </p:nvSpPr>
                      <p:spPr>
                        <a:xfrm>
                          <a:off x="6919" y="1572"/>
                          <a:ext cx="57" cy="292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grpSp>
                      <p:nvGrpSpPr>
                        <p:cNvPr id="15692" name="组合 541004"/>
                        <p:cNvGrpSpPr/>
                        <p:nvPr/>
                      </p:nvGrpSpPr>
                      <p:grpSpPr>
                        <a:xfrm>
                          <a:off x="6892" y="1440"/>
                          <a:ext cx="165" cy="195"/>
                          <a:chOff x="2940" y="5220"/>
                          <a:chExt cx="165" cy="195"/>
                        </a:xfrm>
                      </p:grpSpPr>
                      <p:sp>
                        <p:nvSpPr>
                          <p:cNvPr id="15693" name="矩形 541005"/>
                          <p:cNvSpPr/>
                          <p:nvPr/>
                        </p:nvSpPr>
                        <p:spPr>
                          <a:xfrm>
                            <a:off x="2940" y="5220"/>
                            <a:ext cx="143" cy="143"/>
                          </a:xfrm>
                          <a:prstGeom prst="rect">
                            <a:avLst/>
                          </a:prstGeom>
                          <a:solidFill>
                            <a:srgbClr val="FFFFFF"/>
                          </a:solidFill>
                          <a:ln w="9525">
                            <a:noFill/>
                          </a:ln>
                        </p:spPr>
                        <p:txBody>
                          <a:bodyPr anchor="t"/>
                          <a:lstStyle/>
                          <a:p>
                            <a:pPr lvl="0" indent="0"/>
                            <a:endParaRPr lang="zh-CN" altLang="en-US">
                              <a:latin typeface="Arial" panose="020B0604020202020204" pitchFamily="34" charset="0"/>
                              <a:ea typeface="宋体" panose="02010600030101010101" pitchFamily="2" charset="-122"/>
                            </a:endParaRPr>
                          </a:p>
                        </p:txBody>
                      </p:sp>
                      <p:sp>
                        <p:nvSpPr>
                          <p:cNvPr id="15694" name="任意多边形 541006"/>
                          <p:cNvSpPr/>
                          <p:nvPr/>
                        </p:nvSpPr>
                        <p:spPr>
                          <a:xfrm>
                            <a:off x="2966" y="5226"/>
                            <a:ext cx="139" cy="189"/>
                          </a:xfrm>
                          <a:custGeom>
                            <a:avLst/>
                            <a:gdLst/>
                            <a:ahLst/>
                            <a:cxnLst/>
                            <a:rect l="0" t="0" r="0" b="0"/>
                            <a:pathLst>
                              <a:path w="139" h="189">
                                <a:moveTo>
                                  <a:pt x="139" y="0"/>
                                </a:moveTo>
                                <a:cubicBezTo>
                                  <a:pt x="115" y="0"/>
                                  <a:pt x="91" y="0"/>
                                  <a:pt x="73" y="6"/>
                                </a:cubicBezTo>
                                <a:cubicBezTo>
                                  <a:pt x="55" y="12"/>
                                  <a:pt x="39" y="22"/>
                                  <a:pt x="28" y="36"/>
                                </a:cubicBezTo>
                                <a:cubicBezTo>
                                  <a:pt x="17" y="50"/>
                                  <a:pt x="8" y="68"/>
                                  <a:pt x="4" y="93"/>
                                </a:cubicBezTo>
                                <a:cubicBezTo>
                                  <a:pt x="0" y="118"/>
                                  <a:pt x="2" y="169"/>
                                  <a:pt x="1" y="189"/>
                                </a:cubicBezTo>
                              </a:path>
                            </a:pathLst>
                          </a:custGeom>
                          <a:noFill/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15695" name="任意多边形 541007"/>
                          <p:cNvSpPr/>
                          <p:nvPr/>
                        </p:nvSpPr>
                        <p:spPr>
                          <a:xfrm>
                            <a:off x="3023" y="5280"/>
                            <a:ext cx="61" cy="99"/>
                          </a:xfrm>
                          <a:custGeom>
                            <a:avLst/>
                            <a:gdLst/>
                            <a:ahLst/>
                            <a:cxnLst/>
                            <a:rect l="0" t="0" r="0" b="0"/>
                            <a:pathLst>
                              <a:path w="61" h="99">
                                <a:moveTo>
                                  <a:pt x="61" y="0"/>
                                </a:moveTo>
                                <a:cubicBezTo>
                                  <a:pt x="52" y="4"/>
                                  <a:pt x="20" y="8"/>
                                  <a:pt x="10" y="24"/>
                                </a:cubicBezTo>
                                <a:cubicBezTo>
                                  <a:pt x="0" y="40"/>
                                  <a:pt x="3" y="83"/>
                                  <a:pt x="1" y="99"/>
                                </a:cubicBezTo>
                              </a:path>
                            </a:pathLst>
                          </a:custGeom>
                          <a:noFill/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lstStyle/>
                          <a:p>
                            <a:endParaRPr lang="zh-CN" altLang="en-US"/>
                          </a:p>
                        </p:txBody>
                      </p:sp>
                    </p:grpSp>
                  </p:grpSp>
                  <p:grpSp>
                    <p:nvGrpSpPr>
                      <p:cNvPr id="15696" name="组合 541008"/>
                      <p:cNvGrpSpPr/>
                      <p:nvPr/>
                    </p:nvGrpSpPr>
                    <p:grpSpPr>
                      <a:xfrm>
                        <a:off x="2323" y="2961"/>
                        <a:ext cx="315" cy="222"/>
                        <a:chOff x="7710" y="6780"/>
                        <a:chExt cx="328" cy="212"/>
                      </a:xfrm>
                    </p:grpSpPr>
                    <p:sp>
                      <p:nvSpPr>
                        <p:cNvPr id="15697" name="圆角矩形 541009"/>
                        <p:cNvSpPr/>
                        <p:nvPr/>
                      </p:nvSpPr>
                      <p:spPr>
                        <a:xfrm>
                          <a:off x="7734" y="6895"/>
                          <a:ext cx="272" cy="28"/>
                        </a:xfrm>
                        <a:prstGeom prst="roundRect">
                          <a:avLst>
                            <a:gd name="adj" fmla="val 50000"/>
                          </a:avLst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698" name="任意多边形 541010"/>
                        <p:cNvSpPr/>
                        <p:nvPr/>
                      </p:nvSpPr>
                      <p:spPr>
                        <a:xfrm>
                          <a:off x="7710" y="6780"/>
                          <a:ext cx="328" cy="212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19789" y="10800"/>
                            </a:cxn>
                            <a:cxn ang="90">
                              <a:pos x="10800" y="21600"/>
                            </a:cxn>
                            <a:cxn ang="180">
                              <a:pos x="1811" y="10800"/>
                            </a:cxn>
                            <a:cxn ang="270">
                              <a:pos x="10800" y="0"/>
                            </a:cxn>
                          </a:cxnLst>
                          <a:rect l="0" t="0" r="0" b="0"/>
                          <a:pathLst>
                            <a:path w="21600" h="21600">
                              <a:moveTo>
                                <a:pt x="0" y="0"/>
                              </a:moveTo>
                              <a:lnTo>
                                <a:pt x="3622" y="21600"/>
                              </a:lnTo>
                              <a:lnTo>
                                <a:pt x="17978" y="21600"/>
                              </a:lnTo>
                              <a:lnTo>
                                <a:pt x="21600" y="0"/>
                              </a:lnTo>
                              <a:close/>
                            </a:path>
                          </a:pathLst>
                        </a:custGeom>
                        <a:gradFill rotWithShape="1">
                          <a:gsLst>
                            <a:gs pos="0">
                              <a:srgbClr val="767676"/>
                            </a:gs>
                            <a:gs pos="50000">
                              <a:srgbClr val="FFFFFF"/>
                            </a:gs>
                            <a:gs pos="100000">
                              <a:srgbClr val="767676"/>
                            </a:gs>
                          </a:gsLst>
                          <a:lin ang="0" scaled="1"/>
                          <a:tileRect/>
                        </a:gra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699" name="圆角矩形 541011"/>
                        <p:cNvSpPr/>
                        <p:nvPr/>
                      </p:nvSpPr>
                      <p:spPr>
                        <a:xfrm flipH="1">
                          <a:off x="7730" y="6869"/>
                          <a:ext cx="285" cy="23"/>
                        </a:xfrm>
                        <a:prstGeom prst="roundRect">
                          <a:avLst>
                            <a:gd name="adj" fmla="val 50000"/>
                          </a:avLst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15700" name="组合 541012"/>
                    <p:cNvGrpSpPr/>
                    <p:nvPr/>
                  </p:nvGrpSpPr>
                  <p:grpSpPr>
                    <a:xfrm>
                      <a:off x="3958" y="4788"/>
                      <a:ext cx="314" cy="68"/>
                      <a:chOff x="6920" y="9357"/>
                      <a:chExt cx="314" cy="68"/>
                    </a:xfrm>
                  </p:grpSpPr>
                  <p:sp>
                    <p:nvSpPr>
                      <p:cNvPr id="15701" name="矩形 541013"/>
                      <p:cNvSpPr/>
                      <p:nvPr/>
                    </p:nvSpPr>
                    <p:spPr>
                      <a:xfrm>
                        <a:off x="6963" y="9368"/>
                        <a:ext cx="115" cy="46"/>
                      </a:xfrm>
                      <a:prstGeom prst="rect">
                        <a:avLst/>
                      </a:prstGeom>
                      <a:solidFill>
                        <a:srgbClr val="000000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702" name="圆角矩形 541014"/>
                      <p:cNvSpPr/>
                      <p:nvPr/>
                    </p:nvSpPr>
                    <p:spPr>
                      <a:xfrm>
                        <a:off x="6920" y="9357"/>
                        <a:ext cx="91" cy="68"/>
                      </a:xfrm>
                      <a:prstGeom prst="roundRect">
                        <a:avLst>
                          <a:gd name="adj" fmla="val 16667"/>
                        </a:avLst>
                      </a:prstGeom>
                      <a:solidFill>
                        <a:srgbClr val="000000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703" name="矩形 541015"/>
                      <p:cNvSpPr/>
                      <p:nvPr/>
                    </p:nvSpPr>
                    <p:spPr>
                      <a:xfrm flipH="1">
                        <a:off x="7076" y="9368"/>
                        <a:ext cx="115" cy="46"/>
                      </a:xfrm>
                      <a:prstGeom prst="rect">
                        <a:avLst/>
                      </a:prstGeom>
                      <a:solidFill>
                        <a:srgbClr val="000000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704" name="圆角矩形 541016"/>
                      <p:cNvSpPr/>
                      <p:nvPr/>
                    </p:nvSpPr>
                    <p:spPr>
                      <a:xfrm flipH="1">
                        <a:off x="7143" y="9357"/>
                        <a:ext cx="91" cy="68"/>
                      </a:xfrm>
                      <a:prstGeom prst="roundRect">
                        <a:avLst>
                          <a:gd name="adj" fmla="val 16667"/>
                        </a:avLst>
                      </a:prstGeom>
                      <a:solidFill>
                        <a:srgbClr val="000000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</p:grpSp>
            </p:grpSp>
          </p:grpSp>
          <p:grpSp>
            <p:nvGrpSpPr>
              <p:cNvPr id="15705" name="组合 541017"/>
              <p:cNvGrpSpPr/>
              <p:nvPr/>
            </p:nvGrpSpPr>
            <p:grpSpPr>
              <a:xfrm>
                <a:off x="4224" y="862"/>
                <a:ext cx="1488" cy="1307"/>
                <a:chOff x="4464" y="661"/>
                <a:chExt cx="1488" cy="1307"/>
              </a:xfrm>
            </p:grpSpPr>
            <p:sp>
              <p:nvSpPr>
                <p:cNvPr id="15706" name="文本框 541018"/>
                <p:cNvSpPr txBox="1"/>
                <p:nvPr/>
              </p:nvSpPr>
              <p:spPr>
                <a:xfrm>
                  <a:off x="5184" y="1200"/>
                  <a:ext cx="768" cy="48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 lvl="0" indent="0">
                    <a:spcBef>
                      <a:spcPct val="50000"/>
                    </a:spcBef>
                  </a:pPr>
                  <a:r>
                    <a:rPr lang="zh-CN" altLang="en-US" sz="2200" b="0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有孔塑料板</a:t>
                  </a:r>
                </a:p>
              </p:txBody>
            </p:sp>
            <p:grpSp>
              <p:nvGrpSpPr>
                <p:cNvPr id="15707" name="组合 541019"/>
                <p:cNvGrpSpPr/>
                <p:nvPr/>
              </p:nvGrpSpPr>
              <p:grpSpPr>
                <a:xfrm>
                  <a:off x="4464" y="661"/>
                  <a:ext cx="864" cy="1307"/>
                  <a:chOff x="4464" y="661"/>
                  <a:chExt cx="864" cy="1307"/>
                </a:xfrm>
              </p:grpSpPr>
              <p:grpSp>
                <p:nvGrpSpPr>
                  <p:cNvPr id="15708" name="组合 541020"/>
                  <p:cNvGrpSpPr/>
                  <p:nvPr/>
                </p:nvGrpSpPr>
                <p:grpSpPr>
                  <a:xfrm>
                    <a:off x="4464" y="661"/>
                    <a:ext cx="864" cy="1307"/>
                    <a:chOff x="2110" y="778"/>
                    <a:chExt cx="1631" cy="3266"/>
                  </a:xfrm>
                </p:grpSpPr>
                <p:grpSp>
                  <p:nvGrpSpPr>
                    <p:cNvPr id="15709" name="组合 541021"/>
                    <p:cNvGrpSpPr/>
                    <p:nvPr/>
                  </p:nvGrpSpPr>
                  <p:grpSpPr>
                    <a:xfrm>
                      <a:off x="2277" y="3862"/>
                      <a:ext cx="1464" cy="182"/>
                      <a:chOff x="2000" y="3423"/>
                      <a:chExt cx="1703" cy="270"/>
                    </a:xfrm>
                  </p:grpSpPr>
                  <p:grpSp>
                    <p:nvGrpSpPr>
                      <p:cNvPr id="15710" name="组合 541022"/>
                      <p:cNvGrpSpPr/>
                      <p:nvPr/>
                    </p:nvGrpSpPr>
                    <p:grpSpPr>
                      <a:xfrm>
                        <a:off x="2002" y="3450"/>
                        <a:ext cx="1701" cy="243"/>
                        <a:chOff x="2139" y="3129"/>
                        <a:chExt cx="1701" cy="243"/>
                      </a:xfrm>
                    </p:grpSpPr>
                    <p:sp>
                      <p:nvSpPr>
                        <p:cNvPr id="15711" name="矩形 541023"/>
                        <p:cNvSpPr/>
                        <p:nvPr/>
                      </p:nvSpPr>
                      <p:spPr>
                        <a:xfrm>
                          <a:off x="2139" y="3129"/>
                          <a:ext cx="1701" cy="227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712" name="任意多边形 541024"/>
                        <p:cNvSpPr/>
                        <p:nvPr/>
                      </p:nvSpPr>
                      <p:spPr>
                        <a:xfrm flipV="1">
                          <a:off x="2366" y="3298"/>
                          <a:ext cx="1247" cy="57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21089" y="10800"/>
                            </a:cxn>
                            <a:cxn ang="90">
                              <a:pos x="10800" y="21600"/>
                            </a:cxn>
                            <a:cxn ang="180">
                              <a:pos x="510" y="10800"/>
                            </a:cxn>
                            <a:cxn ang="270">
                              <a:pos x="10800" y="0"/>
                            </a:cxn>
                          </a:cxnLst>
                          <a:rect l="0" t="0" r="0" b="0"/>
                          <a:pathLst>
                            <a:path w="21600" h="21600">
                              <a:moveTo>
                                <a:pt x="0" y="0"/>
                              </a:moveTo>
                              <a:lnTo>
                                <a:pt x="1021" y="21600"/>
                              </a:lnTo>
                              <a:lnTo>
                                <a:pt x="20579" y="21600"/>
                              </a:lnTo>
                              <a:lnTo>
                                <a:pt x="2160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713" name="矩形 541025"/>
                        <p:cNvSpPr/>
                        <p:nvPr/>
                      </p:nvSpPr>
                      <p:spPr>
                        <a:xfrm>
                          <a:off x="2366" y="3338"/>
                          <a:ext cx="1247" cy="34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>
                          <a:noFill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714" name="直接连接符 541026"/>
                        <p:cNvSpPr/>
                        <p:nvPr/>
                      </p:nvSpPr>
                      <p:spPr>
                        <a:xfrm flipH="1">
                          <a:off x="2364" y="3324"/>
                          <a:ext cx="33" cy="33"/>
                        </a:xfrm>
                        <a:prstGeom prst="line">
                          <a:avLst/>
                        </a:prstGeom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sp>
                    <p:sp>
                      <p:nvSpPr>
                        <p:cNvPr id="15715" name="直接连接符 541027"/>
                        <p:cNvSpPr/>
                        <p:nvPr/>
                      </p:nvSpPr>
                      <p:spPr>
                        <a:xfrm>
                          <a:off x="3582" y="3324"/>
                          <a:ext cx="33" cy="33"/>
                        </a:xfrm>
                        <a:prstGeom prst="line">
                          <a:avLst/>
                        </a:prstGeom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sp>
                  </p:grpSp>
                  <p:sp>
                    <p:nvSpPr>
                      <p:cNvPr id="15716" name="任意多边形 541028"/>
                      <p:cNvSpPr/>
                      <p:nvPr/>
                    </p:nvSpPr>
                    <p:spPr>
                      <a:xfrm flipV="1">
                        <a:off x="2000" y="3423"/>
                        <a:ext cx="1701" cy="2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1479" y="10800"/>
                          </a:cxn>
                          <a:cxn ang="90">
                            <a:pos x="10800" y="21600"/>
                          </a:cxn>
                          <a:cxn ang="180">
                            <a:pos x="120" y="10800"/>
                          </a:cxn>
                          <a:cxn ang="270">
                            <a:pos x="10800" y="0"/>
                          </a:cxn>
                        </a:cxnLst>
                        <a:rect l="0" t="0" r="0" b="0"/>
                        <a:pathLst>
                          <a:path w="21600" h="21600">
                            <a:moveTo>
                              <a:pt x="0" y="0"/>
                            </a:moveTo>
                            <a:lnTo>
                              <a:pt x="241" y="21600"/>
                            </a:lnTo>
                            <a:lnTo>
                              <a:pt x="21359" y="21600"/>
                            </a:lnTo>
                            <a:lnTo>
                              <a:pt x="21600" y="0"/>
                            </a:lnTo>
                            <a:close/>
                          </a:path>
                        </a:pathLst>
                      </a:custGeom>
                      <a:solidFill>
                        <a:srgbClr val="FFFFFF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  <p:grpSp>
                  <p:nvGrpSpPr>
                    <p:cNvPr id="15717" name="组合 541029"/>
                    <p:cNvGrpSpPr/>
                    <p:nvPr/>
                  </p:nvGrpSpPr>
                  <p:grpSpPr>
                    <a:xfrm>
                      <a:off x="2467" y="778"/>
                      <a:ext cx="97" cy="3084"/>
                      <a:chOff x="1295" y="2300"/>
                      <a:chExt cx="113" cy="4565"/>
                    </a:xfrm>
                  </p:grpSpPr>
                  <p:sp>
                    <p:nvSpPr>
                      <p:cNvPr id="15718" name="圆角矩形 541030"/>
                      <p:cNvSpPr/>
                      <p:nvPr/>
                    </p:nvSpPr>
                    <p:spPr>
                      <a:xfrm>
                        <a:off x="1314" y="2300"/>
                        <a:ext cx="74" cy="4535"/>
                      </a:xfrm>
                      <a:prstGeom prst="roundRect">
                        <a:avLst>
                          <a:gd name="adj" fmla="val 36486"/>
                        </a:avLst>
                      </a:prstGeom>
                      <a:gradFill rotWithShape="1">
                        <a:gsLst>
                          <a:gs pos="0">
                            <a:srgbClr val="767676"/>
                          </a:gs>
                          <a:gs pos="50000">
                            <a:srgbClr val="FFFFFF"/>
                          </a:gs>
                          <a:gs pos="100000">
                            <a:srgbClr val="767676"/>
                          </a:gs>
                        </a:gsLst>
                        <a:lin ang="0" scaled="1"/>
                        <a:tileRect/>
                      </a:gra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719" name="矩形 541031"/>
                      <p:cNvSpPr/>
                      <p:nvPr/>
                    </p:nvSpPr>
                    <p:spPr>
                      <a:xfrm>
                        <a:off x="1295" y="6825"/>
                        <a:ext cx="113" cy="4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sp>
                  <p:nvSpPr>
                    <p:cNvPr id="15720" name="圆角矩形 541032"/>
                    <p:cNvSpPr/>
                    <p:nvPr/>
                  </p:nvSpPr>
                  <p:spPr>
                    <a:xfrm>
                      <a:off x="3065" y="2233"/>
                      <a:ext cx="268" cy="28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FFFF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21" name="椭圆 541033"/>
                    <p:cNvSpPr/>
                    <p:nvPr/>
                  </p:nvSpPr>
                  <p:spPr>
                    <a:xfrm>
                      <a:off x="3079" y="3623"/>
                      <a:ext cx="242" cy="215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22" name="圆角矩形 541034"/>
                    <p:cNvSpPr/>
                    <p:nvPr/>
                  </p:nvSpPr>
                  <p:spPr>
                    <a:xfrm>
                      <a:off x="3079" y="2259"/>
                      <a:ext cx="242" cy="1464"/>
                    </a:xfrm>
                    <a:prstGeom prst="roundRect">
                      <a:avLst>
                        <a:gd name="adj" fmla="val 0"/>
                      </a:avLst>
                    </a:prstGeom>
                    <a:solidFill>
                      <a:srgbClr val="FFFFFF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23" name="矩形 541035"/>
                    <p:cNvSpPr/>
                    <p:nvPr/>
                  </p:nvSpPr>
                  <p:spPr>
                    <a:xfrm>
                      <a:off x="3092" y="3608"/>
                      <a:ext cx="223" cy="143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9525">
                      <a:noFill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grpSp>
                  <p:nvGrpSpPr>
                    <p:cNvPr id="15724" name="组合 541036"/>
                    <p:cNvGrpSpPr/>
                    <p:nvPr/>
                  </p:nvGrpSpPr>
                  <p:grpSpPr>
                    <a:xfrm flipH="1">
                      <a:off x="3132" y="1861"/>
                      <a:ext cx="45" cy="1903"/>
                      <a:chOff x="2288" y="11521"/>
                      <a:chExt cx="67" cy="1408"/>
                    </a:xfrm>
                  </p:grpSpPr>
                  <p:sp>
                    <p:nvSpPr>
                      <p:cNvPr id="15725" name="直接连接符 541037"/>
                      <p:cNvSpPr/>
                      <p:nvPr/>
                    </p:nvSpPr>
                    <p:spPr>
                      <a:xfrm>
                        <a:off x="2291" y="11525"/>
                        <a:ext cx="0" cy="1404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5726" name="直接连接符 541038"/>
                      <p:cNvSpPr/>
                      <p:nvPr/>
                    </p:nvSpPr>
                    <p:spPr>
                      <a:xfrm>
                        <a:off x="2350" y="11521"/>
                        <a:ext cx="5" cy="1291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5727" name="直接连接符 541039"/>
                      <p:cNvSpPr/>
                      <p:nvPr/>
                    </p:nvSpPr>
                    <p:spPr>
                      <a:xfrm flipH="1">
                        <a:off x="2288" y="12803"/>
                        <a:ext cx="64" cy="121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sp>
                </p:grpSp>
                <p:sp>
                  <p:nvSpPr>
                    <p:cNvPr id="15728" name="椭圆 541040"/>
                    <p:cNvSpPr/>
                    <p:nvPr/>
                  </p:nvSpPr>
                  <p:spPr>
                    <a:xfrm>
                      <a:off x="2973" y="1488"/>
                      <a:ext cx="348" cy="342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29" name="矩形 541041"/>
                    <p:cNvSpPr/>
                    <p:nvPr/>
                  </p:nvSpPr>
                  <p:spPr>
                    <a:xfrm flipV="1">
                      <a:off x="3052" y="1480"/>
                      <a:ext cx="184" cy="51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9525">
                      <a:noFill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30" name="直接连接符 541042"/>
                    <p:cNvSpPr/>
                    <p:nvPr/>
                  </p:nvSpPr>
                  <p:spPr>
                    <a:xfrm flipH="1" flipV="1">
                      <a:off x="3006" y="1467"/>
                      <a:ext cx="34" cy="46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31" name="直接连接符 541043"/>
                    <p:cNvSpPr/>
                    <p:nvPr/>
                  </p:nvSpPr>
                  <p:spPr>
                    <a:xfrm>
                      <a:off x="3004" y="1460"/>
                      <a:ext cx="277" cy="0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32" name="直接连接符 541044"/>
                    <p:cNvSpPr/>
                    <p:nvPr/>
                  </p:nvSpPr>
                  <p:spPr>
                    <a:xfrm flipH="1">
                      <a:off x="3243" y="1458"/>
                      <a:ext cx="38" cy="46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33" name="直接连接符 541045"/>
                    <p:cNvSpPr/>
                    <p:nvPr/>
                  </p:nvSpPr>
                  <p:spPr>
                    <a:xfrm flipH="1" flipV="1">
                      <a:off x="3004" y="1460"/>
                      <a:ext cx="36" cy="60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34" name="矩形 541046"/>
                    <p:cNvSpPr/>
                    <p:nvPr/>
                  </p:nvSpPr>
                  <p:spPr>
                    <a:xfrm rot="5400000">
                      <a:off x="3095" y="1752"/>
                      <a:ext cx="110" cy="100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9525">
                      <a:noFill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35" name="任意多边形 541047"/>
                    <p:cNvSpPr/>
                    <p:nvPr/>
                  </p:nvSpPr>
                  <p:spPr>
                    <a:xfrm>
                      <a:off x="3175" y="1821"/>
                      <a:ext cx="28" cy="46"/>
                    </a:xfrm>
                    <a:custGeom>
                      <a:avLst/>
                      <a:gdLst/>
                      <a:ahLst/>
                      <a:cxnLst/>
                      <a:rect l="0" t="0" r="0" b="0"/>
                      <a:pathLst>
                        <a:path w="38" h="61">
                          <a:moveTo>
                            <a:pt x="0" y="61"/>
                          </a:moveTo>
                          <a:cubicBezTo>
                            <a:pt x="2" y="55"/>
                            <a:pt x="8" y="34"/>
                            <a:pt x="14" y="24"/>
                          </a:cubicBezTo>
                          <a:cubicBezTo>
                            <a:pt x="20" y="14"/>
                            <a:pt x="33" y="5"/>
                            <a:pt x="38" y="0"/>
                          </a:cubicBez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736" name="任意多边形 541048"/>
                    <p:cNvSpPr/>
                    <p:nvPr/>
                  </p:nvSpPr>
                  <p:spPr>
                    <a:xfrm>
                      <a:off x="3080" y="1818"/>
                      <a:ext cx="56" cy="49"/>
                    </a:xfrm>
                    <a:custGeom>
                      <a:avLst/>
                      <a:gdLst/>
                      <a:ahLst/>
                      <a:cxnLst/>
                      <a:rect l="0" t="0" r="0" b="0"/>
                      <a:pathLst>
                        <a:path w="75" h="64">
                          <a:moveTo>
                            <a:pt x="75" y="64"/>
                          </a:moveTo>
                          <a:cubicBezTo>
                            <a:pt x="72" y="57"/>
                            <a:pt x="65" y="32"/>
                            <a:pt x="53" y="21"/>
                          </a:cubicBezTo>
                          <a:cubicBezTo>
                            <a:pt x="41" y="10"/>
                            <a:pt x="11" y="4"/>
                            <a:pt x="0" y="0"/>
                          </a:cubicBez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737" name="矩形 541049"/>
                    <p:cNvSpPr/>
                    <p:nvPr/>
                  </p:nvSpPr>
                  <p:spPr>
                    <a:xfrm>
                      <a:off x="3302" y="1926"/>
                      <a:ext cx="397" cy="57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38" name="矩形 541050"/>
                    <p:cNvSpPr/>
                    <p:nvPr/>
                  </p:nvSpPr>
                  <p:spPr>
                    <a:xfrm>
                      <a:off x="3217" y="2053"/>
                      <a:ext cx="57" cy="397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grpSp>
                  <p:nvGrpSpPr>
                    <p:cNvPr id="15739" name="组合 541051"/>
                    <p:cNvGrpSpPr/>
                    <p:nvPr/>
                  </p:nvGrpSpPr>
                  <p:grpSpPr>
                    <a:xfrm>
                      <a:off x="3190" y="1921"/>
                      <a:ext cx="165" cy="195"/>
                      <a:chOff x="2940" y="5220"/>
                      <a:chExt cx="165" cy="195"/>
                    </a:xfrm>
                  </p:grpSpPr>
                  <p:sp>
                    <p:nvSpPr>
                      <p:cNvPr id="15740" name="矩形 541052"/>
                      <p:cNvSpPr/>
                      <p:nvPr/>
                    </p:nvSpPr>
                    <p:spPr>
                      <a:xfrm>
                        <a:off x="2940" y="5220"/>
                        <a:ext cx="143" cy="14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>
                        <a:noFill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741" name="任意多边形 541053"/>
                      <p:cNvSpPr/>
                      <p:nvPr/>
                    </p:nvSpPr>
                    <p:spPr>
                      <a:xfrm>
                        <a:off x="2966" y="5226"/>
                        <a:ext cx="139" cy="189"/>
                      </a:xfrm>
                      <a:custGeom>
                        <a:avLst/>
                        <a:gdLst/>
                        <a:ahLst/>
                        <a:cxnLst/>
                        <a:rect l="0" t="0" r="0" b="0"/>
                        <a:pathLst>
                          <a:path w="139" h="189">
                            <a:moveTo>
                              <a:pt x="139" y="0"/>
                            </a:moveTo>
                            <a:cubicBezTo>
                              <a:pt x="115" y="0"/>
                              <a:pt x="91" y="0"/>
                              <a:pt x="73" y="6"/>
                            </a:cubicBezTo>
                            <a:cubicBezTo>
                              <a:pt x="55" y="12"/>
                              <a:pt x="39" y="22"/>
                              <a:pt x="28" y="36"/>
                            </a:cubicBezTo>
                            <a:cubicBezTo>
                              <a:pt x="17" y="50"/>
                              <a:pt x="8" y="68"/>
                              <a:pt x="4" y="93"/>
                            </a:cubicBezTo>
                            <a:cubicBezTo>
                              <a:pt x="0" y="118"/>
                              <a:pt x="2" y="169"/>
                              <a:pt x="1" y="189"/>
                            </a:cubicBezTo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5742" name="任意多边形 541054"/>
                      <p:cNvSpPr/>
                      <p:nvPr/>
                    </p:nvSpPr>
                    <p:spPr>
                      <a:xfrm>
                        <a:off x="3023" y="5280"/>
                        <a:ext cx="61" cy="99"/>
                      </a:xfrm>
                      <a:custGeom>
                        <a:avLst/>
                        <a:gdLst/>
                        <a:ahLst/>
                        <a:cxnLst/>
                        <a:rect l="0" t="0" r="0" b="0"/>
                        <a:pathLst>
                          <a:path w="61" h="99">
                            <a:moveTo>
                              <a:pt x="61" y="0"/>
                            </a:moveTo>
                            <a:cubicBezTo>
                              <a:pt x="52" y="4"/>
                              <a:pt x="20" y="8"/>
                              <a:pt x="10" y="24"/>
                            </a:cubicBezTo>
                            <a:cubicBezTo>
                              <a:pt x="0" y="40"/>
                              <a:pt x="3" y="83"/>
                              <a:pt x="1" y="99"/>
                            </a:cubicBezTo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  <p:sp>
                  <p:nvSpPr>
                    <p:cNvPr id="15743" name="圆角矩形 541055"/>
                    <p:cNvSpPr/>
                    <p:nvPr/>
                  </p:nvSpPr>
                  <p:spPr>
                    <a:xfrm>
                      <a:off x="3070" y="2250"/>
                      <a:ext cx="244" cy="25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FFFF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44" name="任意多边形 541056"/>
                    <p:cNvSpPr/>
                    <p:nvPr/>
                  </p:nvSpPr>
                  <p:spPr>
                    <a:xfrm>
                      <a:off x="3048" y="2146"/>
                      <a:ext cx="295" cy="191"/>
                    </a:xfrm>
                    <a:custGeom>
                      <a:avLst/>
                      <a:gdLst/>
                      <a:ahLst/>
                      <a:cxnLst>
                        <a:cxn ang="0">
                          <a:pos x="19789" y="10800"/>
                        </a:cxn>
                        <a:cxn ang="90">
                          <a:pos x="10800" y="21600"/>
                        </a:cxn>
                        <a:cxn ang="180">
                          <a:pos x="1811" y="10800"/>
                        </a:cxn>
                        <a:cxn ang="270">
                          <a:pos x="10800" y="0"/>
                        </a:cxn>
                      </a:cxnLst>
                      <a:rect l="0" t="0" r="0" b="0"/>
                      <a:pathLst>
                        <a:path w="21600" h="21600">
                          <a:moveTo>
                            <a:pt x="0" y="0"/>
                          </a:moveTo>
                          <a:lnTo>
                            <a:pt x="3622" y="21600"/>
                          </a:lnTo>
                          <a:lnTo>
                            <a:pt x="17978" y="21600"/>
                          </a:lnTo>
                          <a:lnTo>
                            <a:pt x="2160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767676"/>
                        </a:gs>
                        <a:gs pos="50000">
                          <a:srgbClr val="FFFFFF"/>
                        </a:gs>
                        <a:gs pos="100000">
                          <a:srgbClr val="767676"/>
                        </a:gs>
                      </a:gsLst>
                      <a:lin ang="0" scaled="1"/>
                      <a:tileRect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745" name="圆角矩形 541057"/>
                    <p:cNvSpPr/>
                    <p:nvPr/>
                  </p:nvSpPr>
                  <p:spPr>
                    <a:xfrm flipH="1">
                      <a:off x="3066" y="2226"/>
                      <a:ext cx="256" cy="21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FFFF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grpSp>
                  <p:nvGrpSpPr>
                    <p:cNvPr id="15746" name="组合 541058"/>
                    <p:cNvGrpSpPr/>
                    <p:nvPr/>
                  </p:nvGrpSpPr>
                  <p:grpSpPr>
                    <a:xfrm>
                      <a:off x="3085" y="3370"/>
                      <a:ext cx="233" cy="155"/>
                      <a:chOff x="4082" y="4585"/>
                      <a:chExt cx="239" cy="175"/>
                    </a:xfrm>
                  </p:grpSpPr>
                  <p:sp>
                    <p:nvSpPr>
                      <p:cNvPr id="15747" name="矩形 541059"/>
                      <p:cNvSpPr/>
                      <p:nvPr/>
                    </p:nvSpPr>
                    <p:spPr>
                      <a:xfrm>
                        <a:off x="4086" y="4737"/>
                        <a:ext cx="228" cy="2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6350" cap="flat" cmpd="sng">
                        <a:solidFill>
                          <a:srgbClr val="00000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grpSp>
                    <p:nvGrpSpPr>
                      <p:cNvPr id="15748" name="组合 541060"/>
                      <p:cNvGrpSpPr/>
                      <p:nvPr/>
                    </p:nvGrpSpPr>
                    <p:grpSpPr>
                      <a:xfrm>
                        <a:off x="4082" y="4585"/>
                        <a:ext cx="239" cy="154"/>
                        <a:chOff x="4082" y="4585"/>
                        <a:chExt cx="239" cy="154"/>
                      </a:xfrm>
                    </p:grpSpPr>
                    <p:sp>
                      <p:nvSpPr>
                        <p:cNvPr id="15749" name="任意多边形 541061"/>
                        <p:cNvSpPr/>
                        <p:nvPr/>
                      </p:nvSpPr>
                      <p:spPr>
                        <a:xfrm flipV="1">
                          <a:off x="4082" y="4678"/>
                          <a:ext cx="65" cy="61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65" h="61">
                              <a:moveTo>
                                <a:pt x="13" y="56"/>
                              </a:moveTo>
                              <a:cubicBezTo>
                                <a:pt x="23" y="61"/>
                                <a:pt x="57" y="52"/>
                                <a:pt x="61" y="44"/>
                              </a:cubicBezTo>
                              <a:cubicBezTo>
                                <a:pt x="65" y="36"/>
                                <a:pt x="47" y="10"/>
                                <a:pt x="37" y="5"/>
                              </a:cubicBezTo>
                              <a:cubicBezTo>
                                <a:pt x="27" y="0"/>
                                <a:pt x="8" y="9"/>
                                <a:pt x="4" y="17"/>
                              </a:cubicBezTo>
                              <a:cubicBezTo>
                                <a:pt x="0" y="25"/>
                                <a:pt x="3" y="51"/>
                                <a:pt x="13" y="56"/>
                              </a:cubicBez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750" name="椭圆 541062"/>
                        <p:cNvSpPr/>
                        <p:nvPr/>
                      </p:nvSpPr>
                      <p:spPr>
                        <a:xfrm flipV="1">
                          <a:off x="4263" y="4629"/>
                          <a:ext cx="45" cy="45"/>
                        </a:xfrm>
                        <a:prstGeom prst="ellipse">
                          <a:avLst/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751" name="任意多边形 541063"/>
                        <p:cNvSpPr/>
                        <p:nvPr/>
                      </p:nvSpPr>
                      <p:spPr>
                        <a:xfrm flipV="1">
                          <a:off x="4134" y="4671"/>
                          <a:ext cx="57" cy="67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57" h="67">
                              <a:moveTo>
                                <a:pt x="33" y="67"/>
                              </a:moveTo>
                              <a:cubicBezTo>
                                <a:pt x="45" y="64"/>
                                <a:pt x="57" y="62"/>
                                <a:pt x="57" y="52"/>
                              </a:cubicBezTo>
                              <a:cubicBezTo>
                                <a:pt x="57" y="42"/>
                                <a:pt x="39" y="8"/>
                                <a:pt x="30" y="4"/>
                              </a:cubicBezTo>
                              <a:cubicBezTo>
                                <a:pt x="21" y="0"/>
                                <a:pt x="6" y="18"/>
                                <a:pt x="3" y="28"/>
                              </a:cubicBezTo>
                              <a:cubicBezTo>
                                <a:pt x="0" y="38"/>
                                <a:pt x="7" y="51"/>
                                <a:pt x="15" y="64"/>
                              </a:cubicBezTo>
                              <a:cubicBezTo>
                                <a:pt x="15" y="64"/>
                                <a:pt x="33" y="67"/>
                                <a:pt x="33" y="67"/>
                              </a:cubicBezTo>
                              <a:close/>
                            </a:path>
                          </a:pathLst>
                        </a:custGeom>
                        <a:noFill/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752" name="任意多边形 541064"/>
                        <p:cNvSpPr/>
                        <p:nvPr/>
                      </p:nvSpPr>
                      <p:spPr>
                        <a:xfrm flipV="1">
                          <a:off x="4256" y="4675"/>
                          <a:ext cx="65" cy="61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65" h="61">
                              <a:moveTo>
                                <a:pt x="13" y="56"/>
                              </a:moveTo>
                              <a:cubicBezTo>
                                <a:pt x="23" y="61"/>
                                <a:pt x="57" y="52"/>
                                <a:pt x="61" y="44"/>
                              </a:cubicBezTo>
                              <a:cubicBezTo>
                                <a:pt x="65" y="36"/>
                                <a:pt x="47" y="10"/>
                                <a:pt x="37" y="5"/>
                              </a:cubicBezTo>
                              <a:cubicBezTo>
                                <a:pt x="27" y="0"/>
                                <a:pt x="8" y="9"/>
                                <a:pt x="4" y="17"/>
                              </a:cubicBezTo>
                              <a:cubicBezTo>
                                <a:pt x="0" y="25"/>
                                <a:pt x="3" y="51"/>
                                <a:pt x="13" y="56"/>
                              </a:cubicBez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753" name="椭圆 541065"/>
                        <p:cNvSpPr/>
                        <p:nvPr/>
                      </p:nvSpPr>
                      <p:spPr>
                        <a:xfrm flipV="1">
                          <a:off x="4215" y="4629"/>
                          <a:ext cx="45" cy="45"/>
                        </a:xfrm>
                        <a:prstGeom prst="ellipse">
                          <a:avLst/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754" name="任意多边形 541066"/>
                        <p:cNvSpPr/>
                        <p:nvPr/>
                      </p:nvSpPr>
                      <p:spPr>
                        <a:xfrm flipV="1">
                          <a:off x="4091" y="4627"/>
                          <a:ext cx="65" cy="61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65" h="61">
                              <a:moveTo>
                                <a:pt x="13" y="56"/>
                              </a:moveTo>
                              <a:cubicBezTo>
                                <a:pt x="23" y="61"/>
                                <a:pt x="57" y="52"/>
                                <a:pt x="61" y="44"/>
                              </a:cubicBezTo>
                              <a:cubicBezTo>
                                <a:pt x="65" y="36"/>
                                <a:pt x="47" y="10"/>
                                <a:pt x="37" y="5"/>
                              </a:cubicBezTo>
                              <a:cubicBezTo>
                                <a:pt x="27" y="0"/>
                                <a:pt x="8" y="9"/>
                                <a:pt x="4" y="17"/>
                              </a:cubicBezTo>
                              <a:cubicBezTo>
                                <a:pt x="0" y="25"/>
                                <a:pt x="3" y="51"/>
                                <a:pt x="13" y="56"/>
                              </a:cubicBez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755" name="任意多边形 541067"/>
                        <p:cNvSpPr/>
                        <p:nvPr/>
                      </p:nvSpPr>
                      <p:spPr>
                        <a:xfrm flipV="1">
                          <a:off x="4130" y="4585"/>
                          <a:ext cx="65" cy="61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65" h="61">
                              <a:moveTo>
                                <a:pt x="13" y="56"/>
                              </a:moveTo>
                              <a:cubicBezTo>
                                <a:pt x="23" y="61"/>
                                <a:pt x="57" y="52"/>
                                <a:pt x="61" y="44"/>
                              </a:cubicBezTo>
                              <a:cubicBezTo>
                                <a:pt x="65" y="36"/>
                                <a:pt x="47" y="10"/>
                                <a:pt x="37" y="5"/>
                              </a:cubicBezTo>
                              <a:cubicBezTo>
                                <a:pt x="27" y="0"/>
                                <a:pt x="8" y="9"/>
                                <a:pt x="4" y="17"/>
                              </a:cubicBezTo>
                              <a:cubicBezTo>
                                <a:pt x="0" y="25"/>
                                <a:pt x="3" y="51"/>
                                <a:pt x="13" y="56"/>
                              </a:cubicBez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756" name="任意多边形 541068"/>
                        <p:cNvSpPr/>
                        <p:nvPr/>
                      </p:nvSpPr>
                      <p:spPr>
                        <a:xfrm flipV="1">
                          <a:off x="4157" y="4621"/>
                          <a:ext cx="65" cy="61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65" h="61">
                              <a:moveTo>
                                <a:pt x="13" y="56"/>
                              </a:moveTo>
                              <a:cubicBezTo>
                                <a:pt x="23" y="61"/>
                                <a:pt x="57" y="52"/>
                                <a:pt x="61" y="44"/>
                              </a:cubicBezTo>
                              <a:cubicBezTo>
                                <a:pt x="65" y="36"/>
                                <a:pt x="47" y="10"/>
                                <a:pt x="37" y="5"/>
                              </a:cubicBezTo>
                              <a:cubicBezTo>
                                <a:pt x="27" y="0"/>
                                <a:pt x="8" y="9"/>
                                <a:pt x="4" y="17"/>
                              </a:cubicBezTo>
                              <a:cubicBezTo>
                                <a:pt x="0" y="25"/>
                                <a:pt x="3" y="51"/>
                                <a:pt x="13" y="56"/>
                              </a:cubicBez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757" name="任意多边形 541069"/>
                        <p:cNvSpPr/>
                        <p:nvPr/>
                      </p:nvSpPr>
                      <p:spPr>
                        <a:xfrm flipV="1">
                          <a:off x="4163" y="4678"/>
                          <a:ext cx="65" cy="61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65" h="61">
                              <a:moveTo>
                                <a:pt x="13" y="56"/>
                              </a:moveTo>
                              <a:cubicBezTo>
                                <a:pt x="23" y="61"/>
                                <a:pt x="57" y="52"/>
                                <a:pt x="61" y="44"/>
                              </a:cubicBezTo>
                              <a:cubicBezTo>
                                <a:pt x="65" y="36"/>
                                <a:pt x="47" y="10"/>
                                <a:pt x="37" y="5"/>
                              </a:cubicBezTo>
                              <a:cubicBezTo>
                                <a:pt x="27" y="0"/>
                                <a:pt x="8" y="9"/>
                                <a:pt x="4" y="17"/>
                              </a:cubicBezTo>
                              <a:cubicBezTo>
                                <a:pt x="0" y="25"/>
                                <a:pt x="3" y="51"/>
                                <a:pt x="13" y="56"/>
                              </a:cubicBez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758" name="任意多边形 541070"/>
                        <p:cNvSpPr/>
                        <p:nvPr/>
                      </p:nvSpPr>
                      <p:spPr>
                        <a:xfrm flipV="1">
                          <a:off x="4247" y="4585"/>
                          <a:ext cx="65" cy="61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65" h="61">
                              <a:moveTo>
                                <a:pt x="13" y="56"/>
                              </a:moveTo>
                              <a:cubicBezTo>
                                <a:pt x="23" y="61"/>
                                <a:pt x="57" y="52"/>
                                <a:pt x="61" y="44"/>
                              </a:cubicBezTo>
                              <a:cubicBezTo>
                                <a:pt x="65" y="36"/>
                                <a:pt x="47" y="10"/>
                                <a:pt x="37" y="5"/>
                              </a:cubicBezTo>
                              <a:cubicBezTo>
                                <a:pt x="27" y="0"/>
                                <a:pt x="8" y="9"/>
                                <a:pt x="4" y="17"/>
                              </a:cubicBezTo>
                              <a:cubicBezTo>
                                <a:pt x="0" y="25"/>
                                <a:pt x="3" y="51"/>
                                <a:pt x="13" y="56"/>
                              </a:cubicBez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759" name="任意多边形 541071"/>
                        <p:cNvSpPr/>
                        <p:nvPr/>
                      </p:nvSpPr>
                      <p:spPr>
                        <a:xfrm flipV="1">
                          <a:off x="4220" y="4678"/>
                          <a:ext cx="65" cy="61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65" h="61">
                              <a:moveTo>
                                <a:pt x="13" y="56"/>
                              </a:moveTo>
                              <a:cubicBezTo>
                                <a:pt x="23" y="61"/>
                                <a:pt x="57" y="52"/>
                                <a:pt x="61" y="44"/>
                              </a:cubicBezTo>
                              <a:cubicBezTo>
                                <a:pt x="65" y="36"/>
                                <a:pt x="47" y="10"/>
                                <a:pt x="37" y="5"/>
                              </a:cubicBezTo>
                              <a:cubicBezTo>
                                <a:pt x="27" y="0"/>
                                <a:pt x="8" y="9"/>
                                <a:pt x="4" y="17"/>
                              </a:cubicBezTo>
                              <a:cubicBezTo>
                                <a:pt x="0" y="25"/>
                                <a:pt x="3" y="51"/>
                                <a:pt x="13" y="56"/>
                              </a:cubicBez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760" name="任意多边形 541072"/>
                        <p:cNvSpPr/>
                        <p:nvPr/>
                      </p:nvSpPr>
                      <p:spPr>
                        <a:xfrm flipV="1">
                          <a:off x="4202" y="4588"/>
                          <a:ext cx="65" cy="61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65" h="61">
                              <a:moveTo>
                                <a:pt x="13" y="56"/>
                              </a:moveTo>
                              <a:cubicBezTo>
                                <a:pt x="23" y="61"/>
                                <a:pt x="57" y="52"/>
                                <a:pt x="61" y="44"/>
                              </a:cubicBezTo>
                              <a:cubicBezTo>
                                <a:pt x="65" y="36"/>
                                <a:pt x="47" y="10"/>
                                <a:pt x="37" y="5"/>
                              </a:cubicBezTo>
                              <a:cubicBezTo>
                                <a:pt x="27" y="0"/>
                                <a:pt x="8" y="9"/>
                                <a:pt x="4" y="17"/>
                              </a:cubicBezTo>
                              <a:cubicBezTo>
                                <a:pt x="0" y="25"/>
                                <a:pt x="3" y="51"/>
                                <a:pt x="13" y="56"/>
                              </a:cubicBez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</p:grpSp>
                <p:sp>
                  <p:nvSpPr>
                    <p:cNvPr id="15761" name="直接连接符 541073"/>
                    <p:cNvSpPr/>
                    <p:nvPr/>
                  </p:nvSpPr>
                  <p:spPr>
                    <a:xfrm flipV="1">
                      <a:off x="3113" y="3643"/>
                      <a:ext cx="37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62" name="直接连接符 541074"/>
                    <p:cNvSpPr/>
                    <p:nvPr/>
                  </p:nvSpPr>
                  <p:spPr>
                    <a:xfrm>
                      <a:off x="3113" y="3216"/>
                      <a:ext cx="57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63" name="直接连接符 541075"/>
                    <p:cNvSpPr/>
                    <p:nvPr/>
                  </p:nvSpPr>
                  <p:spPr>
                    <a:xfrm flipV="1">
                      <a:off x="3190" y="3738"/>
                      <a:ext cx="27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64" name="直接连接符 541076"/>
                    <p:cNvSpPr/>
                    <p:nvPr/>
                  </p:nvSpPr>
                  <p:spPr>
                    <a:xfrm flipV="1">
                      <a:off x="3178" y="3607"/>
                      <a:ext cx="132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65" name="直接连接符 541077"/>
                    <p:cNvSpPr/>
                    <p:nvPr/>
                  </p:nvSpPr>
                  <p:spPr>
                    <a:xfrm flipV="1">
                      <a:off x="3112" y="3743"/>
                      <a:ext cx="22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66" name="直接连接符 541078"/>
                    <p:cNvSpPr/>
                    <p:nvPr/>
                  </p:nvSpPr>
                  <p:spPr>
                    <a:xfrm>
                      <a:off x="3185" y="3267"/>
                      <a:ext cx="51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67" name="直接连接符 541079"/>
                    <p:cNvSpPr/>
                    <p:nvPr/>
                  </p:nvSpPr>
                  <p:spPr>
                    <a:xfrm flipV="1">
                      <a:off x="3219" y="3216"/>
                      <a:ext cx="79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68" name="直接连接符 541080"/>
                    <p:cNvSpPr/>
                    <p:nvPr/>
                  </p:nvSpPr>
                  <p:spPr>
                    <a:xfrm flipV="1">
                      <a:off x="3227" y="3642"/>
                      <a:ext cx="37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69" name="直接连接符 541081"/>
                    <p:cNvSpPr/>
                    <p:nvPr/>
                  </p:nvSpPr>
                  <p:spPr>
                    <a:xfrm flipV="1">
                      <a:off x="3236" y="3731"/>
                      <a:ext cx="29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70" name="直接连接符 541082"/>
                    <p:cNvSpPr/>
                    <p:nvPr/>
                  </p:nvSpPr>
                  <p:spPr>
                    <a:xfrm flipV="1">
                      <a:off x="3169" y="3697"/>
                      <a:ext cx="37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71" name="直接连接符 541083"/>
                    <p:cNvSpPr/>
                    <p:nvPr/>
                  </p:nvSpPr>
                  <p:spPr>
                    <a:xfrm flipV="1">
                      <a:off x="3225" y="3554"/>
                      <a:ext cx="60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72" name="直接连接符 541084"/>
                    <p:cNvSpPr/>
                    <p:nvPr/>
                  </p:nvSpPr>
                  <p:spPr>
                    <a:xfrm>
                      <a:off x="3102" y="3298"/>
                      <a:ext cx="128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73" name="直接连接符 541085"/>
                    <p:cNvSpPr/>
                    <p:nvPr/>
                  </p:nvSpPr>
                  <p:spPr>
                    <a:xfrm flipV="1">
                      <a:off x="3108" y="3557"/>
                      <a:ext cx="38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74" name="直接连接符 541086"/>
                    <p:cNvSpPr/>
                    <p:nvPr/>
                  </p:nvSpPr>
                  <p:spPr>
                    <a:xfrm>
                      <a:off x="3274" y="3253"/>
                      <a:ext cx="39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75" name="直接连接符 541087"/>
                    <p:cNvSpPr/>
                    <p:nvPr/>
                  </p:nvSpPr>
                  <p:spPr>
                    <a:xfrm>
                      <a:off x="3225" y="3350"/>
                      <a:ext cx="58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76" name="直接连接符 541088"/>
                    <p:cNvSpPr/>
                    <p:nvPr/>
                  </p:nvSpPr>
                  <p:spPr>
                    <a:xfrm>
                      <a:off x="3103" y="3349"/>
                      <a:ext cx="38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77" name="直接连接符 541089"/>
                    <p:cNvSpPr/>
                    <p:nvPr/>
                  </p:nvSpPr>
                  <p:spPr>
                    <a:xfrm>
                      <a:off x="3254" y="3300"/>
                      <a:ext cx="38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78" name="直接连接符 541090"/>
                    <p:cNvSpPr/>
                    <p:nvPr/>
                  </p:nvSpPr>
                  <p:spPr>
                    <a:xfrm flipV="1">
                      <a:off x="3197" y="3807"/>
                      <a:ext cx="24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79" name="直接连接符 541091"/>
                    <p:cNvSpPr/>
                    <p:nvPr/>
                  </p:nvSpPr>
                  <p:spPr>
                    <a:xfrm flipV="1">
                      <a:off x="3103" y="3696"/>
                      <a:ext cx="37" cy="0"/>
                    </a:xfrm>
                    <a:prstGeom prst="line">
                      <a:avLst/>
                    </a:prstGeom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80" name="椭圆 541092"/>
                    <p:cNvSpPr/>
                    <p:nvPr/>
                  </p:nvSpPr>
                  <p:spPr>
                    <a:xfrm>
                      <a:off x="3201" y="3309"/>
                      <a:ext cx="28" cy="24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grpSp>
                  <p:nvGrpSpPr>
                    <p:cNvPr id="15781" name="组合 541093"/>
                    <p:cNvGrpSpPr/>
                    <p:nvPr/>
                  </p:nvGrpSpPr>
                  <p:grpSpPr>
                    <a:xfrm>
                      <a:off x="3086" y="3174"/>
                      <a:ext cx="234" cy="15"/>
                      <a:chOff x="4083" y="4362"/>
                      <a:chExt cx="240" cy="18"/>
                    </a:xfrm>
                  </p:grpSpPr>
                  <p:sp>
                    <p:nvSpPr>
                      <p:cNvPr id="15782" name="直接连接符 541094"/>
                      <p:cNvSpPr/>
                      <p:nvPr/>
                    </p:nvSpPr>
                    <p:spPr>
                      <a:xfrm>
                        <a:off x="4104" y="4377"/>
                        <a:ext cx="193" cy="0"/>
                      </a:xfrm>
                      <a:prstGeom prst="line">
                        <a:avLst/>
                      </a:prstGeom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sp>
                  <p:sp>
                    <p:nvSpPr>
                      <p:cNvPr id="15783" name="任意多边形 541095"/>
                      <p:cNvSpPr/>
                      <p:nvPr/>
                    </p:nvSpPr>
                    <p:spPr>
                      <a:xfrm>
                        <a:off x="4299" y="4362"/>
                        <a:ext cx="24" cy="18"/>
                      </a:xfrm>
                      <a:custGeom>
                        <a:avLst/>
                        <a:gdLst/>
                        <a:ahLst/>
                        <a:cxnLst/>
                        <a:rect l="0" t="0" r="0" b="0"/>
                        <a:pathLst>
                          <a:path w="24" h="18">
                            <a:moveTo>
                              <a:pt x="0" y="18"/>
                            </a:moveTo>
                            <a:cubicBezTo>
                              <a:pt x="0" y="18"/>
                              <a:pt x="12" y="9"/>
                              <a:pt x="24" y="0"/>
                            </a:cubicBezTo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5784" name="任意多边形 541096"/>
                      <p:cNvSpPr/>
                      <p:nvPr/>
                    </p:nvSpPr>
                    <p:spPr>
                      <a:xfrm flipH="1">
                        <a:off x="4083" y="4362"/>
                        <a:ext cx="24" cy="18"/>
                      </a:xfrm>
                      <a:custGeom>
                        <a:avLst/>
                        <a:gdLst/>
                        <a:ahLst/>
                        <a:cxnLst/>
                        <a:rect l="0" t="0" r="0" b="0"/>
                        <a:pathLst>
                          <a:path w="24" h="18">
                            <a:moveTo>
                              <a:pt x="0" y="18"/>
                            </a:moveTo>
                            <a:cubicBezTo>
                              <a:pt x="0" y="18"/>
                              <a:pt x="12" y="9"/>
                              <a:pt x="24" y="0"/>
                            </a:cubicBezTo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  <p:sp>
                  <p:nvSpPr>
                    <p:cNvPr id="15785" name="椭圆 541097"/>
                    <p:cNvSpPr/>
                    <p:nvPr/>
                  </p:nvSpPr>
                  <p:spPr>
                    <a:xfrm>
                      <a:off x="3225" y="3334"/>
                      <a:ext cx="27" cy="24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86" name="椭圆 541098"/>
                    <p:cNvSpPr/>
                    <p:nvPr/>
                  </p:nvSpPr>
                  <p:spPr>
                    <a:xfrm>
                      <a:off x="3248" y="3255"/>
                      <a:ext cx="27" cy="25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87" name="椭圆 541099"/>
                    <p:cNvSpPr/>
                    <p:nvPr/>
                  </p:nvSpPr>
                  <p:spPr>
                    <a:xfrm>
                      <a:off x="3104" y="3257"/>
                      <a:ext cx="28" cy="25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88" name="椭圆 541100"/>
                    <p:cNvSpPr/>
                    <p:nvPr/>
                  </p:nvSpPr>
                  <p:spPr>
                    <a:xfrm>
                      <a:off x="3134" y="3198"/>
                      <a:ext cx="28" cy="2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89" name="椭圆 541101"/>
                    <p:cNvSpPr/>
                    <p:nvPr/>
                  </p:nvSpPr>
                  <p:spPr>
                    <a:xfrm>
                      <a:off x="3219" y="3198"/>
                      <a:ext cx="27" cy="2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635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90" name="圆角矩形 541102"/>
                    <p:cNvSpPr/>
                    <p:nvPr/>
                  </p:nvSpPr>
                  <p:spPr>
                    <a:xfrm rot="-5266529" flipH="1">
                      <a:off x="3325" y="1911"/>
                      <a:ext cx="354" cy="43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FFFF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91" name="任意多边形 541103"/>
                    <p:cNvSpPr/>
                    <p:nvPr/>
                  </p:nvSpPr>
                  <p:spPr>
                    <a:xfrm rot="133471" flipH="1">
                      <a:off x="3460" y="1837"/>
                      <a:ext cx="95" cy="221"/>
                    </a:xfrm>
                    <a:custGeom>
                      <a:avLst/>
                      <a:gdLst/>
                      <a:ahLst/>
                      <a:cxnLst>
                        <a:cxn ang="0">
                          <a:pos x="19863" y="10800"/>
                        </a:cxn>
                        <a:cxn ang="90">
                          <a:pos x="10800" y="21600"/>
                        </a:cxn>
                        <a:cxn ang="180">
                          <a:pos x="1737" y="10800"/>
                        </a:cxn>
                        <a:cxn ang="270">
                          <a:pos x="10800" y="0"/>
                        </a:cxn>
                      </a:cxnLst>
                      <a:rect l="0" t="0" r="0" b="0"/>
                      <a:pathLst>
                        <a:path w="21600" h="21600">
                          <a:moveTo>
                            <a:pt x="0" y="0"/>
                          </a:moveTo>
                          <a:lnTo>
                            <a:pt x="3474" y="21600"/>
                          </a:lnTo>
                          <a:lnTo>
                            <a:pt x="18126" y="21600"/>
                          </a:lnTo>
                          <a:lnTo>
                            <a:pt x="21600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BBBBBB"/>
                        </a:gs>
                        <a:gs pos="50000">
                          <a:srgbClr val="FFFFFF"/>
                        </a:gs>
                        <a:gs pos="100000">
                          <a:srgbClr val="BBBBBB"/>
                        </a:gs>
                      </a:gsLst>
                      <a:lin ang="0" scaled="1"/>
                      <a:tileRect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5792" name="椭圆 541104"/>
                    <p:cNvSpPr/>
                    <p:nvPr/>
                  </p:nvSpPr>
                  <p:spPr>
                    <a:xfrm rot="-5266529" flipH="1">
                      <a:off x="3473" y="1688"/>
                      <a:ext cx="62" cy="145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FFFFFF"/>
                        </a:gs>
                        <a:gs pos="100000">
                          <a:srgbClr val="E5E5E5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93" name="矩形 541105"/>
                    <p:cNvSpPr/>
                    <p:nvPr/>
                  </p:nvSpPr>
                  <p:spPr>
                    <a:xfrm rot="-5266529" flipH="1">
                      <a:off x="3490" y="2059"/>
                      <a:ext cx="24" cy="56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94" name="矩形 541106"/>
                    <p:cNvSpPr/>
                    <p:nvPr/>
                  </p:nvSpPr>
                  <p:spPr>
                    <a:xfrm rot="-5266529" flipH="1">
                      <a:off x="3493" y="1788"/>
                      <a:ext cx="24" cy="107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5795" name="直接连接符 541107"/>
                    <p:cNvSpPr/>
                    <p:nvPr/>
                  </p:nvSpPr>
                  <p:spPr>
                    <a:xfrm rot="-5266529">
                      <a:off x="3504" y="1909"/>
                      <a:ext cx="0" cy="6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15796" name="圆角矩形 541108"/>
                    <p:cNvSpPr/>
                    <p:nvPr/>
                  </p:nvSpPr>
                  <p:spPr>
                    <a:xfrm>
                      <a:off x="2110" y="2563"/>
                      <a:ext cx="786" cy="38"/>
                    </a:xfrm>
                    <a:prstGeom prst="roundRect">
                      <a:avLst>
                        <a:gd name="adj" fmla="val 16667"/>
                      </a:avLst>
                    </a:prstGeom>
                    <a:gradFill rotWithShape="1">
                      <a:gsLst>
                        <a:gs pos="0">
                          <a:srgbClr val="767676"/>
                        </a:gs>
                        <a:gs pos="50000">
                          <a:srgbClr val="FFFFFF"/>
                        </a:gs>
                        <a:gs pos="100000">
                          <a:srgbClr val="767676"/>
                        </a:gs>
                      </a:gsLst>
                      <a:lin ang="5400000" scaled="1"/>
                      <a:tileRect/>
                    </a:gra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anchor="t"/>
                    <a:lstStyle/>
                    <a:p>
                      <a:pPr lvl="0" indent="0"/>
                      <a:endParaRPr lang="zh-CN" altLang="en-US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p:txBody>
                </p:sp>
                <p:grpSp>
                  <p:nvGrpSpPr>
                    <p:cNvPr id="15797" name="组合 541109"/>
                    <p:cNvGrpSpPr/>
                    <p:nvPr/>
                  </p:nvGrpSpPr>
                  <p:grpSpPr>
                    <a:xfrm>
                      <a:off x="2375" y="2543"/>
                      <a:ext cx="177" cy="82"/>
                      <a:chOff x="3456" y="1453"/>
                      <a:chExt cx="189" cy="90"/>
                    </a:xfrm>
                  </p:grpSpPr>
                  <p:sp>
                    <p:nvSpPr>
                      <p:cNvPr id="15798" name="矩形 541110"/>
                      <p:cNvSpPr/>
                      <p:nvPr/>
                    </p:nvSpPr>
                    <p:spPr>
                      <a:xfrm>
                        <a:off x="3539" y="1453"/>
                        <a:ext cx="96" cy="9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799" name="圆角矩形 541111"/>
                      <p:cNvSpPr/>
                      <p:nvPr/>
                    </p:nvSpPr>
                    <p:spPr>
                      <a:xfrm>
                        <a:off x="3456" y="1465"/>
                        <a:ext cx="163" cy="61"/>
                      </a:xfrm>
                      <a:prstGeom prst="roundRect">
                        <a:avLst>
                          <a:gd name="adj" fmla="val 50000"/>
                        </a:avLst>
                      </a:prstGeom>
                      <a:solidFill>
                        <a:srgbClr val="FFFFFF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800" name="椭圆 541112"/>
                      <p:cNvSpPr/>
                      <p:nvPr/>
                    </p:nvSpPr>
                    <p:spPr>
                      <a:xfrm rot="618290">
                        <a:off x="3551" y="1465"/>
                        <a:ext cx="69" cy="61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801" name="圆角矩形 541113"/>
                      <p:cNvSpPr/>
                      <p:nvPr/>
                    </p:nvSpPr>
                    <p:spPr>
                      <a:xfrm rot="2418290">
                        <a:off x="3527" y="1482"/>
                        <a:ext cx="118" cy="16"/>
                      </a:xfrm>
                      <a:prstGeom prst="roundRect">
                        <a:avLst>
                          <a:gd name="adj" fmla="val 16667"/>
                        </a:avLst>
                      </a:prstGeom>
                      <a:solidFill>
                        <a:srgbClr val="FFFFFF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802" name="椭圆 541114"/>
                      <p:cNvSpPr/>
                      <p:nvPr/>
                    </p:nvSpPr>
                    <p:spPr>
                      <a:xfrm rot="618290">
                        <a:off x="3567" y="1480"/>
                        <a:ext cx="37" cy="31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6350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15803" name="组合 541115"/>
                    <p:cNvGrpSpPr/>
                    <p:nvPr/>
                  </p:nvGrpSpPr>
                  <p:grpSpPr>
                    <a:xfrm>
                      <a:off x="2819" y="2485"/>
                      <a:ext cx="572" cy="153"/>
                      <a:chOff x="3931" y="1389"/>
                      <a:chExt cx="612" cy="168"/>
                    </a:xfrm>
                  </p:grpSpPr>
                  <p:sp>
                    <p:nvSpPr>
                      <p:cNvPr id="15804" name="圆角矩形 541116"/>
                      <p:cNvSpPr/>
                      <p:nvPr/>
                    </p:nvSpPr>
                    <p:spPr>
                      <a:xfrm>
                        <a:off x="3931" y="1470"/>
                        <a:ext cx="304" cy="52"/>
                      </a:xfrm>
                      <a:prstGeom prst="roundRect">
                        <a:avLst>
                          <a:gd name="adj" fmla="val 48648"/>
                        </a:avLst>
                      </a:prstGeom>
                      <a:solidFill>
                        <a:srgbClr val="FFFFFF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805" name="矩形 541117"/>
                      <p:cNvSpPr/>
                      <p:nvPr/>
                    </p:nvSpPr>
                    <p:spPr>
                      <a:xfrm>
                        <a:off x="4010" y="1435"/>
                        <a:ext cx="165" cy="11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>
                        <a:noFill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806" name="矩形 541118"/>
                      <p:cNvSpPr/>
                      <p:nvPr/>
                    </p:nvSpPr>
                    <p:spPr>
                      <a:xfrm>
                        <a:off x="4227" y="1467"/>
                        <a:ext cx="272" cy="86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>
                        <a:noFill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807" name="矩形 541119"/>
                      <p:cNvSpPr/>
                      <p:nvPr/>
                    </p:nvSpPr>
                    <p:spPr>
                      <a:xfrm>
                        <a:off x="4201" y="1435"/>
                        <a:ext cx="58" cy="122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>
                        <a:noFill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808" name="任意多边形 541120"/>
                      <p:cNvSpPr/>
                      <p:nvPr/>
                    </p:nvSpPr>
                    <p:spPr>
                      <a:xfrm>
                        <a:off x="3988" y="1443"/>
                        <a:ext cx="279" cy="28"/>
                      </a:xfrm>
                      <a:custGeom>
                        <a:avLst/>
                        <a:gdLst/>
                        <a:ahLst/>
                        <a:cxnLst/>
                        <a:rect l="0" t="0" r="0" b="0"/>
                        <a:pathLst>
                          <a:path w="339" h="38">
                            <a:moveTo>
                              <a:pt x="339" y="0"/>
                            </a:moveTo>
                            <a:cubicBezTo>
                              <a:pt x="319" y="5"/>
                              <a:pt x="300" y="10"/>
                              <a:pt x="288" y="15"/>
                            </a:cubicBezTo>
                            <a:cubicBezTo>
                              <a:pt x="276" y="20"/>
                              <a:pt x="276" y="26"/>
                              <a:pt x="267" y="30"/>
                            </a:cubicBezTo>
                            <a:cubicBezTo>
                              <a:pt x="258" y="34"/>
                              <a:pt x="244" y="35"/>
                              <a:pt x="234" y="36"/>
                            </a:cubicBezTo>
                            <a:cubicBezTo>
                              <a:pt x="224" y="37"/>
                              <a:pt x="213" y="38"/>
                              <a:pt x="204" y="36"/>
                            </a:cubicBezTo>
                            <a:cubicBezTo>
                              <a:pt x="195" y="34"/>
                              <a:pt x="187" y="29"/>
                              <a:pt x="177" y="24"/>
                            </a:cubicBezTo>
                            <a:cubicBezTo>
                              <a:pt x="167" y="19"/>
                              <a:pt x="153" y="11"/>
                              <a:pt x="141" y="9"/>
                            </a:cubicBezTo>
                            <a:cubicBezTo>
                              <a:pt x="129" y="7"/>
                              <a:pt x="114" y="10"/>
                              <a:pt x="102" y="12"/>
                            </a:cubicBezTo>
                            <a:cubicBezTo>
                              <a:pt x="90" y="14"/>
                              <a:pt x="77" y="21"/>
                              <a:pt x="69" y="24"/>
                            </a:cubicBezTo>
                            <a:cubicBezTo>
                              <a:pt x="61" y="27"/>
                              <a:pt x="62" y="28"/>
                              <a:pt x="51" y="30"/>
                            </a:cubicBezTo>
                            <a:cubicBezTo>
                              <a:pt x="40" y="32"/>
                              <a:pt x="19" y="34"/>
                              <a:pt x="0" y="36"/>
                            </a:cubicBezTo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5809" name="任意多边形 541121"/>
                      <p:cNvSpPr/>
                      <p:nvPr/>
                    </p:nvSpPr>
                    <p:spPr>
                      <a:xfrm flipV="1">
                        <a:off x="3988" y="1519"/>
                        <a:ext cx="279" cy="27"/>
                      </a:xfrm>
                      <a:custGeom>
                        <a:avLst/>
                        <a:gdLst/>
                        <a:ahLst/>
                        <a:cxnLst/>
                        <a:rect l="0" t="0" r="0" b="0"/>
                        <a:pathLst>
                          <a:path w="339" h="38">
                            <a:moveTo>
                              <a:pt x="339" y="0"/>
                            </a:moveTo>
                            <a:cubicBezTo>
                              <a:pt x="319" y="5"/>
                              <a:pt x="300" y="10"/>
                              <a:pt x="288" y="15"/>
                            </a:cubicBezTo>
                            <a:cubicBezTo>
                              <a:pt x="276" y="20"/>
                              <a:pt x="276" y="26"/>
                              <a:pt x="267" y="30"/>
                            </a:cubicBezTo>
                            <a:cubicBezTo>
                              <a:pt x="258" y="34"/>
                              <a:pt x="244" y="35"/>
                              <a:pt x="234" y="36"/>
                            </a:cubicBezTo>
                            <a:cubicBezTo>
                              <a:pt x="224" y="37"/>
                              <a:pt x="213" y="38"/>
                              <a:pt x="204" y="36"/>
                            </a:cubicBezTo>
                            <a:cubicBezTo>
                              <a:pt x="195" y="34"/>
                              <a:pt x="187" y="29"/>
                              <a:pt x="177" y="24"/>
                            </a:cubicBezTo>
                            <a:cubicBezTo>
                              <a:pt x="167" y="19"/>
                              <a:pt x="153" y="11"/>
                              <a:pt x="141" y="9"/>
                            </a:cubicBezTo>
                            <a:cubicBezTo>
                              <a:pt x="129" y="7"/>
                              <a:pt x="114" y="10"/>
                              <a:pt x="102" y="12"/>
                            </a:cubicBezTo>
                            <a:cubicBezTo>
                              <a:pt x="90" y="14"/>
                              <a:pt x="77" y="21"/>
                              <a:pt x="69" y="24"/>
                            </a:cubicBezTo>
                            <a:cubicBezTo>
                              <a:pt x="61" y="27"/>
                              <a:pt x="62" y="28"/>
                              <a:pt x="51" y="30"/>
                            </a:cubicBezTo>
                            <a:cubicBezTo>
                              <a:pt x="40" y="32"/>
                              <a:pt x="19" y="34"/>
                              <a:pt x="0" y="36"/>
                            </a:cubicBezTo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5810" name="椭圆 541122"/>
                      <p:cNvSpPr/>
                      <p:nvPr/>
                    </p:nvSpPr>
                    <p:spPr>
                      <a:xfrm rot="1046660">
                        <a:off x="4054" y="1464"/>
                        <a:ext cx="71" cy="61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811" name="圆角矩形 541123"/>
                      <p:cNvSpPr/>
                      <p:nvPr/>
                    </p:nvSpPr>
                    <p:spPr>
                      <a:xfrm rot="4368858">
                        <a:off x="4027" y="1478"/>
                        <a:ext cx="109" cy="24"/>
                      </a:xfrm>
                      <a:prstGeom prst="roundRect">
                        <a:avLst>
                          <a:gd name="adj" fmla="val 50000"/>
                        </a:avLst>
                      </a:prstGeom>
                      <a:solidFill>
                        <a:srgbClr val="FFFFFF"/>
                      </a:solidFill>
                      <a:ln w="6350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15812" name="椭圆 541124"/>
                      <p:cNvSpPr/>
                      <p:nvPr/>
                    </p:nvSpPr>
                    <p:spPr>
                      <a:xfrm rot="1046660">
                        <a:off x="4070" y="1479"/>
                        <a:ext cx="37" cy="31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6350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anchor="t"/>
                      <a:lstStyle/>
                      <a:p>
                        <a:pPr lvl="0" indent="0"/>
                        <a:endParaRPr lang="zh-CN" altLang="en-US">
                          <a:latin typeface="Arial" panose="020B0604020202020204" pitchFamily="34" charset="0"/>
                          <a:ea typeface="宋体" panose="02010600030101010101" pitchFamily="2" charset="-122"/>
                        </a:endParaRPr>
                      </a:p>
                    </p:txBody>
                  </p:sp>
                  <p:grpSp>
                    <p:nvGrpSpPr>
                      <p:cNvPr id="15813" name="组合 541125"/>
                      <p:cNvGrpSpPr/>
                      <p:nvPr/>
                    </p:nvGrpSpPr>
                    <p:grpSpPr>
                      <a:xfrm>
                        <a:off x="4184" y="1389"/>
                        <a:ext cx="359" cy="167"/>
                        <a:chOff x="7149" y="4059"/>
                        <a:chExt cx="209" cy="182"/>
                      </a:xfrm>
                    </p:grpSpPr>
                    <p:sp>
                      <p:nvSpPr>
                        <p:cNvPr id="15814" name="任意多边形 541126"/>
                        <p:cNvSpPr/>
                        <p:nvPr/>
                      </p:nvSpPr>
                      <p:spPr>
                        <a:xfrm flipV="1">
                          <a:off x="7155" y="4059"/>
                          <a:ext cx="203" cy="71"/>
                        </a:xfrm>
                        <a:custGeom>
                          <a:avLst/>
                          <a:gdLst/>
                          <a:ahLst/>
                          <a:cxnLst>
                            <a:cxn ang="270">
                              <a:pos x="10800" y="0"/>
                            </a:cxn>
                            <a:cxn ang="180">
                              <a:pos x="3059" y="3267"/>
                            </a:cxn>
                            <a:cxn ang="270">
                              <a:pos x="10800" y="0"/>
                            </a:cxn>
                            <a:cxn ang="0">
                              <a:pos x="18540" y="3267"/>
                            </a:cxn>
                          </a:cxnLst>
                          <a:rect l="0" t="0" r="0" b="0"/>
                          <a:pathLst>
                            <a:path w="21600" h="21600">
                              <a:moveTo>
                                <a:pt x="3059" y="3267"/>
                              </a:moveTo>
                              <a:cubicBezTo>
                                <a:pt x="5021" y="1251"/>
                                <a:pt x="7764" y="-1"/>
                                <a:pt x="10799" y="-1"/>
                              </a:cubicBezTo>
                              <a:cubicBezTo>
                                <a:pt x="13834" y="-1"/>
                                <a:pt x="16577" y="1251"/>
                                <a:pt x="18539" y="3267"/>
                              </a:cubicBezTo>
                              <a:lnTo>
                                <a:pt x="18540" y="3267"/>
                              </a:lnTo>
                              <a:cubicBezTo>
                                <a:pt x="16578" y="1251"/>
                                <a:pt x="13835" y="-1"/>
                                <a:pt x="10800" y="-1"/>
                              </a:cubicBezTo>
                              <a:cubicBezTo>
                                <a:pt x="7765" y="-1"/>
                                <a:pt x="5022" y="1251"/>
                                <a:pt x="3060" y="3267"/>
                              </a:cubicBez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815" name="任意多边形 541127"/>
                        <p:cNvSpPr/>
                        <p:nvPr/>
                      </p:nvSpPr>
                      <p:spPr>
                        <a:xfrm flipV="1">
                          <a:off x="7149" y="4170"/>
                          <a:ext cx="203" cy="71"/>
                        </a:xfrm>
                        <a:custGeom>
                          <a:avLst/>
                          <a:gdLst/>
                          <a:ahLst/>
                          <a:cxnLst>
                            <a:cxn ang="270">
                              <a:pos x="10800" y="0"/>
                            </a:cxn>
                            <a:cxn ang="180">
                              <a:pos x="3059" y="3267"/>
                            </a:cxn>
                            <a:cxn ang="270">
                              <a:pos x="10800" y="0"/>
                            </a:cxn>
                            <a:cxn ang="0">
                              <a:pos x="18540" y="3267"/>
                            </a:cxn>
                          </a:cxnLst>
                          <a:rect l="0" t="0" r="0" b="0"/>
                          <a:pathLst>
                            <a:path w="21600" h="21600">
                              <a:moveTo>
                                <a:pt x="3059" y="3267"/>
                              </a:moveTo>
                              <a:cubicBezTo>
                                <a:pt x="5021" y="1251"/>
                                <a:pt x="7764" y="-1"/>
                                <a:pt x="10799" y="-1"/>
                              </a:cubicBezTo>
                              <a:cubicBezTo>
                                <a:pt x="13834" y="-1"/>
                                <a:pt x="16577" y="1251"/>
                                <a:pt x="18539" y="3267"/>
                              </a:cubicBezTo>
                              <a:lnTo>
                                <a:pt x="18540" y="3267"/>
                              </a:lnTo>
                              <a:cubicBezTo>
                                <a:pt x="16578" y="1251"/>
                                <a:pt x="13835" y="-1"/>
                                <a:pt x="10800" y="-1"/>
                              </a:cubicBezTo>
                              <a:cubicBezTo>
                                <a:pt x="7765" y="-1"/>
                                <a:pt x="5022" y="1251"/>
                                <a:pt x="3060" y="3267"/>
                              </a:cubicBez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816" name="直接连接符 541128"/>
                        <p:cNvSpPr/>
                        <p:nvPr/>
                      </p:nvSpPr>
                      <p:spPr>
                        <a:xfrm>
                          <a:off x="7329" y="4119"/>
                          <a:ext cx="0" cy="111"/>
                        </a:xfrm>
                        <a:prstGeom prst="line">
                          <a:avLst/>
                        </a:prstGeom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sp>
                  </p:grpSp>
                </p:grpSp>
              </p:grpSp>
              <p:sp>
                <p:nvSpPr>
                  <p:cNvPr id="15817" name="直接连接符 541129"/>
                  <p:cNvSpPr/>
                  <p:nvPr/>
                </p:nvSpPr>
                <p:spPr>
                  <a:xfrm flipV="1">
                    <a:off x="4980" y="1728"/>
                    <a:ext cx="125" cy="6"/>
                  </a:xfrm>
                  <a:prstGeom prst="line">
                    <a:avLst/>
                  </a:prstGeom>
                  <a:ln w="57150" cap="flat" cmpd="sng">
                    <a:solidFill>
                      <a:srgbClr val="CC3300"/>
                    </a:solidFill>
                    <a:prstDash val="lgDashDot"/>
                    <a:round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15818" name="直接连接符 541130"/>
                <p:cNvSpPr/>
                <p:nvPr/>
              </p:nvSpPr>
              <p:spPr>
                <a:xfrm flipH="1">
                  <a:off x="5088" y="1680"/>
                  <a:ext cx="192" cy="48"/>
                </a:xfrm>
                <a:prstGeom prst="line">
                  <a:avLst/>
                </a:prstGeom>
                <a:ln w="28575" cap="flat" cmpd="sng">
                  <a:solidFill>
                    <a:srgbClr val="CC33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5819" name="组合 541131"/>
              <p:cNvGrpSpPr/>
              <p:nvPr/>
            </p:nvGrpSpPr>
            <p:grpSpPr>
              <a:xfrm>
                <a:off x="2640" y="681"/>
                <a:ext cx="1440" cy="1488"/>
                <a:chOff x="2640" y="681"/>
                <a:chExt cx="1440" cy="1488"/>
              </a:xfrm>
            </p:grpSpPr>
            <p:grpSp>
              <p:nvGrpSpPr>
                <p:cNvPr id="15820" name="组合 541132"/>
                <p:cNvGrpSpPr/>
                <p:nvPr/>
              </p:nvGrpSpPr>
              <p:grpSpPr>
                <a:xfrm>
                  <a:off x="2640" y="681"/>
                  <a:ext cx="1440" cy="1488"/>
                  <a:chOff x="2832" y="614"/>
                  <a:chExt cx="1488" cy="1402"/>
                </a:xfrm>
              </p:grpSpPr>
              <p:grpSp>
                <p:nvGrpSpPr>
                  <p:cNvPr id="15821" name="组合 541133"/>
                  <p:cNvGrpSpPr/>
                  <p:nvPr/>
                </p:nvGrpSpPr>
                <p:grpSpPr>
                  <a:xfrm>
                    <a:off x="3744" y="816"/>
                    <a:ext cx="576" cy="1200"/>
                    <a:chOff x="5698" y="1647"/>
                    <a:chExt cx="1070" cy="2216"/>
                  </a:xfrm>
                </p:grpSpPr>
                <p:grpSp>
                  <p:nvGrpSpPr>
                    <p:cNvPr id="15822" name="组合 541134"/>
                    <p:cNvGrpSpPr/>
                    <p:nvPr/>
                  </p:nvGrpSpPr>
                  <p:grpSpPr>
                    <a:xfrm>
                      <a:off x="5698" y="2760"/>
                      <a:ext cx="812" cy="1103"/>
                      <a:chOff x="5698" y="2760"/>
                      <a:chExt cx="812" cy="1103"/>
                    </a:xfrm>
                  </p:grpSpPr>
                  <p:grpSp>
                    <p:nvGrpSpPr>
                      <p:cNvPr id="15823" name="组合 541135"/>
                      <p:cNvGrpSpPr/>
                      <p:nvPr/>
                    </p:nvGrpSpPr>
                    <p:grpSpPr>
                      <a:xfrm>
                        <a:off x="5698" y="2760"/>
                        <a:ext cx="812" cy="1101"/>
                        <a:chOff x="8741" y="10701"/>
                        <a:chExt cx="488" cy="685"/>
                      </a:xfrm>
                    </p:grpSpPr>
                    <p:sp>
                      <p:nvSpPr>
                        <p:cNvPr id="15824" name="圆角矩形 541136"/>
                        <p:cNvSpPr/>
                        <p:nvPr/>
                      </p:nvSpPr>
                      <p:spPr>
                        <a:xfrm>
                          <a:off x="8758" y="11268"/>
                          <a:ext cx="454" cy="118"/>
                        </a:xfrm>
                        <a:prstGeom prst="roundRect">
                          <a:avLst>
                            <a:gd name="adj" fmla="val 43245"/>
                          </a:avLst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825" name="矩形 541137"/>
                        <p:cNvSpPr/>
                        <p:nvPr/>
                      </p:nvSpPr>
                      <p:spPr>
                        <a:xfrm>
                          <a:off x="8899" y="10749"/>
                          <a:ext cx="170" cy="155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826" name="矩形 541138"/>
                        <p:cNvSpPr/>
                        <p:nvPr/>
                      </p:nvSpPr>
                      <p:spPr>
                        <a:xfrm>
                          <a:off x="8868" y="10728"/>
                          <a:ext cx="233" cy="35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>
                          <a:noFill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827" name="任意多边形 541139"/>
                        <p:cNvSpPr/>
                        <p:nvPr/>
                      </p:nvSpPr>
                      <p:spPr>
                        <a:xfrm>
                          <a:off x="8872" y="10718"/>
                          <a:ext cx="29" cy="51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44" h="84">
                              <a:moveTo>
                                <a:pt x="42" y="84"/>
                              </a:moveTo>
                              <a:cubicBezTo>
                                <a:pt x="43" y="71"/>
                                <a:pt x="44" y="58"/>
                                <a:pt x="42" y="48"/>
                              </a:cubicBezTo>
                              <a:cubicBezTo>
                                <a:pt x="40" y="38"/>
                                <a:pt x="37" y="29"/>
                                <a:pt x="30" y="21"/>
                              </a:cubicBezTo>
                              <a:cubicBezTo>
                                <a:pt x="23" y="13"/>
                                <a:pt x="6" y="4"/>
                                <a:pt x="0" y="0"/>
                              </a:cubicBezTo>
                            </a:path>
                          </a:pathLst>
                        </a:custGeom>
                        <a:noFill/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828" name="矩形 541140"/>
                        <p:cNvSpPr/>
                        <p:nvPr/>
                      </p:nvSpPr>
                      <p:spPr>
                        <a:xfrm>
                          <a:off x="8878" y="10884"/>
                          <a:ext cx="214" cy="57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>
                          <a:noFill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829" name="矩形 541141"/>
                        <p:cNvSpPr/>
                        <p:nvPr/>
                      </p:nvSpPr>
                      <p:spPr>
                        <a:xfrm>
                          <a:off x="8741" y="11241"/>
                          <a:ext cx="488" cy="58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>
                          <a:noFill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830" name="直接连接符 541142"/>
                        <p:cNvSpPr/>
                        <p:nvPr/>
                      </p:nvSpPr>
                      <p:spPr>
                        <a:xfrm flipH="1">
                          <a:off x="8760" y="10925"/>
                          <a:ext cx="128" cy="378"/>
                        </a:xfrm>
                        <a:prstGeom prst="line">
                          <a:avLst/>
                        </a:prstGeom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sp>
                    <p:sp>
                      <p:nvSpPr>
                        <p:cNvPr id="15831" name="直接连接符 541143"/>
                        <p:cNvSpPr/>
                        <p:nvPr/>
                      </p:nvSpPr>
                      <p:spPr>
                        <a:xfrm>
                          <a:off x="9080" y="10925"/>
                          <a:ext cx="128" cy="378"/>
                        </a:xfrm>
                        <a:prstGeom prst="line">
                          <a:avLst/>
                        </a:prstGeom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sp>
                    <p:sp>
                      <p:nvSpPr>
                        <p:cNvPr id="15832" name="任意多边形 541144"/>
                        <p:cNvSpPr/>
                        <p:nvPr/>
                      </p:nvSpPr>
                      <p:spPr>
                        <a:xfrm>
                          <a:off x="9070" y="10718"/>
                          <a:ext cx="29" cy="58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44" h="96">
                              <a:moveTo>
                                <a:pt x="0" y="96"/>
                              </a:moveTo>
                              <a:cubicBezTo>
                                <a:pt x="0" y="88"/>
                                <a:pt x="0" y="60"/>
                                <a:pt x="2" y="48"/>
                              </a:cubicBezTo>
                              <a:cubicBezTo>
                                <a:pt x="4" y="36"/>
                                <a:pt x="7" y="29"/>
                                <a:pt x="14" y="21"/>
                              </a:cubicBezTo>
                              <a:cubicBezTo>
                                <a:pt x="21" y="13"/>
                                <a:pt x="38" y="4"/>
                                <a:pt x="44" y="0"/>
                              </a:cubicBezTo>
                            </a:path>
                          </a:pathLst>
                        </a:custGeom>
                        <a:noFill/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833" name="任意多边形 541145"/>
                        <p:cNvSpPr/>
                        <p:nvPr/>
                      </p:nvSpPr>
                      <p:spPr>
                        <a:xfrm>
                          <a:off x="8886" y="10878"/>
                          <a:ext cx="14" cy="55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21" h="90">
                              <a:moveTo>
                                <a:pt x="21" y="0"/>
                              </a:moveTo>
                              <a:cubicBezTo>
                                <a:pt x="19" y="10"/>
                                <a:pt x="18" y="21"/>
                                <a:pt x="15" y="36"/>
                              </a:cubicBezTo>
                              <a:cubicBezTo>
                                <a:pt x="12" y="51"/>
                                <a:pt x="6" y="70"/>
                                <a:pt x="0" y="90"/>
                              </a:cubicBezTo>
                            </a:path>
                          </a:pathLst>
                        </a:custGeom>
                        <a:noFill/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834" name="任意多边形 541146"/>
                        <p:cNvSpPr/>
                        <p:nvPr/>
                      </p:nvSpPr>
                      <p:spPr>
                        <a:xfrm flipH="1">
                          <a:off x="9070" y="10878"/>
                          <a:ext cx="14" cy="55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21" h="90">
                              <a:moveTo>
                                <a:pt x="21" y="0"/>
                              </a:moveTo>
                              <a:cubicBezTo>
                                <a:pt x="19" y="10"/>
                                <a:pt x="18" y="21"/>
                                <a:pt x="15" y="36"/>
                              </a:cubicBezTo>
                              <a:cubicBezTo>
                                <a:pt x="12" y="51"/>
                                <a:pt x="6" y="70"/>
                                <a:pt x="0" y="90"/>
                              </a:cubicBezTo>
                            </a:path>
                          </a:pathLst>
                        </a:custGeom>
                        <a:noFill/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835" name="圆角矩形 541147"/>
                        <p:cNvSpPr/>
                        <p:nvPr/>
                      </p:nvSpPr>
                      <p:spPr>
                        <a:xfrm>
                          <a:off x="8861" y="10701"/>
                          <a:ext cx="246" cy="17"/>
                        </a:xfrm>
                        <a:prstGeom prst="roundRect">
                          <a:avLst>
                            <a:gd name="adj" fmla="val 50000"/>
                          </a:avLst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</p:grpSp>
                  <p:grpSp>
                    <p:nvGrpSpPr>
                      <p:cNvPr id="15836" name="组合 541148"/>
                      <p:cNvGrpSpPr/>
                      <p:nvPr/>
                    </p:nvGrpSpPr>
                    <p:grpSpPr>
                      <a:xfrm>
                        <a:off x="5805" y="3648"/>
                        <a:ext cx="576" cy="16"/>
                        <a:chOff x="2499" y="5805"/>
                        <a:chExt cx="528" cy="9"/>
                      </a:xfrm>
                    </p:grpSpPr>
                    <p:sp>
                      <p:nvSpPr>
                        <p:cNvPr id="15837" name="直接连接符 541149"/>
                        <p:cNvSpPr/>
                        <p:nvPr/>
                      </p:nvSpPr>
                      <p:spPr>
                        <a:xfrm>
                          <a:off x="2535" y="5814"/>
                          <a:ext cx="454" cy="0"/>
                        </a:xfrm>
                        <a:prstGeom prst="line">
                          <a:avLst/>
                        </a:prstGeom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sp>
                    <p:sp>
                      <p:nvSpPr>
                        <p:cNvPr id="15838" name="任意多边形 541150"/>
                        <p:cNvSpPr/>
                        <p:nvPr/>
                      </p:nvSpPr>
                      <p:spPr>
                        <a:xfrm>
                          <a:off x="2985" y="5805"/>
                          <a:ext cx="42" cy="9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42" h="9">
                              <a:moveTo>
                                <a:pt x="0" y="9"/>
                              </a:moveTo>
                              <a:cubicBezTo>
                                <a:pt x="5" y="8"/>
                                <a:pt x="11" y="7"/>
                                <a:pt x="18" y="6"/>
                              </a:cubicBezTo>
                              <a:cubicBezTo>
                                <a:pt x="25" y="5"/>
                                <a:pt x="33" y="2"/>
                                <a:pt x="42" y="0"/>
                              </a:cubicBezTo>
                            </a:path>
                          </a:pathLst>
                        </a:custGeom>
                        <a:noFill/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839" name="任意多边形 541151"/>
                        <p:cNvSpPr/>
                        <p:nvPr/>
                      </p:nvSpPr>
                      <p:spPr>
                        <a:xfrm flipH="1">
                          <a:off x="2499" y="5805"/>
                          <a:ext cx="42" cy="9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42" h="9">
                              <a:moveTo>
                                <a:pt x="0" y="9"/>
                              </a:moveTo>
                              <a:cubicBezTo>
                                <a:pt x="5" y="8"/>
                                <a:pt x="11" y="7"/>
                                <a:pt x="18" y="6"/>
                              </a:cubicBezTo>
                              <a:cubicBezTo>
                                <a:pt x="25" y="5"/>
                                <a:pt x="33" y="2"/>
                                <a:pt x="42" y="0"/>
                              </a:cubicBezTo>
                            </a:path>
                          </a:pathLst>
                        </a:custGeom>
                        <a:noFill/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  <p:grpSp>
                    <p:nvGrpSpPr>
                      <p:cNvPr id="15840" name="组合 541152"/>
                      <p:cNvGrpSpPr/>
                      <p:nvPr/>
                    </p:nvGrpSpPr>
                    <p:grpSpPr>
                      <a:xfrm>
                        <a:off x="5908" y="3683"/>
                        <a:ext cx="340" cy="180"/>
                        <a:chOff x="2710" y="1512"/>
                        <a:chExt cx="340" cy="159"/>
                      </a:xfrm>
                    </p:grpSpPr>
                    <p:sp>
                      <p:nvSpPr>
                        <p:cNvPr id="15841" name="任意多边形 541153"/>
                        <p:cNvSpPr/>
                        <p:nvPr/>
                      </p:nvSpPr>
                      <p:spPr>
                        <a:xfrm flipV="1">
                          <a:off x="2875" y="1618"/>
                          <a:ext cx="45" cy="53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57" h="67">
                              <a:moveTo>
                                <a:pt x="33" y="67"/>
                              </a:moveTo>
                              <a:cubicBezTo>
                                <a:pt x="45" y="64"/>
                                <a:pt x="57" y="62"/>
                                <a:pt x="57" y="52"/>
                              </a:cubicBezTo>
                              <a:cubicBezTo>
                                <a:pt x="57" y="42"/>
                                <a:pt x="39" y="8"/>
                                <a:pt x="30" y="4"/>
                              </a:cubicBezTo>
                              <a:cubicBezTo>
                                <a:pt x="21" y="0"/>
                                <a:pt x="6" y="18"/>
                                <a:pt x="3" y="28"/>
                              </a:cubicBezTo>
                              <a:cubicBezTo>
                                <a:pt x="0" y="38"/>
                                <a:pt x="7" y="51"/>
                                <a:pt x="15" y="64"/>
                              </a:cubicBezTo>
                              <a:cubicBezTo>
                                <a:pt x="15" y="64"/>
                                <a:pt x="33" y="67"/>
                                <a:pt x="33" y="67"/>
                              </a:cubicBezTo>
                              <a:close/>
                            </a:path>
                          </a:pathLst>
                        </a:custGeom>
                        <a:noFill/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842" name="任意多边形 541154"/>
                        <p:cNvSpPr/>
                        <p:nvPr/>
                      </p:nvSpPr>
                      <p:spPr>
                        <a:xfrm flipV="1">
                          <a:off x="2807" y="1620"/>
                          <a:ext cx="52" cy="48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65" h="61">
                              <a:moveTo>
                                <a:pt x="13" y="56"/>
                              </a:moveTo>
                              <a:cubicBezTo>
                                <a:pt x="23" y="61"/>
                                <a:pt x="57" y="52"/>
                                <a:pt x="61" y="44"/>
                              </a:cubicBezTo>
                              <a:cubicBezTo>
                                <a:pt x="65" y="36"/>
                                <a:pt x="47" y="10"/>
                                <a:pt x="37" y="5"/>
                              </a:cubicBezTo>
                              <a:cubicBezTo>
                                <a:pt x="27" y="0"/>
                                <a:pt x="8" y="9"/>
                                <a:pt x="4" y="17"/>
                              </a:cubicBezTo>
                              <a:cubicBezTo>
                                <a:pt x="0" y="25"/>
                                <a:pt x="3" y="51"/>
                                <a:pt x="13" y="56"/>
                              </a:cubicBez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843" name="直接连接符 541155"/>
                        <p:cNvSpPr/>
                        <p:nvPr/>
                      </p:nvSpPr>
                      <p:spPr>
                        <a:xfrm>
                          <a:off x="2710" y="1512"/>
                          <a:ext cx="209" cy="0"/>
                        </a:xfrm>
                        <a:prstGeom prst="line">
                          <a:avLst/>
                        </a:prstGeom>
                        <a:ln w="6350" cap="flat" cmpd="sng">
                          <a:solidFill>
                            <a:srgbClr val="000000"/>
                          </a:solidFill>
                          <a:prstDash val="lgDash"/>
                          <a:round/>
                          <a:headEnd type="none" w="med" len="med"/>
                          <a:tailEnd type="none" w="med" len="med"/>
                        </a:ln>
                      </p:spPr>
                    </p:sp>
                    <p:sp>
                      <p:nvSpPr>
                        <p:cNvPr id="15844" name="直接连接符 541156"/>
                        <p:cNvSpPr/>
                        <p:nvPr/>
                      </p:nvSpPr>
                      <p:spPr>
                        <a:xfrm>
                          <a:off x="2991" y="1512"/>
                          <a:ext cx="59" cy="0"/>
                        </a:xfrm>
                        <a:prstGeom prst="line">
                          <a:avLst/>
                        </a:prstGeom>
                        <a:ln w="6350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sp>
                    <p:sp>
                      <p:nvSpPr>
                        <p:cNvPr id="15845" name="直接连接符 541157"/>
                        <p:cNvSpPr/>
                        <p:nvPr/>
                      </p:nvSpPr>
                      <p:spPr>
                        <a:xfrm>
                          <a:off x="2795" y="1558"/>
                          <a:ext cx="59" cy="0"/>
                        </a:xfrm>
                        <a:prstGeom prst="line">
                          <a:avLst/>
                        </a:prstGeom>
                        <a:ln w="6350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sp>
                    <p:sp>
                      <p:nvSpPr>
                        <p:cNvPr id="15846" name="直接连接符 541158"/>
                        <p:cNvSpPr/>
                        <p:nvPr/>
                      </p:nvSpPr>
                      <p:spPr>
                        <a:xfrm>
                          <a:off x="2900" y="1563"/>
                          <a:ext cx="59" cy="0"/>
                        </a:xfrm>
                        <a:prstGeom prst="line">
                          <a:avLst/>
                        </a:prstGeom>
                        <a:ln w="6350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sp>
                    <p:sp>
                      <p:nvSpPr>
                        <p:cNvPr id="15847" name="椭圆 541159"/>
                        <p:cNvSpPr/>
                        <p:nvPr/>
                      </p:nvSpPr>
                      <p:spPr>
                        <a:xfrm flipV="1">
                          <a:off x="2751" y="1563"/>
                          <a:ext cx="49" cy="69"/>
                        </a:xfrm>
                        <a:prstGeom prst="ellipse">
                          <a:avLst/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848" name="任意多边形 541160"/>
                        <p:cNvSpPr/>
                        <p:nvPr/>
                      </p:nvSpPr>
                      <p:spPr>
                        <a:xfrm flipV="1">
                          <a:off x="2822" y="1554"/>
                          <a:ext cx="78" cy="94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65" h="61">
                              <a:moveTo>
                                <a:pt x="13" y="56"/>
                              </a:moveTo>
                              <a:cubicBezTo>
                                <a:pt x="23" y="61"/>
                                <a:pt x="57" y="52"/>
                                <a:pt x="61" y="44"/>
                              </a:cubicBezTo>
                              <a:cubicBezTo>
                                <a:pt x="65" y="36"/>
                                <a:pt x="47" y="10"/>
                                <a:pt x="37" y="5"/>
                              </a:cubicBezTo>
                              <a:cubicBezTo>
                                <a:pt x="27" y="0"/>
                                <a:pt x="8" y="9"/>
                                <a:pt x="4" y="17"/>
                              </a:cubicBezTo>
                              <a:cubicBezTo>
                                <a:pt x="0" y="25"/>
                                <a:pt x="3" y="51"/>
                                <a:pt x="13" y="56"/>
                              </a:cubicBez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849" name="任意多边形 541161"/>
                        <p:cNvSpPr/>
                        <p:nvPr/>
                      </p:nvSpPr>
                      <p:spPr>
                        <a:xfrm flipV="1">
                          <a:off x="2974" y="1552"/>
                          <a:ext cx="71" cy="94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65" h="61">
                              <a:moveTo>
                                <a:pt x="13" y="56"/>
                              </a:moveTo>
                              <a:cubicBezTo>
                                <a:pt x="23" y="61"/>
                                <a:pt x="57" y="52"/>
                                <a:pt x="61" y="44"/>
                              </a:cubicBezTo>
                              <a:cubicBezTo>
                                <a:pt x="65" y="36"/>
                                <a:pt x="47" y="10"/>
                                <a:pt x="37" y="5"/>
                              </a:cubicBezTo>
                              <a:cubicBezTo>
                                <a:pt x="27" y="0"/>
                                <a:pt x="8" y="9"/>
                                <a:pt x="4" y="17"/>
                              </a:cubicBezTo>
                              <a:cubicBezTo>
                                <a:pt x="0" y="25"/>
                                <a:pt x="3" y="51"/>
                                <a:pt x="13" y="56"/>
                              </a:cubicBez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  <p:sp>
                      <p:nvSpPr>
                        <p:cNvPr id="15850" name="任意多边形 541162"/>
                        <p:cNvSpPr/>
                        <p:nvPr/>
                      </p:nvSpPr>
                      <p:spPr>
                        <a:xfrm flipV="1">
                          <a:off x="2907" y="1558"/>
                          <a:ext cx="71" cy="94"/>
                        </a:xfrm>
                        <a:custGeom>
                          <a:avLst/>
                          <a:gdLst/>
                          <a:ahLst/>
                          <a:cxnLst/>
                          <a:rect l="0" t="0" r="0" b="0"/>
                          <a:pathLst>
                            <a:path w="65" h="61">
                              <a:moveTo>
                                <a:pt x="13" y="56"/>
                              </a:moveTo>
                              <a:cubicBezTo>
                                <a:pt x="23" y="61"/>
                                <a:pt x="57" y="52"/>
                                <a:pt x="61" y="44"/>
                              </a:cubicBezTo>
                              <a:cubicBezTo>
                                <a:pt x="65" y="36"/>
                                <a:pt x="47" y="10"/>
                                <a:pt x="37" y="5"/>
                              </a:cubicBezTo>
                              <a:cubicBezTo>
                                <a:pt x="27" y="0"/>
                                <a:pt x="8" y="9"/>
                                <a:pt x="4" y="17"/>
                              </a:cubicBezTo>
                              <a:cubicBezTo>
                                <a:pt x="0" y="25"/>
                                <a:pt x="3" y="51"/>
                                <a:pt x="13" y="56"/>
                              </a:cubicBezTo>
                              <a:close/>
                            </a:path>
                          </a:pathLst>
                        </a:cu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lstStyle/>
                        <a:p>
                          <a:endParaRPr lang="zh-CN" altLang="en-US"/>
                        </a:p>
                      </p:txBody>
                    </p:sp>
                  </p:grpSp>
                </p:grpSp>
                <p:grpSp>
                  <p:nvGrpSpPr>
                    <p:cNvPr id="15851" name="组合 541163"/>
                    <p:cNvGrpSpPr/>
                    <p:nvPr/>
                  </p:nvGrpSpPr>
                  <p:grpSpPr>
                    <a:xfrm>
                      <a:off x="5747" y="1647"/>
                      <a:ext cx="1021" cy="1685"/>
                      <a:chOff x="5954" y="569"/>
                      <a:chExt cx="717" cy="1576"/>
                    </a:xfrm>
                  </p:grpSpPr>
                  <p:grpSp>
                    <p:nvGrpSpPr>
                      <p:cNvPr id="15852" name="组合 541164"/>
                      <p:cNvGrpSpPr/>
                      <p:nvPr/>
                    </p:nvGrpSpPr>
                    <p:grpSpPr>
                      <a:xfrm>
                        <a:off x="6187" y="1425"/>
                        <a:ext cx="484" cy="403"/>
                        <a:chOff x="6892" y="1440"/>
                        <a:chExt cx="509" cy="424"/>
                      </a:xfrm>
                    </p:grpSpPr>
                    <p:sp>
                      <p:nvSpPr>
                        <p:cNvPr id="15853" name="矩形 541165"/>
                        <p:cNvSpPr/>
                        <p:nvPr/>
                      </p:nvSpPr>
                      <p:spPr>
                        <a:xfrm>
                          <a:off x="7004" y="1445"/>
                          <a:ext cx="397" cy="57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sp>
                      <p:nvSpPr>
                        <p:cNvPr id="15854" name="矩形 541166"/>
                        <p:cNvSpPr/>
                        <p:nvPr/>
                      </p:nvSpPr>
                      <p:spPr>
                        <a:xfrm>
                          <a:off x="6919" y="1572"/>
                          <a:ext cx="57" cy="292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  <p:txBody>
                        <a:bodyPr anchor="t"/>
                        <a:lstStyle/>
                        <a:p>
                          <a:pPr lvl="0" indent="0"/>
                          <a:endParaRPr lang="zh-CN" altLang="en-US"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p:txBody>
                    </p:sp>
                    <p:grpSp>
                      <p:nvGrpSpPr>
                        <p:cNvPr id="15855" name="组合 541167"/>
                        <p:cNvGrpSpPr/>
                        <p:nvPr/>
                      </p:nvGrpSpPr>
                      <p:grpSpPr>
                        <a:xfrm>
                          <a:off x="6892" y="1440"/>
                          <a:ext cx="165" cy="195"/>
                          <a:chOff x="2940" y="5220"/>
                          <a:chExt cx="165" cy="195"/>
                        </a:xfrm>
                      </p:grpSpPr>
                      <p:sp>
                        <p:nvSpPr>
                          <p:cNvPr id="15856" name="矩形 541168"/>
                          <p:cNvSpPr/>
                          <p:nvPr/>
                        </p:nvSpPr>
                        <p:spPr>
                          <a:xfrm>
                            <a:off x="2940" y="5220"/>
                            <a:ext cx="143" cy="143"/>
                          </a:xfrm>
                          <a:prstGeom prst="rect">
                            <a:avLst/>
                          </a:prstGeom>
                          <a:solidFill>
                            <a:srgbClr val="FFFFFF"/>
                          </a:solidFill>
                          <a:ln w="9525">
                            <a:noFill/>
                          </a:ln>
                        </p:spPr>
                        <p:txBody>
                          <a:bodyPr anchor="t"/>
                          <a:lstStyle/>
                          <a:p>
                            <a:pPr lvl="0" indent="0"/>
                            <a:endParaRPr lang="zh-CN" altLang="en-US">
                              <a:latin typeface="Arial" panose="020B0604020202020204" pitchFamily="34" charset="0"/>
                              <a:ea typeface="宋体" panose="02010600030101010101" pitchFamily="2" charset="-122"/>
                            </a:endParaRPr>
                          </a:p>
                        </p:txBody>
                      </p:sp>
                      <p:sp>
                        <p:nvSpPr>
                          <p:cNvPr id="15857" name="任意多边形 541169"/>
                          <p:cNvSpPr/>
                          <p:nvPr/>
                        </p:nvSpPr>
                        <p:spPr>
                          <a:xfrm>
                            <a:off x="2966" y="5226"/>
                            <a:ext cx="139" cy="189"/>
                          </a:xfrm>
                          <a:custGeom>
                            <a:avLst/>
                            <a:gdLst/>
                            <a:ahLst/>
                            <a:cxnLst/>
                            <a:rect l="0" t="0" r="0" b="0"/>
                            <a:pathLst>
                              <a:path w="139" h="189">
                                <a:moveTo>
                                  <a:pt x="139" y="0"/>
                                </a:moveTo>
                                <a:cubicBezTo>
                                  <a:pt x="115" y="0"/>
                                  <a:pt x="91" y="0"/>
                                  <a:pt x="73" y="6"/>
                                </a:cubicBezTo>
                                <a:cubicBezTo>
                                  <a:pt x="55" y="12"/>
                                  <a:pt x="39" y="22"/>
                                  <a:pt x="28" y="36"/>
                                </a:cubicBezTo>
                                <a:cubicBezTo>
                                  <a:pt x="17" y="50"/>
                                  <a:pt x="8" y="68"/>
                                  <a:pt x="4" y="93"/>
                                </a:cubicBezTo>
                                <a:cubicBezTo>
                                  <a:pt x="0" y="118"/>
                                  <a:pt x="2" y="169"/>
                                  <a:pt x="1" y="189"/>
                                </a:cubicBezTo>
                              </a:path>
                            </a:pathLst>
                          </a:custGeom>
                          <a:noFill/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lstStyle/>
                          <a:p>
                            <a:endParaRPr lang="zh-CN" altLang="en-US"/>
                          </a:p>
                        </p:txBody>
                      </p:sp>
                      <p:sp>
                        <p:nvSpPr>
                          <p:cNvPr id="15858" name="任意多边形 541170"/>
                          <p:cNvSpPr/>
                          <p:nvPr/>
                        </p:nvSpPr>
                        <p:spPr>
                          <a:xfrm>
                            <a:off x="3023" y="5280"/>
                            <a:ext cx="61" cy="99"/>
                          </a:xfrm>
                          <a:custGeom>
                            <a:avLst/>
                            <a:gdLst/>
                            <a:ahLst/>
                            <a:cxnLst/>
                            <a:rect l="0" t="0" r="0" b="0"/>
                            <a:pathLst>
                              <a:path w="61" h="99">
                                <a:moveTo>
                                  <a:pt x="61" y="0"/>
                                </a:moveTo>
                                <a:cubicBezTo>
                                  <a:pt x="52" y="4"/>
                                  <a:pt x="20" y="8"/>
                                  <a:pt x="10" y="24"/>
                                </a:cubicBezTo>
                                <a:cubicBezTo>
                                  <a:pt x="0" y="40"/>
                                  <a:pt x="3" y="83"/>
                                  <a:pt x="1" y="99"/>
                                </a:cubicBezTo>
                              </a:path>
                            </a:pathLst>
                          </a:custGeom>
                          <a:noFill/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lstStyle/>
                          <a:p>
                            <a:endParaRPr lang="zh-CN" altLang="en-US"/>
                          </a:p>
                        </p:txBody>
                      </p:sp>
                    </p:grpSp>
                  </p:grpSp>
                  <p:grpSp>
                    <p:nvGrpSpPr>
                      <p:cNvPr id="15859" name="组合 541171"/>
                      <p:cNvGrpSpPr/>
                      <p:nvPr/>
                    </p:nvGrpSpPr>
                    <p:grpSpPr>
                      <a:xfrm>
                        <a:off x="5954" y="569"/>
                        <a:ext cx="534" cy="1576"/>
                        <a:chOff x="5954" y="539"/>
                        <a:chExt cx="534" cy="1576"/>
                      </a:xfrm>
                    </p:grpSpPr>
                    <p:grpSp>
                      <p:nvGrpSpPr>
                        <p:cNvPr id="15860" name="组合 541172"/>
                        <p:cNvGrpSpPr/>
                        <p:nvPr/>
                      </p:nvGrpSpPr>
                      <p:grpSpPr>
                        <a:xfrm>
                          <a:off x="5954" y="539"/>
                          <a:ext cx="534" cy="1576"/>
                          <a:chOff x="5954" y="539"/>
                          <a:chExt cx="534" cy="1576"/>
                        </a:xfrm>
                      </p:grpSpPr>
                      <p:sp>
                        <p:nvSpPr>
                          <p:cNvPr id="15861" name="椭圆 541173"/>
                          <p:cNvSpPr/>
                          <p:nvPr/>
                        </p:nvSpPr>
                        <p:spPr>
                          <a:xfrm rot="10800000" flipH="1" flipV="1">
                            <a:off x="5964" y="732"/>
                            <a:ext cx="396" cy="396"/>
                          </a:xfrm>
                          <a:prstGeom prst="ellipse">
                            <a:avLst/>
                          </a:prstGeom>
                          <a:solidFill>
                            <a:srgbClr val="FFFFFF"/>
                          </a:solidFill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 anchor="t"/>
                          <a:lstStyle/>
                          <a:p>
                            <a:pPr lvl="0" indent="0"/>
                            <a:endParaRPr lang="zh-CN" altLang="en-US">
                              <a:latin typeface="Arial" panose="020B0604020202020204" pitchFamily="34" charset="0"/>
                              <a:ea typeface="宋体" panose="02010600030101010101" pitchFamily="2" charset="-122"/>
                            </a:endParaRPr>
                          </a:p>
                        </p:txBody>
                      </p:sp>
                      <p:grpSp>
                        <p:nvGrpSpPr>
                          <p:cNvPr id="15862" name="组合 541174"/>
                          <p:cNvGrpSpPr/>
                          <p:nvPr/>
                        </p:nvGrpSpPr>
                        <p:grpSpPr>
                          <a:xfrm>
                            <a:off x="5983" y="539"/>
                            <a:ext cx="505" cy="1576"/>
                            <a:chOff x="5983" y="539"/>
                            <a:chExt cx="505" cy="1576"/>
                          </a:xfrm>
                        </p:grpSpPr>
                        <p:sp>
                          <p:nvSpPr>
                            <p:cNvPr id="15863" name="左中括号 541175"/>
                            <p:cNvSpPr/>
                            <p:nvPr/>
                          </p:nvSpPr>
                          <p:spPr>
                            <a:xfrm rot="-5400000" flipH="1">
                              <a:off x="6134" y="644"/>
                              <a:ext cx="55" cy="160"/>
                            </a:xfrm>
                            <a:prstGeom prst="leftBracket">
                              <a:avLst>
                                <a:gd name="adj" fmla="val 0"/>
                              </a:avLst>
                            </a:prstGeom>
                            <a:solidFill>
                              <a:srgbClr val="FFFFFF"/>
                            </a:solidFill>
                            <a:ln w="9525" cap="flat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anchor="t"/>
                            <a:lstStyle/>
                            <a:p>
                              <a:pPr lvl="0" indent="0"/>
                              <a:endParaRPr lang="zh-CN" altLang="en-US">
                                <a:latin typeface="Arial" panose="020B0604020202020204" pitchFamily="34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15864" name="左中括号 541176"/>
                            <p:cNvSpPr/>
                            <p:nvPr/>
                          </p:nvSpPr>
                          <p:spPr>
                            <a:xfrm rot="5400000" flipH="1" flipV="1">
                              <a:off x="6128" y="595"/>
                              <a:ext cx="55" cy="138"/>
                            </a:xfrm>
                            <a:prstGeom prst="leftBracket">
                              <a:avLst>
                                <a:gd name="adj" fmla="val 28180"/>
                              </a:avLst>
                            </a:prstGeom>
                            <a:solidFill>
                              <a:srgbClr val="FFFFFF"/>
                            </a:solidFill>
                            <a:ln w="9525" cap="flat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anchor="t"/>
                            <a:lstStyle/>
                            <a:p>
                              <a:pPr lvl="0" indent="0"/>
                              <a:endParaRPr lang="zh-CN" altLang="en-US">
                                <a:latin typeface="Arial" panose="020B0604020202020204" pitchFamily="34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15865" name="直接连接符 541177"/>
                            <p:cNvSpPr/>
                            <p:nvPr/>
                          </p:nvSpPr>
                          <p:spPr>
                            <a:xfrm flipH="1">
                              <a:off x="6131" y="736"/>
                              <a:ext cx="80" cy="0"/>
                            </a:xfrm>
                            <a:prstGeom prst="line">
                              <a:avLst/>
                            </a:prstGeom>
                            <a:ln w="9525" cap="flat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</p:sp>
                        <p:sp>
                          <p:nvSpPr>
                            <p:cNvPr id="15866" name="任意多边形 541178"/>
                            <p:cNvSpPr/>
                            <p:nvPr/>
                          </p:nvSpPr>
                          <p:spPr>
                            <a:xfrm rot="6879706" flipH="1" flipV="1">
                              <a:off x="6025" y="713"/>
                              <a:ext cx="417" cy="505"/>
                            </a:xfrm>
                            <a:custGeom>
                              <a:avLst/>
                              <a:gdLst/>
                              <a:ahLst/>
                              <a:cxnLst>
                                <a:cxn ang="270">
                                  <a:pos x="10800" y="0"/>
                                </a:cxn>
                                <a:cxn ang="270">
                                  <a:pos x="6004" y="1141"/>
                                </a:cxn>
                                <a:cxn ang="270">
                                  <a:pos x="10800" y="33"/>
                                </a:cxn>
                                <a:cxn ang="270">
                                  <a:pos x="15595" y="1141"/>
                                </a:cxn>
                              </a:cxnLst>
                              <a:rect l="0" t="0" r="0" b="0"/>
                              <a:pathLst>
                                <a:path w="21600" h="21600">
                                  <a:moveTo>
                                    <a:pt x="6012" y="1156"/>
                                  </a:moveTo>
                                  <a:cubicBezTo>
                                    <a:pt x="7453" y="437"/>
                                    <a:pt x="9079" y="33"/>
                                    <a:pt x="10800" y="33"/>
                                  </a:cubicBezTo>
                                  <a:cubicBezTo>
                                    <a:pt x="12521" y="33"/>
                                    <a:pt x="14148" y="437"/>
                                    <a:pt x="15590" y="1154"/>
                                  </a:cubicBezTo>
                                  <a:lnTo>
                                    <a:pt x="15602" y="1126"/>
                                  </a:lnTo>
                                  <a:cubicBezTo>
                                    <a:pt x="14156" y="404"/>
                                    <a:pt x="12525" y="-1"/>
                                    <a:pt x="10799" y="-1"/>
                                  </a:cubicBezTo>
                                  <a:cubicBezTo>
                                    <a:pt x="9073" y="-1"/>
                                    <a:pt x="7441" y="404"/>
                                    <a:pt x="5994" y="1124"/>
                                  </a:cubicBezTo>
                                  <a:close/>
                                </a:path>
                              </a:pathLst>
                            </a:custGeom>
                            <a:solidFill>
                              <a:srgbClr val="FFFFFF"/>
                            </a:solidFill>
                            <a:ln w="9525" cap="flat" cmpd="sng">
                              <a:solidFill>
                                <a:srgbClr val="000000"/>
                              </a:solidFill>
                              <a:prstDash val="solid"/>
                              <a:miter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/>
                            <a:lstStyle/>
                            <a:p>
                              <a:endParaRPr lang="zh-CN" altLang="en-US"/>
                            </a:p>
                          </p:txBody>
                        </p:sp>
                        <p:sp>
                          <p:nvSpPr>
                            <p:cNvPr id="15867" name="椭圆 541179"/>
                            <p:cNvSpPr/>
                            <p:nvPr/>
                          </p:nvSpPr>
                          <p:spPr>
                            <a:xfrm flipH="1">
                              <a:off x="6117" y="539"/>
                              <a:ext cx="95" cy="100"/>
                            </a:xfrm>
                            <a:prstGeom prst="ellipse">
                              <a:avLst/>
                            </a:prstGeom>
                            <a:solidFill>
                              <a:srgbClr val="FFFFFF"/>
                            </a:solidFill>
                            <a:ln w="9525" cap="flat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anchor="t"/>
                            <a:lstStyle/>
                            <a:p>
                              <a:pPr lvl="0" indent="0"/>
                              <a:endParaRPr lang="zh-CN" altLang="en-US">
                                <a:latin typeface="Arial" panose="020B0604020202020204" pitchFamily="34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15868" name="直接连接符 541180"/>
                            <p:cNvSpPr/>
                            <p:nvPr/>
                          </p:nvSpPr>
                          <p:spPr>
                            <a:xfrm flipH="1">
                              <a:off x="6084" y="635"/>
                              <a:ext cx="154" cy="1"/>
                            </a:xfrm>
                            <a:prstGeom prst="line">
                              <a:avLst/>
                            </a:prstGeom>
                            <a:ln w="9525" cap="flat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</p:sp>
                        <p:grpSp>
                          <p:nvGrpSpPr>
                            <p:cNvPr id="15869" name="组合 541181"/>
                            <p:cNvGrpSpPr/>
                            <p:nvPr/>
                          </p:nvGrpSpPr>
                          <p:grpSpPr>
                            <a:xfrm rot="-780000">
                              <a:off x="6130" y="594"/>
                              <a:ext cx="50" cy="36"/>
                              <a:chOff x="1213" y="10113"/>
                              <a:chExt cx="96" cy="115"/>
                            </a:xfrm>
                          </p:grpSpPr>
                          <p:sp>
                            <p:nvSpPr>
                              <p:cNvPr id="15870" name="任意多边形 541182"/>
                              <p:cNvSpPr/>
                              <p:nvPr/>
                            </p:nvSpPr>
                            <p:spPr>
                              <a:xfrm>
                                <a:off x="1213" y="10137"/>
                                <a:ext cx="96" cy="91"/>
                              </a:xfrm>
                              <a:custGeom>
                                <a:avLst/>
                                <a:gdLst/>
                                <a:ahLst/>
                                <a:cxnLst/>
                                <a:rect l="0" t="0" r="0" b="0"/>
                                <a:pathLst>
                                  <a:path w="490" h="468">
                                    <a:moveTo>
                                      <a:pt x="0" y="468"/>
                                    </a:moveTo>
                                    <a:cubicBezTo>
                                      <a:pt x="0" y="468"/>
                                      <a:pt x="366" y="0"/>
                                      <a:pt x="439" y="0"/>
                                    </a:cubicBezTo>
                                    <a:cubicBezTo>
                                      <a:pt x="490" y="266"/>
                                      <a:pt x="475" y="234"/>
                                      <a:pt x="439" y="468"/>
                                    </a:cubicBezTo>
                                  </a:path>
                                </a:pathLst>
                              </a:custGeom>
                              <a:noFill/>
                              <a:ln w="9525" cap="flat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  <p:txBody>
                              <a:bodyPr/>
                              <a:lstStyle/>
                              <a:p>
                                <a:endParaRPr lang="zh-CN" altLang="en-US"/>
                              </a:p>
                            </p:txBody>
                          </p:sp>
                          <p:sp>
                            <p:nvSpPr>
                              <p:cNvPr id="15871" name="椭圆 541183"/>
                              <p:cNvSpPr/>
                              <p:nvPr/>
                            </p:nvSpPr>
                            <p:spPr>
                              <a:xfrm>
                                <a:off x="1285" y="10113"/>
                                <a:ext cx="15" cy="16"/>
                              </a:xfrm>
                              <a:prstGeom prst="ellipse">
                                <a:avLst/>
                              </a:prstGeom>
                              <a:solidFill>
                                <a:srgbClr val="FFFFFF"/>
                              </a:solidFill>
                              <a:ln w="28575" cap="flat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  <p:txBody>
                              <a:bodyPr anchor="t"/>
                              <a:lstStyle/>
                              <a:p>
                                <a:pPr lvl="0" indent="0"/>
                                <a:endParaRPr lang="zh-CN" altLang="en-US">
                                  <a:latin typeface="Arial" panose="020B0604020202020204" pitchFamily="34" charset="0"/>
                                  <a:ea typeface="宋体" panose="02010600030101010101" pitchFamily="2" charset="-122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15872" name="组合 541184"/>
                            <p:cNvGrpSpPr/>
                            <p:nvPr/>
                          </p:nvGrpSpPr>
                          <p:grpSpPr>
                            <a:xfrm flipH="1">
                              <a:off x="6045" y="1014"/>
                              <a:ext cx="223" cy="141"/>
                              <a:chOff x="2193" y="11385"/>
                              <a:chExt cx="247" cy="156"/>
                            </a:xfrm>
                          </p:grpSpPr>
                          <p:sp>
                            <p:nvSpPr>
                              <p:cNvPr id="15873" name="矩形 541185"/>
                              <p:cNvSpPr/>
                              <p:nvPr/>
                            </p:nvSpPr>
                            <p:spPr>
                              <a:xfrm rot="5400000">
                                <a:off x="2241" y="11383"/>
                                <a:ext cx="143" cy="143"/>
                              </a:xfrm>
                              <a:prstGeom prst="rect">
                                <a:avLst/>
                              </a:prstGeom>
                              <a:solidFill>
                                <a:srgbClr val="FFFFFF"/>
                              </a:solidFill>
                              <a:ln w="9525">
                                <a:noFill/>
                              </a:ln>
                            </p:spPr>
                            <p:txBody>
                              <a:bodyPr anchor="t"/>
                              <a:lstStyle/>
                              <a:p>
                                <a:pPr lvl="0" indent="0"/>
                                <a:endParaRPr lang="zh-CN" altLang="en-US">
                                  <a:latin typeface="Arial" panose="020B0604020202020204" pitchFamily="34" charset="0"/>
                                  <a:ea typeface="宋体" panose="02010600030101010101" pitchFamily="2" charset="-122"/>
                                </a:endParaRPr>
                              </a:p>
                            </p:txBody>
                          </p:sp>
                          <p:sp>
                            <p:nvSpPr>
                              <p:cNvPr id="15874" name="任意多边形 541186"/>
                              <p:cNvSpPr/>
                              <p:nvPr/>
                            </p:nvSpPr>
                            <p:spPr>
                              <a:xfrm>
                                <a:off x="2367" y="11473"/>
                                <a:ext cx="73" cy="68"/>
                              </a:xfrm>
                              <a:custGeom>
                                <a:avLst/>
                                <a:gdLst/>
                                <a:ahLst/>
                                <a:cxnLst/>
                                <a:rect l="0" t="0" r="0" b="0"/>
                                <a:pathLst>
                                  <a:path w="73" h="68">
                                    <a:moveTo>
                                      <a:pt x="0" y="68"/>
                                    </a:moveTo>
                                    <a:cubicBezTo>
                                      <a:pt x="1" y="57"/>
                                      <a:pt x="2" y="47"/>
                                      <a:pt x="6" y="41"/>
                                    </a:cubicBezTo>
                                    <a:cubicBezTo>
                                      <a:pt x="10" y="35"/>
                                      <a:pt x="13" y="39"/>
                                      <a:pt x="24" y="32"/>
                                    </a:cubicBezTo>
                                    <a:cubicBezTo>
                                      <a:pt x="35" y="25"/>
                                      <a:pt x="63" y="7"/>
                                      <a:pt x="73" y="0"/>
                                    </a:cubicBezTo>
                                  </a:path>
                                </a:pathLst>
                              </a:custGeom>
                              <a:noFill/>
                              <a:ln w="9525" cap="flat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  <p:txBody>
                              <a:bodyPr/>
                              <a:lstStyle/>
                              <a:p>
                                <a:endParaRPr lang="zh-CN" altLang="en-US"/>
                              </a:p>
                            </p:txBody>
                          </p:sp>
                          <p:sp>
                            <p:nvSpPr>
                              <p:cNvPr id="15875" name="任意多边形 541187"/>
                              <p:cNvSpPr/>
                              <p:nvPr/>
                            </p:nvSpPr>
                            <p:spPr>
                              <a:xfrm flipH="1">
                                <a:off x="2193" y="11473"/>
                                <a:ext cx="73" cy="68"/>
                              </a:xfrm>
                              <a:custGeom>
                                <a:avLst/>
                                <a:gdLst/>
                                <a:ahLst/>
                                <a:cxnLst/>
                                <a:rect l="0" t="0" r="0" b="0"/>
                                <a:pathLst>
                                  <a:path w="73" h="68">
                                    <a:moveTo>
                                      <a:pt x="0" y="68"/>
                                    </a:moveTo>
                                    <a:cubicBezTo>
                                      <a:pt x="1" y="57"/>
                                      <a:pt x="2" y="47"/>
                                      <a:pt x="6" y="41"/>
                                    </a:cubicBezTo>
                                    <a:cubicBezTo>
                                      <a:pt x="10" y="35"/>
                                      <a:pt x="13" y="39"/>
                                      <a:pt x="24" y="32"/>
                                    </a:cubicBezTo>
                                    <a:cubicBezTo>
                                      <a:pt x="35" y="25"/>
                                      <a:pt x="63" y="7"/>
                                      <a:pt x="73" y="0"/>
                                    </a:cubicBezTo>
                                  </a:path>
                                </a:pathLst>
                              </a:custGeom>
                              <a:noFill/>
                              <a:ln w="9525" cap="flat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  <p:txBody>
                              <a:bodyPr/>
                              <a:lstStyle/>
                              <a:p>
                                <a:endParaRPr lang="zh-CN" altLang="en-US"/>
                              </a:p>
                            </p:txBody>
                          </p:sp>
                        </p:grpSp>
                        <p:grpSp>
                          <p:nvGrpSpPr>
                            <p:cNvPr id="15876" name="组合 541188"/>
                            <p:cNvGrpSpPr/>
                            <p:nvPr/>
                          </p:nvGrpSpPr>
                          <p:grpSpPr>
                            <a:xfrm flipH="1">
                              <a:off x="6123" y="1146"/>
                              <a:ext cx="66" cy="969"/>
                              <a:chOff x="2288" y="11521"/>
                              <a:chExt cx="67" cy="1408"/>
                            </a:xfrm>
                          </p:grpSpPr>
                          <p:sp>
                            <p:nvSpPr>
                              <p:cNvPr id="15877" name="直接连接符 541189"/>
                              <p:cNvSpPr/>
                              <p:nvPr/>
                            </p:nvSpPr>
                            <p:spPr>
                              <a:xfrm>
                                <a:off x="2291" y="11525"/>
                                <a:ext cx="0" cy="1404"/>
                              </a:xfrm>
                              <a:prstGeom prst="line">
                                <a:avLst/>
                              </a:prstGeom>
                              <a:ln w="9525" cap="flat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</p:sp>
                          <p:sp>
                            <p:nvSpPr>
                              <p:cNvPr id="15878" name="直接连接符 541190"/>
                              <p:cNvSpPr/>
                              <p:nvPr/>
                            </p:nvSpPr>
                            <p:spPr>
                              <a:xfrm>
                                <a:off x="2350" y="11521"/>
                                <a:ext cx="5" cy="1291"/>
                              </a:xfrm>
                              <a:prstGeom prst="line">
                                <a:avLst/>
                              </a:prstGeom>
                              <a:ln w="9525" cap="flat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</p:sp>
                          <p:sp>
                            <p:nvSpPr>
                              <p:cNvPr id="15879" name="直接连接符 541191"/>
                              <p:cNvSpPr/>
                              <p:nvPr/>
                            </p:nvSpPr>
                            <p:spPr>
                              <a:xfrm flipH="1">
                                <a:off x="2288" y="12803"/>
                                <a:ext cx="64" cy="121"/>
                              </a:xfrm>
                              <a:prstGeom prst="line">
                                <a:avLst/>
                              </a:prstGeom>
                              <a:ln w="9525" cap="flat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</p:sp>
                        </p:grpSp>
                      </p:grpSp>
                      <p:grpSp>
                        <p:nvGrpSpPr>
                          <p:cNvPr id="15880" name="组合 541192"/>
                          <p:cNvGrpSpPr/>
                          <p:nvPr/>
                        </p:nvGrpSpPr>
                        <p:grpSpPr>
                          <a:xfrm flipH="1">
                            <a:off x="5954" y="1212"/>
                            <a:ext cx="355" cy="129"/>
                            <a:chOff x="3587" y="12587"/>
                            <a:chExt cx="454" cy="142"/>
                          </a:xfrm>
                        </p:grpSpPr>
                        <p:grpSp>
                          <p:nvGrpSpPr>
                            <p:cNvPr id="15881" name="组合 541193"/>
                            <p:cNvGrpSpPr/>
                            <p:nvPr/>
                          </p:nvGrpSpPr>
                          <p:grpSpPr>
                            <a:xfrm>
                              <a:off x="3587" y="12596"/>
                              <a:ext cx="454" cy="125"/>
                              <a:chOff x="8162" y="11816"/>
                              <a:chExt cx="454" cy="125"/>
                            </a:xfrm>
                          </p:grpSpPr>
                          <p:sp>
                            <p:nvSpPr>
                              <p:cNvPr id="15882" name="圆角矩形 541194"/>
                              <p:cNvSpPr/>
                              <p:nvPr/>
                            </p:nvSpPr>
                            <p:spPr>
                              <a:xfrm flipH="1">
                                <a:off x="8162" y="11850"/>
                                <a:ext cx="408" cy="57"/>
                              </a:xfrm>
                              <a:prstGeom prst="roundRect">
                                <a:avLst>
                                  <a:gd name="adj" fmla="val 50000"/>
                                </a:avLst>
                              </a:prstGeom>
                              <a:solidFill>
                                <a:srgbClr val="FFFFFF"/>
                              </a:solidFill>
                              <a:ln w="9525" cap="flat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  <p:txBody>
                              <a:bodyPr anchor="t"/>
                              <a:lstStyle/>
                              <a:p>
                                <a:pPr lvl="0" indent="0"/>
                                <a:endParaRPr lang="zh-CN" altLang="en-US">
                                  <a:latin typeface="Arial" panose="020B0604020202020204" pitchFamily="34" charset="0"/>
                                  <a:ea typeface="宋体" panose="02010600030101010101" pitchFamily="2" charset="-122"/>
                                </a:endParaRPr>
                              </a:p>
                            </p:txBody>
                          </p:sp>
                          <p:sp>
                            <p:nvSpPr>
                              <p:cNvPr id="15883" name="任意多边形 541195"/>
                              <p:cNvSpPr/>
                              <p:nvPr/>
                            </p:nvSpPr>
                            <p:spPr>
                              <a:xfrm rot="5400000" flipH="1">
                                <a:off x="8290" y="11749"/>
                                <a:ext cx="125" cy="255"/>
                              </a:xfrm>
                              <a:custGeom>
                                <a:avLst/>
                                <a:gdLst/>
                                <a:ahLst/>
                                <a:cxnLst>
                                  <a:cxn ang="0">
                                    <a:pos x="19863" y="10800"/>
                                  </a:cxn>
                                  <a:cxn ang="90">
                                    <a:pos x="10800" y="21600"/>
                                  </a:cxn>
                                  <a:cxn ang="180">
                                    <a:pos x="1737" y="10800"/>
                                  </a:cxn>
                                  <a:cxn ang="270">
                                    <a:pos x="10800" y="0"/>
                                  </a:cxn>
                                </a:cxnLst>
                                <a:rect l="0" t="0" r="0" b="0"/>
                                <a:pathLst>
                                  <a:path w="21600" h="21600">
                                    <a:moveTo>
                                      <a:pt x="0" y="0"/>
                                    </a:moveTo>
                                    <a:lnTo>
                                      <a:pt x="3474" y="21600"/>
                                    </a:lnTo>
                                    <a:lnTo>
                                      <a:pt x="18126" y="21600"/>
                                    </a:lnTo>
                                    <a:lnTo>
                                      <a:pt x="21600" y="0"/>
                                    </a:lnTo>
                                    <a:close/>
                                  </a:path>
                                </a:pathLst>
                              </a:custGeom>
                              <a:gradFill rotWithShape="1">
                                <a:gsLst>
                                  <a:gs pos="0">
                                    <a:srgbClr val="BBBBBB"/>
                                  </a:gs>
                                  <a:gs pos="50000">
                                    <a:srgbClr val="FFFFFF"/>
                                  </a:gs>
                                  <a:gs pos="100000">
                                    <a:srgbClr val="BBBBBB"/>
                                  </a:gs>
                                </a:gsLst>
                                <a:lin ang="0" scaled="1"/>
                                <a:tileRect/>
                              </a:gradFill>
                              <a:ln w="9525" cap="flat" cmpd="sng">
                                <a:solidFill>
                                  <a:srgbClr val="000000"/>
                                </a:solidFill>
                                <a:prstDash val="solid"/>
                                <a:miter/>
                                <a:headEnd type="none" w="med" len="med"/>
                                <a:tailEnd type="none" w="med" len="med"/>
                              </a:ln>
                            </p:spPr>
                            <p:txBody>
                              <a:bodyPr/>
                              <a:lstStyle/>
                              <a:p>
                                <a:endParaRPr lang="zh-CN" altLang="en-US"/>
                              </a:p>
                            </p:txBody>
                          </p:sp>
                          <p:sp>
                            <p:nvSpPr>
                              <p:cNvPr id="15884" name="椭圆 541196"/>
                              <p:cNvSpPr/>
                              <p:nvPr/>
                            </p:nvSpPr>
                            <p:spPr>
                              <a:xfrm flipH="1">
                                <a:off x="8529" y="11829"/>
                                <a:ext cx="87" cy="87"/>
                              </a:xfrm>
                              <a:prstGeom prst="ellipse">
                                <a:avLst/>
                              </a:prstGeom>
                              <a:solidFill>
                                <a:srgbClr val="FFFFFF"/>
                              </a:solidFill>
                              <a:ln w="9525" cap="flat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  <p:txBody>
                              <a:bodyPr anchor="t"/>
                              <a:lstStyle/>
                              <a:p>
                                <a:pPr lvl="0" indent="0"/>
                                <a:endParaRPr lang="zh-CN" altLang="en-US">
                                  <a:latin typeface="Arial" panose="020B0604020202020204" pitchFamily="34" charset="0"/>
                                  <a:ea typeface="宋体" panose="02010600030101010101" pitchFamily="2" charset="-122"/>
                                </a:endParaRPr>
                              </a:p>
                            </p:txBody>
                          </p:sp>
                          <p:sp>
                            <p:nvSpPr>
                              <p:cNvPr id="15885" name="矩形 541197"/>
                              <p:cNvSpPr/>
                              <p:nvPr/>
                            </p:nvSpPr>
                            <p:spPr>
                              <a:xfrm flipH="1">
                                <a:off x="8180" y="11841"/>
                                <a:ext cx="28" cy="74"/>
                              </a:xfrm>
                              <a:prstGeom prst="rect">
                                <a:avLst/>
                              </a:prstGeom>
                              <a:solidFill>
                                <a:srgbClr val="FFFFFF"/>
                              </a:solidFill>
                              <a:ln w="9525" cap="flat" cmpd="sng">
                                <a:solidFill>
                                  <a:srgbClr val="000000"/>
                                </a:solidFill>
                                <a:prstDash val="solid"/>
                                <a:miter/>
                                <a:headEnd type="none" w="med" len="med"/>
                                <a:tailEnd type="none" w="med" len="med"/>
                              </a:ln>
                            </p:spPr>
                            <p:txBody>
                              <a:bodyPr anchor="t"/>
                              <a:lstStyle/>
                              <a:p>
                                <a:pPr lvl="0" indent="0"/>
                                <a:endParaRPr lang="zh-CN" altLang="en-US">
                                  <a:latin typeface="Arial" panose="020B0604020202020204" pitchFamily="34" charset="0"/>
                                  <a:ea typeface="宋体" panose="02010600030101010101" pitchFamily="2" charset="-122"/>
                                </a:endParaRPr>
                              </a:p>
                            </p:txBody>
                          </p:sp>
                        </p:grpSp>
                        <p:sp>
                          <p:nvSpPr>
                            <p:cNvPr id="15886" name="矩形 541198"/>
                            <p:cNvSpPr/>
                            <p:nvPr/>
                          </p:nvSpPr>
                          <p:spPr>
                            <a:xfrm flipH="1">
                              <a:off x="3883" y="12587"/>
                              <a:ext cx="28" cy="142"/>
                            </a:xfrm>
                            <a:prstGeom prst="rect">
                              <a:avLst/>
                            </a:prstGeom>
                            <a:solidFill>
                              <a:srgbClr val="FFFFFF"/>
                            </a:solidFill>
                            <a:ln w="9525" cap="flat" cmpd="sng">
                              <a:solidFill>
                                <a:srgbClr val="000000"/>
                              </a:solidFill>
                              <a:prstDash val="solid"/>
                              <a:miter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anchor="t"/>
                            <a:lstStyle/>
                            <a:p>
                              <a:pPr lvl="0" indent="0"/>
                              <a:endParaRPr lang="zh-CN" altLang="en-US">
                                <a:latin typeface="Arial" panose="020B0604020202020204" pitchFamily="34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15887" name="直接连接符 541199"/>
                            <p:cNvSpPr/>
                            <p:nvPr/>
                          </p:nvSpPr>
                          <p:spPr>
                            <a:xfrm>
                              <a:off x="3781" y="12616"/>
                              <a:ext cx="0" cy="88"/>
                            </a:xfrm>
                            <a:prstGeom prst="line">
                              <a:avLst/>
                            </a:prstGeom>
                            <a:ln w="9525" cap="flat" cmpd="sng">
                              <a:solidFill>
                                <a:srgbClr val="C0C0C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</p:sp>
                      </p:grpSp>
                      <p:grpSp>
                        <p:nvGrpSpPr>
                          <p:cNvPr id="15888" name="组合 541200"/>
                          <p:cNvGrpSpPr/>
                          <p:nvPr/>
                        </p:nvGrpSpPr>
                        <p:grpSpPr>
                          <a:xfrm>
                            <a:off x="6090" y="1575"/>
                            <a:ext cx="224" cy="158"/>
                            <a:chOff x="7710" y="6780"/>
                            <a:chExt cx="328" cy="212"/>
                          </a:xfrm>
                        </p:grpSpPr>
                        <p:sp>
                          <p:nvSpPr>
                            <p:cNvPr id="15889" name="圆角矩形 541201"/>
                            <p:cNvSpPr/>
                            <p:nvPr/>
                          </p:nvSpPr>
                          <p:spPr>
                            <a:xfrm>
                              <a:off x="7734" y="6895"/>
                              <a:ext cx="272" cy="28"/>
                            </a:xfrm>
                            <a:prstGeom prst="roundRect">
                              <a:avLst>
                                <a:gd name="adj" fmla="val 50000"/>
                              </a:avLst>
                            </a:prstGeom>
                            <a:solidFill>
                              <a:srgbClr val="FFFFFF"/>
                            </a:solidFill>
                            <a:ln w="9525" cap="flat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anchor="t"/>
                            <a:lstStyle/>
                            <a:p>
                              <a:pPr lvl="0" indent="0"/>
                              <a:endParaRPr lang="zh-CN" altLang="en-US">
                                <a:latin typeface="Arial" panose="020B0604020202020204" pitchFamily="34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15890" name="任意多边形 541202"/>
                            <p:cNvSpPr/>
                            <p:nvPr/>
                          </p:nvSpPr>
                          <p:spPr>
                            <a:xfrm>
                              <a:off x="7710" y="6780"/>
                              <a:ext cx="328" cy="212"/>
                            </a:xfrm>
                            <a:custGeom>
                              <a:avLst/>
                              <a:gdLst/>
                              <a:ahLst/>
                              <a:cxnLst>
                                <a:cxn ang="0">
                                  <a:pos x="19789" y="10800"/>
                                </a:cxn>
                                <a:cxn ang="90">
                                  <a:pos x="10800" y="21600"/>
                                </a:cxn>
                                <a:cxn ang="180">
                                  <a:pos x="1811" y="10800"/>
                                </a:cxn>
                                <a:cxn ang="270">
                                  <a:pos x="10800" y="0"/>
                                </a:cxn>
                              </a:cxnLst>
                              <a:rect l="0" t="0" r="0" b="0"/>
                              <a:pathLst>
                                <a:path w="21600" h="21600">
                                  <a:moveTo>
                                    <a:pt x="0" y="0"/>
                                  </a:moveTo>
                                  <a:lnTo>
                                    <a:pt x="3622" y="21600"/>
                                  </a:lnTo>
                                  <a:lnTo>
                                    <a:pt x="17978" y="21600"/>
                                  </a:lnTo>
                                  <a:lnTo>
                                    <a:pt x="21600" y="0"/>
                                  </a:lnTo>
                                  <a:close/>
                                </a:path>
                              </a:pathLst>
                            </a:custGeom>
                            <a:gradFill rotWithShape="1">
                              <a:gsLst>
                                <a:gs pos="0">
                                  <a:srgbClr val="767676"/>
                                </a:gs>
                                <a:gs pos="50000">
                                  <a:srgbClr val="FFFFFF"/>
                                </a:gs>
                                <a:gs pos="100000">
                                  <a:srgbClr val="767676"/>
                                </a:gs>
                              </a:gsLst>
                              <a:lin ang="0" scaled="1"/>
                              <a:tileRect/>
                            </a:gradFill>
                            <a:ln w="9525" cap="flat" cmpd="sng">
                              <a:solidFill>
                                <a:srgbClr val="000000"/>
                              </a:solidFill>
                              <a:prstDash val="solid"/>
                              <a:miter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/>
                            <a:lstStyle/>
                            <a:p>
                              <a:endParaRPr lang="zh-CN" altLang="en-US"/>
                            </a:p>
                          </p:txBody>
                        </p:sp>
                        <p:sp>
                          <p:nvSpPr>
                            <p:cNvPr id="15891" name="圆角矩形 541203"/>
                            <p:cNvSpPr/>
                            <p:nvPr/>
                          </p:nvSpPr>
                          <p:spPr>
                            <a:xfrm flipH="1">
                              <a:off x="7730" y="6869"/>
                              <a:ext cx="285" cy="23"/>
                            </a:xfrm>
                            <a:prstGeom prst="roundRect">
                              <a:avLst>
                                <a:gd name="adj" fmla="val 50000"/>
                              </a:avLst>
                            </a:prstGeom>
                            <a:solidFill>
                              <a:srgbClr val="FFFFFF"/>
                            </a:solidFill>
                            <a:ln w="9525" cap="flat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  <p:txBody>
                            <a:bodyPr anchor="t"/>
                            <a:lstStyle/>
                            <a:p>
                              <a:pPr lvl="0" indent="0"/>
                              <a:endParaRPr lang="zh-CN" altLang="en-US">
                                <a:latin typeface="Arial" panose="020B0604020202020204" pitchFamily="34" charset="0"/>
                                <a:ea typeface="宋体" panose="02010600030101010101" pitchFamily="2" charset="-122"/>
                              </a:endParaRPr>
                            </a:p>
                          </p:txBody>
                        </p:sp>
                      </p:grpSp>
                    </p:grpSp>
                    <p:grpSp>
                      <p:nvGrpSpPr>
                        <p:cNvPr id="15892" name="组合 541204"/>
                        <p:cNvGrpSpPr/>
                        <p:nvPr/>
                      </p:nvGrpSpPr>
                      <p:grpSpPr>
                        <a:xfrm>
                          <a:off x="5970" y="968"/>
                          <a:ext cx="375" cy="150"/>
                          <a:chOff x="5970" y="968"/>
                          <a:chExt cx="375" cy="150"/>
                        </a:xfrm>
                      </p:grpSpPr>
                      <p:sp>
                        <p:nvSpPr>
                          <p:cNvPr id="15893" name="直接连接符 541205"/>
                          <p:cNvSpPr/>
                          <p:nvPr/>
                        </p:nvSpPr>
                        <p:spPr>
                          <a:xfrm>
                            <a:off x="5970" y="968"/>
                            <a:ext cx="375" cy="0"/>
                          </a:xfrm>
                          <a:prstGeom prst="line">
                            <a:avLst/>
                          </a:prstGeom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sp>
                      <p:sp>
                        <p:nvSpPr>
                          <p:cNvPr id="15894" name="直接连接符 541206"/>
                          <p:cNvSpPr/>
                          <p:nvPr/>
                        </p:nvSpPr>
                        <p:spPr>
                          <a:xfrm>
                            <a:off x="6000" y="997"/>
                            <a:ext cx="75" cy="0"/>
                          </a:xfrm>
                          <a:prstGeom prst="line">
                            <a:avLst/>
                          </a:prstGeom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sp>
                      <p:sp>
                        <p:nvSpPr>
                          <p:cNvPr id="15895" name="直接连接符 541207"/>
                          <p:cNvSpPr/>
                          <p:nvPr/>
                        </p:nvSpPr>
                        <p:spPr>
                          <a:xfrm>
                            <a:off x="6120" y="1013"/>
                            <a:ext cx="68" cy="0"/>
                          </a:xfrm>
                          <a:prstGeom prst="line">
                            <a:avLst/>
                          </a:prstGeom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sp>
                      <p:sp>
                        <p:nvSpPr>
                          <p:cNvPr id="15896" name="直接连接符 541208"/>
                          <p:cNvSpPr/>
                          <p:nvPr/>
                        </p:nvSpPr>
                        <p:spPr>
                          <a:xfrm>
                            <a:off x="6225" y="997"/>
                            <a:ext cx="53" cy="0"/>
                          </a:xfrm>
                          <a:prstGeom prst="line">
                            <a:avLst/>
                          </a:prstGeom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sp>
                      <p:sp>
                        <p:nvSpPr>
                          <p:cNvPr id="15897" name="直接连接符 541209"/>
                          <p:cNvSpPr/>
                          <p:nvPr/>
                        </p:nvSpPr>
                        <p:spPr>
                          <a:xfrm>
                            <a:off x="6045" y="1050"/>
                            <a:ext cx="76" cy="0"/>
                          </a:xfrm>
                          <a:prstGeom prst="line">
                            <a:avLst/>
                          </a:prstGeom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sp>
                      <p:sp>
                        <p:nvSpPr>
                          <p:cNvPr id="15898" name="直接连接符 541210"/>
                          <p:cNvSpPr/>
                          <p:nvPr/>
                        </p:nvSpPr>
                        <p:spPr>
                          <a:xfrm>
                            <a:off x="6166" y="1050"/>
                            <a:ext cx="75" cy="0"/>
                          </a:xfrm>
                          <a:prstGeom prst="line">
                            <a:avLst/>
                          </a:prstGeom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sp>
                      <p:sp>
                        <p:nvSpPr>
                          <p:cNvPr id="15899" name="直接连接符 541211"/>
                          <p:cNvSpPr/>
                          <p:nvPr/>
                        </p:nvSpPr>
                        <p:spPr>
                          <a:xfrm flipH="1">
                            <a:off x="6083" y="1095"/>
                            <a:ext cx="60" cy="0"/>
                          </a:xfrm>
                          <a:prstGeom prst="line">
                            <a:avLst/>
                          </a:prstGeom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sp>
                      <p:sp>
                        <p:nvSpPr>
                          <p:cNvPr id="15900" name="直接连接符 541212"/>
                          <p:cNvSpPr/>
                          <p:nvPr/>
                        </p:nvSpPr>
                        <p:spPr>
                          <a:xfrm flipH="1">
                            <a:off x="6173" y="1080"/>
                            <a:ext cx="37" cy="0"/>
                          </a:xfrm>
                          <a:prstGeom prst="line">
                            <a:avLst/>
                          </a:prstGeom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sp>
                      <p:sp>
                        <p:nvSpPr>
                          <p:cNvPr id="15901" name="直接连接符 541213"/>
                          <p:cNvSpPr/>
                          <p:nvPr/>
                        </p:nvSpPr>
                        <p:spPr>
                          <a:xfrm flipH="1">
                            <a:off x="6120" y="1073"/>
                            <a:ext cx="30" cy="0"/>
                          </a:xfrm>
                          <a:prstGeom prst="line">
                            <a:avLst/>
                          </a:prstGeom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sp>
                      <p:sp>
                        <p:nvSpPr>
                          <p:cNvPr id="15902" name="直接连接符 541214"/>
                          <p:cNvSpPr/>
                          <p:nvPr/>
                        </p:nvSpPr>
                        <p:spPr>
                          <a:xfrm flipH="1">
                            <a:off x="6150" y="1118"/>
                            <a:ext cx="38" cy="0"/>
                          </a:xfrm>
                          <a:prstGeom prst="line">
                            <a:avLst/>
                          </a:prstGeom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sp>
                      <p:sp>
                        <p:nvSpPr>
                          <p:cNvPr id="15903" name="直接连接符 541215"/>
                          <p:cNvSpPr/>
                          <p:nvPr/>
                        </p:nvSpPr>
                        <p:spPr>
                          <a:xfrm flipH="1">
                            <a:off x="6255" y="1028"/>
                            <a:ext cx="53" cy="0"/>
                          </a:xfrm>
                          <a:prstGeom prst="line">
                            <a:avLst/>
                          </a:prstGeom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sp>
                      <p:sp>
                        <p:nvSpPr>
                          <p:cNvPr id="15904" name="直接连接符 541216"/>
                          <p:cNvSpPr/>
                          <p:nvPr/>
                        </p:nvSpPr>
                        <p:spPr>
                          <a:xfrm flipH="1">
                            <a:off x="6016" y="1028"/>
                            <a:ext cx="38" cy="0"/>
                          </a:xfrm>
                          <a:prstGeom prst="line">
                            <a:avLst/>
                          </a:prstGeom>
                          <a:ln w="9525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sp>
                    </p:grpSp>
                  </p:grpSp>
                </p:grpSp>
              </p:grpSp>
              <p:sp>
                <p:nvSpPr>
                  <p:cNvPr id="15905" name="直接连接符 541217"/>
                  <p:cNvSpPr/>
                  <p:nvPr/>
                </p:nvSpPr>
                <p:spPr>
                  <a:xfrm flipH="1" flipV="1">
                    <a:off x="3552" y="912"/>
                    <a:ext cx="240" cy="96"/>
                  </a:xfrm>
                  <a:prstGeom prst="line">
                    <a:avLst/>
                  </a:prstGeom>
                  <a:ln w="19050">
                    <a:noFill/>
                  </a:ln>
                </p:spPr>
              </p:sp>
              <p:sp>
                <p:nvSpPr>
                  <p:cNvPr id="15906" name="文本框 541218"/>
                  <p:cNvSpPr txBox="1"/>
                  <p:nvPr/>
                </p:nvSpPr>
                <p:spPr>
                  <a:xfrm>
                    <a:off x="2832" y="614"/>
                    <a:ext cx="1104" cy="253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lstStyle/>
                  <a:p>
                    <a:pPr lvl="0" indent="0" algn="r">
                      <a:spcBef>
                        <a:spcPct val="50000"/>
                      </a:spcBef>
                    </a:pPr>
                    <a:endParaRPr lang="zh-CN" altLang="en-US" sz="2200" b="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5907" name="组合 541219"/>
                <p:cNvGrpSpPr/>
                <p:nvPr/>
              </p:nvGrpSpPr>
              <p:grpSpPr>
                <a:xfrm>
                  <a:off x="3072" y="1152"/>
                  <a:ext cx="534" cy="942"/>
                  <a:chOff x="3072" y="1152"/>
                  <a:chExt cx="534" cy="942"/>
                </a:xfrm>
              </p:grpSpPr>
              <p:sp>
                <p:nvSpPr>
                  <p:cNvPr id="15908" name="矩形 541220"/>
                  <p:cNvSpPr/>
                  <p:nvPr/>
                </p:nvSpPr>
                <p:spPr>
                  <a:xfrm>
                    <a:off x="3072" y="1536"/>
                    <a:ext cx="534" cy="55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lstStyle/>
                  <a:p>
                    <a:pPr lvl="0" indent="0">
                      <a:spcBef>
                        <a:spcPct val="50000"/>
                      </a:spcBef>
                    </a:pPr>
                    <a:r>
                      <a:rPr lang="zh-CN" altLang="en-US" sz="2600" dirty="0">
                        <a:solidFill>
                          <a:srgbClr val="CC33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分液</a:t>
                    </a:r>
                    <a:br>
                      <a:rPr lang="zh-CN" altLang="en-US" sz="2600" dirty="0">
                        <a:solidFill>
                          <a:srgbClr val="CC33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rPr>
                    </a:br>
                    <a:r>
                      <a:rPr lang="zh-CN" altLang="en-US" sz="2600" dirty="0">
                        <a:solidFill>
                          <a:srgbClr val="CC33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漏斗</a:t>
                    </a:r>
                  </a:p>
                </p:txBody>
              </p:sp>
              <p:sp>
                <p:nvSpPr>
                  <p:cNvPr id="15909" name="直接连接符 541221"/>
                  <p:cNvSpPr/>
                  <p:nvPr/>
                </p:nvSpPr>
                <p:spPr>
                  <a:xfrm flipV="1">
                    <a:off x="3408" y="1152"/>
                    <a:ext cx="115" cy="432"/>
                  </a:xfrm>
                  <a:prstGeom prst="line">
                    <a:avLst/>
                  </a:prstGeom>
                  <a:ln w="28575" cap="flat" cmpd="sng">
                    <a:solidFill>
                      <a:srgbClr val="CC3300"/>
                    </a:solidFill>
                    <a:prstDash val="solid"/>
                    <a:round/>
                    <a:headEnd type="none" w="med" len="med"/>
                    <a:tailEnd type="triangle" w="med" len="med"/>
                  </a:ln>
                </p:spPr>
              </p:sp>
            </p:grpSp>
          </p:grpSp>
        </p:grpSp>
        <p:grpSp>
          <p:nvGrpSpPr>
            <p:cNvPr id="15910" name="组合 541222"/>
            <p:cNvGrpSpPr/>
            <p:nvPr/>
          </p:nvGrpSpPr>
          <p:grpSpPr>
            <a:xfrm>
              <a:off x="576" y="2121"/>
              <a:ext cx="4512" cy="423"/>
              <a:chOff x="576" y="2121"/>
              <a:chExt cx="4512" cy="423"/>
            </a:xfrm>
          </p:grpSpPr>
          <p:sp>
            <p:nvSpPr>
              <p:cNvPr id="15911" name="文本框 541223"/>
              <p:cNvSpPr txBox="1"/>
              <p:nvPr/>
            </p:nvSpPr>
            <p:spPr>
              <a:xfrm>
                <a:off x="576" y="2121"/>
                <a:ext cx="528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 lvl="0" indent="0">
                  <a:spcBef>
                    <a:spcPct val="50000"/>
                  </a:spcBef>
                </a:pPr>
                <a:r>
                  <a:rPr lang="en-US" altLang="zh-CN" sz="3600">
                    <a:solidFill>
                      <a:srgbClr val="008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A</a:t>
                </a:r>
              </a:p>
            </p:txBody>
          </p:sp>
          <p:sp>
            <p:nvSpPr>
              <p:cNvPr id="15912" name="文本框 541224"/>
              <p:cNvSpPr txBox="1"/>
              <p:nvPr/>
            </p:nvSpPr>
            <p:spPr>
              <a:xfrm>
                <a:off x="1680" y="2121"/>
                <a:ext cx="528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 lvl="0" indent="0">
                  <a:spcBef>
                    <a:spcPct val="50000"/>
                  </a:spcBef>
                </a:pPr>
                <a:r>
                  <a:rPr lang="en-US" altLang="zh-CN" sz="3600">
                    <a:solidFill>
                      <a:srgbClr val="008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B</a:t>
                </a:r>
              </a:p>
            </p:txBody>
          </p:sp>
          <p:sp>
            <p:nvSpPr>
              <p:cNvPr id="15913" name="文本框 541225"/>
              <p:cNvSpPr txBox="1"/>
              <p:nvPr/>
            </p:nvSpPr>
            <p:spPr>
              <a:xfrm>
                <a:off x="2688" y="2140"/>
                <a:ext cx="528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 lvl="0" indent="0">
                  <a:spcBef>
                    <a:spcPct val="50000"/>
                  </a:spcBef>
                </a:pPr>
                <a:r>
                  <a:rPr lang="en-US" altLang="zh-CN" sz="3600">
                    <a:solidFill>
                      <a:srgbClr val="008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C</a:t>
                </a:r>
              </a:p>
            </p:txBody>
          </p:sp>
          <p:sp>
            <p:nvSpPr>
              <p:cNvPr id="15914" name="文本框 541226"/>
              <p:cNvSpPr txBox="1"/>
              <p:nvPr/>
            </p:nvSpPr>
            <p:spPr>
              <a:xfrm>
                <a:off x="3600" y="2140"/>
                <a:ext cx="528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 lvl="0" indent="0">
                  <a:spcBef>
                    <a:spcPct val="50000"/>
                  </a:spcBef>
                </a:pPr>
                <a:r>
                  <a:rPr lang="en-US" altLang="zh-CN" sz="3600">
                    <a:solidFill>
                      <a:srgbClr val="008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D</a:t>
                </a:r>
              </a:p>
            </p:txBody>
          </p:sp>
          <p:sp>
            <p:nvSpPr>
              <p:cNvPr id="15915" name="文本框 541227"/>
              <p:cNvSpPr txBox="1"/>
              <p:nvPr/>
            </p:nvSpPr>
            <p:spPr>
              <a:xfrm>
                <a:off x="4560" y="2140"/>
                <a:ext cx="528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 lvl="0" indent="0">
                  <a:spcBef>
                    <a:spcPct val="50000"/>
                  </a:spcBef>
                </a:pPr>
                <a:r>
                  <a:rPr lang="en-US" altLang="zh-CN" sz="3600">
                    <a:solidFill>
                      <a:srgbClr val="008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E</a:t>
                </a:r>
              </a:p>
            </p:txBody>
          </p:sp>
        </p:grpSp>
      </p:grpSp>
      <p:sp>
        <p:nvSpPr>
          <p:cNvPr id="3" name="文本框 2"/>
          <p:cNvSpPr txBox="1"/>
          <p:nvPr/>
        </p:nvSpPr>
        <p:spPr>
          <a:xfrm>
            <a:off x="1087755" y="411480"/>
            <a:ext cx="7087870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</a:pPr>
            <a:r>
              <a:rPr lang="zh-CN" altLang="en-US" b="0" strike="noStrike" normalizeH="1" noProof="1">
                <a:ln w="127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发生装置优点大比拼</a:t>
            </a:r>
            <a:endParaRPr lang="zh-CN" altLang="en-US" strike="noStrike" noProof="1"/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0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40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0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0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40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0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0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0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0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0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40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0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0677" grpId="0"/>
      <p:bldP spid="540678" grpId="0"/>
      <p:bldP spid="540679" grpId="0"/>
      <p:bldP spid="54068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文本框 541697"/>
          <p:cNvSpPr txBox="1"/>
          <p:nvPr/>
        </p:nvSpPr>
        <p:spPr>
          <a:xfrm>
            <a:off x="304800" y="990600"/>
            <a:ext cx="8610600" cy="2727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ct val="120000"/>
              </a:lnSpc>
              <a:spcBef>
                <a:spcPct val="0"/>
              </a:spcBef>
            </a:pP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下列关于二氧化碳用途的说法中，错误的是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(   )</a:t>
            </a:r>
          </a:p>
          <a:p>
            <a:pPr lvl="0" indent="0">
              <a:lnSpc>
                <a:spcPct val="120000"/>
              </a:lnSpc>
              <a:spcBef>
                <a:spcPct val="0"/>
              </a:spcBef>
            </a:pP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制大理石		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干冰作致冷剂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 </a:t>
            </a:r>
          </a:p>
          <a:p>
            <a:pPr lvl="0" indent="0">
              <a:lnSpc>
                <a:spcPct val="120000"/>
              </a:lnSpc>
              <a:spcBef>
                <a:spcPct val="0"/>
              </a:spcBef>
            </a:pP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可用于灭火	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在蔬菜温室中作肥料</a:t>
            </a:r>
          </a:p>
        </p:txBody>
      </p:sp>
      <p:sp>
        <p:nvSpPr>
          <p:cNvPr id="16386" name="文本框 541698"/>
          <p:cNvSpPr txBox="1"/>
          <p:nvPr/>
        </p:nvSpPr>
        <p:spPr>
          <a:xfrm>
            <a:off x="228600" y="4343400"/>
            <a:ext cx="8839200" cy="17399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鉴别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O</a:t>
            </a:r>
            <a:r>
              <a:rPr lang="en-US" altLang="zh-CN" sz="3600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3600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的简便方法是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(   )</a:t>
            </a:r>
          </a:p>
          <a:p>
            <a:pPr lvl="0" indent="0">
              <a:spcBef>
                <a:spcPct val="0"/>
              </a:spcBef>
            </a:pP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测定它们是否有毒	 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闻气味</a:t>
            </a:r>
          </a:p>
          <a:p>
            <a:pPr lvl="0" indent="0">
              <a:spcBef>
                <a:spcPct val="0"/>
              </a:spcBef>
            </a:pP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用澄清的石灰水	 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用燃着的木条</a:t>
            </a:r>
          </a:p>
        </p:txBody>
      </p:sp>
      <p:sp>
        <p:nvSpPr>
          <p:cNvPr id="541700" name="矩形 541699"/>
          <p:cNvSpPr/>
          <p:nvPr/>
        </p:nvSpPr>
        <p:spPr>
          <a:xfrm>
            <a:off x="1600200" y="1676400"/>
            <a:ext cx="1295400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en-US" altLang="zh-CN" sz="44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541701" name="矩形 541700"/>
          <p:cNvSpPr/>
          <p:nvPr/>
        </p:nvSpPr>
        <p:spPr>
          <a:xfrm>
            <a:off x="7162800" y="4267200"/>
            <a:ext cx="1295400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en-US" altLang="zh-CN" sz="44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</a:p>
        </p:txBody>
      </p:sp>
      <p:sp>
        <p:nvSpPr>
          <p:cNvPr id="16389" name="上凸带形 541701"/>
          <p:cNvSpPr/>
          <p:nvPr/>
        </p:nvSpPr>
        <p:spPr>
          <a:xfrm>
            <a:off x="0" y="0"/>
            <a:ext cx="3276600" cy="914400"/>
          </a:xfrm>
          <a:prstGeom prst="ribbon2">
            <a:avLst>
              <a:gd name="adj1" fmla="val 12500"/>
              <a:gd name="adj2" fmla="val 50000"/>
            </a:avLst>
          </a:prstGeom>
          <a:solidFill>
            <a:schemeClr val="accent1"/>
          </a:solidFill>
          <a:ln w="12700">
            <a:noFill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0" name="矩形 541702"/>
          <p:cNvSpPr/>
          <p:nvPr/>
        </p:nvSpPr>
        <p:spPr>
          <a:xfrm>
            <a:off x="457200" y="228600"/>
            <a:ext cx="2514600" cy="579438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zh-CN" altLang="en-US" dirty="0">
                <a:solidFill>
                  <a:srgbClr val="0000E4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咱们比一比</a:t>
            </a: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1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1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1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1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1700" grpId="0"/>
      <p:bldP spid="54170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上凸带形 542721"/>
          <p:cNvSpPr/>
          <p:nvPr/>
        </p:nvSpPr>
        <p:spPr>
          <a:xfrm>
            <a:off x="0" y="0"/>
            <a:ext cx="3276600" cy="914400"/>
          </a:xfrm>
          <a:prstGeom prst="ribbon2">
            <a:avLst>
              <a:gd name="adj1" fmla="val 12500"/>
              <a:gd name="adj2" fmla="val 50000"/>
            </a:avLst>
          </a:prstGeom>
          <a:solidFill>
            <a:schemeClr val="accent1"/>
          </a:solidFill>
          <a:ln w="12700">
            <a:noFill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0" name="矩形 542722"/>
          <p:cNvSpPr/>
          <p:nvPr/>
        </p:nvSpPr>
        <p:spPr>
          <a:xfrm>
            <a:off x="457200" y="304800"/>
            <a:ext cx="2743200" cy="55562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ct val="95000"/>
              </a:lnSpc>
              <a:spcBef>
                <a:spcPct val="0"/>
              </a:spcBef>
            </a:pPr>
            <a:r>
              <a:rPr lang="zh-CN" altLang="en-US" dirty="0">
                <a:solidFill>
                  <a:srgbClr val="0000E4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咱们比一比</a:t>
            </a:r>
          </a:p>
        </p:txBody>
      </p:sp>
      <p:sp>
        <p:nvSpPr>
          <p:cNvPr id="542724" name="文本框 542723"/>
          <p:cNvSpPr txBox="1"/>
          <p:nvPr/>
        </p:nvSpPr>
        <p:spPr>
          <a:xfrm>
            <a:off x="381000" y="933450"/>
            <a:ext cx="8153400" cy="520954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ct val="95000"/>
              </a:lnSpc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、家用热水瓶时间长了会在瓶胆内结一层水垢（主要成分是碳酸钙），可用来除去水垢的是（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　  ）</a:t>
            </a:r>
          </a:p>
          <a:p>
            <a:pPr lvl="0" indent="0">
              <a:lnSpc>
                <a:spcPct val="95000"/>
              </a:lnSpc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A 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石灰水　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B 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稀盐酸　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C 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水　　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D 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洗洁精</a:t>
            </a:r>
          </a:p>
          <a:p>
            <a:pPr lvl="0" indent="0">
              <a:lnSpc>
                <a:spcPct val="95000"/>
              </a:lnSpc>
              <a:spcBef>
                <a:spcPct val="50000"/>
              </a:spcBef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、在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en-US" altLang="zh-CN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四种气体中，燃烧放出热量高无污染的是＿＿＿</a:t>
            </a: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;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有还原性的化合物是＿＿＿＿＿；固体可作制冷剂、用于人工降雨的是</a:t>
            </a:r>
            <a:r>
              <a:rPr lang="zh-CN" altLang="en-US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</a:t>
            </a:r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；密度接近空气但不能用排空气法收集的是＿＿＿＿＿；液化后呈淡蓝色的是＿＿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＿＿＿＿＿。</a:t>
            </a:r>
          </a:p>
        </p:txBody>
      </p:sp>
      <p:sp>
        <p:nvSpPr>
          <p:cNvPr id="542725" name="矩形 542724"/>
          <p:cNvSpPr/>
          <p:nvPr/>
        </p:nvSpPr>
        <p:spPr>
          <a:xfrm>
            <a:off x="1676400" y="1828800"/>
            <a:ext cx="863600" cy="555625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pPr lvl="0" indent="0">
              <a:lnSpc>
                <a:spcPct val="95000"/>
              </a:lnSpc>
              <a:spcBef>
                <a:spcPct val="0"/>
              </a:spcBef>
            </a:pPr>
            <a:r>
              <a:rPr lang="en-US" altLang="zh-CN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</a:p>
        </p:txBody>
      </p:sp>
      <p:sp>
        <p:nvSpPr>
          <p:cNvPr id="542726" name="矩形 542725"/>
          <p:cNvSpPr/>
          <p:nvPr/>
        </p:nvSpPr>
        <p:spPr>
          <a:xfrm>
            <a:off x="4876800" y="3663315"/>
            <a:ext cx="633413" cy="555625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pPr lvl="0" indent="0">
              <a:lnSpc>
                <a:spcPct val="95000"/>
              </a:lnSpc>
              <a:spcBef>
                <a:spcPct val="0"/>
              </a:spcBef>
            </a:pPr>
            <a:r>
              <a:rPr lang="en-US" altLang="zh-CN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baseline="-2500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</a:p>
        </p:txBody>
      </p:sp>
      <p:sp>
        <p:nvSpPr>
          <p:cNvPr id="542727" name="矩形 542726"/>
          <p:cNvSpPr/>
          <p:nvPr/>
        </p:nvSpPr>
        <p:spPr>
          <a:xfrm>
            <a:off x="2209800" y="4196715"/>
            <a:ext cx="793750" cy="555625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pPr lvl="0" indent="0">
              <a:lnSpc>
                <a:spcPct val="95000"/>
              </a:lnSpc>
              <a:spcBef>
                <a:spcPct val="0"/>
              </a:spcBef>
            </a:pPr>
            <a:r>
              <a:rPr lang="en-US" altLang="zh-CN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</a:p>
        </p:txBody>
      </p:sp>
      <p:sp>
        <p:nvSpPr>
          <p:cNvPr id="542728" name="矩形 542727"/>
          <p:cNvSpPr/>
          <p:nvPr/>
        </p:nvSpPr>
        <p:spPr>
          <a:xfrm>
            <a:off x="3581400" y="4653280"/>
            <a:ext cx="927100" cy="555625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pPr lvl="0" indent="0">
              <a:lnSpc>
                <a:spcPct val="95000"/>
              </a:lnSpc>
              <a:spcBef>
                <a:spcPct val="0"/>
              </a:spcBef>
            </a:pPr>
            <a:r>
              <a:rPr lang="en-US" altLang="zh-CN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en-US" altLang="zh-CN" baseline="-2500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</a:p>
        </p:txBody>
      </p:sp>
      <p:sp>
        <p:nvSpPr>
          <p:cNvPr id="542729" name="矩形 542728"/>
          <p:cNvSpPr/>
          <p:nvPr/>
        </p:nvSpPr>
        <p:spPr>
          <a:xfrm>
            <a:off x="5791200" y="5129530"/>
            <a:ext cx="793750" cy="555625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pPr lvl="0" indent="0">
              <a:lnSpc>
                <a:spcPct val="95000"/>
              </a:lnSpc>
              <a:spcBef>
                <a:spcPct val="0"/>
              </a:spcBef>
            </a:pPr>
            <a:r>
              <a:rPr lang="en-US" altLang="zh-CN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</a:p>
        </p:txBody>
      </p:sp>
      <p:sp>
        <p:nvSpPr>
          <p:cNvPr id="542730" name="矩形 542729"/>
          <p:cNvSpPr/>
          <p:nvPr/>
        </p:nvSpPr>
        <p:spPr>
          <a:xfrm>
            <a:off x="4267200" y="5522913"/>
            <a:ext cx="914400" cy="55562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ct val="95000"/>
              </a:lnSpc>
              <a:spcBef>
                <a:spcPct val="0"/>
              </a:spcBef>
            </a:pPr>
            <a:r>
              <a:rPr lang="en-US" altLang="zh-CN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baseline="-25000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42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2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2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2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2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42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2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42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42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42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42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42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42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24" grpId="0"/>
      <p:bldP spid="542725" grpId="0"/>
      <p:bldP spid="542726" grpId="0"/>
      <p:bldP spid="542727" grpId="0"/>
      <p:bldP spid="542728" grpId="0"/>
      <p:bldP spid="542729" grpId="0"/>
      <p:bldP spid="5427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627" name="文本占位符 538626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6096000"/>
          </a:xfrm>
        </p:spPr>
        <p:txBody>
          <a:bodyPr/>
          <a:lstStyle/>
          <a:p>
            <a:pPr fontAlgn="base">
              <a:buNone/>
            </a:pP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5</a:t>
            </a:r>
            <a:r>
              <a:rPr lang="zh-CN" altLang="en-US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、下列气体不宜用排空气法收集的是（       ）</a:t>
            </a:r>
          </a:p>
          <a:p>
            <a:pPr fontAlgn="base">
              <a:buNone/>
            </a:pP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A</a:t>
            </a:r>
            <a:r>
              <a:rPr lang="zh-CN" altLang="en-US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、</a:t>
            </a: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CO                     B</a:t>
            </a:r>
            <a:r>
              <a:rPr lang="zh-CN" altLang="en-US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、</a:t>
            </a: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CO</a:t>
            </a:r>
            <a:r>
              <a:rPr lang="en-US" altLang="zh-CN" sz="4000" b="1" strike="noStrike" baseline="-25000" noProof="1">
                <a:effectLst>
                  <a:outerShdw blurRad="38100" dist="38100" dir="2700000">
                    <a:srgbClr val="C0C0C0"/>
                  </a:outerShdw>
                </a:effectLst>
              </a:rPr>
              <a:t>2    </a:t>
            </a: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 </a:t>
            </a:r>
          </a:p>
          <a:p>
            <a:pPr fontAlgn="base">
              <a:buNone/>
            </a:pP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C</a:t>
            </a:r>
            <a:r>
              <a:rPr lang="zh-CN" altLang="en-US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、</a:t>
            </a: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H</a:t>
            </a:r>
            <a:r>
              <a:rPr lang="en-US" altLang="zh-CN" sz="4000" b="1" strike="noStrike" baseline="-25000" noProof="1">
                <a:effectLst>
                  <a:outerShdw blurRad="38100" dist="38100" dir="2700000">
                    <a:srgbClr val="C0C0C0"/>
                  </a:outerShdw>
                </a:effectLst>
              </a:rPr>
              <a:t>2</a:t>
            </a: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                      D</a:t>
            </a:r>
            <a:r>
              <a:rPr lang="zh-CN" altLang="en-US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、</a:t>
            </a: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O</a:t>
            </a:r>
            <a:r>
              <a:rPr lang="en-US" altLang="zh-CN" sz="4000" b="1" strike="noStrike" baseline="-25000" noProof="1">
                <a:effectLst>
                  <a:outerShdw blurRad="38100" dist="38100" dir="2700000">
                    <a:srgbClr val="C0C0C0"/>
                  </a:outerShdw>
                </a:effectLst>
              </a:rPr>
              <a:t>2</a:t>
            </a:r>
          </a:p>
          <a:p>
            <a:pPr fontAlgn="base">
              <a:buNone/>
            </a:pP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6</a:t>
            </a:r>
            <a:r>
              <a:rPr lang="zh-CN" altLang="en-US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、下列物质中既具有可燃性、又具有还原性的化合物是（         ）</a:t>
            </a:r>
          </a:p>
          <a:p>
            <a:pPr fontAlgn="base">
              <a:buNone/>
            </a:pP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A</a:t>
            </a:r>
            <a:r>
              <a:rPr lang="zh-CN" altLang="en-US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、</a:t>
            </a: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H</a:t>
            </a:r>
            <a:r>
              <a:rPr lang="en-US" altLang="zh-CN" sz="4000" b="1" strike="noStrike" baseline="-25000" noProof="1">
                <a:effectLst>
                  <a:outerShdw blurRad="38100" dist="38100" dir="2700000">
                    <a:srgbClr val="C0C0C0"/>
                  </a:outerShdw>
                </a:effectLst>
              </a:rPr>
              <a:t>2</a:t>
            </a: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                      B</a:t>
            </a:r>
            <a:r>
              <a:rPr lang="zh-CN" altLang="en-US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、</a:t>
            </a: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C       </a:t>
            </a:r>
          </a:p>
          <a:p>
            <a:pPr fontAlgn="base">
              <a:buNone/>
            </a:pP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C</a:t>
            </a:r>
            <a:r>
              <a:rPr lang="zh-CN" altLang="en-US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、</a:t>
            </a: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CO</a:t>
            </a:r>
            <a:r>
              <a:rPr lang="en-US" altLang="zh-CN" sz="4000" b="1" strike="noStrike" baseline="-25000" noProof="1">
                <a:effectLst>
                  <a:outerShdw blurRad="38100" dist="38100" dir="2700000">
                    <a:srgbClr val="C0C0C0"/>
                  </a:outerShdw>
                </a:effectLst>
              </a:rPr>
              <a:t>2</a:t>
            </a: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                   D</a:t>
            </a:r>
            <a:r>
              <a:rPr lang="zh-CN" altLang="en-US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、</a:t>
            </a:r>
            <a:r>
              <a:rPr lang="en-US" altLang="zh-CN" sz="40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CO</a:t>
            </a:r>
          </a:p>
          <a:p>
            <a:pPr fontAlgn="base">
              <a:buNone/>
            </a:pPr>
            <a:endParaRPr lang="en-US" altLang="zh-CN" sz="4000" b="1" strike="noStrike" noProof="1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538628" name="文本框 538627"/>
          <p:cNvSpPr txBox="1"/>
          <p:nvPr/>
        </p:nvSpPr>
        <p:spPr>
          <a:xfrm>
            <a:off x="1403350" y="1582738"/>
            <a:ext cx="609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strike="noStrike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A</a:t>
            </a:r>
            <a:endParaRPr lang="en-US" altLang="zh-CN" sz="3600" strike="noStrike" noProof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38629" name="文本框 538628"/>
          <p:cNvSpPr txBox="1"/>
          <p:nvPr/>
        </p:nvSpPr>
        <p:spPr>
          <a:xfrm>
            <a:off x="5584190" y="4397375"/>
            <a:ext cx="609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3600" strike="noStrike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D</a:t>
            </a:r>
            <a:endParaRPr lang="en-US" altLang="zh-CN" sz="3600" strike="noStrike" noProof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8436" name="组合 538631"/>
          <p:cNvGrpSpPr/>
          <p:nvPr/>
        </p:nvGrpSpPr>
        <p:grpSpPr>
          <a:xfrm>
            <a:off x="0" y="0"/>
            <a:ext cx="8001000" cy="914400"/>
            <a:chOff x="0" y="0"/>
            <a:chExt cx="5040" cy="576"/>
          </a:xfrm>
        </p:grpSpPr>
        <p:sp>
          <p:nvSpPr>
            <p:cNvPr id="18437" name="上凸带形 538630"/>
            <p:cNvSpPr/>
            <p:nvPr/>
          </p:nvSpPr>
          <p:spPr>
            <a:xfrm>
              <a:off x="0" y="0"/>
              <a:ext cx="2064" cy="576"/>
            </a:xfrm>
            <a:prstGeom prst="ribbon2">
              <a:avLst>
                <a:gd name="adj1" fmla="val 12500"/>
                <a:gd name="adj2" fmla="val 50000"/>
              </a:avLst>
            </a:prstGeom>
            <a:solidFill>
              <a:schemeClr val="accent1"/>
            </a:solidFill>
            <a:ln w="12700">
              <a:noFill/>
            </a:ln>
          </p:spPr>
          <p:txBody>
            <a:bodyPr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38" name="标题 538629"/>
            <p:cNvSpPr>
              <a:spLocks noGrp="1"/>
            </p:cNvSpPr>
            <p:nvPr>
              <p:ph type="title"/>
            </p:nvPr>
          </p:nvSpPr>
          <p:spPr>
            <a:xfrm>
              <a:off x="288" y="192"/>
              <a:ext cx="4752" cy="288"/>
            </a:xfrm>
            <a:ln w="12700"/>
          </p:spPr>
          <p:txBody>
            <a:bodyPr wrap="square" lIns="91440" tIns="45720" rIns="91440" bIns="45720" anchor="ctr"/>
            <a:lstStyle/>
            <a:p>
              <a:pPr algn="l"/>
              <a:r>
                <a:rPr lang="zh-CN" altLang="en-US" sz="3200" b="1" dirty="0">
                  <a:solidFill>
                    <a:srgbClr val="0000E4"/>
                  </a:solidFill>
                  <a:latin typeface="Times New Roman" panose="02020603050405020304" pitchFamily="18" charset="0"/>
                </a:rPr>
                <a:t>咱们比一比</a:t>
              </a:r>
            </a:p>
          </p:txBody>
        </p:sp>
      </p:grp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8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8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8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8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8628" grpId="0"/>
      <p:bldP spid="5386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文本框 515077"/>
          <p:cNvSpPr txBox="1"/>
          <p:nvPr/>
        </p:nvSpPr>
        <p:spPr>
          <a:xfrm>
            <a:off x="198438" y="815975"/>
            <a:ext cx="8305800" cy="360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7.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将螳螂放在装有</a:t>
            </a: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CO</a:t>
            </a:r>
            <a:r>
              <a:rPr lang="en-US" altLang="zh-CN" sz="3600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装置中，将蟋蟀放在装有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CO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和</a:t>
            </a: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r>
              <a:rPr lang="en-US" altLang="zh-CN" sz="3600" baseline="-2500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装置中，两个瓶都拧紧瓶盖，结果瓶中的小动物不久都死了。  </a:t>
            </a:r>
          </a:p>
          <a:p>
            <a:pPr lvl="0" indent="0"/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瓶中螳螂的死因是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______________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；</a:t>
            </a:r>
          </a:p>
          <a:p>
            <a:pPr lvl="0" indent="0"/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瓶中蟋蟀的死因是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_______________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515079" name="文本框 515078"/>
          <p:cNvSpPr txBox="1"/>
          <p:nvPr/>
        </p:nvSpPr>
        <p:spPr>
          <a:xfrm>
            <a:off x="4237038" y="3051175"/>
            <a:ext cx="4876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6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CO</a:t>
            </a:r>
            <a:r>
              <a:rPr lang="en-US" altLang="zh-CN" sz="3600" baseline="-250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6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不能供给呼吸</a:t>
            </a:r>
          </a:p>
        </p:txBody>
      </p:sp>
      <p:sp>
        <p:nvSpPr>
          <p:cNvPr id="515080" name="文本框 515079"/>
          <p:cNvSpPr txBox="1"/>
          <p:nvPr/>
        </p:nvSpPr>
        <p:spPr>
          <a:xfrm>
            <a:off x="4465638" y="3768725"/>
            <a:ext cx="25146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6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CO</a:t>
            </a:r>
            <a:r>
              <a:rPr lang="zh-CN" altLang="en-US" sz="36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有毒</a:t>
            </a:r>
          </a:p>
        </p:txBody>
      </p:sp>
      <p:sp>
        <p:nvSpPr>
          <p:cNvPr id="19460" name="文本框 515080"/>
          <p:cNvSpPr txBox="1"/>
          <p:nvPr/>
        </p:nvSpPr>
        <p:spPr>
          <a:xfrm>
            <a:off x="350838" y="4397375"/>
            <a:ext cx="8763000" cy="2289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8.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用木材做木桩时，常把埋入地下的部分烧焦，目的是</a:t>
            </a: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(   )</a:t>
            </a:r>
          </a:p>
          <a:p>
            <a:pPr lvl="0" indent="0">
              <a:spcBef>
                <a:spcPct val="0"/>
              </a:spcBef>
            </a:pP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A.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烘干木材  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B.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使木桩变得更结实   </a:t>
            </a:r>
          </a:p>
          <a:p>
            <a:pPr lvl="0" indent="0">
              <a:spcBef>
                <a:spcPct val="0"/>
              </a:spcBef>
            </a:pP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C.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烧死虫子  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D.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形成化学性质稳定的炭层</a:t>
            </a:r>
            <a:endParaRPr lang="zh-CN" altLang="en-US" sz="36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5082" name="文本框 515081"/>
          <p:cNvSpPr txBox="1"/>
          <p:nvPr/>
        </p:nvSpPr>
        <p:spPr>
          <a:xfrm>
            <a:off x="3275965" y="5027930"/>
            <a:ext cx="838200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6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</a:p>
        </p:txBody>
      </p:sp>
      <p:grpSp>
        <p:nvGrpSpPr>
          <p:cNvPr id="19462" name="组合 515082"/>
          <p:cNvGrpSpPr/>
          <p:nvPr/>
        </p:nvGrpSpPr>
        <p:grpSpPr>
          <a:xfrm>
            <a:off x="0" y="0"/>
            <a:ext cx="8001000" cy="914400"/>
            <a:chOff x="0" y="0"/>
            <a:chExt cx="5040" cy="576"/>
          </a:xfrm>
        </p:grpSpPr>
        <p:sp>
          <p:nvSpPr>
            <p:cNvPr id="19463" name="上凸带形 515083"/>
            <p:cNvSpPr/>
            <p:nvPr/>
          </p:nvSpPr>
          <p:spPr>
            <a:xfrm>
              <a:off x="0" y="0"/>
              <a:ext cx="2064" cy="576"/>
            </a:xfrm>
            <a:prstGeom prst="ribbon2">
              <a:avLst>
                <a:gd name="adj1" fmla="val 12500"/>
                <a:gd name="adj2" fmla="val 50000"/>
              </a:avLst>
            </a:prstGeom>
            <a:solidFill>
              <a:schemeClr val="accent1"/>
            </a:solidFill>
            <a:ln w="12700">
              <a:noFill/>
            </a:ln>
          </p:spPr>
          <p:txBody>
            <a:bodyPr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4" name="标题 515084"/>
            <p:cNvSpPr>
              <a:spLocks noGrp="1"/>
            </p:cNvSpPr>
            <p:nvPr>
              <p:ph type="title"/>
            </p:nvPr>
          </p:nvSpPr>
          <p:spPr>
            <a:xfrm>
              <a:off x="288" y="192"/>
              <a:ext cx="4752" cy="288"/>
            </a:xfrm>
            <a:ln w="12700"/>
          </p:spPr>
          <p:txBody>
            <a:bodyPr anchor="ctr"/>
            <a:lstStyle/>
            <a:p>
              <a:pPr algn="l"/>
              <a:r>
                <a:rPr lang="zh-CN" altLang="en-US" sz="3200" b="1" dirty="0">
                  <a:solidFill>
                    <a:srgbClr val="0000E4"/>
                  </a:solidFill>
                  <a:latin typeface="Times New Roman" panose="02020603050405020304" pitchFamily="18" charset="0"/>
                </a:rPr>
                <a:t>咱们比一比</a:t>
              </a:r>
            </a:p>
          </p:txBody>
        </p:sp>
      </p:grp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5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5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5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079" grpId="0"/>
      <p:bldP spid="515080" grpId="0"/>
      <p:bldP spid="51508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矩形 547841"/>
          <p:cNvSpPr/>
          <p:nvPr/>
        </p:nvSpPr>
        <p:spPr>
          <a:xfrm>
            <a:off x="684213" y="1052513"/>
            <a:ext cx="1800225" cy="647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>
              <a:spcBef>
                <a:spcPct val="0"/>
              </a:spcBef>
            </a:pPr>
            <a:r>
              <a:rPr lang="zh-CN" altLang="en-US" b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金刚石</a:t>
            </a:r>
          </a:p>
        </p:txBody>
      </p:sp>
      <p:sp>
        <p:nvSpPr>
          <p:cNvPr id="20482" name="矩形 547842"/>
          <p:cNvSpPr/>
          <p:nvPr/>
        </p:nvSpPr>
        <p:spPr>
          <a:xfrm>
            <a:off x="3657600" y="990600"/>
            <a:ext cx="1473200" cy="7620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>
              <a:spcBef>
                <a:spcPct val="0"/>
              </a:spcBef>
            </a:pPr>
            <a:r>
              <a:rPr lang="zh-CN" altLang="en-US" b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石  墨</a:t>
            </a:r>
          </a:p>
        </p:txBody>
      </p:sp>
      <p:sp>
        <p:nvSpPr>
          <p:cNvPr id="20483" name="矩形 547843"/>
          <p:cNvSpPr/>
          <p:nvPr/>
        </p:nvSpPr>
        <p:spPr>
          <a:xfrm>
            <a:off x="5835650" y="1125538"/>
            <a:ext cx="2697163" cy="57467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>
              <a:spcBef>
                <a:spcPct val="0"/>
              </a:spcBef>
            </a:pPr>
            <a:r>
              <a:rPr lang="zh-CN" altLang="en-US" b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活性炭、木炭</a:t>
            </a:r>
          </a:p>
        </p:txBody>
      </p:sp>
      <p:sp>
        <p:nvSpPr>
          <p:cNvPr id="20484" name="矩形 547844"/>
          <p:cNvSpPr/>
          <p:nvPr/>
        </p:nvSpPr>
        <p:spPr>
          <a:xfrm>
            <a:off x="533400" y="4953000"/>
            <a:ext cx="762000" cy="16764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>
              <a:spcBef>
                <a:spcPct val="0"/>
              </a:spcBef>
            </a:pPr>
            <a:r>
              <a:rPr lang="zh-CN" altLang="en-US" b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铅笔芯</a:t>
            </a:r>
          </a:p>
        </p:txBody>
      </p:sp>
      <p:sp>
        <p:nvSpPr>
          <p:cNvPr id="20485" name="矩形 547845"/>
          <p:cNvSpPr/>
          <p:nvPr/>
        </p:nvSpPr>
        <p:spPr>
          <a:xfrm>
            <a:off x="4495800" y="4876800"/>
            <a:ext cx="1066800" cy="17526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>
              <a:spcBef>
                <a:spcPct val="0"/>
              </a:spcBef>
            </a:pPr>
            <a:r>
              <a:rPr lang="zh-CN" altLang="en-US" b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芯片材料</a:t>
            </a:r>
          </a:p>
        </p:txBody>
      </p:sp>
      <p:sp>
        <p:nvSpPr>
          <p:cNvPr id="20486" name="矩形 547846"/>
          <p:cNvSpPr/>
          <p:nvPr/>
        </p:nvSpPr>
        <p:spPr>
          <a:xfrm>
            <a:off x="3124200" y="2667000"/>
            <a:ext cx="1076325" cy="17526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>
              <a:spcBef>
                <a:spcPct val="0"/>
              </a:spcBef>
            </a:pPr>
            <a:r>
              <a:rPr lang="zh-CN" altLang="en-US" b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导热性良好</a:t>
            </a:r>
          </a:p>
        </p:txBody>
      </p:sp>
      <p:sp>
        <p:nvSpPr>
          <p:cNvPr id="20487" name="矩形 547847"/>
          <p:cNvSpPr/>
          <p:nvPr/>
        </p:nvSpPr>
        <p:spPr>
          <a:xfrm>
            <a:off x="1981200" y="4953000"/>
            <a:ext cx="914400" cy="16002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>
              <a:spcBef>
                <a:spcPct val="0"/>
              </a:spcBef>
            </a:pPr>
            <a:r>
              <a:rPr lang="zh-CN" altLang="en-US" b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玻璃刀</a:t>
            </a:r>
          </a:p>
        </p:txBody>
      </p:sp>
      <p:sp>
        <p:nvSpPr>
          <p:cNvPr id="20488" name="矩形 547848"/>
          <p:cNvSpPr/>
          <p:nvPr/>
        </p:nvSpPr>
        <p:spPr>
          <a:xfrm>
            <a:off x="7524750" y="2852738"/>
            <a:ext cx="1390650" cy="1566862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>
              <a:spcBef>
                <a:spcPct val="0"/>
              </a:spcBef>
            </a:pPr>
            <a:r>
              <a:rPr lang="zh-CN" altLang="en-US" b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吸附性强</a:t>
            </a:r>
          </a:p>
        </p:txBody>
      </p:sp>
      <p:sp>
        <p:nvSpPr>
          <p:cNvPr id="20489" name="矩形 547849"/>
          <p:cNvSpPr/>
          <p:nvPr/>
        </p:nvSpPr>
        <p:spPr>
          <a:xfrm>
            <a:off x="7772400" y="4876800"/>
            <a:ext cx="914400" cy="1728788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>
              <a:spcBef>
                <a:spcPct val="0"/>
              </a:spcBef>
            </a:pPr>
            <a:r>
              <a:rPr lang="zh-CN" altLang="en-US" b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作电极</a:t>
            </a:r>
          </a:p>
        </p:txBody>
      </p:sp>
      <p:sp>
        <p:nvSpPr>
          <p:cNvPr id="20490" name="矩形 547850"/>
          <p:cNvSpPr/>
          <p:nvPr/>
        </p:nvSpPr>
        <p:spPr>
          <a:xfrm>
            <a:off x="1981200" y="2819400"/>
            <a:ext cx="771525" cy="1566863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>
              <a:spcBef>
                <a:spcPct val="0"/>
              </a:spcBef>
            </a:pPr>
            <a:r>
              <a:rPr lang="zh-CN" altLang="en-US" b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硬度大</a:t>
            </a:r>
          </a:p>
        </p:txBody>
      </p:sp>
      <p:sp>
        <p:nvSpPr>
          <p:cNvPr id="20491" name="矩形 547851"/>
          <p:cNvSpPr/>
          <p:nvPr/>
        </p:nvSpPr>
        <p:spPr>
          <a:xfrm>
            <a:off x="6096000" y="2819400"/>
            <a:ext cx="1201738" cy="16764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>
              <a:spcBef>
                <a:spcPct val="0"/>
              </a:spcBef>
            </a:pPr>
            <a:r>
              <a:rPr lang="zh-CN" altLang="en-US" b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导电性良好</a:t>
            </a:r>
          </a:p>
        </p:txBody>
      </p:sp>
      <p:sp>
        <p:nvSpPr>
          <p:cNvPr id="20492" name="矩形 547852"/>
          <p:cNvSpPr/>
          <p:nvPr/>
        </p:nvSpPr>
        <p:spPr>
          <a:xfrm>
            <a:off x="304800" y="2743200"/>
            <a:ext cx="1349375" cy="17526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>
              <a:spcBef>
                <a:spcPct val="0"/>
              </a:spcBef>
            </a:pPr>
            <a:r>
              <a:rPr lang="zh-CN" altLang="en-US" b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质软、色灰黑</a:t>
            </a:r>
          </a:p>
        </p:txBody>
      </p:sp>
      <p:sp>
        <p:nvSpPr>
          <p:cNvPr id="20493" name="矩形 547853"/>
          <p:cNvSpPr/>
          <p:nvPr/>
        </p:nvSpPr>
        <p:spPr>
          <a:xfrm>
            <a:off x="3200400" y="4886325"/>
            <a:ext cx="944563" cy="166687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>
              <a:spcBef>
                <a:spcPct val="0"/>
              </a:spcBef>
            </a:pPr>
            <a:r>
              <a:rPr lang="zh-CN" altLang="en-US" b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除臭剂</a:t>
            </a:r>
          </a:p>
        </p:txBody>
      </p:sp>
      <p:sp>
        <p:nvSpPr>
          <p:cNvPr id="547855" name="直接连接符 547854"/>
          <p:cNvSpPr/>
          <p:nvPr/>
        </p:nvSpPr>
        <p:spPr>
          <a:xfrm>
            <a:off x="1828800" y="1752600"/>
            <a:ext cx="604838" cy="106680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495" name="直接连接符 547855"/>
          <p:cNvSpPr/>
          <p:nvPr/>
        </p:nvSpPr>
        <p:spPr>
          <a:xfrm>
            <a:off x="2484438" y="1700213"/>
            <a:ext cx="1871662" cy="1152525"/>
          </a:xfrm>
          <a:prstGeom prst="line">
            <a:avLst/>
          </a:prstGeom>
          <a:ln w="254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47857" name="直接连接符 547856"/>
          <p:cNvSpPr/>
          <p:nvPr/>
        </p:nvSpPr>
        <p:spPr>
          <a:xfrm>
            <a:off x="5130800" y="1700213"/>
            <a:ext cx="1284288" cy="1152525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47858" name="直接连接符 547857"/>
          <p:cNvSpPr/>
          <p:nvPr/>
        </p:nvSpPr>
        <p:spPr>
          <a:xfrm>
            <a:off x="7596188" y="1700213"/>
            <a:ext cx="792162" cy="1152525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47859" name="直接连接符 547858"/>
          <p:cNvSpPr/>
          <p:nvPr/>
        </p:nvSpPr>
        <p:spPr>
          <a:xfrm flipV="1">
            <a:off x="1244600" y="1458913"/>
            <a:ext cx="2413000" cy="128428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47860" name="直接连接符 547859"/>
          <p:cNvSpPr/>
          <p:nvPr/>
        </p:nvSpPr>
        <p:spPr>
          <a:xfrm flipH="1">
            <a:off x="936625" y="4449763"/>
            <a:ext cx="9525" cy="5032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47861" name="直接连接符 547860"/>
          <p:cNvSpPr/>
          <p:nvPr/>
        </p:nvSpPr>
        <p:spPr>
          <a:xfrm>
            <a:off x="2433638" y="4411663"/>
            <a:ext cx="1587" cy="5413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01" name="直接连接符 547861"/>
          <p:cNvSpPr/>
          <p:nvPr/>
        </p:nvSpPr>
        <p:spPr>
          <a:xfrm>
            <a:off x="4500563" y="3213100"/>
            <a:ext cx="1727200" cy="1368425"/>
          </a:xfrm>
          <a:prstGeom prst="line">
            <a:avLst/>
          </a:prstGeom>
          <a:ln w="254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47863" name="直接连接符 547862"/>
          <p:cNvSpPr/>
          <p:nvPr/>
        </p:nvSpPr>
        <p:spPr>
          <a:xfrm>
            <a:off x="7307263" y="4449763"/>
            <a:ext cx="627062" cy="4270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03" name="直接连接符 547863"/>
          <p:cNvSpPr/>
          <p:nvPr/>
        </p:nvSpPr>
        <p:spPr>
          <a:xfrm flipH="1">
            <a:off x="4643438" y="3284538"/>
            <a:ext cx="3529012" cy="1296987"/>
          </a:xfrm>
          <a:prstGeom prst="line">
            <a:avLst/>
          </a:prstGeom>
          <a:ln w="9525">
            <a:noFill/>
          </a:ln>
        </p:spPr>
      </p:sp>
      <p:sp>
        <p:nvSpPr>
          <p:cNvPr id="20504" name="矩形 547864"/>
          <p:cNvSpPr/>
          <p:nvPr/>
        </p:nvSpPr>
        <p:spPr>
          <a:xfrm>
            <a:off x="3200400" y="304800"/>
            <a:ext cx="7634288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b="0" dirty="0">
                <a:solidFill>
                  <a:srgbClr val="CC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9.</a:t>
            </a:r>
            <a:r>
              <a:rPr lang="zh-CN" altLang="en-US" b="0" dirty="0">
                <a:solidFill>
                  <a:srgbClr val="CC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请将物质、性质、用途连线。</a:t>
            </a:r>
          </a:p>
        </p:txBody>
      </p:sp>
      <p:sp>
        <p:nvSpPr>
          <p:cNvPr id="20505" name="直接连接符 547866"/>
          <p:cNvSpPr/>
          <p:nvPr/>
        </p:nvSpPr>
        <p:spPr>
          <a:xfrm>
            <a:off x="2268538" y="1700213"/>
            <a:ext cx="1160462" cy="96678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06" name="直接连接符 547867"/>
          <p:cNvSpPr/>
          <p:nvPr/>
        </p:nvSpPr>
        <p:spPr>
          <a:xfrm>
            <a:off x="4144963" y="4387850"/>
            <a:ext cx="985837" cy="48895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20507" name="组合 547868"/>
          <p:cNvGrpSpPr/>
          <p:nvPr/>
        </p:nvGrpSpPr>
        <p:grpSpPr>
          <a:xfrm>
            <a:off x="0" y="0"/>
            <a:ext cx="8001000" cy="914400"/>
            <a:chOff x="0" y="0"/>
            <a:chExt cx="5040" cy="576"/>
          </a:xfrm>
        </p:grpSpPr>
        <p:sp>
          <p:nvSpPr>
            <p:cNvPr id="20508" name="上凸带形 547869"/>
            <p:cNvSpPr/>
            <p:nvPr/>
          </p:nvSpPr>
          <p:spPr>
            <a:xfrm>
              <a:off x="0" y="0"/>
              <a:ext cx="2064" cy="576"/>
            </a:xfrm>
            <a:prstGeom prst="ribbon2">
              <a:avLst>
                <a:gd name="adj1" fmla="val 12500"/>
                <a:gd name="adj2" fmla="val 50000"/>
              </a:avLst>
            </a:prstGeom>
            <a:solidFill>
              <a:schemeClr val="accent1"/>
            </a:solidFill>
            <a:ln w="12700">
              <a:noFill/>
            </a:ln>
          </p:spPr>
          <p:txBody>
            <a:bodyPr anchor="t"/>
            <a:lstStyle/>
            <a:p>
              <a:pPr lvl="0" inden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509" name="标题 547870"/>
            <p:cNvSpPr>
              <a:spLocks noGrp="1"/>
            </p:cNvSpPr>
            <p:nvPr>
              <p:ph type="title"/>
            </p:nvPr>
          </p:nvSpPr>
          <p:spPr>
            <a:xfrm>
              <a:off x="288" y="192"/>
              <a:ext cx="4752" cy="288"/>
            </a:xfrm>
            <a:ln w="12700"/>
          </p:spPr>
          <p:txBody>
            <a:bodyPr anchor="ctr"/>
            <a:lstStyle/>
            <a:p>
              <a:pPr algn="l"/>
              <a:r>
                <a:rPr lang="zh-CN" altLang="en-US" sz="3200" b="1" dirty="0">
                  <a:solidFill>
                    <a:srgbClr val="0000E4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咱们比一比</a:t>
              </a:r>
            </a:p>
          </p:txBody>
        </p:sp>
      </p:grpSp>
      <p:sp>
        <p:nvSpPr>
          <p:cNvPr id="20510" name="矩形 547871"/>
          <p:cNvSpPr/>
          <p:nvPr/>
        </p:nvSpPr>
        <p:spPr>
          <a:xfrm>
            <a:off x="4495800" y="2743200"/>
            <a:ext cx="1295400" cy="17526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>
              <a:spcBef>
                <a:spcPct val="0"/>
              </a:spcBef>
            </a:pPr>
            <a:r>
              <a:rPr lang="en-US" altLang="zh-CN" b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b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熔点高、润滑</a:t>
            </a:r>
          </a:p>
        </p:txBody>
      </p:sp>
      <p:sp>
        <p:nvSpPr>
          <p:cNvPr id="20511" name="矩形 547872"/>
          <p:cNvSpPr/>
          <p:nvPr/>
        </p:nvSpPr>
        <p:spPr>
          <a:xfrm>
            <a:off x="6172200" y="4876800"/>
            <a:ext cx="1066800" cy="17526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>
              <a:spcBef>
                <a:spcPct val="0"/>
              </a:spcBef>
            </a:pPr>
            <a:r>
              <a:rPr lang="zh-CN" altLang="en-US" b="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耐高温润滑剂</a:t>
            </a:r>
          </a:p>
        </p:txBody>
      </p:sp>
      <p:sp>
        <p:nvSpPr>
          <p:cNvPr id="547866" name="直接连接符 547865"/>
          <p:cNvSpPr/>
          <p:nvPr/>
        </p:nvSpPr>
        <p:spPr>
          <a:xfrm flipH="1">
            <a:off x="3540125" y="3736975"/>
            <a:ext cx="3984625" cy="1139825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47874" name="直接连接符 547873"/>
          <p:cNvSpPr/>
          <p:nvPr/>
        </p:nvSpPr>
        <p:spPr>
          <a:xfrm>
            <a:off x="4356100" y="1752600"/>
            <a:ext cx="774700" cy="99060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47875" name="直接连接符 547874"/>
          <p:cNvSpPr/>
          <p:nvPr/>
        </p:nvSpPr>
        <p:spPr>
          <a:xfrm>
            <a:off x="5772150" y="3878263"/>
            <a:ext cx="642938" cy="99853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47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47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47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547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47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47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47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547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547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47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537601" descr="200750896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87"/>
            <a:ext cx="9144000" cy="6886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6" name="图片 537602" descr="14"/>
          <p:cNvPicPr>
            <a:picLocks noChangeAspect="1"/>
          </p:cNvPicPr>
          <p:nvPr/>
        </p:nvPicPr>
        <p:blipFill>
          <a:blip r:embed="rId3"/>
          <a:srcRect l="6250" t="6853" r="8163" b="28194"/>
          <a:stretch>
            <a:fillRect/>
          </a:stretch>
        </p:blipFill>
        <p:spPr>
          <a:xfrm>
            <a:off x="2743200" y="3767138"/>
            <a:ext cx="3657600" cy="20367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7" name="文本框 537603"/>
          <p:cNvSpPr txBox="1"/>
          <p:nvPr/>
        </p:nvSpPr>
        <p:spPr>
          <a:xfrm>
            <a:off x="457200" y="304800"/>
            <a:ext cx="8534400" cy="33559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en-US" altLang="zh-CN" sz="3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10.</a:t>
            </a:r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请根据图回答：经过数小时后，小烧杯中的澄清石灰水和</a:t>
            </a:r>
            <a:r>
              <a:rPr lang="en-US" altLang="zh-CN" sz="3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U</a:t>
            </a:r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形管中的液面有什么现象发生</a:t>
            </a:r>
            <a:r>
              <a:rPr lang="zh-CN" altLang="en-US" sz="3400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（实验装置中的气体足以维持实验期间小白鼠的生命，瓶口密封）</a:t>
            </a:r>
          </a:p>
          <a:p>
            <a:pPr lvl="0" indent="0">
              <a:spcBef>
                <a:spcPct val="0"/>
              </a:spcBef>
            </a:pPr>
            <a:r>
              <a:rPr lang="en-US" altLang="zh-CN" sz="3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①</a:t>
            </a:r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小烧杯中的现象是</a:t>
            </a:r>
            <a:r>
              <a:rPr lang="en-US" altLang="zh-CN" sz="36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:______________</a:t>
            </a:r>
          </a:p>
          <a:p>
            <a:pPr lvl="0" indent="0">
              <a:spcBef>
                <a:spcPct val="0"/>
              </a:spcBef>
            </a:pPr>
            <a:r>
              <a:rPr lang="en-US" altLang="zh-CN" sz="3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②U</a:t>
            </a:r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形管中的现象是</a:t>
            </a:r>
            <a:r>
              <a:rPr lang="en-US" altLang="zh-CN" sz="36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:______________</a:t>
            </a:r>
          </a:p>
        </p:txBody>
      </p:sp>
      <p:sp>
        <p:nvSpPr>
          <p:cNvPr id="21508" name="文本框 537604"/>
          <p:cNvSpPr txBox="1"/>
          <p:nvPr/>
        </p:nvSpPr>
        <p:spPr>
          <a:xfrm>
            <a:off x="685800" y="5689600"/>
            <a:ext cx="4419600" cy="54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000" dirty="0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足量的</a:t>
            </a:r>
            <a:r>
              <a:rPr lang="en-US" altLang="zh-CN" sz="3000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Ca(OH)</a:t>
            </a:r>
            <a:r>
              <a:rPr lang="en-US" altLang="zh-CN" sz="3000" baseline="-25000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000" dirty="0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溶液</a:t>
            </a:r>
          </a:p>
        </p:txBody>
      </p:sp>
      <p:sp>
        <p:nvSpPr>
          <p:cNvPr id="21509" name="文本框 537605"/>
          <p:cNvSpPr txBox="1"/>
          <p:nvPr/>
        </p:nvSpPr>
        <p:spPr>
          <a:xfrm>
            <a:off x="5867400" y="5356225"/>
            <a:ext cx="2209800" cy="54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000" dirty="0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←</a:t>
            </a:r>
            <a:r>
              <a:rPr lang="zh-CN" altLang="en-US" sz="3000" dirty="0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小白鼠</a:t>
            </a:r>
          </a:p>
        </p:txBody>
      </p:sp>
      <p:sp>
        <p:nvSpPr>
          <p:cNvPr id="21510" name="直接连接符 537606"/>
          <p:cNvSpPr/>
          <p:nvPr/>
        </p:nvSpPr>
        <p:spPr>
          <a:xfrm flipV="1">
            <a:off x="3322638" y="5440363"/>
            <a:ext cx="1066800" cy="381000"/>
          </a:xfrm>
          <a:prstGeom prst="line">
            <a:avLst/>
          </a:prstGeom>
          <a:ln w="38100" cap="flat" cmpd="sng">
            <a:solidFill>
              <a:srgbClr val="CC33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37608" name="文本框 537607"/>
          <p:cNvSpPr txBox="1"/>
          <p:nvPr/>
        </p:nvSpPr>
        <p:spPr>
          <a:xfrm>
            <a:off x="5105400" y="2438400"/>
            <a:ext cx="2819400" cy="609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400" dirty="0">
                <a:solidFill>
                  <a:srgbClr val="CC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石灰水变浑浊</a:t>
            </a:r>
            <a:endParaRPr lang="zh-CN" altLang="en-US" sz="3400" baseline="-25000" dirty="0">
              <a:solidFill>
                <a:srgbClr val="CC33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537609" name="文本框 537608"/>
          <p:cNvSpPr txBox="1"/>
          <p:nvPr/>
        </p:nvSpPr>
        <p:spPr>
          <a:xfrm>
            <a:off x="4876800" y="3032125"/>
            <a:ext cx="4267200" cy="552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000" dirty="0">
                <a:solidFill>
                  <a:srgbClr val="CC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zh-CN" altLang="en-US" sz="3000" dirty="0">
                <a:solidFill>
                  <a:srgbClr val="CC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液面下降，</a:t>
            </a:r>
            <a:r>
              <a:rPr lang="en-US" altLang="zh-CN" sz="3000" dirty="0">
                <a:solidFill>
                  <a:srgbClr val="CC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zh-CN" altLang="en-US" sz="3000" dirty="0">
                <a:solidFill>
                  <a:srgbClr val="CC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液面上升</a:t>
            </a:r>
            <a:endParaRPr lang="zh-CN" altLang="en-US" sz="3000" baseline="-25000" dirty="0">
              <a:solidFill>
                <a:srgbClr val="CC33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513" name="动作按钮: 后退或前一项 537609">
            <a:hlinkClick r:id="" action="ppaction://hlinkshowjump?jump=lastslide"/>
          </p:cNvPr>
          <p:cNvSpPr/>
          <p:nvPr/>
        </p:nvSpPr>
        <p:spPr>
          <a:xfrm>
            <a:off x="0" y="6092825"/>
            <a:ext cx="685800" cy="765175"/>
          </a:xfrm>
          <a:prstGeom prst="actionButtonBackPrevious">
            <a:avLst/>
          </a:prstGeom>
          <a:solidFill>
            <a:srgbClr val="FF0000"/>
          </a:solidFill>
          <a:ln w="9525">
            <a:noFill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7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37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7608" grpId="0"/>
      <p:bldP spid="53760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771" name="文本占位符 544770"/>
          <p:cNvSpPr>
            <a:spLocks noGrp="1"/>
          </p:cNvSpPr>
          <p:nvPr>
            <p:ph idx="1"/>
          </p:nvPr>
        </p:nvSpPr>
        <p:spPr>
          <a:xfrm>
            <a:off x="304800" y="381000"/>
            <a:ext cx="8839200" cy="6172200"/>
          </a:xfrm>
        </p:spPr>
        <p:txBody>
          <a:bodyPr/>
          <a:lstStyle/>
          <a:p>
            <a:pPr fontAlgn="base">
              <a:buNone/>
            </a:pPr>
            <a:r>
              <a:rPr lang="en-US" altLang="zh-CN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11</a:t>
            </a: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、某同学收集了一些家庭装修时废弃的大理石碎片，并设了如图装置制取</a:t>
            </a:r>
            <a:r>
              <a:rPr lang="en-US" altLang="zh-CN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CO</a:t>
            </a:r>
            <a:r>
              <a:rPr lang="en-US" altLang="zh-CN" sz="3600" b="1" strike="noStrike" baseline="-25000" noProof="1">
                <a:effectLst>
                  <a:outerShdw blurRad="38100" dist="38100" dir="2700000">
                    <a:srgbClr val="C0C0C0"/>
                  </a:outerShdw>
                </a:effectLst>
              </a:rPr>
              <a:t>2</a:t>
            </a: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，该装置优越点是</a:t>
            </a:r>
            <a:r>
              <a:rPr lang="zh-CN" altLang="en-US" sz="3600" b="1" u="sng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                                     </a:t>
            </a: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。</a:t>
            </a:r>
          </a:p>
          <a:p>
            <a:pPr fontAlgn="base">
              <a:buNone/>
            </a:pP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（</a:t>
            </a:r>
            <a:r>
              <a:rPr lang="en-US" altLang="zh-CN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1</a:t>
            </a: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）大理石应放在</a:t>
            </a:r>
            <a:r>
              <a:rPr lang="zh-CN" altLang="en-US" sz="3600" b="1" u="sng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                </a:t>
            </a: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中，装置</a:t>
            </a:r>
            <a:r>
              <a:rPr lang="en-US" altLang="zh-CN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A</a:t>
            </a: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中的粗铜丝能否用粗铁丝代替</a:t>
            </a:r>
            <a:r>
              <a:rPr lang="zh-CN" altLang="en-US" sz="3600" b="1" u="sng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                </a:t>
            </a: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，原因是</a:t>
            </a:r>
            <a:r>
              <a:rPr lang="zh-CN" altLang="en-US" sz="3600" b="1" u="sng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                                                   </a:t>
            </a: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。</a:t>
            </a:r>
          </a:p>
        </p:txBody>
      </p:sp>
      <p:sp>
        <p:nvSpPr>
          <p:cNvPr id="544772" name="文本框 544771"/>
          <p:cNvSpPr txBox="1"/>
          <p:nvPr/>
        </p:nvSpPr>
        <p:spPr>
          <a:xfrm>
            <a:off x="3844608" y="1488440"/>
            <a:ext cx="51482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strike="noStrike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能随时控制反应的发生与停止</a:t>
            </a:r>
            <a:endParaRPr lang="zh-CN" altLang="en-US" sz="2800" strike="noStrike" noProof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44773" name="文本框 544772"/>
          <p:cNvSpPr txBox="1"/>
          <p:nvPr/>
        </p:nvSpPr>
        <p:spPr>
          <a:xfrm>
            <a:off x="4427538" y="2136140"/>
            <a:ext cx="1447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buClr>
                <a:srgbClr val="000000"/>
              </a:buClr>
            </a:pPr>
            <a:r>
              <a:rPr lang="zh-CN" altLang="en-US" strike="noStrike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塑料瓶</a:t>
            </a:r>
            <a:endParaRPr lang="zh-CN" altLang="en-US" strike="noStrike" noProof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44774" name="文本框 544773"/>
          <p:cNvSpPr txBox="1"/>
          <p:nvPr/>
        </p:nvSpPr>
        <p:spPr>
          <a:xfrm>
            <a:off x="6670358" y="2712403"/>
            <a:ext cx="1447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buClr>
                <a:srgbClr val="000000"/>
              </a:buClr>
            </a:pPr>
            <a:r>
              <a:rPr lang="zh-CN" altLang="en-US" strike="noStrike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不能</a:t>
            </a:r>
            <a:endParaRPr lang="zh-CN" altLang="en-US" strike="noStrike" noProof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44775" name="文本框 544774"/>
          <p:cNvSpPr txBox="1"/>
          <p:nvPr/>
        </p:nvSpPr>
        <p:spPr>
          <a:xfrm>
            <a:off x="2286000" y="3213100"/>
            <a:ext cx="6477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buClr>
                <a:srgbClr val="000000"/>
              </a:buClr>
            </a:pPr>
            <a:r>
              <a:rPr lang="zh-CN" altLang="en-US" strike="noStrike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铁丝能与盐酸反应生成氢气。</a:t>
            </a:r>
            <a:endParaRPr lang="zh-CN" altLang="en-US" strike="noStrike" noProof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44776" name="文本框 544775"/>
          <p:cNvSpPr txBox="1"/>
          <p:nvPr/>
        </p:nvSpPr>
        <p:spPr>
          <a:xfrm>
            <a:off x="395288" y="4005263"/>
            <a:ext cx="7848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buClr>
                <a:srgbClr val="000000"/>
              </a:buClr>
            </a:pPr>
            <a:endParaRPr sz="3600" strike="noStrike" noProof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22535" name="对象 544776"/>
          <p:cNvGraphicFramePr/>
          <p:nvPr/>
        </p:nvGraphicFramePr>
        <p:xfrm>
          <a:off x="708343" y="3943668"/>
          <a:ext cx="2587625" cy="205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r:id="rId3" imgW="1447800" imgH="1866900" progId="MSPhotoEd.3">
                  <p:embed/>
                </p:oleObj>
              </mc:Choice>
              <mc:Fallback>
                <p:oleObj r:id="rId3" imgW="1447800" imgH="1866900" progId="MSPhotoEd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08343" y="3943668"/>
                        <a:ext cx="2587625" cy="2051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6" name="动作按钮: 后退或前一项 544777">
            <a:hlinkClick r:id="" action="ppaction://hlinkshowjump?jump=lastslide"/>
          </p:cNvPr>
          <p:cNvSpPr/>
          <p:nvPr/>
        </p:nvSpPr>
        <p:spPr>
          <a:xfrm>
            <a:off x="7848600" y="5715000"/>
            <a:ext cx="935038" cy="765175"/>
          </a:xfrm>
          <a:prstGeom prst="actionButtonBackPrevious">
            <a:avLst/>
          </a:prstGeom>
          <a:solidFill>
            <a:srgbClr val="FF0000"/>
          </a:solidFill>
          <a:ln w="9525">
            <a:noFill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4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4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4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4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4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44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4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44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4772" grpId="0"/>
      <p:bldP spid="544773" grpId="0"/>
      <p:bldP spid="544774" grpId="0"/>
      <p:bldP spid="54477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747" name="文本占位符 543746"/>
          <p:cNvSpPr>
            <a:spLocks noGrp="1"/>
          </p:cNvSpPr>
          <p:nvPr>
            <p:ph idx="1"/>
          </p:nvPr>
        </p:nvSpPr>
        <p:spPr>
          <a:xfrm>
            <a:off x="228600" y="762000"/>
            <a:ext cx="8915400" cy="6400800"/>
          </a:xfrm>
        </p:spPr>
        <p:txBody>
          <a:bodyPr/>
          <a:lstStyle/>
          <a:p>
            <a:pPr fontAlgn="base">
              <a:buNone/>
            </a:pPr>
            <a:r>
              <a:rPr lang="en-US" altLang="zh-CN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12</a:t>
            </a: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、某同学在家里做如下小实验，根据图中的实验回答有关问题：</a:t>
            </a:r>
          </a:p>
          <a:p>
            <a:pPr fontAlgn="base">
              <a:buNone/>
            </a:pP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（</a:t>
            </a:r>
            <a:r>
              <a:rPr lang="en-US" altLang="zh-CN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1</a:t>
            </a: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）图中观察到的现象</a:t>
            </a:r>
            <a:r>
              <a:rPr lang="en-US" altLang="zh-CN" sz="36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①</a:t>
            </a:r>
            <a:r>
              <a:rPr lang="en-US" altLang="zh-CN" sz="3600" b="1" u="sng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           </a:t>
            </a: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，  </a:t>
            </a:r>
            <a:r>
              <a:rPr lang="en-US" altLang="zh-CN" sz="36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②</a:t>
            </a:r>
            <a:r>
              <a:rPr lang="en-US" altLang="zh-CN" sz="3600" b="1" u="sng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                 </a:t>
            </a: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；</a:t>
            </a:r>
          </a:p>
          <a:p>
            <a:pPr fontAlgn="base">
              <a:buNone/>
            </a:pP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（</a:t>
            </a:r>
            <a:r>
              <a:rPr lang="en-US" altLang="zh-CN" sz="36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2</a:t>
            </a: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）当蜡烛火焰熄灭后，在玻璃杯中迅速盖一蘸有澄清石灰水的玻璃片，观察到的现象是</a:t>
            </a:r>
            <a:r>
              <a:rPr lang="zh-CN" altLang="en-US" sz="3600" b="1" u="sng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                        </a:t>
            </a:r>
            <a:r>
              <a:rPr lang="zh-CN" altLang="en-US" sz="36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。</a:t>
            </a:r>
          </a:p>
        </p:txBody>
      </p:sp>
      <p:sp>
        <p:nvSpPr>
          <p:cNvPr id="543748" name="文本框 543747"/>
          <p:cNvSpPr txBox="1"/>
          <p:nvPr/>
        </p:nvSpPr>
        <p:spPr>
          <a:xfrm>
            <a:off x="5562600" y="1524000"/>
            <a:ext cx="35814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buClr>
                <a:srgbClr val="000000"/>
              </a:buClr>
            </a:pPr>
            <a:r>
              <a:rPr lang="zh-CN" altLang="en-US" strike="noStrike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有气体产生、碎鸡蛋壳逐渐溶解</a:t>
            </a:r>
            <a:endParaRPr lang="zh-CN" altLang="en-US" strike="noStrike" noProof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43749" name="文本框 543748"/>
          <p:cNvSpPr txBox="1"/>
          <p:nvPr/>
        </p:nvSpPr>
        <p:spPr>
          <a:xfrm>
            <a:off x="1371600" y="2514600"/>
            <a:ext cx="3276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buClr>
                <a:srgbClr val="000000"/>
              </a:buClr>
            </a:pPr>
            <a:r>
              <a:rPr lang="zh-CN" altLang="en-US" strike="noStrike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燃着的蜡烛熄灭</a:t>
            </a:r>
            <a:endParaRPr lang="zh-CN" altLang="en-US" strike="noStrike" noProof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43750" name="文本框 543749"/>
          <p:cNvSpPr txBox="1"/>
          <p:nvPr/>
        </p:nvSpPr>
        <p:spPr>
          <a:xfrm>
            <a:off x="2165350" y="4246563"/>
            <a:ext cx="6516688" cy="204311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50000"/>
              </a:spcBef>
              <a:buClr>
                <a:srgbClr val="000000"/>
              </a:buClr>
            </a:pPr>
            <a:r>
              <a:rPr lang="zh-CN" altLang="en-US" strike="noStrike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玻璃片上石灰水变</a:t>
            </a:r>
            <a:r>
              <a:rPr lang="zh-CN" altLang="en-US" strike="noStrike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  <a:sym typeface="+mn-ea"/>
              </a:rPr>
              <a:t>白色浑浊</a:t>
            </a:r>
            <a:endParaRPr lang="zh-CN" altLang="en-US" strike="noStrike" noProof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fontAlgn="base" hangingPunct="0">
              <a:spcBef>
                <a:spcPct val="50000"/>
              </a:spcBef>
              <a:buClr>
                <a:srgbClr val="000000"/>
              </a:buClr>
            </a:pPr>
            <a:endParaRPr lang="zh-CN" altLang="en-US" strike="noStrike" noProof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fontAlgn="base" hangingPunct="0">
              <a:spcBef>
                <a:spcPct val="50000"/>
              </a:spcBef>
              <a:buClr>
                <a:srgbClr val="000000"/>
              </a:buClr>
            </a:pPr>
            <a:endParaRPr lang="zh-CN" altLang="en-US" strike="noStrike" noProof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23557" name="对象 543751"/>
          <p:cNvGraphicFramePr/>
          <p:nvPr/>
        </p:nvGraphicFramePr>
        <p:xfrm>
          <a:off x="5882640" y="4896485"/>
          <a:ext cx="2205355" cy="159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r:id="rId3" imgW="2009775" imgH="2609850" progId="MSPhotoEd.3">
                  <p:embed/>
                </p:oleObj>
              </mc:Choice>
              <mc:Fallback>
                <p:oleObj r:id="rId3" imgW="2009775" imgH="2609850" progId="MSPhotoEd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882640" y="4896485"/>
                        <a:ext cx="2205355" cy="1597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8" name="动作按钮: 后退或前一项 543752">
            <a:hlinkClick r:id="" action="ppaction://hlinkshowjump?jump=lastslide"/>
          </p:cNvPr>
          <p:cNvSpPr/>
          <p:nvPr/>
        </p:nvSpPr>
        <p:spPr>
          <a:xfrm>
            <a:off x="228600" y="5867400"/>
            <a:ext cx="935038" cy="765175"/>
          </a:xfrm>
          <a:prstGeom prst="actionButtonBackPrevious">
            <a:avLst/>
          </a:prstGeom>
          <a:solidFill>
            <a:srgbClr val="FF0000"/>
          </a:solidFill>
          <a:ln w="9525">
            <a:noFill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3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3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3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3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3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43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748" grpId="0"/>
      <p:bldP spid="543749" grpId="0"/>
      <p:bldP spid="54375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536577" descr="200750896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8" name="文本框 536578"/>
          <p:cNvSpPr txBox="1"/>
          <p:nvPr/>
        </p:nvSpPr>
        <p:spPr>
          <a:xfrm>
            <a:off x="457200" y="533400"/>
            <a:ext cx="8229600" cy="4378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ct val="130000"/>
              </a:lnSpc>
              <a:spcBef>
                <a:spcPct val="0"/>
              </a:spcBef>
            </a:pP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13.(1)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除去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en-US" altLang="zh-CN" sz="3600" baseline="-250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中混有的少量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的方法是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____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(2)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除去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CO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中混有的少量二氧化碳的方法是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____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， 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(3)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除去</a:t>
            </a:r>
            <a:r>
              <a:rPr lang="en-US" altLang="zh-CN" sz="3600" err="1">
                <a:latin typeface="宋体" panose="02010600030101010101" pitchFamily="2" charset="-122"/>
                <a:ea typeface="宋体" panose="02010600030101010101" pitchFamily="2" charset="-122"/>
              </a:rPr>
              <a:t>CuO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固体中混有少量木炭粉的方法是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____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  <a:p>
            <a:pPr lvl="0" indent="0">
              <a:lnSpc>
                <a:spcPct val="130000"/>
              </a:lnSpc>
              <a:spcBef>
                <a:spcPct val="0"/>
              </a:spcBef>
            </a:pPr>
            <a:r>
              <a:rPr lang="en-US" altLang="zh-CN" sz="3600" dirty="0">
                <a:solidFill>
                  <a:srgbClr val="008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A.</a:t>
            </a:r>
            <a:r>
              <a:rPr lang="zh-CN" altLang="en-US" sz="3600" dirty="0">
                <a:solidFill>
                  <a:srgbClr val="008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点燃			</a:t>
            </a:r>
            <a:r>
              <a:rPr lang="en-US" altLang="zh-CN" sz="3600" dirty="0">
                <a:solidFill>
                  <a:srgbClr val="008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B.</a:t>
            </a:r>
            <a:r>
              <a:rPr lang="zh-CN" altLang="en-US" sz="3600" dirty="0">
                <a:solidFill>
                  <a:srgbClr val="008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通过灼热的氧化铜</a:t>
            </a:r>
          </a:p>
          <a:p>
            <a:pPr lvl="0" indent="0">
              <a:lnSpc>
                <a:spcPct val="130000"/>
              </a:lnSpc>
              <a:spcBef>
                <a:spcPct val="0"/>
              </a:spcBef>
            </a:pPr>
            <a:r>
              <a:rPr lang="en-US" altLang="zh-CN" sz="3600" dirty="0">
                <a:solidFill>
                  <a:srgbClr val="008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C.</a:t>
            </a:r>
            <a:r>
              <a:rPr lang="zh-CN" altLang="en-US" sz="3600" dirty="0">
                <a:solidFill>
                  <a:srgbClr val="008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通过石灰水	</a:t>
            </a:r>
            <a:r>
              <a:rPr lang="en-US" altLang="zh-CN" sz="3600" dirty="0">
                <a:solidFill>
                  <a:srgbClr val="008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D.</a:t>
            </a:r>
            <a:r>
              <a:rPr lang="zh-CN" altLang="en-US" sz="3600" dirty="0">
                <a:solidFill>
                  <a:srgbClr val="008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通过灼热的炭层</a:t>
            </a:r>
          </a:p>
        </p:txBody>
      </p:sp>
      <p:sp>
        <p:nvSpPr>
          <p:cNvPr id="536580" name="文本框 536579"/>
          <p:cNvSpPr txBox="1"/>
          <p:nvPr/>
        </p:nvSpPr>
        <p:spPr>
          <a:xfrm>
            <a:off x="762000" y="133985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600" b="0">
                <a:solidFill>
                  <a:srgbClr val="FF33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B</a:t>
            </a:r>
            <a:endParaRPr lang="en-US" altLang="zh-CN" sz="3600" b="0" baseline="-25000">
              <a:solidFill>
                <a:srgbClr val="FF3300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  <p:sp>
        <p:nvSpPr>
          <p:cNvPr id="536581" name="文本框 536580"/>
          <p:cNvSpPr txBox="1"/>
          <p:nvPr/>
        </p:nvSpPr>
        <p:spPr>
          <a:xfrm>
            <a:off x="2289175" y="2027238"/>
            <a:ext cx="1295400" cy="6873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600" b="0">
                <a:solidFill>
                  <a:srgbClr val="FF33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C</a:t>
            </a:r>
            <a:r>
              <a:rPr lang="en-US" altLang="zh-CN" sz="2400" b="0">
                <a:solidFill>
                  <a:srgbClr val="FF33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(D)</a:t>
            </a:r>
            <a:endParaRPr lang="zh-CN" altLang="en-US" sz="2400" b="0" dirty="0">
              <a:solidFill>
                <a:srgbClr val="FF3300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  <p:sp>
        <p:nvSpPr>
          <p:cNvPr id="536582" name="文本框 536581"/>
          <p:cNvSpPr txBox="1"/>
          <p:nvPr/>
        </p:nvSpPr>
        <p:spPr>
          <a:xfrm>
            <a:off x="4876800" y="278765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600" b="0">
                <a:solidFill>
                  <a:srgbClr val="FF33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A</a:t>
            </a:r>
            <a:endParaRPr lang="en-US" altLang="zh-CN" sz="3600" b="0" baseline="-25000">
              <a:solidFill>
                <a:srgbClr val="FF3300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2" name="动作按钮: 后退或前一项 536582">
            <a:hlinkClick r:id="" action="ppaction://hlinkshowjump?jump=lastslide"/>
          </p:cNvPr>
          <p:cNvSpPr/>
          <p:nvPr/>
        </p:nvSpPr>
        <p:spPr>
          <a:xfrm>
            <a:off x="228600" y="5867400"/>
            <a:ext cx="935038" cy="765175"/>
          </a:xfrm>
          <a:prstGeom prst="actionButtonBackPrevious">
            <a:avLst/>
          </a:prstGeom>
          <a:solidFill>
            <a:srgbClr val="FF0000"/>
          </a:solidFill>
          <a:ln w="9525">
            <a:noFill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6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36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36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6580" grpId="0"/>
      <p:bldP spid="536581" grpId="0"/>
      <p:bldP spid="53658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矩形 549889"/>
          <p:cNvSpPr/>
          <p:nvPr/>
        </p:nvSpPr>
        <p:spPr>
          <a:xfrm>
            <a:off x="457200" y="838200"/>
            <a:ext cx="51816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en-US" altLang="zh-CN" sz="3600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1.</a:t>
            </a: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温室效应的危害</a:t>
            </a:r>
            <a:r>
              <a:rPr lang="en-US" altLang="zh-CN" sz="360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:</a:t>
            </a:r>
          </a:p>
        </p:txBody>
      </p:sp>
      <p:sp>
        <p:nvSpPr>
          <p:cNvPr id="25602" name="矩形 549890"/>
          <p:cNvSpPr/>
          <p:nvPr/>
        </p:nvSpPr>
        <p:spPr>
          <a:xfrm>
            <a:off x="381000" y="3016250"/>
            <a:ext cx="5638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en-US" altLang="zh-CN" sz="3600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2.</a:t>
            </a: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防止温室效应的方法</a:t>
            </a:r>
            <a:r>
              <a:rPr lang="en-US" altLang="zh-CN" sz="360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:</a:t>
            </a:r>
          </a:p>
        </p:txBody>
      </p:sp>
      <p:sp>
        <p:nvSpPr>
          <p:cNvPr id="25603" name="矩形 549891"/>
          <p:cNvSpPr/>
          <p:nvPr/>
        </p:nvSpPr>
        <p:spPr>
          <a:xfrm>
            <a:off x="3048000" y="166688"/>
            <a:ext cx="3048000" cy="698500"/>
          </a:xfrm>
          <a:prstGeom prst="rect">
            <a:avLst/>
          </a:prstGeom>
          <a:solidFill>
            <a:srgbClr val="CCFFFF"/>
          </a:solidFill>
          <a:ln w="57150" cap="flat" cmpd="thinThick">
            <a:solidFill>
              <a:srgbClr val="66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lvl="0" indent="0" algn="ctr">
              <a:spcBef>
                <a:spcPct val="0"/>
              </a:spcBef>
            </a:pPr>
            <a:r>
              <a:rPr lang="zh-CN" altLang="en-US" sz="3600" dirty="0">
                <a:solidFill>
                  <a:srgbClr val="990033"/>
                </a:solidFill>
                <a:latin typeface="Arial" panose="020B0604020202020204" pitchFamily="34" charset="0"/>
                <a:ea typeface="黑体" panose="02010609060101010101" pitchFamily="2" charset="-122"/>
                <a:hlinkClick r:id="rId2" action="ppaction://hlinkfile"/>
              </a:rPr>
              <a:t>温室效应</a:t>
            </a:r>
            <a:endParaRPr lang="zh-CN" altLang="en-US" sz="3600" dirty="0">
              <a:solidFill>
                <a:srgbClr val="990033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549893" name="文本框 549892"/>
          <p:cNvSpPr txBox="1"/>
          <p:nvPr/>
        </p:nvSpPr>
        <p:spPr>
          <a:xfrm>
            <a:off x="609600" y="1371600"/>
            <a:ext cx="8229600" cy="16446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en-US" altLang="zh-CN" sz="3400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①</a:t>
            </a:r>
            <a:r>
              <a:rPr lang="zh-CN" altLang="en-US" sz="3400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使地球温度升高，两极冰川融化，海平面升高，淹没部分沿海城市。</a:t>
            </a:r>
          </a:p>
          <a:p>
            <a:pPr lvl="0" indent="0">
              <a:spcBef>
                <a:spcPct val="0"/>
              </a:spcBef>
            </a:pPr>
            <a:r>
              <a:rPr lang="en-US" altLang="zh-CN" sz="3400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②</a:t>
            </a:r>
            <a:r>
              <a:rPr lang="zh-CN" altLang="en-US" sz="3400" dirty="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使土地沙漠化，农业减产。</a:t>
            </a:r>
            <a:endParaRPr lang="zh-CN" altLang="en-US" sz="340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9894" name="文本框 549893"/>
          <p:cNvSpPr txBox="1"/>
          <p:nvPr/>
        </p:nvSpPr>
        <p:spPr>
          <a:xfrm>
            <a:off x="228600" y="3644900"/>
            <a:ext cx="8839200" cy="2679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lvl="0" indent="-342900">
              <a:spcBef>
                <a:spcPct val="0"/>
              </a:spcBef>
              <a:buClr>
                <a:srgbClr val="CC3300"/>
              </a:buClr>
              <a:buFont typeface="Wingdings" panose="05000000000000000000" pitchFamily="2" charset="2"/>
              <a:buChar char="l"/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⑴</a:t>
            </a:r>
            <a:r>
              <a:rPr lang="zh-CN" altLang="en-US" sz="3400" dirty="0">
                <a:solidFill>
                  <a:srgbClr val="CC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减少使用含碳化石燃料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⑵</a:t>
            </a:r>
            <a:r>
              <a:rPr lang="zh-CN" altLang="en-US" sz="3400" dirty="0">
                <a:solidFill>
                  <a:srgbClr val="CC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开发利用太阳能，氢能等清洁能源；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⑶</a:t>
            </a:r>
            <a:r>
              <a:rPr lang="zh-CN" altLang="en-US" sz="3400" dirty="0">
                <a:solidFill>
                  <a:srgbClr val="CC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植树造林。</a:t>
            </a:r>
          </a:p>
          <a:p>
            <a:pPr marL="342900" lvl="0" indent="-342900">
              <a:spcBef>
                <a:spcPct val="0"/>
              </a:spcBef>
              <a:buClr>
                <a:srgbClr val="CC3300"/>
              </a:buClr>
              <a:buFont typeface="Wingdings" panose="05000000000000000000" pitchFamily="2" charset="2"/>
              <a:buChar char="l"/>
            </a:pPr>
            <a:r>
              <a:rPr lang="zh-CN" altLang="en-US" sz="3400" dirty="0">
                <a:solidFill>
                  <a:srgbClr val="008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日常生活中，尽量不使用一次性筷子，间接地保护树木；双面使用纸张，节约纸张，减少造纸时所用的树木，间接保护树木。</a:t>
            </a:r>
          </a:p>
        </p:txBody>
      </p:sp>
      <p:sp>
        <p:nvSpPr>
          <p:cNvPr id="25606" name="动作按钮: 后退或前一项 549894">
            <a:hlinkClick r:id="" action="ppaction://hlinkshowjump?jump=lastslide"/>
          </p:cNvPr>
          <p:cNvSpPr/>
          <p:nvPr/>
        </p:nvSpPr>
        <p:spPr>
          <a:xfrm>
            <a:off x="8208963" y="6092825"/>
            <a:ext cx="935037" cy="765175"/>
          </a:xfrm>
          <a:prstGeom prst="actionButtonBackPrevious">
            <a:avLst/>
          </a:prstGeom>
          <a:solidFill>
            <a:srgbClr val="FF0000"/>
          </a:solidFill>
          <a:ln w="9525">
            <a:noFill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9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9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9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9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9893" grpId="0"/>
      <p:bldP spid="54989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526337"/>
          <p:cNvSpPr/>
          <p:nvPr/>
        </p:nvSpPr>
        <p:spPr>
          <a:xfrm>
            <a:off x="1619250" y="0"/>
            <a:ext cx="5868988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0"/>
              </a:spcBef>
            </a:pPr>
            <a:r>
              <a:rPr lang="zh-CN" altLang="en-US" b="0" dirty="0">
                <a:solidFill>
                  <a:srgbClr val="FFFF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你会检查装置气密性</a:t>
            </a:r>
            <a:r>
              <a:rPr lang="zh-CN" altLang="en-US" dirty="0">
                <a:solidFill>
                  <a:srgbClr val="FFFF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吗</a:t>
            </a:r>
            <a:endParaRPr lang="zh-CN" altLang="en-US">
              <a:solidFill>
                <a:srgbClr val="FFFF66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6627" name="图片 526338" descr="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41712">
            <a:off x="180975" y="881063"/>
            <a:ext cx="666750" cy="666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8" name="图片 526339" descr="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41712">
            <a:off x="8001000" y="228600"/>
            <a:ext cx="869950" cy="869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9" name="图片 526340" descr="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41712">
            <a:off x="155575" y="4489450"/>
            <a:ext cx="755650" cy="755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0" name="图片 526341" descr="01">
            <a:hlinkClick r:id="rId4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41712">
            <a:off x="7780338" y="5359400"/>
            <a:ext cx="1447800" cy="1447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1" name="图片 526342" descr="07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371600" cy="13335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6632" name="内容占位符 526343"/>
          <p:cNvGraphicFramePr>
            <a:graphicFrameLocks noGrp="1"/>
          </p:cNvGraphicFramePr>
          <p:nvPr>
            <p:ph sz="quarter" idx="3"/>
          </p:nvPr>
        </p:nvGraphicFramePr>
        <p:xfrm>
          <a:off x="2051050" y="908050"/>
          <a:ext cx="1597025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r:id="rId6" imgW="2009775" imgH="3067050" progId="Paint.Picture">
                  <p:embed/>
                </p:oleObj>
              </mc:Choice>
              <mc:Fallback>
                <p:oleObj r:id="rId6" imgW="2009775" imgH="3067050" progId="Paint.Picture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051050" y="908050"/>
                        <a:ext cx="1597025" cy="19050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26345" name="组合 526344"/>
          <p:cNvGrpSpPr/>
          <p:nvPr/>
        </p:nvGrpSpPr>
        <p:grpSpPr>
          <a:xfrm>
            <a:off x="6477000" y="381000"/>
            <a:ext cx="2443163" cy="3200400"/>
            <a:chOff x="3578" y="1388"/>
            <a:chExt cx="2040" cy="2932"/>
          </a:xfrm>
        </p:grpSpPr>
        <p:grpSp>
          <p:nvGrpSpPr>
            <p:cNvPr id="26634" name="组合 526345"/>
            <p:cNvGrpSpPr/>
            <p:nvPr/>
          </p:nvGrpSpPr>
          <p:grpSpPr>
            <a:xfrm>
              <a:off x="3578" y="1388"/>
              <a:ext cx="1887" cy="1742"/>
              <a:chOff x="3578" y="1388"/>
              <a:chExt cx="1887" cy="1742"/>
            </a:xfrm>
          </p:grpSpPr>
          <p:graphicFrame>
            <p:nvGraphicFramePr>
              <p:cNvPr id="26635" name="内容占位符 526346"/>
              <p:cNvGraphicFramePr>
                <a:graphicFrameLocks noGrp="1"/>
              </p:cNvGraphicFramePr>
              <p:nvPr>
                <p:ph sz="quarter" idx="4294967295"/>
              </p:nvPr>
            </p:nvGraphicFramePr>
            <p:xfrm>
              <a:off x="3578" y="1388"/>
              <a:ext cx="1441" cy="17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126" r:id="rId8" imgW="1333500" imgH="1695450" progId="Paint.Picture">
                      <p:embed/>
                    </p:oleObj>
                  </mc:Choice>
                  <mc:Fallback>
                    <p:oleObj r:id="rId8" imgW="1333500" imgH="1695450" progId="Paint.Picture">
                      <p:embed/>
                      <p:pic>
                        <p:nvPicPr>
                          <p:cNvPr id="0" name="图片 3078"/>
                          <p:cNvPicPr/>
                          <p:nvPr/>
                        </p:nvPicPr>
                        <p:blipFill>
                          <a:blip r:embed="rId9"/>
                          <a:stretch>
                            <a:fillRect/>
                          </a:stretch>
                        </p:blipFill>
                        <p:spPr>
                          <a:xfrm>
                            <a:off x="3578" y="1388"/>
                            <a:ext cx="1441" cy="174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26636" name="组合 526347"/>
              <p:cNvGrpSpPr/>
              <p:nvPr/>
            </p:nvGrpSpPr>
            <p:grpSpPr>
              <a:xfrm>
                <a:off x="5193" y="2478"/>
                <a:ext cx="272" cy="182"/>
                <a:chOff x="4286" y="3430"/>
                <a:chExt cx="272" cy="182"/>
              </a:xfrm>
            </p:grpSpPr>
            <p:sp>
              <p:nvSpPr>
                <p:cNvPr id="26637" name="椭圆 526348"/>
                <p:cNvSpPr/>
                <p:nvPr/>
              </p:nvSpPr>
              <p:spPr>
                <a:xfrm>
                  <a:off x="4286" y="3430"/>
                  <a:ext cx="272" cy="182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6638" name="椭圆 526349"/>
                <p:cNvSpPr/>
                <p:nvPr/>
              </p:nvSpPr>
              <p:spPr>
                <a:xfrm>
                  <a:off x="4377" y="3566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6639" name="椭圆 526350"/>
                <p:cNvSpPr/>
                <p:nvPr/>
              </p:nvSpPr>
              <p:spPr>
                <a:xfrm>
                  <a:off x="4422" y="3521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6640" name="椭圆 526351"/>
                <p:cNvSpPr/>
                <p:nvPr/>
              </p:nvSpPr>
              <p:spPr>
                <a:xfrm>
                  <a:off x="4377" y="3521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6641" name="椭圆 526352"/>
                <p:cNvSpPr/>
                <p:nvPr/>
              </p:nvSpPr>
              <p:spPr>
                <a:xfrm>
                  <a:off x="4422" y="3566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6642" name="椭圆 526353"/>
                <p:cNvSpPr/>
                <p:nvPr/>
              </p:nvSpPr>
              <p:spPr>
                <a:xfrm>
                  <a:off x="4377" y="3475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6643" name="椭圆 526354"/>
                <p:cNvSpPr/>
                <p:nvPr/>
              </p:nvSpPr>
              <p:spPr>
                <a:xfrm>
                  <a:off x="4332" y="3521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6644" name="椭圆 526355"/>
                <p:cNvSpPr/>
                <p:nvPr/>
              </p:nvSpPr>
              <p:spPr>
                <a:xfrm>
                  <a:off x="4422" y="3475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6645" name="椭圆 526356"/>
                <p:cNvSpPr/>
                <p:nvPr/>
              </p:nvSpPr>
              <p:spPr>
                <a:xfrm>
                  <a:off x="4468" y="3521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26646" name="直接连接符 526357"/>
              <p:cNvSpPr/>
              <p:nvPr/>
            </p:nvSpPr>
            <p:spPr>
              <a:xfrm>
                <a:off x="4377" y="2568"/>
                <a:ext cx="771" cy="0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</p:grpSp>
        <p:sp>
          <p:nvSpPr>
            <p:cNvPr id="26647" name="文本框 526358"/>
            <p:cNvSpPr txBox="1"/>
            <p:nvPr/>
          </p:nvSpPr>
          <p:spPr>
            <a:xfrm>
              <a:off x="5159" y="2704"/>
              <a:ext cx="459" cy="161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 lvl="0" indent="0"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FF00FF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有孔塑料板</a:t>
              </a:r>
            </a:p>
          </p:txBody>
        </p:sp>
      </p:grpSp>
      <p:sp>
        <p:nvSpPr>
          <p:cNvPr id="526360" name="文本框 526359"/>
          <p:cNvSpPr txBox="1"/>
          <p:nvPr/>
        </p:nvSpPr>
        <p:spPr>
          <a:xfrm>
            <a:off x="1219200" y="2895600"/>
            <a:ext cx="50768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b="0" dirty="0">
                <a:solidFill>
                  <a:srgbClr val="FF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原理</a:t>
            </a:r>
            <a:r>
              <a:rPr lang="zh-CN" altLang="en-US" dirty="0">
                <a:solidFill>
                  <a:srgbClr val="FF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r>
              <a:rPr lang="zh-CN" altLang="en-US" dirty="0">
                <a:solidFill>
                  <a:srgbClr val="FF99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气体的热胀冷缩性质</a:t>
            </a:r>
          </a:p>
        </p:txBody>
      </p:sp>
      <p:sp>
        <p:nvSpPr>
          <p:cNvPr id="526361" name="文本框 526360"/>
          <p:cNvSpPr txBox="1"/>
          <p:nvPr/>
        </p:nvSpPr>
        <p:spPr>
          <a:xfrm>
            <a:off x="304800" y="3505200"/>
            <a:ext cx="8353425" cy="15541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b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具体操作</a:t>
            </a:r>
            <a:r>
              <a:rPr lang="zh-CN" altLang="en-US" dirty="0">
                <a:solidFill>
                  <a:srgbClr val="FF99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r>
              <a:rPr lang="zh-CN" altLang="en-US" dirty="0">
                <a:solidFill>
                  <a:srgbClr val="FFFF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装置Ａ，连接仪器，把导管一端放入水中</a:t>
            </a:r>
            <a:r>
              <a:rPr lang="en-US" altLang="zh-CN" dirty="0">
                <a:solidFill>
                  <a:srgbClr val="FFFF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dirty="0">
                <a:solidFill>
                  <a:srgbClr val="FFFF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用双手握住容器的外壁，如果导管口有气泡产生，表明装置气密性良好。</a:t>
            </a:r>
          </a:p>
        </p:txBody>
      </p:sp>
      <p:sp>
        <p:nvSpPr>
          <p:cNvPr id="26650" name="文本框 526361"/>
          <p:cNvSpPr txBox="1"/>
          <p:nvPr/>
        </p:nvSpPr>
        <p:spPr>
          <a:xfrm>
            <a:off x="1371600" y="1014413"/>
            <a:ext cx="5921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>
                <a:solidFill>
                  <a:srgbClr val="FF99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Ａ</a:t>
            </a:r>
          </a:p>
        </p:txBody>
      </p:sp>
      <p:sp>
        <p:nvSpPr>
          <p:cNvPr id="526363" name="文本框 526362"/>
          <p:cNvSpPr txBox="1"/>
          <p:nvPr/>
        </p:nvSpPr>
        <p:spPr>
          <a:xfrm>
            <a:off x="5651500" y="1125538"/>
            <a:ext cx="5921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>
                <a:solidFill>
                  <a:srgbClr val="FF99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Ｂ</a:t>
            </a:r>
          </a:p>
        </p:txBody>
      </p:sp>
      <p:sp>
        <p:nvSpPr>
          <p:cNvPr id="526364" name="文本框 526363"/>
          <p:cNvSpPr txBox="1"/>
          <p:nvPr/>
        </p:nvSpPr>
        <p:spPr>
          <a:xfrm>
            <a:off x="0" y="5013325"/>
            <a:ext cx="9144000" cy="2041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99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　</a:t>
            </a:r>
            <a:r>
              <a:rPr lang="zh-CN" altLang="en-US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装置</a:t>
            </a:r>
            <a:r>
              <a:rPr lang="en-US" altLang="zh-CN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，关闭止水夹，从长颈漏斗中注入适量的水使其末端浸末在水中后，继续注水，一段时间后内长颈漏斗液面不下降，表明装置气密性良好。</a:t>
            </a:r>
            <a:endParaRPr lang="zh-CN" altLang="en-US">
              <a:solidFill>
                <a:srgbClr val="FFFF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653" name="文本框 526364"/>
          <p:cNvSpPr txBox="1"/>
          <p:nvPr/>
        </p:nvSpPr>
        <p:spPr>
          <a:xfrm>
            <a:off x="3260725" y="373063"/>
            <a:ext cx="1841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endParaRPr lang="zh-CN" altLang="en-US" b="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654" name="动作按钮: 后退或前一项 526365">
            <a:hlinkClick r:id="" action="ppaction://hlinkshowjump?jump=lastslide"/>
          </p:cNvPr>
          <p:cNvSpPr/>
          <p:nvPr/>
        </p:nvSpPr>
        <p:spPr>
          <a:xfrm>
            <a:off x="0" y="1447800"/>
            <a:ext cx="935038" cy="765175"/>
          </a:xfrm>
          <a:prstGeom prst="actionButtonBackPrevious">
            <a:avLst/>
          </a:prstGeom>
          <a:solidFill>
            <a:srgbClr val="FF0000"/>
          </a:solidFill>
          <a:ln w="9525">
            <a:noFill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6360" grpId="0"/>
      <p:bldP spid="526361" grpId="0"/>
      <p:bldP spid="526363" grpId="0"/>
      <p:bldP spid="52636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图片 527361" descr="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41712">
            <a:off x="228600" y="5957888"/>
            <a:ext cx="900113" cy="900112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651" name="组合 527362"/>
          <p:cNvGrpSpPr/>
          <p:nvPr/>
        </p:nvGrpSpPr>
        <p:grpSpPr>
          <a:xfrm>
            <a:off x="2895600" y="1295400"/>
            <a:ext cx="1981200" cy="2590800"/>
            <a:chOff x="3578" y="1388"/>
            <a:chExt cx="2040" cy="2932"/>
          </a:xfrm>
        </p:grpSpPr>
        <p:grpSp>
          <p:nvGrpSpPr>
            <p:cNvPr id="27652" name="组合 527363"/>
            <p:cNvGrpSpPr/>
            <p:nvPr/>
          </p:nvGrpSpPr>
          <p:grpSpPr>
            <a:xfrm>
              <a:off x="3578" y="1388"/>
              <a:ext cx="1887" cy="1742"/>
              <a:chOff x="3578" y="1388"/>
              <a:chExt cx="1887" cy="1742"/>
            </a:xfrm>
          </p:grpSpPr>
          <p:graphicFrame>
            <p:nvGraphicFramePr>
              <p:cNvPr id="27653" name="内容占位符 527364"/>
              <p:cNvGraphicFramePr>
                <a:graphicFrameLocks noGrp="1"/>
              </p:cNvGraphicFramePr>
              <p:nvPr>
                <p:ph sz="quarter" idx="4294967295"/>
              </p:nvPr>
            </p:nvGraphicFramePr>
            <p:xfrm>
              <a:off x="3578" y="1388"/>
              <a:ext cx="1441" cy="17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155" r:id="rId4" imgW="1333500" imgH="1695450" progId="Paint.Picture">
                      <p:embed/>
                    </p:oleObj>
                  </mc:Choice>
                  <mc:Fallback>
                    <p:oleObj r:id="rId4" imgW="1333500" imgH="1695450" progId="Paint.Picture">
                      <p:embed/>
                      <p:pic>
                        <p:nvPicPr>
                          <p:cNvPr id="0" name="图片 3079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3578" y="1388"/>
                            <a:ext cx="1441" cy="174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27654" name="组合 527365"/>
              <p:cNvGrpSpPr/>
              <p:nvPr/>
            </p:nvGrpSpPr>
            <p:grpSpPr>
              <a:xfrm>
                <a:off x="5193" y="2478"/>
                <a:ext cx="272" cy="182"/>
                <a:chOff x="4286" y="3430"/>
                <a:chExt cx="272" cy="182"/>
              </a:xfrm>
            </p:grpSpPr>
            <p:sp>
              <p:nvSpPr>
                <p:cNvPr id="27655" name="椭圆 527366"/>
                <p:cNvSpPr/>
                <p:nvPr/>
              </p:nvSpPr>
              <p:spPr>
                <a:xfrm>
                  <a:off x="4286" y="3430"/>
                  <a:ext cx="272" cy="182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7656" name="椭圆 527367"/>
                <p:cNvSpPr/>
                <p:nvPr/>
              </p:nvSpPr>
              <p:spPr>
                <a:xfrm>
                  <a:off x="4377" y="3566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7657" name="椭圆 527368"/>
                <p:cNvSpPr/>
                <p:nvPr/>
              </p:nvSpPr>
              <p:spPr>
                <a:xfrm>
                  <a:off x="4422" y="3521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7658" name="椭圆 527369"/>
                <p:cNvSpPr/>
                <p:nvPr/>
              </p:nvSpPr>
              <p:spPr>
                <a:xfrm>
                  <a:off x="4377" y="3521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7659" name="椭圆 527370"/>
                <p:cNvSpPr/>
                <p:nvPr/>
              </p:nvSpPr>
              <p:spPr>
                <a:xfrm>
                  <a:off x="4422" y="3566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7660" name="椭圆 527371"/>
                <p:cNvSpPr/>
                <p:nvPr/>
              </p:nvSpPr>
              <p:spPr>
                <a:xfrm>
                  <a:off x="4377" y="3475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7661" name="椭圆 527372"/>
                <p:cNvSpPr/>
                <p:nvPr/>
              </p:nvSpPr>
              <p:spPr>
                <a:xfrm>
                  <a:off x="4332" y="3521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7662" name="椭圆 527373"/>
                <p:cNvSpPr/>
                <p:nvPr/>
              </p:nvSpPr>
              <p:spPr>
                <a:xfrm>
                  <a:off x="4422" y="3475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7663" name="椭圆 527374"/>
                <p:cNvSpPr/>
                <p:nvPr/>
              </p:nvSpPr>
              <p:spPr>
                <a:xfrm>
                  <a:off x="4468" y="3521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27664" name="直接连接符 527375"/>
              <p:cNvSpPr/>
              <p:nvPr/>
            </p:nvSpPr>
            <p:spPr>
              <a:xfrm>
                <a:off x="4377" y="2568"/>
                <a:ext cx="771" cy="0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</p:grpSp>
        <p:sp>
          <p:nvSpPr>
            <p:cNvPr id="27665" name="文本框 527376"/>
            <p:cNvSpPr txBox="1"/>
            <p:nvPr/>
          </p:nvSpPr>
          <p:spPr>
            <a:xfrm>
              <a:off x="4927" y="2705"/>
              <a:ext cx="691" cy="161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 lvl="0" indent="0">
                <a:spcBef>
                  <a:spcPct val="50000"/>
                </a:spcBef>
              </a:pPr>
              <a:endParaRPr lang="zh-CN" altLang="en-US" b="0" dirty="0">
                <a:solidFill>
                  <a:srgbClr val="FF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27666" name="图片 527377" descr="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41712">
            <a:off x="8301038" y="4876800"/>
            <a:ext cx="842962" cy="842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67" name="图片 527378" descr="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41712">
            <a:off x="6516688" y="0"/>
            <a:ext cx="655637" cy="6556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68" name="文本框 527379"/>
          <p:cNvSpPr txBox="1"/>
          <p:nvPr/>
        </p:nvSpPr>
        <p:spPr>
          <a:xfrm>
            <a:off x="2819400" y="1243013"/>
            <a:ext cx="590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b="0" dirty="0">
                <a:solidFill>
                  <a:srgbClr val="FF99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Ｃ</a:t>
            </a:r>
          </a:p>
        </p:txBody>
      </p:sp>
      <p:pic>
        <p:nvPicPr>
          <p:cNvPr id="27669" name="图片 527380" descr="图片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" y="1295400"/>
            <a:ext cx="1241425" cy="15240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7670" name="对象 527381"/>
          <p:cNvGraphicFramePr/>
          <p:nvPr/>
        </p:nvGraphicFramePr>
        <p:xfrm>
          <a:off x="4800600" y="1295400"/>
          <a:ext cx="1209675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6" r:id="rId7" imgW="1466850" imgH="1847850" progId="Paint.Picture">
                  <p:embed/>
                </p:oleObj>
              </mc:Choice>
              <mc:Fallback>
                <p:oleObj r:id="rId7" imgW="1466850" imgH="1847850" progId="Paint.Picture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00600" y="1295400"/>
                        <a:ext cx="1209675" cy="152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71" name="文本框 527382"/>
          <p:cNvSpPr txBox="1"/>
          <p:nvPr/>
        </p:nvSpPr>
        <p:spPr>
          <a:xfrm>
            <a:off x="381000" y="1243013"/>
            <a:ext cx="590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b="0" dirty="0">
                <a:solidFill>
                  <a:srgbClr val="FF99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Ａ</a:t>
            </a:r>
          </a:p>
        </p:txBody>
      </p:sp>
      <p:graphicFrame>
        <p:nvGraphicFramePr>
          <p:cNvPr id="27672" name="对象 527383"/>
          <p:cNvGraphicFramePr/>
          <p:nvPr/>
        </p:nvGraphicFramePr>
        <p:xfrm>
          <a:off x="6172200" y="1295400"/>
          <a:ext cx="1143000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7" r:id="rId9" imgW="1390650" imgH="1819275" progId="Paint.Picture">
                  <p:embed/>
                </p:oleObj>
              </mc:Choice>
              <mc:Fallback>
                <p:oleObj r:id="rId9" imgW="1390650" imgH="1819275" progId="Paint.Picture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172200" y="1295400"/>
                        <a:ext cx="1143000" cy="152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73" name="对象 527384"/>
          <p:cNvGraphicFramePr/>
          <p:nvPr/>
        </p:nvGraphicFramePr>
        <p:xfrm>
          <a:off x="7467600" y="1295400"/>
          <a:ext cx="1371600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8" r:id="rId11" imgW="2409825" imgH="1562100" progId="Paint.Picture">
                  <p:embed/>
                </p:oleObj>
              </mc:Choice>
              <mc:Fallback>
                <p:oleObj r:id="rId11" imgW="2409825" imgH="1562100" progId="Paint.Picture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467600" y="1295400"/>
                        <a:ext cx="1371600" cy="152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74" name="文本框 527385"/>
          <p:cNvSpPr txBox="1"/>
          <p:nvPr/>
        </p:nvSpPr>
        <p:spPr>
          <a:xfrm>
            <a:off x="381000" y="3200400"/>
            <a:ext cx="8763000" cy="283464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sz="3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（１）用固体与液体在常温下反应产生气</a:t>
            </a:r>
          </a:p>
          <a:p>
            <a:pPr lvl="0" indent="0" eaLnBrk="0" hangingPunct="0">
              <a:spcBef>
                <a:spcPct val="0"/>
              </a:spcBef>
            </a:pPr>
            <a:r>
              <a:rPr lang="zh-CN" altLang="en-US" sz="3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体应选</a:t>
            </a:r>
            <a:r>
              <a:rPr lang="zh-CN" altLang="en-US" sz="3600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zh-CN" altLang="en-US" sz="3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；</a:t>
            </a:r>
            <a:r>
              <a:rPr lang="zh-CN" altLang="en-US" sz="3600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　　  </a:t>
            </a:r>
          </a:p>
          <a:p>
            <a:pPr lvl="0" indent="0" eaLnBrk="0" hangingPunct="0">
              <a:spcBef>
                <a:spcPct val="0"/>
              </a:spcBef>
            </a:pPr>
            <a:r>
              <a:rPr lang="zh-CN" altLang="en-US" sz="3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用固体受热产生气体应选</a:t>
            </a:r>
            <a:r>
              <a:rPr lang="zh-CN" altLang="en-US" sz="3600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r>
              <a:rPr lang="zh-CN" altLang="en-US" sz="3600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　　　　　　</a:t>
            </a:r>
            <a:endParaRPr lang="zh-CN" altLang="en-US" sz="36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 eaLnBrk="0" hangingPunct="0">
              <a:spcBef>
                <a:spcPct val="0"/>
              </a:spcBef>
            </a:pPr>
            <a:r>
              <a:rPr lang="zh-CN" altLang="en-US" sz="3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收集难溶性气体可选</a:t>
            </a:r>
            <a:r>
              <a:rPr lang="zh-CN" altLang="en-US" sz="3600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r>
              <a:rPr lang="zh-CN" altLang="en-US" sz="3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r>
              <a:rPr lang="zh-CN" altLang="en-US" sz="3600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　　　      　 </a:t>
            </a:r>
            <a:endParaRPr lang="zh-CN" altLang="en-US" sz="36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 eaLnBrk="0" hangingPunct="0">
              <a:spcBef>
                <a:spcPct val="0"/>
              </a:spcBef>
            </a:pPr>
            <a:r>
              <a:rPr lang="zh-CN" altLang="en-US" sz="3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收集常温下密度比空气大的气体应选</a:t>
            </a:r>
            <a:r>
              <a:rPr lang="zh-CN" altLang="en-US" b="0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b="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b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75" name="文本框 527386"/>
          <p:cNvSpPr txBox="1"/>
          <p:nvPr/>
        </p:nvSpPr>
        <p:spPr>
          <a:xfrm>
            <a:off x="5410200" y="1166813"/>
            <a:ext cx="590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b="0">
                <a:solidFill>
                  <a:srgbClr val="FF99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Ｄ</a:t>
            </a:r>
          </a:p>
        </p:txBody>
      </p:sp>
      <p:sp>
        <p:nvSpPr>
          <p:cNvPr id="27676" name="文本框 527387"/>
          <p:cNvSpPr txBox="1"/>
          <p:nvPr/>
        </p:nvSpPr>
        <p:spPr>
          <a:xfrm>
            <a:off x="6781800" y="1166813"/>
            <a:ext cx="590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b="0">
                <a:solidFill>
                  <a:srgbClr val="FF99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Ｅ</a:t>
            </a:r>
          </a:p>
        </p:txBody>
      </p:sp>
      <p:pic>
        <p:nvPicPr>
          <p:cNvPr id="27677" name="图片 527389" descr="07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371600" cy="133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78" name="文本框 527390"/>
          <p:cNvSpPr txBox="1"/>
          <p:nvPr/>
        </p:nvSpPr>
        <p:spPr>
          <a:xfrm>
            <a:off x="8382000" y="1166813"/>
            <a:ext cx="387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en-US" altLang="zh-CN" b="0">
                <a:solidFill>
                  <a:srgbClr val="FF99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</a:p>
        </p:txBody>
      </p:sp>
      <p:graphicFrame>
        <p:nvGraphicFramePr>
          <p:cNvPr id="27679" name="对象 527391"/>
          <p:cNvGraphicFramePr/>
          <p:nvPr/>
        </p:nvGraphicFramePr>
        <p:xfrm>
          <a:off x="1676400" y="1295400"/>
          <a:ext cx="1162050" cy="1552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9" r:id="rId14" imgW="1162050" imgH="1552575" progId="Paint.Picture">
                  <p:embed/>
                </p:oleObj>
              </mc:Choice>
              <mc:Fallback>
                <p:oleObj r:id="rId14" imgW="1162050" imgH="1552575" progId="Paint.Picture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676400" y="1295400"/>
                        <a:ext cx="1162050" cy="1552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80" name="文本框 527392"/>
          <p:cNvSpPr txBox="1"/>
          <p:nvPr/>
        </p:nvSpPr>
        <p:spPr>
          <a:xfrm>
            <a:off x="1660525" y="1211263"/>
            <a:ext cx="387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en-US" altLang="zh-CN" b="0">
                <a:solidFill>
                  <a:srgbClr val="FF99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</a:p>
        </p:txBody>
      </p:sp>
      <p:sp>
        <p:nvSpPr>
          <p:cNvPr id="527397" name="文本框 527396"/>
          <p:cNvSpPr txBox="1"/>
          <p:nvPr/>
        </p:nvSpPr>
        <p:spPr>
          <a:xfrm>
            <a:off x="5715000" y="4342130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FF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Ａ</a:t>
            </a:r>
          </a:p>
        </p:txBody>
      </p:sp>
      <p:sp>
        <p:nvSpPr>
          <p:cNvPr id="527398" name="文本框 527397"/>
          <p:cNvSpPr txBox="1"/>
          <p:nvPr/>
        </p:nvSpPr>
        <p:spPr>
          <a:xfrm>
            <a:off x="2049780" y="3735070"/>
            <a:ext cx="1716088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FF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Ｂ或Ｃ</a:t>
            </a:r>
          </a:p>
        </p:txBody>
      </p:sp>
      <p:sp>
        <p:nvSpPr>
          <p:cNvPr id="527399" name="文本框 527398"/>
          <p:cNvSpPr txBox="1"/>
          <p:nvPr/>
        </p:nvSpPr>
        <p:spPr>
          <a:xfrm>
            <a:off x="5105400" y="4877435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FF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Ｆ</a:t>
            </a:r>
          </a:p>
        </p:txBody>
      </p:sp>
      <p:sp>
        <p:nvSpPr>
          <p:cNvPr id="527400" name="文本框 527399"/>
          <p:cNvSpPr txBox="1"/>
          <p:nvPr/>
        </p:nvSpPr>
        <p:spPr>
          <a:xfrm>
            <a:off x="7925435" y="5410200"/>
            <a:ext cx="1447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FF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Ｄ</a:t>
            </a:r>
          </a:p>
        </p:txBody>
      </p:sp>
      <p:sp>
        <p:nvSpPr>
          <p:cNvPr id="27685" name="矩形 527401"/>
          <p:cNvSpPr/>
          <p:nvPr/>
        </p:nvSpPr>
        <p:spPr>
          <a:xfrm>
            <a:off x="1752600" y="304800"/>
            <a:ext cx="2286000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68708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快来选一选</a:t>
            </a:r>
          </a:p>
        </p:txBody>
      </p:sp>
      <p:sp>
        <p:nvSpPr>
          <p:cNvPr id="27686" name="动作按钮: 后退或前一项 527402">
            <a:hlinkClick r:id="" action="ppaction://hlinkshowjump?jump=lastslide"/>
          </p:cNvPr>
          <p:cNvSpPr/>
          <p:nvPr/>
        </p:nvSpPr>
        <p:spPr>
          <a:xfrm>
            <a:off x="8208963" y="0"/>
            <a:ext cx="935037" cy="765175"/>
          </a:xfrm>
          <a:prstGeom prst="actionButtonBackPrevious">
            <a:avLst/>
          </a:prstGeom>
          <a:solidFill>
            <a:srgbClr val="FF0000"/>
          </a:solidFill>
          <a:ln w="9525">
            <a:noFill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7397" grpId="0"/>
      <p:bldP spid="527398" grpId="0"/>
      <p:bldP spid="527399" grpId="0"/>
      <p:bldP spid="52740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528385" descr="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41712">
            <a:off x="0" y="260350"/>
            <a:ext cx="900113" cy="9001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8675" name="组合 528386"/>
          <p:cNvGrpSpPr/>
          <p:nvPr/>
        </p:nvGrpSpPr>
        <p:grpSpPr>
          <a:xfrm>
            <a:off x="3048000" y="1447800"/>
            <a:ext cx="1981200" cy="2590800"/>
            <a:chOff x="3578" y="1388"/>
            <a:chExt cx="2040" cy="2932"/>
          </a:xfrm>
        </p:grpSpPr>
        <p:grpSp>
          <p:nvGrpSpPr>
            <p:cNvPr id="28676" name="组合 528387"/>
            <p:cNvGrpSpPr/>
            <p:nvPr/>
          </p:nvGrpSpPr>
          <p:grpSpPr>
            <a:xfrm>
              <a:off x="3578" y="1388"/>
              <a:ext cx="1887" cy="1742"/>
              <a:chOff x="3578" y="1388"/>
              <a:chExt cx="1887" cy="1742"/>
            </a:xfrm>
          </p:grpSpPr>
          <p:graphicFrame>
            <p:nvGraphicFramePr>
              <p:cNvPr id="28677" name="内容占位符 528388"/>
              <p:cNvGraphicFramePr>
                <a:graphicFrameLocks noGrp="1"/>
              </p:cNvGraphicFramePr>
              <p:nvPr>
                <p:ph sz="quarter" idx="4294967295"/>
              </p:nvPr>
            </p:nvGraphicFramePr>
            <p:xfrm>
              <a:off x="3578" y="1388"/>
              <a:ext cx="1441" cy="17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179" r:id="rId4" imgW="1333500" imgH="1695450" progId="Paint.Picture">
                      <p:embed/>
                    </p:oleObj>
                  </mc:Choice>
                  <mc:Fallback>
                    <p:oleObj r:id="rId4" imgW="1333500" imgH="1695450" progId="Paint.Picture">
                      <p:embed/>
                      <p:pic>
                        <p:nvPicPr>
                          <p:cNvPr id="0" name="图片 3084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3578" y="1388"/>
                            <a:ext cx="1441" cy="174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28678" name="组合 528389"/>
              <p:cNvGrpSpPr/>
              <p:nvPr/>
            </p:nvGrpSpPr>
            <p:grpSpPr>
              <a:xfrm>
                <a:off x="5193" y="2478"/>
                <a:ext cx="272" cy="182"/>
                <a:chOff x="4286" y="3430"/>
                <a:chExt cx="272" cy="182"/>
              </a:xfrm>
            </p:grpSpPr>
            <p:sp>
              <p:nvSpPr>
                <p:cNvPr id="28679" name="椭圆 528390"/>
                <p:cNvSpPr/>
                <p:nvPr/>
              </p:nvSpPr>
              <p:spPr>
                <a:xfrm>
                  <a:off x="4286" y="3430"/>
                  <a:ext cx="272" cy="182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80" name="椭圆 528391"/>
                <p:cNvSpPr/>
                <p:nvPr/>
              </p:nvSpPr>
              <p:spPr>
                <a:xfrm>
                  <a:off x="4377" y="3566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81" name="椭圆 528392"/>
                <p:cNvSpPr/>
                <p:nvPr/>
              </p:nvSpPr>
              <p:spPr>
                <a:xfrm>
                  <a:off x="4422" y="3521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82" name="椭圆 528393"/>
                <p:cNvSpPr/>
                <p:nvPr/>
              </p:nvSpPr>
              <p:spPr>
                <a:xfrm>
                  <a:off x="4377" y="3521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83" name="椭圆 528394"/>
                <p:cNvSpPr/>
                <p:nvPr/>
              </p:nvSpPr>
              <p:spPr>
                <a:xfrm>
                  <a:off x="4422" y="3566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84" name="椭圆 528395"/>
                <p:cNvSpPr/>
                <p:nvPr/>
              </p:nvSpPr>
              <p:spPr>
                <a:xfrm>
                  <a:off x="4377" y="3475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85" name="椭圆 528396"/>
                <p:cNvSpPr/>
                <p:nvPr/>
              </p:nvSpPr>
              <p:spPr>
                <a:xfrm>
                  <a:off x="4332" y="3521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86" name="椭圆 528397"/>
                <p:cNvSpPr/>
                <p:nvPr/>
              </p:nvSpPr>
              <p:spPr>
                <a:xfrm>
                  <a:off x="4422" y="3475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87" name="椭圆 528398"/>
                <p:cNvSpPr/>
                <p:nvPr/>
              </p:nvSpPr>
              <p:spPr>
                <a:xfrm>
                  <a:off x="4468" y="3521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28688" name="直接连接符 528399"/>
              <p:cNvSpPr/>
              <p:nvPr/>
            </p:nvSpPr>
            <p:spPr>
              <a:xfrm>
                <a:off x="4377" y="2568"/>
                <a:ext cx="771" cy="0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</p:grpSp>
        <p:sp>
          <p:nvSpPr>
            <p:cNvPr id="28689" name="文本框 528400"/>
            <p:cNvSpPr txBox="1"/>
            <p:nvPr/>
          </p:nvSpPr>
          <p:spPr>
            <a:xfrm>
              <a:off x="4927" y="2705"/>
              <a:ext cx="691" cy="161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 lvl="0" indent="0">
                <a:spcBef>
                  <a:spcPct val="50000"/>
                </a:spcBef>
              </a:pPr>
              <a:endParaRPr lang="zh-CN" altLang="en-US" dirty="0">
                <a:solidFill>
                  <a:srgbClr val="FF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28690" name="图片 528401" descr="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41712">
            <a:off x="8301038" y="333375"/>
            <a:ext cx="842962" cy="842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91" name="图片 528402" descr="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41712">
            <a:off x="6516688" y="0"/>
            <a:ext cx="655637" cy="6556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92" name="文本框 528403"/>
          <p:cNvSpPr txBox="1"/>
          <p:nvPr/>
        </p:nvSpPr>
        <p:spPr>
          <a:xfrm>
            <a:off x="2971800" y="1547813"/>
            <a:ext cx="5921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99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Ｃ</a:t>
            </a:r>
          </a:p>
        </p:txBody>
      </p:sp>
      <p:pic>
        <p:nvPicPr>
          <p:cNvPr id="28693" name="图片 528404" descr="图片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" y="1447800"/>
            <a:ext cx="1241425" cy="15240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8694" name="对象 528405"/>
          <p:cNvGraphicFramePr/>
          <p:nvPr/>
        </p:nvGraphicFramePr>
        <p:xfrm>
          <a:off x="4876800" y="1447800"/>
          <a:ext cx="1209675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0" r:id="rId7" imgW="1466850" imgH="1847850" progId="Paint.Picture">
                  <p:embed/>
                </p:oleObj>
              </mc:Choice>
              <mc:Fallback>
                <p:oleObj r:id="rId7" imgW="1466850" imgH="1847850" progId="Paint.Picture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76800" y="1447800"/>
                        <a:ext cx="1209675" cy="152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95" name="文本框 528406"/>
          <p:cNvSpPr txBox="1"/>
          <p:nvPr/>
        </p:nvSpPr>
        <p:spPr>
          <a:xfrm>
            <a:off x="457200" y="1471613"/>
            <a:ext cx="5921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99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Ａ</a:t>
            </a:r>
          </a:p>
        </p:txBody>
      </p:sp>
      <p:graphicFrame>
        <p:nvGraphicFramePr>
          <p:cNvPr id="28696" name="对象 528407"/>
          <p:cNvGraphicFramePr/>
          <p:nvPr/>
        </p:nvGraphicFramePr>
        <p:xfrm>
          <a:off x="6172200" y="1447800"/>
          <a:ext cx="1143000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1" r:id="rId9" imgW="1390650" imgH="1819275" progId="Paint.Picture">
                  <p:embed/>
                </p:oleObj>
              </mc:Choice>
              <mc:Fallback>
                <p:oleObj r:id="rId9" imgW="1390650" imgH="1819275" progId="Paint.Picture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172200" y="1447800"/>
                        <a:ext cx="1143000" cy="152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97" name="对象 528408"/>
          <p:cNvGraphicFramePr/>
          <p:nvPr/>
        </p:nvGraphicFramePr>
        <p:xfrm>
          <a:off x="7391400" y="1447800"/>
          <a:ext cx="1371600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2" r:id="rId11" imgW="2409825" imgH="1562100" progId="Paint.Picture">
                  <p:embed/>
                </p:oleObj>
              </mc:Choice>
              <mc:Fallback>
                <p:oleObj r:id="rId11" imgW="2409825" imgH="1562100" progId="Paint.Picture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391400" y="1447800"/>
                        <a:ext cx="1371600" cy="152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98" name="文本框 528409"/>
          <p:cNvSpPr txBox="1"/>
          <p:nvPr/>
        </p:nvSpPr>
        <p:spPr>
          <a:xfrm>
            <a:off x="5486400" y="1395413"/>
            <a:ext cx="5921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>
                <a:solidFill>
                  <a:srgbClr val="FF99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Ｄ</a:t>
            </a:r>
          </a:p>
        </p:txBody>
      </p:sp>
      <p:sp>
        <p:nvSpPr>
          <p:cNvPr id="28699" name="文本框 528410"/>
          <p:cNvSpPr txBox="1"/>
          <p:nvPr/>
        </p:nvSpPr>
        <p:spPr>
          <a:xfrm>
            <a:off x="6858000" y="1471613"/>
            <a:ext cx="5921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>
                <a:solidFill>
                  <a:srgbClr val="FF99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Ｅ</a:t>
            </a:r>
          </a:p>
        </p:txBody>
      </p:sp>
      <p:sp>
        <p:nvSpPr>
          <p:cNvPr id="28700" name="文本框 528411"/>
          <p:cNvSpPr txBox="1"/>
          <p:nvPr/>
        </p:nvSpPr>
        <p:spPr>
          <a:xfrm>
            <a:off x="8229600" y="1395413"/>
            <a:ext cx="5921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>
                <a:solidFill>
                  <a:srgbClr val="FF99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Ｆ</a:t>
            </a:r>
          </a:p>
        </p:txBody>
      </p:sp>
      <p:sp>
        <p:nvSpPr>
          <p:cNvPr id="28701" name="文本框 528412"/>
          <p:cNvSpPr txBox="1"/>
          <p:nvPr/>
        </p:nvSpPr>
        <p:spPr>
          <a:xfrm>
            <a:off x="457200" y="3124200"/>
            <a:ext cx="8305800" cy="3505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２）</a:t>
            </a:r>
            <a:r>
              <a:rPr lang="en-US" altLang="zh-CN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中长颈漏斗末端应伸到液面以下，是为了</a:t>
            </a:r>
            <a:r>
              <a:rPr lang="zh-CN" altLang="en-US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   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r>
              <a:rPr lang="zh-CN" altLang="en-US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　　　　　　           　</a:t>
            </a:r>
          </a:p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Ａ的试管口略向下倾斜，是为了</a:t>
            </a:r>
            <a:r>
              <a:rPr lang="zh-CN" altLang="en-US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                                                      </a:t>
            </a:r>
          </a:p>
          <a:p>
            <a:pPr lvl="0" indent="0" eaLnBrk="0" hangingPunct="0">
              <a:spcBef>
                <a:spcPct val="0"/>
              </a:spcBef>
            </a:pPr>
            <a:r>
              <a:rPr lang="zh-CN" altLang="en-US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         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　　　　</a:t>
            </a:r>
          </a:p>
          <a:p>
            <a:pPr lvl="0" indent="0" eaLnBrk="0" hangingPunct="0">
              <a:spcBef>
                <a:spcPct val="0"/>
              </a:spcBef>
            </a:pPr>
            <a:r>
              <a:rPr lang="zh-CN" altLang="en-US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        </a:t>
            </a:r>
          </a:p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伸进Ｄ、Ｅ的导管均应接近集气瓶底部，是为了</a:t>
            </a:r>
            <a:r>
              <a:rPr lang="zh-CN" altLang="en-US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      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。</a:t>
            </a:r>
            <a:r>
              <a:rPr lang="zh-CN" altLang="en-US" u="sng" dirty="0">
                <a:solidFill>
                  <a:srgbClr val="FF99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　　　        　</a:t>
            </a:r>
          </a:p>
        </p:txBody>
      </p:sp>
      <p:graphicFrame>
        <p:nvGraphicFramePr>
          <p:cNvPr id="28702" name="对象 528413"/>
          <p:cNvGraphicFramePr/>
          <p:nvPr/>
        </p:nvGraphicFramePr>
        <p:xfrm>
          <a:off x="1752600" y="1447800"/>
          <a:ext cx="1162050" cy="1552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3" r:id="rId13" imgW="1162050" imgH="1552575" progId="Paint.Picture">
                  <p:embed/>
                </p:oleObj>
              </mc:Choice>
              <mc:Fallback>
                <p:oleObj r:id="rId13" imgW="1162050" imgH="1552575" progId="Paint.Picture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752600" y="1447800"/>
                        <a:ext cx="1162050" cy="1552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703" name="文本框 528414"/>
          <p:cNvSpPr txBox="1"/>
          <p:nvPr/>
        </p:nvSpPr>
        <p:spPr>
          <a:xfrm>
            <a:off x="1676400" y="1547813"/>
            <a:ext cx="3889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en-US" altLang="zh-CN">
                <a:solidFill>
                  <a:srgbClr val="FF99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</a:p>
        </p:txBody>
      </p:sp>
      <p:pic>
        <p:nvPicPr>
          <p:cNvPr id="28704" name="图片 528416" descr="07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371600" cy="133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8420" name="文本框 528419"/>
          <p:cNvSpPr txBox="1"/>
          <p:nvPr/>
        </p:nvSpPr>
        <p:spPr>
          <a:xfrm>
            <a:off x="1381125" y="3581400"/>
            <a:ext cx="5715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FF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防止气体从长颈漏斗逸出</a:t>
            </a:r>
          </a:p>
        </p:txBody>
      </p:sp>
      <p:sp>
        <p:nvSpPr>
          <p:cNvPr id="528421" name="文本框 528420"/>
          <p:cNvSpPr txBox="1"/>
          <p:nvPr/>
        </p:nvSpPr>
        <p:spPr>
          <a:xfrm>
            <a:off x="612775" y="4572000"/>
            <a:ext cx="73152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FF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防止水倒流入试管，使试管破裂</a:t>
            </a:r>
          </a:p>
        </p:txBody>
      </p:sp>
      <p:sp>
        <p:nvSpPr>
          <p:cNvPr id="528423" name="文本框 528422"/>
          <p:cNvSpPr txBox="1"/>
          <p:nvPr/>
        </p:nvSpPr>
        <p:spPr>
          <a:xfrm>
            <a:off x="1597025" y="6018213"/>
            <a:ext cx="64770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FF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排尽集气瓶或试管内的空气</a:t>
            </a:r>
          </a:p>
        </p:txBody>
      </p:sp>
      <p:sp>
        <p:nvSpPr>
          <p:cNvPr id="28708" name="矩形 528423"/>
          <p:cNvSpPr/>
          <p:nvPr/>
        </p:nvSpPr>
        <p:spPr>
          <a:xfrm>
            <a:off x="1752600" y="304800"/>
            <a:ext cx="2286000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68708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快来选一选</a:t>
            </a:r>
          </a:p>
        </p:txBody>
      </p:sp>
      <p:sp>
        <p:nvSpPr>
          <p:cNvPr id="28709" name="动作按钮: 后退或前一项 528424">
            <a:hlinkClick r:id="" action="ppaction://hlinkshowjump?jump=lastslide"/>
          </p:cNvPr>
          <p:cNvSpPr/>
          <p:nvPr/>
        </p:nvSpPr>
        <p:spPr>
          <a:xfrm>
            <a:off x="7848600" y="304800"/>
            <a:ext cx="935038" cy="765175"/>
          </a:xfrm>
          <a:prstGeom prst="actionButtonBackPrevious">
            <a:avLst/>
          </a:prstGeom>
          <a:solidFill>
            <a:srgbClr val="FF0000"/>
          </a:solidFill>
          <a:ln w="9525">
            <a:noFill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8420" grpId="0"/>
      <p:bldP spid="528421" grpId="0"/>
      <p:bldP spid="5284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图片 529409" descr="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41712">
            <a:off x="-228600" y="-130175"/>
            <a:ext cx="1209675" cy="12446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9699" name="组合 529410"/>
          <p:cNvGrpSpPr/>
          <p:nvPr/>
        </p:nvGrpSpPr>
        <p:grpSpPr>
          <a:xfrm>
            <a:off x="3124200" y="990600"/>
            <a:ext cx="1720850" cy="3378200"/>
            <a:chOff x="3578" y="1388"/>
            <a:chExt cx="2040" cy="2932"/>
          </a:xfrm>
        </p:grpSpPr>
        <p:grpSp>
          <p:nvGrpSpPr>
            <p:cNvPr id="29700" name="组合 529411"/>
            <p:cNvGrpSpPr/>
            <p:nvPr/>
          </p:nvGrpSpPr>
          <p:grpSpPr>
            <a:xfrm>
              <a:off x="3578" y="1388"/>
              <a:ext cx="1887" cy="1742"/>
              <a:chOff x="3578" y="1388"/>
              <a:chExt cx="1887" cy="1742"/>
            </a:xfrm>
          </p:grpSpPr>
          <p:graphicFrame>
            <p:nvGraphicFramePr>
              <p:cNvPr id="29701" name="内容占位符 529412"/>
              <p:cNvGraphicFramePr>
                <a:graphicFrameLocks noGrp="1"/>
              </p:cNvGraphicFramePr>
              <p:nvPr>
                <p:ph sz="quarter" idx="4294967295"/>
              </p:nvPr>
            </p:nvGraphicFramePr>
            <p:xfrm>
              <a:off x="3578" y="1388"/>
              <a:ext cx="1441" cy="17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8201" r:id="rId4" imgW="1333500" imgH="1695450" progId="Paint.Picture">
                      <p:embed/>
                    </p:oleObj>
                  </mc:Choice>
                  <mc:Fallback>
                    <p:oleObj r:id="rId4" imgW="1333500" imgH="1695450" progId="Paint.Picture">
                      <p:embed/>
                      <p:pic>
                        <p:nvPicPr>
                          <p:cNvPr id="0" name="图片 3089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3578" y="1388"/>
                            <a:ext cx="1441" cy="174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29702" name="组合 529413"/>
              <p:cNvGrpSpPr/>
              <p:nvPr/>
            </p:nvGrpSpPr>
            <p:grpSpPr>
              <a:xfrm>
                <a:off x="5193" y="2478"/>
                <a:ext cx="272" cy="182"/>
                <a:chOff x="4286" y="3430"/>
                <a:chExt cx="272" cy="182"/>
              </a:xfrm>
            </p:grpSpPr>
            <p:sp>
              <p:nvSpPr>
                <p:cNvPr id="29703" name="椭圆 529414"/>
                <p:cNvSpPr/>
                <p:nvPr/>
              </p:nvSpPr>
              <p:spPr>
                <a:xfrm>
                  <a:off x="4286" y="3430"/>
                  <a:ext cx="272" cy="182"/>
                </a:xfrm>
                <a:prstGeom prst="ellipse">
                  <a:avLst/>
                </a:prstGeom>
                <a:solidFill>
                  <a:schemeClr val="tx1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9704" name="椭圆 529415"/>
                <p:cNvSpPr/>
                <p:nvPr/>
              </p:nvSpPr>
              <p:spPr>
                <a:xfrm>
                  <a:off x="4377" y="3566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9705" name="椭圆 529416"/>
                <p:cNvSpPr/>
                <p:nvPr/>
              </p:nvSpPr>
              <p:spPr>
                <a:xfrm>
                  <a:off x="4422" y="3521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9706" name="椭圆 529417"/>
                <p:cNvSpPr/>
                <p:nvPr/>
              </p:nvSpPr>
              <p:spPr>
                <a:xfrm>
                  <a:off x="4377" y="3521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9707" name="椭圆 529418"/>
                <p:cNvSpPr/>
                <p:nvPr/>
              </p:nvSpPr>
              <p:spPr>
                <a:xfrm>
                  <a:off x="4422" y="3566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9708" name="椭圆 529419"/>
                <p:cNvSpPr/>
                <p:nvPr/>
              </p:nvSpPr>
              <p:spPr>
                <a:xfrm>
                  <a:off x="4377" y="3475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9709" name="椭圆 529420"/>
                <p:cNvSpPr/>
                <p:nvPr/>
              </p:nvSpPr>
              <p:spPr>
                <a:xfrm>
                  <a:off x="4332" y="3521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9710" name="椭圆 529421"/>
                <p:cNvSpPr/>
                <p:nvPr/>
              </p:nvSpPr>
              <p:spPr>
                <a:xfrm>
                  <a:off x="4422" y="3475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9711" name="椭圆 529422"/>
                <p:cNvSpPr/>
                <p:nvPr/>
              </p:nvSpPr>
              <p:spPr>
                <a:xfrm>
                  <a:off x="4468" y="3521"/>
                  <a:ext cx="45" cy="45"/>
                </a:xfrm>
                <a:prstGeom prst="ellipse">
                  <a:avLst/>
                </a:prstGeom>
                <a:solidFill>
                  <a:srgbClr val="FF0000"/>
                </a:solidFill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/>
                <a:lstStyle/>
                <a:p>
                  <a:pPr lvl="0" indent="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29712" name="直接连接符 529423"/>
              <p:cNvSpPr/>
              <p:nvPr/>
            </p:nvSpPr>
            <p:spPr>
              <a:xfrm>
                <a:off x="4377" y="2568"/>
                <a:ext cx="771" cy="0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</p:grpSp>
        <p:sp>
          <p:nvSpPr>
            <p:cNvPr id="29713" name="文本框 529424"/>
            <p:cNvSpPr txBox="1"/>
            <p:nvPr/>
          </p:nvSpPr>
          <p:spPr>
            <a:xfrm>
              <a:off x="4822" y="2705"/>
              <a:ext cx="796" cy="161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 lvl="0" indent="0">
                <a:spcBef>
                  <a:spcPct val="50000"/>
                </a:spcBef>
              </a:pPr>
              <a:endParaRPr lang="zh-CN" altLang="en-US" dirty="0">
                <a:solidFill>
                  <a:srgbClr val="FF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29714" name="图片 529425" descr="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41712">
            <a:off x="8086725" y="-30162"/>
            <a:ext cx="1130300" cy="1162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15" name="图片 529426" descr="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41712">
            <a:off x="6346825" y="-285750"/>
            <a:ext cx="879475" cy="908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16" name="图片 529427" descr="图片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4000" y="1066800"/>
            <a:ext cx="1590675" cy="1987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17" name="文本框 529428"/>
          <p:cNvSpPr txBox="1"/>
          <p:nvPr/>
        </p:nvSpPr>
        <p:spPr>
          <a:xfrm>
            <a:off x="2971800" y="1295400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99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Ｃ</a:t>
            </a:r>
          </a:p>
        </p:txBody>
      </p:sp>
      <p:pic>
        <p:nvPicPr>
          <p:cNvPr id="29718" name="图片 529429" descr="图片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650" y="1060450"/>
            <a:ext cx="1654175" cy="19875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9719" name="对象 529430"/>
          <p:cNvGraphicFramePr/>
          <p:nvPr/>
        </p:nvGraphicFramePr>
        <p:xfrm>
          <a:off x="4398963" y="1060450"/>
          <a:ext cx="1611312" cy="198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" r:id="rId8" imgW="1466850" imgH="1847850" progId="Paint.Picture">
                  <p:embed/>
                </p:oleObj>
              </mc:Choice>
              <mc:Fallback>
                <p:oleObj r:id="rId8" imgW="1466850" imgH="1847850" progId="Paint.Picture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398963" y="1060450"/>
                        <a:ext cx="1611312" cy="1987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20" name="文本框 529431"/>
          <p:cNvSpPr txBox="1"/>
          <p:nvPr/>
        </p:nvSpPr>
        <p:spPr>
          <a:xfrm>
            <a:off x="685800" y="1295400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99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Ａ</a:t>
            </a:r>
          </a:p>
        </p:txBody>
      </p:sp>
      <p:sp>
        <p:nvSpPr>
          <p:cNvPr id="29721" name="文本框 529432"/>
          <p:cNvSpPr txBox="1"/>
          <p:nvPr/>
        </p:nvSpPr>
        <p:spPr>
          <a:xfrm>
            <a:off x="2057400" y="1828800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99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Ｂ</a:t>
            </a:r>
          </a:p>
        </p:txBody>
      </p:sp>
      <p:graphicFrame>
        <p:nvGraphicFramePr>
          <p:cNvPr id="29722" name="对象 529433"/>
          <p:cNvGraphicFramePr/>
          <p:nvPr/>
        </p:nvGraphicFramePr>
        <p:xfrm>
          <a:off x="5716588" y="1060450"/>
          <a:ext cx="1522412" cy="198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3" r:id="rId10" imgW="1390650" imgH="1819275" progId="Paint.Picture">
                  <p:embed/>
                </p:oleObj>
              </mc:Choice>
              <mc:Fallback>
                <p:oleObj r:id="rId10" imgW="1390650" imgH="1819275" progId="Paint.Picture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716588" y="1060450"/>
                        <a:ext cx="1522412" cy="1987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23" name="对象 529434"/>
          <p:cNvGraphicFramePr/>
          <p:nvPr/>
        </p:nvGraphicFramePr>
        <p:xfrm>
          <a:off x="7315200" y="1066800"/>
          <a:ext cx="1828800" cy="198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r:id="rId12" imgW="2409825" imgH="1562100" progId="Paint.Picture">
                  <p:embed/>
                </p:oleObj>
              </mc:Choice>
              <mc:Fallback>
                <p:oleObj r:id="rId12" imgW="2409825" imgH="1562100" progId="Paint.Picture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315200" y="1066800"/>
                        <a:ext cx="1828800" cy="1987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24" name="文本框 529435"/>
          <p:cNvSpPr txBox="1"/>
          <p:nvPr/>
        </p:nvSpPr>
        <p:spPr>
          <a:xfrm>
            <a:off x="0" y="3354388"/>
            <a:ext cx="9144000" cy="25288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en-US" altLang="zh-CN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(3)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制取和收集Ｈ</a:t>
            </a:r>
            <a:r>
              <a:rPr lang="zh-CN" altLang="en-US" baseline="-25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２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可将装置</a:t>
            </a:r>
            <a:r>
              <a:rPr lang="zh-CN" altLang="en-US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     　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</a:p>
          <a:p>
            <a:pPr lvl="0" indent="0" eaLnBrk="0" hangingPunct="0">
              <a:spcBef>
                <a:spcPct val="0"/>
              </a:spcBef>
            </a:pPr>
            <a:r>
              <a:rPr lang="zh-CN" altLang="en-US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　　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连接；   将其中的</a:t>
            </a:r>
            <a:r>
              <a:rPr lang="zh-CN" altLang="en-US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　 　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装置改为　　</a:t>
            </a:r>
          </a:p>
          <a:p>
            <a:pPr lvl="0" indent="0" eaLnBrk="0" hangingPunct="0">
              <a:spcBef>
                <a:spcPct val="0"/>
              </a:spcBef>
            </a:pPr>
            <a:r>
              <a:rPr lang="zh-CN" altLang="en-US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     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装置便可制取和收集ＣＯ</a:t>
            </a:r>
            <a:r>
              <a:rPr lang="zh-CN" altLang="en-US" baseline="-25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２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</a:p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实验室用氢氧化钙固体和氯化铵固体共热制取氨气，可以选择</a:t>
            </a:r>
            <a:r>
              <a:rPr lang="zh-CN" altLang="en-US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       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en-US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。</a:t>
            </a:r>
            <a:r>
              <a:rPr lang="zh-CN" altLang="en-US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　</a:t>
            </a:r>
            <a:r>
              <a:rPr lang="zh-CN" altLang="en-US" u="sng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endParaRPr lang="zh-CN" altLang="en-US" u="sng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25" name="文本框 529436"/>
          <p:cNvSpPr txBox="1"/>
          <p:nvPr/>
        </p:nvSpPr>
        <p:spPr>
          <a:xfrm>
            <a:off x="8551863" y="1371600"/>
            <a:ext cx="5921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>
                <a:solidFill>
                  <a:srgbClr val="FF99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Ｆ</a:t>
            </a:r>
          </a:p>
        </p:txBody>
      </p:sp>
      <p:sp>
        <p:nvSpPr>
          <p:cNvPr id="29726" name="文本框 529437"/>
          <p:cNvSpPr txBox="1"/>
          <p:nvPr/>
        </p:nvSpPr>
        <p:spPr>
          <a:xfrm>
            <a:off x="5638800" y="1295400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>
                <a:solidFill>
                  <a:srgbClr val="FF99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Ｄ</a:t>
            </a:r>
          </a:p>
        </p:txBody>
      </p:sp>
      <p:sp>
        <p:nvSpPr>
          <p:cNvPr id="29727" name="文本框 529438"/>
          <p:cNvSpPr txBox="1"/>
          <p:nvPr/>
        </p:nvSpPr>
        <p:spPr>
          <a:xfrm>
            <a:off x="6477000" y="2438400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>
                <a:solidFill>
                  <a:srgbClr val="FF99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Ｅ</a:t>
            </a:r>
          </a:p>
        </p:txBody>
      </p:sp>
      <p:pic>
        <p:nvPicPr>
          <p:cNvPr id="29728" name="图片 529440" descr="07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-455612" y="-404812"/>
            <a:ext cx="1827212" cy="17383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9442" name="文本框 529441"/>
          <p:cNvSpPr txBox="1"/>
          <p:nvPr/>
        </p:nvSpPr>
        <p:spPr>
          <a:xfrm>
            <a:off x="5334000" y="3352800"/>
            <a:ext cx="14081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FF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Ｂ或Ｃ</a:t>
            </a:r>
          </a:p>
        </p:txBody>
      </p:sp>
      <p:sp>
        <p:nvSpPr>
          <p:cNvPr id="529443" name="文本框 529442"/>
          <p:cNvSpPr txBox="1"/>
          <p:nvPr/>
        </p:nvSpPr>
        <p:spPr>
          <a:xfrm>
            <a:off x="5257800" y="3810000"/>
            <a:ext cx="1752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FF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Ｅ或Ｆ</a:t>
            </a:r>
          </a:p>
        </p:txBody>
      </p:sp>
      <p:sp>
        <p:nvSpPr>
          <p:cNvPr id="529444" name="文本框 529443"/>
          <p:cNvSpPr txBox="1"/>
          <p:nvPr/>
        </p:nvSpPr>
        <p:spPr>
          <a:xfrm>
            <a:off x="0" y="3810000"/>
            <a:ext cx="14081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FF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Ｅ或Ｆ</a:t>
            </a:r>
          </a:p>
        </p:txBody>
      </p:sp>
      <p:sp>
        <p:nvSpPr>
          <p:cNvPr id="529445" name="文本框 529444"/>
          <p:cNvSpPr txBox="1"/>
          <p:nvPr/>
        </p:nvSpPr>
        <p:spPr>
          <a:xfrm>
            <a:off x="457200" y="4267200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FF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Ｄ</a:t>
            </a:r>
          </a:p>
        </p:txBody>
      </p:sp>
      <p:sp>
        <p:nvSpPr>
          <p:cNvPr id="529446" name="文本框 529445"/>
          <p:cNvSpPr txBox="1"/>
          <p:nvPr/>
        </p:nvSpPr>
        <p:spPr>
          <a:xfrm>
            <a:off x="3200400" y="5257800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FF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Ａ</a:t>
            </a:r>
          </a:p>
        </p:txBody>
      </p:sp>
      <p:sp>
        <p:nvSpPr>
          <p:cNvPr id="529447" name="文本框 529446"/>
          <p:cNvSpPr txBox="1"/>
          <p:nvPr/>
        </p:nvSpPr>
        <p:spPr>
          <a:xfrm>
            <a:off x="5640070" y="5257800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dirty="0">
                <a:solidFill>
                  <a:srgbClr val="FFFF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Ｅ</a:t>
            </a:r>
          </a:p>
        </p:txBody>
      </p:sp>
      <p:sp>
        <p:nvSpPr>
          <p:cNvPr id="29735" name="矩形 529447"/>
          <p:cNvSpPr/>
          <p:nvPr/>
        </p:nvSpPr>
        <p:spPr>
          <a:xfrm>
            <a:off x="2054225" y="92075"/>
            <a:ext cx="1984375" cy="9128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68708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快来选一选</a:t>
            </a:r>
          </a:p>
        </p:txBody>
      </p:sp>
      <p:sp>
        <p:nvSpPr>
          <p:cNvPr id="29736" name="动作按钮: 后退或前一项 529448">
            <a:hlinkClick r:id="" action="ppaction://hlinkshowjump?jump=lastslide"/>
          </p:cNvPr>
          <p:cNvSpPr/>
          <p:nvPr/>
        </p:nvSpPr>
        <p:spPr>
          <a:xfrm>
            <a:off x="8208963" y="6092825"/>
            <a:ext cx="935037" cy="765175"/>
          </a:xfrm>
          <a:prstGeom prst="actionButtonBackPrevious">
            <a:avLst/>
          </a:prstGeom>
          <a:solidFill>
            <a:srgbClr val="FF0000"/>
          </a:solidFill>
          <a:ln w="9525">
            <a:noFill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9442" grpId="0"/>
      <p:bldP spid="529443" grpId="0"/>
      <p:bldP spid="529444" grpId="0"/>
      <p:bldP spid="529445" grpId="0"/>
      <p:bldP spid="529446" grpId="0"/>
      <p:bldP spid="52944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图片 530433" descr="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41712">
            <a:off x="0" y="260350"/>
            <a:ext cx="900113" cy="900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3" name="图片 530434" descr="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41712">
            <a:off x="8301038" y="333375"/>
            <a:ext cx="842962" cy="842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4" name="图片 530435" descr="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41712">
            <a:off x="6516688" y="0"/>
            <a:ext cx="655637" cy="6556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5" name="图片 530436" descr="图片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0" y="1219200"/>
            <a:ext cx="1193800" cy="1524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6" name="图片 530437" descr="图片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1219200"/>
            <a:ext cx="1241425" cy="15240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0727" name="对象 530438"/>
          <p:cNvGraphicFramePr/>
          <p:nvPr/>
        </p:nvGraphicFramePr>
        <p:xfrm>
          <a:off x="4648200" y="1219200"/>
          <a:ext cx="1209675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5" r:id="rId6" imgW="1466850" imgH="1847850" progId="Paint.Picture">
                  <p:embed/>
                </p:oleObj>
              </mc:Choice>
              <mc:Fallback>
                <p:oleObj r:id="rId6" imgW="1466850" imgH="1847850" progId="Paint.Picture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648200" y="1219200"/>
                        <a:ext cx="1209675" cy="152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8" name="文本框 530439"/>
          <p:cNvSpPr txBox="1"/>
          <p:nvPr/>
        </p:nvSpPr>
        <p:spPr>
          <a:xfrm>
            <a:off x="533400" y="1219200"/>
            <a:ext cx="5429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sz="2800" dirty="0">
                <a:solidFill>
                  <a:srgbClr val="FF99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Ａ</a:t>
            </a:r>
          </a:p>
        </p:txBody>
      </p:sp>
      <p:sp>
        <p:nvSpPr>
          <p:cNvPr id="30729" name="文本框 530440"/>
          <p:cNvSpPr txBox="1"/>
          <p:nvPr/>
        </p:nvSpPr>
        <p:spPr>
          <a:xfrm>
            <a:off x="1676400" y="1219200"/>
            <a:ext cx="5429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sz="2800" dirty="0">
                <a:solidFill>
                  <a:srgbClr val="FF99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Ｂ</a:t>
            </a:r>
          </a:p>
        </p:txBody>
      </p:sp>
      <p:graphicFrame>
        <p:nvGraphicFramePr>
          <p:cNvPr id="30730" name="对象 530441"/>
          <p:cNvGraphicFramePr/>
          <p:nvPr/>
        </p:nvGraphicFramePr>
        <p:xfrm>
          <a:off x="5943600" y="1219200"/>
          <a:ext cx="1143000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6" r:id="rId8" imgW="1390650" imgH="1819275" progId="Paint.Picture">
                  <p:embed/>
                </p:oleObj>
              </mc:Choice>
              <mc:Fallback>
                <p:oleObj r:id="rId8" imgW="1390650" imgH="1819275" progId="Paint.Picture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943600" y="1219200"/>
                        <a:ext cx="1143000" cy="152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31" name="对象 530442"/>
          <p:cNvGraphicFramePr/>
          <p:nvPr/>
        </p:nvGraphicFramePr>
        <p:xfrm>
          <a:off x="7162800" y="1219200"/>
          <a:ext cx="1371600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7" r:id="rId10" imgW="2409825" imgH="1562100" progId="Paint.Picture">
                  <p:embed/>
                </p:oleObj>
              </mc:Choice>
              <mc:Fallback>
                <p:oleObj r:id="rId10" imgW="2409825" imgH="1562100" progId="Paint.Picture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162800" y="1219200"/>
                        <a:ext cx="1371600" cy="152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32" name="矩形 530443"/>
          <p:cNvSpPr/>
          <p:nvPr/>
        </p:nvSpPr>
        <p:spPr>
          <a:xfrm>
            <a:off x="990600" y="2743200"/>
            <a:ext cx="7829550" cy="30781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 eaLnBrk="0" hangingPunct="0">
              <a:spcBef>
                <a:spcPct val="50000"/>
              </a:spcBef>
            </a:pPr>
            <a:r>
              <a:rPr lang="en-US" altLang="zh-CN" sz="28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(4) </a:t>
            </a:r>
            <a:r>
              <a:rPr lang="zh-CN" altLang="en-US" sz="28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在已学过的初中化学知识里，可用Ａ</a:t>
            </a:r>
          </a:p>
          <a:p>
            <a:pPr lvl="0" indent="0" eaLnBrk="0" hangingPunct="0"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装置进行的实验有</a:t>
            </a:r>
            <a:r>
              <a:rPr lang="zh-CN" altLang="en-US" sz="2800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800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________________________</a:t>
            </a:r>
            <a:r>
              <a:rPr lang="zh-CN" altLang="en-US" sz="2800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</a:t>
            </a:r>
          </a:p>
          <a:p>
            <a:pPr lvl="0" indent="0" eaLnBrk="0" hangingPunct="0">
              <a:spcBef>
                <a:spcPct val="50000"/>
              </a:spcBef>
            </a:pPr>
            <a:r>
              <a:rPr lang="zh-CN" altLang="en-US" sz="2800" u="sng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　                         　   </a:t>
            </a:r>
            <a:r>
              <a:rPr lang="zh-CN" altLang="en-US" sz="28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  <a:p>
            <a:pPr lvl="0" indent="0" eaLnBrk="0" hangingPunct="0">
              <a:spcBef>
                <a:spcPct val="50000"/>
              </a:spcBef>
            </a:pPr>
            <a:endParaRPr lang="zh-CN" altLang="en-US" sz="2800" dirty="0">
              <a:solidFill>
                <a:srgbClr val="FF99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 eaLnBrk="0" hangingPunct="0">
              <a:spcBef>
                <a:spcPct val="50000"/>
              </a:spcBef>
            </a:pPr>
            <a:r>
              <a:rPr lang="zh-CN" altLang="en-US" sz="2800" u="sng">
                <a:solidFill>
                  <a:srgbClr val="FF99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　　　　　　　　     　 　                                 　      </a:t>
            </a:r>
          </a:p>
        </p:txBody>
      </p:sp>
      <p:sp>
        <p:nvSpPr>
          <p:cNvPr id="30733" name="文本框 530444"/>
          <p:cNvSpPr txBox="1"/>
          <p:nvPr/>
        </p:nvSpPr>
        <p:spPr>
          <a:xfrm>
            <a:off x="8077200" y="1219200"/>
            <a:ext cx="5429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sz="2800">
                <a:solidFill>
                  <a:srgbClr val="FF99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Ｆ</a:t>
            </a:r>
          </a:p>
        </p:txBody>
      </p:sp>
      <p:sp>
        <p:nvSpPr>
          <p:cNvPr id="30734" name="文本框 530445"/>
          <p:cNvSpPr txBox="1"/>
          <p:nvPr/>
        </p:nvSpPr>
        <p:spPr>
          <a:xfrm>
            <a:off x="5257800" y="1219200"/>
            <a:ext cx="5429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sz="2800">
                <a:solidFill>
                  <a:srgbClr val="FF99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Ｄ</a:t>
            </a:r>
          </a:p>
        </p:txBody>
      </p:sp>
      <p:sp>
        <p:nvSpPr>
          <p:cNvPr id="30735" name="文本框 530446"/>
          <p:cNvSpPr txBox="1"/>
          <p:nvPr/>
        </p:nvSpPr>
        <p:spPr>
          <a:xfrm>
            <a:off x="6629400" y="1219200"/>
            <a:ext cx="5429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zh-CN" altLang="en-US" sz="2800">
                <a:solidFill>
                  <a:srgbClr val="FF99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Ｅ</a:t>
            </a:r>
          </a:p>
        </p:txBody>
      </p:sp>
      <p:graphicFrame>
        <p:nvGraphicFramePr>
          <p:cNvPr id="30736" name="对象 530447"/>
          <p:cNvGraphicFramePr/>
          <p:nvPr/>
        </p:nvGraphicFramePr>
        <p:xfrm>
          <a:off x="3124200" y="1219200"/>
          <a:ext cx="1390650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8" r:id="rId12" imgW="1390650" imgH="1790700" progId="Paint.Picture">
                  <p:embed/>
                </p:oleObj>
              </mc:Choice>
              <mc:Fallback>
                <p:oleObj r:id="rId12" imgW="1390650" imgH="1790700" progId="Paint.Picture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124200" y="1219200"/>
                        <a:ext cx="1390650" cy="152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37" name="文本框 530448"/>
          <p:cNvSpPr txBox="1"/>
          <p:nvPr/>
        </p:nvSpPr>
        <p:spPr>
          <a:xfrm>
            <a:off x="3124200" y="1219200"/>
            <a:ext cx="3651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 eaLnBrk="0" hangingPunct="0">
              <a:spcBef>
                <a:spcPct val="0"/>
              </a:spcBef>
            </a:pPr>
            <a:r>
              <a:rPr lang="en-US" altLang="zh-CN" sz="2800">
                <a:solidFill>
                  <a:srgbClr val="FF99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</a:p>
        </p:txBody>
      </p:sp>
      <p:pic>
        <p:nvPicPr>
          <p:cNvPr id="30738" name="图片 530450" descr="07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1295400" cy="1258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39" name="动作按钮: 后退或前一项 530454">
            <a:hlinkClick r:id="" action="ppaction://hlinkshowjump?jump=previousslide"/>
          </p:cNvPr>
          <p:cNvSpPr/>
          <p:nvPr/>
        </p:nvSpPr>
        <p:spPr>
          <a:xfrm>
            <a:off x="7164388" y="6165850"/>
            <a:ext cx="1223962" cy="431800"/>
          </a:xfrm>
          <a:prstGeom prst="actionButtonBackPrevious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40" name="动作按钮: 后退或前一项 530455">
            <a:hlinkClick r:id="" action="ppaction://hlinkshowjump?jump=previousslide"/>
          </p:cNvPr>
          <p:cNvSpPr/>
          <p:nvPr/>
        </p:nvSpPr>
        <p:spPr>
          <a:xfrm>
            <a:off x="7092950" y="6165850"/>
            <a:ext cx="1727200" cy="692150"/>
          </a:xfrm>
          <a:prstGeom prst="actionButtonBackPrevious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41" name="矩形 530457"/>
          <p:cNvSpPr/>
          <p:nvPr/>
        </p:nvSpPr>
        <p:spPr>
          <a:xfrm>
            <a:off x="1600200" y="228600"/>
            <a:ext cx="2286000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68708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快来选一选</a:t>
            </a:r>
          </a:p>
        </p:txBody>
      </p:sp>
      <p:sp>
        <p:nvSpPr>
          <p:cNvPr id="530459" name="文本框 530458"/>
          <p:cNvSpPr txBox="1"/>
          <p:nvPr/>
        </p:nvSpPr>
        <p:spPr>
          <a:xfrm>
            <a:off x="990600" y="3041650"/>
            <a:ext cx="7543800" cy="15541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 eaLnBrk="0" hangingPunct="0">
              <a:lnSpc>
                <a:spcPct val="150000"/>
              </a:lnSpc>
              <a:spcBef>
                <a:spcPct val="0"/>
              </a:spcBef>
            </a:pPr>
            <a:r>
              <a:rPr lang="zh-CN" altLang="en-US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　　　　　       </a:t>
            </a:r>
            <a:r>
              <a:rPr lang="zh-CN" altLang="en-US" dirty="0">
                <a:solidFill>
                  <a:srgbClr val="FFFF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高锰酸钾制氧气，或氯酸钾和二氧化锰制氧气，碳还原氧化铜等</a:t>
            </a:r>
          </a:p>
        </p:txBody>
      </p:sp>
      <p:sp>
        <p:nvSpPr>
          <p:cNvPr id="30743" name="动作按钮: 后退或前一项 530460">
            <a:hlinkClick r:id="" action="ppaction://hlinkshowjump?jump=lastslide"/>
          </p:cNvPr>
          <p:cNvSpPr/>
          <p:nvPr/>
        </p:nvSpPr>
        <p:spPr>
          <a:xfrm>
            <a:off x="228600" y="5867400"/>
            <a:ext cx="935038" cy="765175"/>
          </a:xfrm>
          <a:prstGeom prst="actionButtonBackPrevious">
            <a:avLst/>
          </a:prstGeom>
          <a:solidFill>
            <a:srgbClr val="FF0000"/>
          </a:solidFill>
          <a:ln w="9525">
            <a:noFill/>
          </a:ln>
        </p:spPr>
        <p:txBody>
          <a:bodyPr anchor="t"/>
          <a:lstStyle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045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ShockwaveFlash1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-315912"/>
            <a:ext cx="9144000" cy="69135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图片 520193" descr="10729254360trac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0" name="图片 520195" descr="队伍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023" y="5714940"/>
            <a:ext cx="5196648" cy="83826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云形标注 520196"/>
          <p:cNvSpPr/>
          <p:nvPr/>
        </p:nvSpPr>
        <p:spPr>
          <a:xfrm>
            <a:off x="6019800" y="3352800"/>
            <a:ext cx="3124200" cy="1762125"/>
          </a:xfrm>
          <a:prstGeom prst="cloudCallout">
            <a:avLst>
              <a:gd name="adj1" fmla="val -44204"/>
              <a:gd name="adj2" fmla="val 83088"/>
            </a:avLst>
          </a:prstGeom>
          <a:solidFill>
            <a:srgbClr val="AEC2F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 indent="0" algn="ctr">
              <a:spcBef>
                <a:spcPct val="0"/>
              </a:spcBef>
            </a:pPr>
            <a:r>
              <a:rPr lang="zh-CN" altLang="en-US" sz="3600" dirty="0">
                <a:solidFill>
                  <a:srgbClr val="FF00FF"/>
                </a:solidFill>
                <a:latin typeface="Arial" panose="020B0604020202020204" pitchFamily="34" charset="0"/>
                <a:ea typeface="隶书" pitchFamily="49" charset="-122"/>
              </a:rPr>
              <a:t>同学们</a:t>
            </a:r>
            <a:r>
              <a:rPr lang="en-US" altLang="zh-CN" sz="3600" dirty="0">
                <a:solidFill>
                  <a:srgbClr val="FF00FF"/>
                </a:solidFill>
                <a:latin typeface="Arial" panose="020B0604020202020204" pitchFamily="34" charset="0"/>
                <a:ea typeface="隶书" pitchFamily="49" charset="-122"/>
              </a:rPr>
              <a:t>,</a:t>
            </a:r>
            <a:r>
              <a:rPr lang="zh-CN" altLang="en-US" sz="3600" dirty="0">
                <a:solidFill>
                  <a:srgbClr val="FF00FF"/>
                </a:solidFill>
                <a:latin typeface="Arial" panose="020B0604020202020204" pitchFamily="34" charset="0"/>
                <a:ea typeface="隶书" pitchFamily="49" charset="-122"/>
              </a:rPr>
              <a:t>加油啊</a:t>
            </a:r>
            <a:r>
              <a:rPr lang="en-US" altLang="zh-CN" sz="3600">
                <a:solidFill>
                  <a:srgbClr val="FF00FF"/>
                </a:solidFill>
                <a:latin typeface="Arial" panose="020B0604020202020204" pitchFamily="34" charset="0"/>
                <a:ea typeface="隶书" pitchFamily="49" charset="-122"/>
              </a:rPr>
              <a:t>!</a:t>
            </a:r>
          </a:p>
          <a:p>
            <a:pPr lvl="0" indent="0" algn="ctr">
              <a:spcBef>
                <a:spcPct val="0"/>
              </a:spcBef>
            </a:pPr>
            <a:endParaRPr lang="en-US" altLang="zh-CN" sz="3600" dirty="0">
              <a:solidFill>
                <a:schemeClr val="folHlink"/>
              </a:solidFill>
              <a:latin typeface="Arial" panose="020B0604020202020204" pitchFamily="34" charset="0"/>
              <a:ea typeface="隶书" pitchFamily="49" charset="-122"/>
            </a:endParaRPr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1865</Words>
  <Application>Microsoft Office PowerPoint</Application>
  <PresentationFormat>全屏显示(4:3)</PresentationFormat>
  <Paragraphs>306</Paragraphs>
  <Slides>30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30</vt:i4>
      </vt:variant>
    </vt:vector>
  </HeadingPairs>
  <TitlesOfParts>
    <vt:vector size="43" baseType="lpstr">
      <vt:lpstr>黑体</vt:lpstr>
      <vt:lpstr>华文隶书</vt:lpstr>
      <vt:lpstr>楷体_GB2312</vt:lpstr>
      <vt:lpstr>隶书</vt:lpstr>
      <vt:lpstr>宋体</vt:lpstr>
      <vt:lpstr>Arial</vt:lpstr>
      <vt:lpstr>Arial Black</vt:lpstr>
      <vt:lpstr>Arial Narrow</vt:lpstr>
      <vt:lpstr>Times New Roman</vt:lpstr>
      <vt:lpstr>Wingdings</vt:lpstr>
      <vt:lpstr>1_默认设计模板</vt:lpstr>
      <vt:lpstr>MSPhotoEd.3</vt:lpstr>
      <vt:lpstr>Bitmap Image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《石灰吟》[明]于谦 千锤万凿出深山， 烈火焚烧若等闲。  粉骨碎身浑不怕， 要留清白在人间。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咱们比一比</vt:lpstr>
      <vt:lpstr>咱们比一比</vt:lpstr>
      <vt:lpstr>咱们比一比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金山</dc:creator>
  <cp:lastModifiedBy>CJD</cp:lastModifiedBy>
  <cp:revision>3337</cp:revision>
  <dcterms:created xsi:type="dcterms:W3CDTF">2016-08-18T07:54:00Z</dcterms:created>
  <dcterms:modified xsi:type="dcterms:W3CDTF">2018-04-18T10:49:46Z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2052-10.1.0.6382</vt:lpwstr>
  </property>
</Properties>
</file>