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3" r:id="rId3"/>
    <p:sldId id="304" r:id="rId4"/>
    <p:sldId id="305" r:id="rId5"/>
    <p:sldId id="306" r:id="rId6"/>
    <p:sldId id="291" r:id="rId7"/>
    <p:sldId id="292" r:id="rId8"/>
    <p:sldId id="293" r:id="rId9"/>
    <p:sldId id="294" r:id="rId10"/>
    <p:sldId id="295" r:id="rId11"/>
    <p:sldId id="296" r:id="rId12"/>
    <p:sldId id="308" r:id="rId13"/>
    <p:sldId id="309" r:id="rId14"/>
    <p:sldId id="310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297" r:id="rId25"/>
    <p:sldId id="298" r:id="rId26"/>
    <p:sldId id="299" r:id="rId27"/>
    <p:sldId id="300" r:id="rId28"/>
    <p:sldId id="321" r:id="rId29"/>
    <p:sldId id="322" r:id="rId30"/>
    <p:sldId id="307" r:id="rId31"/>
    <p:sldId id="258" r:id="rId32"/>
    <p:sldId id="260" r:id="rId33"/>
    <p:sldId id="268" r:id="rId34"/>
    <p:sldId id="269" r:id="rId35"/>
    <p:sldId id="271" r:id="rId36"/>
    <p:sldId id="274" r:id="rId37"/>
    <p:sldId id="275" r:id="rId38"/>
    <p:sldId id="276" r:id="rId39"/>
    <p:sldId id="277" r:id="rId40"/>
    <p:sldId id="285" r:id="rId41"/>
    <p:sldId id="286" r:id="rId42"/>
    <p:sldId id="287" r:id="rId43"/>
    <p:sldId id="288" r:id="rId44"/>
    <p:sldId id="289" r:id="rId45"/>
    <p:sldId id="290" r:id="rId4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封筒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（信封）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ふうとう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185643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切手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（邮票）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1340768"/>
            <a:ext cx="3816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きって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43613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速達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（快递）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そくたつ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86563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書留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（挂号信）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かきとめ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95896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船便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（船运）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ふなびん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30700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/>
              <a:t>寒い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（寒冷的）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1340768"/>
            <a:ext cx="40324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さむ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00035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暑い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（热的）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1340768"/>
            <a:ext cx="40324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あつ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413989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遠い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（远的）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31840" y="1340768"/>
            <a:ext cx="41044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とお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35010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9512" y="2130425"/>
            <a:ext cx="8856984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/>
              <a:t>この荷物</a:t>
            </a:r>
            <a:r>
              <a:rPr lang="ja-JP" altLang="en-US" sz="8800" dirty="0" smtClean="0">
                <a:solidFill>
                  <a:srgbClr val="FF0000"/>
                </a:solidFill>
              </a:rPr>
              <a:t>重い</a:t>
            </a:r>
            <a:r>
              <a:rPr lang="ja-JP" altLang="en-US" sz="8800" dirty="0" smtClean="0"/>
              <a:t>ですね。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8604448" cy="1752600"/>
          </a:xfrm>
        </p:spPr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（这个行李很</a:t>
            </a:r>
            <a:r>
              <a:rPr lang="zh-CN" altLang="en-US" sz="8000" dirty="0" smtClean="0">
                <a:solidFill>
                  <a:srgbClr val="FF0000"/>
                </a:solidFill>
              </a:rPr>
              <a:t>重</a:t>
            </a:r>
            <a:r>
              <a:rPr lang="zh-CN" altLang="en-US" sz="8000" dirty="0">
                <a:solidFill>
                  <a:schemeClr val="tx1"/>
                </a:solidFill>
              </a:rPr>
              <a:t>。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1340768"/>
            <a:ext cx="3816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おも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102367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遅い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（迟的）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75856" y="1340768"/>
            <a:ext cx="39604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おそ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694640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祭り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（节日庆典）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864" y="1340768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まつ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64118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試験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（考试）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　しけん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41659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空港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（机场）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03848" y="1340768"/>
            <a:ext cx="40324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くうこう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020294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紅葉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（红叶）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こうよう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207632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/>
              <a:t>写真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（照片）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しゃしん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24299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季節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（季节）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91880" y="1340768"/>
            <a:ext cx="374441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きせつ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102384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323528" y="2130425"/>
            <a:ext cx="8820472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/>
              <a:t>私は</a:t>
            </a:r>
            <a:r>
              <a:rPr lang="ja-JP" altLang="en-US" sz="8800" dirty="0" smtClean="0">
                <a:solidFill>
                  <a:srgbClr val="FF0000"/>
                </a:solidFill>
              </a:rPr>
              <a:t>刺身</a:t>
            </a:r>
            <a:r>
              <a:rPr lang="ja-JP" altLang="en-US" sz="8800" dirty="0" smtClean="0"/>
              <a:t>が大好き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95536" y="3886200"/>
            <a:ext cx="8352928" cy="1752600"/>
          </a:xfrm>
        </p:spPr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（我非常喜欢</a:t>
            </a:r>
            <a:r>
              <a:rPr lang="zh-CN" altLang="en-US" sz="8000" dirty="0" smtClean="0">
                <a:solidFill>
                  <a:srgbClr val="FF0000"/>
                </a:solidFill>
              </a:rPr>
              <a:t>鱼生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1340768"/>
            <a:ext cx="46085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さしみ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57988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いい</a:t>
            </a:r>
            <a:r>
              <a:rPr lang="ja-JP" altLang="en-US" sz="8800" dirty="0" smtClean="0">
                <a:solidFill>
                  <a:srgbClr val="FF0000"/>
                </a:solidFill>
              </a:rPr>
              <a:t>天気</a:t>
            </a:r>
            <a:r>
              <a:rPr lang="ja-JP" altLang="en-US" sz="8800" dirty="0" smtClean="0"/>
              <a:t>ですね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天气</a:t>
            </a:r>
            <a:r>
              <a:rPr lang="zh-CN" altLang="en-US" sz="8000" dirty="0" smtClean="0">
                <a:solidFill>
                  <a:schemeClr val="tx1"/>
                </a:solidFill>
              </a:rPr>
              <a:t>真好啊）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1340768"/>
            <a:ext cx="46085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てんき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10978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892480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>
                <a:solidFill>
                  <a:srgbClr val="00B050"/>
                </a:solidFill>
              </a:rPr>
              <a:t>あした</a:t>
            </a:r>
            <a:r>
              <a:rPr lang="ja-JP" altLang="en-US" sz="8800" dirty="0" smtClean="0"/>
              <a:t>は</a:t>
            </a:r>
            <a:r>
              <a:rPr lang="ja-JP" altLang="en-US" sz="8800" dirty="0" smtClean="0">
                <a:solidFill>
                  <a:srgbClr val="FF0000"/>
                </a:solidFill>
              </a:rPr>
              <a:t>曇り</a:t>
            </a:r>
            <a:r>
              <a:rPr lang="ja-JP" altLang="en-US" sz="8800" dirty="0" smtClean="0"/>
              <a:t>でしょう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b="1" dirty="0" smtClean="0">
                <a:solidFill>
                  <a:srgbClr val="00B050"/>
                </a:solidFill>
              </a:rPr>
              <a:t>明天</a:t>
            </a:r>
            <a:r>
              <a:rPr lang="zh-CN" altLang="en-US" sz="8000" b="1" dirty="0" smtClean="0">
                <a:solidFill>
                  <a:schemeClr val="tx1"/>
                </a:solidFill>
              </a:rPr>
              <a:t>大概有</a:t>
            </a:r>
            <a:r>
              <a:rPr lang="zh-CN" altLang="en-US" sz="8000" b="1" dirty="0" smtClean="0">
                <a:solidFill>
                  <a:srgbClr val="FF0000"/>
                </a:solidFill>
              </a:rPr>
              <a:t>云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1340768"/>
            <a:ext cx="33843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くも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704358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生け花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（花道）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い</a:t>
            </a:r>
            <a:r>
              <a:rPr lang="ja-JP" altLang="en-US" sz="1400" dirty="0" smtClean="0"/>
              <a:t>　　　</a:t>
            </a:r>
            <a:r>
              <a:rPr lang="ja-JP" altLang="en-US" sz="6600" dirty="0" smtClean="0"/>
              <a:t>　ばな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817251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278688" cy="1470025"/>
          </a:xfrm>
        </p:spPr>
        <p:txBody>
          <a:bodyPr>
            <a:normAutofit fontScale="90000"/>
          </a:bodyPr>
          <a:lstStyle/>
          <a:p>
            <a:r>
              <a:rPr lang="ja-JP" altLang="en-US" sz="8800" dirty="0" smtClean="0"/>
              <a:t>広州は</a:t>
            </a:r>
            <a:r>
              <a:rPr lang="ja-JP" altLang="en-US" sz="8800" dirty="0" smtClean="0">
                <a:solidFill>
                  <a:srgbClr val="FF0000"/>
                </a:solidFill>
              </a:rPr>
              <a:t>初めて</a:t>
            </a:r>
            <a:r>
              <a:rPr lang="ja-JP" altLang="en-US" sz="8800" dirty="0" smtClean="0"/>
              <a:t>です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rgbClr val="FF0000"/>
                </a:solidFill>
              </a:rPr>
              <a:t>第一次</a:t>
            </a:r>
            <a:r>
              <a:rPr lang="zh-CN" altLang="en-US" sz="8000" dirty="0" smtClean="0">
                <a:solidFill>
                  <a:schemeClr val="tx1"/>
                </a:solidFill>
              </a:rPr>
              <a:t>来广州）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134076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はじ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05517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雪</a:t>
            </a:r>
            <a:r>
              <a:rPr lang="ja-JP" altLang="en-US" sz="8800" dirty="0" smtClean="0"/>
              <a:t>が</a:t>
            </a:r>
            <a:r>
              <a:rPr lang="ja-JP" altLang="en-US" sz="8800" dirty="0" smtClean="0">
                <a:solidFill>
                  <a:srgbClr val="00B050"/>
                </a:solidFill>
              </a:rPr>
              <a:t>降ります</a:t>
            </a:r>
            <a:endParaRPr lang="zh-CN" altLang="en-US" sz="8800" dirty="0">
              <a:solidFill>
                <a:srgbClr val="00B05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（下雪）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1340768"/>
            <a:ext cx="59766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ゆき</a:t>
            </a:r>
            <a:r>
              <a:rPr lang="ja-JP" altLang="en-US" dirty="0" smtClean="0"/>
              <a:t>　　</a:t>
            </a:r>
            <a:r>
              <a:rPr lang="ja-JP" altLang="en-US" sz="6600" dirty="0" smtClean="0"/>
              <a:t>　ふ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257327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お土産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（手信）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51920" y="1340768"/>
            <a:ext cx="33843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みやげ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98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食事</a:t>
            </a:r>
            <a:r>
              <a:rPr lang="ja-JP" altLang="en-US" sz="8800" dirty="0" smtClean="0"/>
              <a:t>します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（吃饭）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47664" y="1340768"/>
            <a:ext cx="56886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しょくじ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873316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散歩します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</a:t>
            </a:r>
            <a:r>
              <a:rPr lang="zh-CN" altLang="en-US" sz="8000" dirty="0">
                <a:solidFill>
                  <a:schemeClr val="tx1"/>
                </a:solidFill>
              </a:rPr>
              <a:t>散步</a:t>
            </a:r>
            <a:r>
              <a:rPr lang="zh-CN" altLang="en-US" sz="8000" dirty="0" smtClean="0">
                <a:solidFill>
                  <a:schemeClr val="tx1"/>
                </a:solidFill>
              </a:rPr>
              <a:t>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688" y="1340768"/>
            <a:ext cx="547260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さんぽ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879693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買い物</a:t>
            </a:r>
            <a:r>
              <a:rPr lang="ja-JP" altLang="en-US" sz="8800" dirty="0" smtClean="0"/>
              <a:t>します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（购物）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03648" y="1340768"/>
            <a:ext cx="58326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か　　もの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761629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疲れます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（疲劳）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95736" y="1340768"/>
            <a:ext cx="50405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つか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62937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ご</a:t>
            </a:r>
            <a:r>
              <a:rPr lang="ja-JP" altLang="en-US" sz="8800" dirty="0" smtClean="0">
                <a:solidFill>
                  <a:srgbClr val="FF0000"/>
                </a:solidFill>
              </a:rPr>
              <a:t>注文</a:t>
            </a:r>
            <a:r>
              <a:rPr lang="ja-JP" altLang="en-US" sz="8800" dirty="0" smtClean="0"/>
              <a:t>は？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23528" y="3886200"/>
            <a:ext cx="8640960" cy="1752600"/>
          </a:xfrm>
        </p:spPr>
        <p:txBody>
          <a:bodyPr>
            <a:normAutofit fontScale="85000" lnSpcReduction="1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（请问您点些什么？）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83768" y="1497558"/>
            <a:ext cx="475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5400" dirty="0" smtClean="0"/>
              <a:t>ちゅうもん</a:t>
            </a:r>
            <a:endParaRPr lang="zh-CN" altLang="en-US" sz="5400" dirty="0"/>
          </a:p>
        </p:txBody>
      </p:sp>
    </p:spTree>
    <p:extLst>
      <p:ext uri="{BB962C8B-B14F-4D97-AF65-F5344CB8AC3E}">
        <p14:creationId xmlns:p14="http://schemas.microsoft.com/office/powerpoint/2010/main" val="4126074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定食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（套餐）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15816" y="1340768"/>
            <a:ext cx="432048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てい</a:t>
            </a:r>
            <a:r>
              <a:rPr lang="ja-JP" altLang="en-US" sz="6600" dirty="0" smtClean="0">
                <a:solidFill>
                  <a:srgbClr val="FF0000"/>
                </a:solidFill>
              </a:rPr>
              <a:t>しょ</a:t>
            </a:r>
            <a:r>
              <a:rPr lang="ja-JP" altLang="en-US" sz="6600" dirty="0" smtClean="0"/>
              <a:t>く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260052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読み方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>
                <a:solidFill>
                  <a:schemeClr val="tx1"/>
                </a:solidFill>
              </a:rPr>
              <a:t>（</a:t>
            </a:r>
            <a:r>
              <a:rPr lang="zh-CN" altLang="en-US" sz="8000" dirty="0" smtClean="0">
                <a:solidFill>
                  <a:schemeClr val="tx1"/>
                </a:solidFill>
              </a:rPr>
              <a:t>读法</a:t>
            </a:r>
            <a:r>
              <a:rPr lang="zh-CN" altLang="en-US" sz="8000" dirty="0">
                <a:solidFill>
                  <a:schemeClr val="tx1"/>
                </a:solidFill>
              </a:rPr>
              <a:t>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よ　　かた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235939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信号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（红绿灯）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しんご</a:t>
            </a:r>
            <a:r>
              <a:rPr lang="ja-JP" altLang="en-US" sz="6600" dirty="0" smtClean="0">
                <a:solidFill>
                  <a:srgbClr val="FF0000"/>
                </a:solidFill>
              </a:rPr>
              <a:t>う</a:t>
            </a:r>
            <a:endParaRPr lang="zh-CN" altLang="en-US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塩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（盐）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9792" y="1340768"/>
            <a:ext cx="45365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　　しお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住所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（地址）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じゅ</a:t>
            </a:r>
            <a:r>
              <a:rPr lang="ja-JP" altLang="en-US" sz="6600" dirty="0" smtClean="0">
                <a:solidFill>
                  <a:srgbClr val="FF0000"/>
                </a:solidFill>
              </a:rPr>
              <a:t>う</a:t>
            </a:r>
            <a:r>
              <a:rPr lang="ja-JP" altLang="en-US" sz="6600" dirty="0" smtClean="0"/>
              <a:t>しょ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名前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（名字）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19872" y="1340768"/>
            <a:ext cx="381642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/>
              <a:t>な</a:t>
            </a:r>
            <a:r>
              <a:rPr lang="ja-JP" altLang="en-US" sz="6600" dirty="0" smtClean="0"/>
              <a:t>まえ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京都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（京都府）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59832" y="1340768"/>
            <a:ext cx="417646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>
                <a:solidFill>
                  <a:srgbClr val="FF0000"/>
                </a:solidFill>
              </a:rPr>
              <a:t>きょう</a:t>
            </a:r>
            <a:r>
              <a:rPr lang="ja-JP" altLang="en-US" sz="6600" dirty="0" smtClean="0"/>
              <a:t>と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/>
              <a:t>棚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（架子）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134076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たな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窓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（窗）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79912" y="1340768"/>
            <a:ext cx="34563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まど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喫茶店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（咖啡店）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71800" y="1340768"/>
            <a:ext cx="44644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6600" dirty="0" smtClean="0"/>
              <a:t>きっさてん</a:t>
            </a:r>
            <a:endParaRPr lang="zh-CN" altLang="en-US" sz="6600" dirty="0"/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ja-JP" altLang="en-US" sz="8800" dirty="0" smtClean="0"/>
              <a:t>かかります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（花费）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ただいま。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124672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我回来了。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chemeClr val="tx1"/>
                </a:solidFill>
              </a:rPr>
              <a:t>你回来啦。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>
                <a:solidFill>
                  <a:srgbClr val="FF0000"/>
                </a:solidFill>
              </a:rPr>
              <a:t>お帰りなさい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827584" y="371703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778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ja-JP" altLang="en-US" sz="6700" dirty="0" smtClean="0"/>
              <a:t>よろしく　お願いします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CN" altLang="en-US" sz="8000" dirty="0">
                <a:solidFill>
                  <a:schemeClr val="tx1"/>
                </a:solidFill>
              </a:rPr>
              <a:t>请</a:t>
            </a:r>
            <a:r>
              <a:rPr lang="zh-CN" altLang="en-US" sz="8000" dirty="0" smtClean="0">
                <a:solidFill>
                  <a:schemeClr val="tx1"/>
                </a:solidFill>
              </a:rPr>
              <a:t>您多多关照。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chemeClr val="tx1"/>
                </a:solidFill>
              </a:rPr>
              <a:t>我也请您多多关照。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>
                <a:solidFill>
                  <a:srgbClr val="FF0000"/>
                </a:solidFill>
              </a:rPr>
              <a:t>こちらこそ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755576" y="371703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1985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お出かけですか。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出去吗？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>
                <a:solidFill>
                  <a:schemeClr val="tx1"/>
                </a:solidFill>
              </a:rPr>
              <a:t>是</a:t>
            </a:r>
            <a:r>
              <a:rPr lang="zh-CN" altLang="en-US" sz="8000" dirty="0" smtClean="0">
                <a:solidFill>
                  <a:schemeClr val="tx1"/>
                </a:solidFill>
              </a:rPr>
              <a:t>的，</a:t>
            </a:r>
            <a:r>
              <a:rPr lang="zh-CN" altLang="en-US" sz="8000" dirty="0" smtClean="0">
                <a:solidFill>
                  <a:srgbClr val="FF0000"/>
                </a:solidFill>
              </a:rPr>
              <a:t>去去邮局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ええ、</a:t>
            </a:r>
            <a:r>
              <a:rPr lang="ja-JP" altLang="en-US" sz="8800" dirty="0" smtClean="0">
                <a:solidFill>
                  <a:srgbClr val="FF0000"/>
                </a:solidFill>
              </a:rPr>
              <a:t>ちょっと郵便局まで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899592" y="3501008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70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>
                <a:solidFill>
                  <a:srgbClr val="FF0000"/>
                </a:solidFill>
              </a:rPr>
              <a:t>失礼ですが</a:t>
            </a:r>
            <a:r>
              <a:rPr lang="ja-JP" altLang="en-US" sz="8800" dirty="0" smtClean="0"/>
              <a:t>、。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zh-CN" altLang="en-US" sz="8000" dirty="0" smtClean="0">
                <a:solidFill>
                  <a:srgbClr val="FF0000"/>
                </a:solidFill>
              </a:rPr>
              <a:t>不好意思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chemeClr val="tx1"/>
                </a:solidFill>
              </a:rPr>
              <a:t>请问您的工作是什么？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お仕事はなんですか。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755576" y="227687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70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ja-JP" altLang="en-US" sz="7300" dirty="0" smtClean="0"/>
              <a:t>ありがとうございます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谢谢。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rgbClr val="FF0000"/>
                </a:solidFill>
              </a:rPr>
              <a:t>不客气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276872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いいえ、</a:t>
            </a:r>
            <a:r>
              <a:rPr lang="ja-JP" altLang="en-US" sz="8800" dirty="0" smtClean="0">
                <a:solidFill>
                  <a:srgbClr val="FF0000"/>
                </a:solidFill>
              </a:rPr>
              <a:t>どういたしまして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cxnSp>
        <p:nvCxnSpPr>
          <p:cNvPr id="6" name="直接连接符 5"/>
          <p:cNvCxnSpPr/>
          <p:nvPr/>
        </p:nvCxnSpPr>
        <p:spPr>
          <a:xfrm>
            <a:off x="899592" y="3501008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70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>
            <a:normAutofit/>
          </a:bodyPr>
          <a:lstStyle/>
          <a:p>
            <a:r>
              <a:rPr lang="ja-JP" altLang="en-US" sz="8800" dirty="0" smtClean="0"/>
              <a:t>すみません。</a:t>
            </a:r>
            <a:endParaRPr lang="zh-CN" altLang="en-US" sz="88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4412704"/>
            <a:ext cx="6400800" cy="1752600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sz="8000" dirty="0" smtClean="0">
                <a:solidFill>
                  <a:schemeClr val="tx1"/>
                </a:solidFill>
              </a:rPr>
              <a:t>对不起。</a:t>
            </a:r>
            <a:endParaRPr lang="en-US" altLang="zh-CN" sz="8000" dirty="0" smtClean="0">
              <a:solidFill>
                <a:schemeClr val="tx1"/>
              </a:solidFill>
            </a:endParaRPr>
          </a:p>
          <a:p>
            <a:r>
              <a:rPr lang="zh-CN" altLang="en-US" sz="8000" dirty="0" smtClean="0">
                <a:solidFill>
                  <a:srgbClr val="FF0000"/>
                </a:solidFill>
              </a:rPr>
              <a:t>没关系</a:t>
            </a:r>
            <a:r>
              <a:rPr lang="zh-CN" altLang="en-US" sz="8000" dirty="0" smtClean="0">
                <a:solidFill>
                  <a:schemeClr val="tx1"/>
                </a:solidFill>
              </a:rPr>
              <a:t>。</a:t>
            </a:r>
            <a:endParaRPr lang="zh-CN" altLang="en-US" sz="8000" dirty="0">
              <a:solidFill>
                <a:schemeClr val="tx1"/>
              </a:solidFill>
            </a:endParaRPr>
          </a:p>
        </p:txBody>
      </p:sp>
      <p:sp>
        <p:nvSpPr>
          <p:cNvPr id="5" name="标题 1"/>
          <p:cNvSpPr txBox="1">
            <a:spLocks/>
          </p:cNvSpPr>
          <p:nvPr/>
        </p:nvSpPr>
        <p:spPr>
          <a:xfrm>
            <a:off x="755576" y="2895079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ja-JP" altLang="en-US" sz="8800" dirty="0" smtClean="0"/>
              <a:t>いいえ、</a:t>
            </a:r>
            <a:r>
              <a:rPr lang="ja-JP" altLang="en-US" sz="8800" dirty="0" smtClean="0">
                <a:solidFill>
                  <a:srgbClr val="FF0000"/>
                </a:solidFill>
              </a:rPr>
              <a:t>大丈夫です</a:t>
            </a:r>
            <a:r>
              <a:rPr lang="ja-JP" altLang="en-US" sz="8800" dirty="0" smtClean="0"/>
              <a:t>。</a:t>
            </a:r>
            <a:endParaRPr lang="zh-CN" altLang="en-US" sz="8800" dirty="0"/>
          </a:p>
        </p:txBody>
      </p:sp>
      <p:sp>
        <p:nvSpPr>
          <p:cNvPr id="4" name="TextBox 3"/>
          <p:cNvSpPr txBox="1"/>
          <p:nvPr/>
        </p:nvSpPr>
        <p:spPr>
          <a:xfrm>
            <a:off x="3563888" y="2433082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000" dirty="0" smtClean="0">
                <a:solidFill>
                  <a:srgbClr val="FF0000"/>
                </a:solidFill>
              </a:rPr>
              <a:t>だいじょうぶ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899592" y="4077072"/>
            <a:ext cx="7128792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70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4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347</Words>
  <Application>Microsoft Office PowerPoint</Application>
  <PresentationFormat>全屏显示(4:3)</PresentationFormat>
  <Paragraphs>141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45</vt:i4>
      </vt:variant>
    </vt:vector>
  </HeadingPairs>
  <TitlesOfParts>
    <vt:vector size="50" baseType="lpstr">
      <vt:lpstr>ＭＳ Ｐゴシック</vt:lpstr>
      <vt:lpstr>宋体</vt:lpstr>
      <vt:lpstr>Arial</vt:lpstr>
      <vt:lpstr>Calibri</vt:lpstr>
      <vt:lpstr>Office 主题</vt:lpstr>
      <vt:lpstr>封筒</vt:lpstr>
      <vt:lpstr>切手</vt:lpstr>
      <vt:lpstr>速達</vt:lpstr>
      <vt:lpstr>書留</vt:lpstr>
      <vt:lpstr>船便</vt:lpstr>
      <vt:lpstr>寒い</vt:lpstr>
      <vt:lpstr>暑い</vt:lpstr>
      <vt:lpstr>遠い</vt:lpstr>
      <vt:lpstr>この荷物重いですね。</vt:lpstr>
      <vt:lpstr>遅い</vt:lpstr>
      <vt:lpstr>祭り</vt:lpstr>
      <vt:lpstr>試験</vt:lpstr>
      <vt:lpstr>空港</vt:lpstr>
      <vt:lpstr>紅葉</vt:lpstr>
      <vt:lpstr>写真</vt:lpstr>
      <vt:lpstr>季節</vt:lpstr>
      <vt:lpstr>私は刺身が大好き</vt:lpstr>
      <vt:lpstr>いい天気ですね</vt:lpstr>
      <vt:lpstr>あしたは曇りでしょう</vt:lpstr>
      <vt:lpstr>生け花</vt:lpstr>
      <vt:lpstr>広州は初めてです</vt:lpstr>
      <vt:lpstr>雪が降ります</vt:lpstr>
      <vt:lpstr>お土産</vt:lpstr>
      <vt:lpstr>食事します</vt:lpstr>
      <vt:lpstr>散歩します</vt:lpstr>
      <vt:lpstr>買い物します</vt:lpstr>
      <vt:lpstr>疲れます</vt:lpstr>
      <vt:lpstr>ご注文は？</vt:lpstr>
      <vt:lpstr>定食</vt:lpstr>
      <vt:lpstr>読み方</vt:lpstr>
      <vt:lpstr>信号</vt:lpstr>
      <vt:lpstr>塩</vt:lpstr>
      <vt:lpstr>住所</vt:lpstr>
      <vt:lpstr>名前</vt:lpstr>
      <vt:lpstr>京都</vt:lpstr>
      <vt:lpstr>棚</vt:lpstr>
      <vt:lpstr>窓</vt:lpstr>
      <vt:lpstr>喫茶店</vt:lpstr>
      <vt:lpstr>かかります</vt:lpstr>
      <vt:lpstr>ただいま。</vt:lpstr>
      <vt:lpstr>よろしく　お願いします。</vt:lpstr>
      <vt:lpstr>お出かけですか。</vt:lpstr>
      <vt:lpstr>失礼ですが、。</vt:lpstr>
      <vt:lpstr>ありがとうございます。</vt:lpstr>
      <vt:lpstr>すみません。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読み方</dc:title>
  <dc:creator>lao</dc:creator>
  <cp:lastModifiedBy>XiaZaiMa.COM</cp:lastModifiedBy>
  <cp:revision>6</cp:revision>
  <dcterms:created xsi:type="dcterms:W3CDTF">2016-06-21T07:00:37Z</dcterms:created>
  <dcterms:modified xsi:type="dcterms:W3CDTF">2017-06-20T02:43:02Z</dcterms:modified>
</cp:coreProperties>
</file>