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5245" y="305435"/>
            <a:ext cx="12079605" cy="6338570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zh-CN" altLang="en-US"/>
              <a:t>阅读下面材料，按要求作文。</a:t>
            </a:r>
            <a:endParaRPr lang="zh-CN" altLang="en-US"/>
          </a:p>
          <a:p>
            <a:pPr marL="0" indent="457200" fontAlgn="auto">
              <a:buNone/>
            </a:pPr>
            <a:r>
              <a:rPr lang="zh-CN" altLang="en-US" b="1">
                <a:solidFill>
                  <a:srgbClr val="1D41D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材料一</a:t>
            </a:r>
            <a:endParaRPr lang="zh-CN" altLang="en-US" b="1">
              <a:solidFill>
                <a:srgbClr val="1D41D5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457200" fontAlgn="auto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子路拯溺者，其人拜之以牛，子路受之。孔子喜曰：鲁人必多拯溺水者。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457200" fontAlgn="auto">
              <a:buNone/>
            </a:pPr>
            <a:r>
              <a:rPr lang="zh-CN" altLang="en-US" b="1">
                <a:solidFill>
                  <a:srgbClr val="1D41D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材料二</a:t>
            </a:r>
            <a:endParaRPr lang="zh-CN" altLang="en-US" b="1">
              <a:solidFill>
                <a:srgbClr val="1D41D5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457200" fontAlgn="auto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大眼睛”姑娘苏明娟是希望工程的形象代言人，在求学、成长的过程中，曾得到好多好心人的帮助；长大后，她将爱心传递。2005年参加工作后，她将人生第一笔工资捐给了希望工程，之后每年定期捐款，从未间断。</a:t>
            </a:r>
            <a:endParaRPr lang="zh-CN" altLang="en-US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457200" fontAlgn="auto">
              <a:buNone/>
            </a:pPr>
            <a:r>
              <a:rPr lang="zh-CN" altLang="en-US" b="1">
                <a:solidFill>
                  <a:srgbClr val="1D41D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材料三</a:t>
            </a:r>
            <a:endParaRPr lang="zh-CN" altLang="en-US" b="1">
              <a:solidFill>
                <a:srgbClr val="1D41D5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457200" fontAlgn="auto">
              <a:buNone/>
            </a:pP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新冠肺炎疫情在中国爆发后，世界上多个国家向中国伸出援手；疫情爆发成为全球态势后，中国用时向多国提供援助。</a:t>
            </a:r>
            <a:endParaRPr lang="zh-CN" altLang="en-US" b="1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</a:endParaRPr>
          </a:p>
          <a:p>
            <a:pPr marL="0" indent="457200" fontAlgn="auto">
              <a:buNone/>
            </a:pP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以上材料触发了你怎样的思考与感悟？请据此写一篇文章。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457200" fontAlgn="auto">
              <a:buNone/>
            </a:pPr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要求：自选角度，自拟标题；文体不限（除诗歌外），文体特征鲜明；不少于 800 字；不得抄袭，不要得作。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281</Words>
  <Application>WPS 演示</Application>
  <PresentationFormat>宽屏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Arial</vt:lpstr>
      <vt:lpstr>宋体</vt:lpstr>
      <vt:lpstr>Wingdings</vt:lpstr>
      <vt:lpstr>Arial Unicode MS</vt:lpstr>
      <vt:lpstr>微软雅黑</vt:lpstr>
      <vt:lpstr>Calibri</vt:lpstr>
      <vt:lpstr>楷体</vt:lpstr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梁浩蕾</dc:creator>
  <cp:lastModifiedBy>梁浩蕾</cp:lastModifiedBy>
  <cp:revision>3</cp:revision>
  <dcterms:created xsi:type="dcterms:W3CDTF">2020-05-15T10:30:00Z</dcterms:created>
  <dcterms:modified xsi:type="dcterms:W3CDTF">2020-05-15T10:32:54Z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