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4267A-05A4-4B80-982E-12347A269994}" type="datetimeFigureOut">
              <a:rPr lang="zh-CN" altLang="en-US" smtClean="0"/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2B868-ECBB-448C-B76C-6581733FC56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baike.baidu.com/item/%E7%8E%8B%E5%BB%B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42493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71600" y="57332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象征</a:t>
            </a:r>
            <a:endParaRPr lang="zh-CN" altLang="en-US" sz="36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628800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       齐安郡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后池绝句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            杜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牧 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菱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透浮萍绿锦池，夏莺千啭弄蔷薇。</a:t>
            </a:r>
            <a:b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尽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日无人看微雨，鸳鸯相对浴红衣。</a:t>
            </a: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465313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衬托</a:t>
            </a:r>
            <a:endParaRPr lang="zh-CN" altLang="en-US" sz="36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8064896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99792" y="580526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烘托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628800"/>
            <a:ext cx="8136904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十五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夜望月寄杜郎中</a:t>
            </a:r>
            <a:r>
              <a:rPr lang="zh-CN" altLang="en-US" sz="3200" b="1" baseline="30000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⑴</a:t>
            </a:r>
            <a:endParaRPr lang="en-US" altLang="zh-CN" sz="3200" b="1" baseline="30000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3200" b="1" baseline="300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</a:t>
            </a:r>
            <a:r>
              <a:rPr lang="en-US" altLang="zh-CN" sz="3200" b="1" baseline="30000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</a:t>
            </a:r>
          </a:p>
          <a:p>
            <a:r>
              <a:rPr lang="zh-CN" altLang="en-US" sz="3200" b="1" dirty="0" smtClean="0">
                <a:latin typeface="仿宋" pitchFamily="49" charset="-122"/>
                <a:ea typeface="仿宋" pitchFamily="49" charset="-122"/>
                <a:hlinkClick r:id="rId2"/>
              </a:rPr>
              <a:t>王建</a:t>
            </a:r>
            <a:endParaRPr lang="en-US" altLang="zh-CN" sz="3200" b="1" dirty="0" smtClean="0">
              <a:latin typeface="仿宋" pitchFamily="49" charset="-122"/>
              <a:ea typeface="仿宋" pitchFamily="49" charset="-122"/>
            </a:endParaRPr>
          </a:p>
          <a:p>
            <a:endParaRPr lang="zh-CN" altLang="en-US" sz="32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中庭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地白树栖鸦</a:t>
            </a:r>
            <a:r>
              <a:rPr lang="zh-CN" altLang="en-US" sz="3200" b="1" baseline="300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⑵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，冷露无声湿桂花</a:t>
            </a:r>
            <a:r>
              <a:rPr lang="zh-CN" altLang="en-US" sz="3200" b="1" baseline="300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⑶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今夜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月明人尽望</a:t>
            </a:r>
            <a:r>
              <a:rPr lang="zh-CN" altLang="en-US" sz="3200" b="1" baseline="300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⑷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，不知秋思在谁家</a:t>
            </a:r>
            <a:r>
              <a:rPr lang="zh-CN" altLang="en-US" sz="3200" b="1" baseline="3000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⑸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？</a:t>
            </a:r>
          </a:p>
          <a:p>
            <a:endParaRPr lang="zh-CN" altLang="en-US" sz="32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5301208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虚实结合</a:t>
            </a:r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38288"/>
            <a:ext cx="8784976" cy="44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99792" y="616530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渲染</a:t>
            </a:r>
            <a:endParaRPr lang="zh-CN" altLang="en-US" sz="32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628800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朱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淑</a:t>
            </a:r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真</a:t>
            </a:r>
            <a:r>
              <a:rPr lang="en-US" altLang="zh-CN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生查子</a:t>
            </a:r>
            <a:r>
              <a:rPr lang="en-US" altLang="zh-CN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?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元夕</a:t>
            </a:r>
            <a:r>
              <a:rPr lang="en-US" altLang="zh-CN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</a:p>
          <a:p>
            <a:endParaRPr lang="zh-CN" altLang="en-US" sz="32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　　去年元夜时，花市灯如昼。月上柳梢头，人约黄昏后</a:t>
            </a:r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32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今年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元夜时，月与灯依旧。不见去年人，泪湿春衫袖。</a:t>
            </a:r>
          </a:p>
          <a:p>
            <a:endParaRPr lang="zh-CN" altLang="en-US" sz="32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558924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对比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70</Words>
  <Application>Microsoft Office PowerPoint</Application>
  <PresentationFormat>全屏显示(4:3)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</cp:revision>
  <dcterms:created xsi:type="dcterms:W3CDTF">2017-11-21T06:54:53Z</dcterms:created>
  <dcterms:modified xsi:type="dcterms:W3CDTF">2017-11-21T07:52:15Z</dcterms:modified>
</cp:coreProperties>
</file>