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saveSubsetFonts="1">
  <p:sldMasterIdLst>
    <p:sldMasterId id="2147483662" r:id="rId1"/>
    <p:sldMasterId id="2147483669" r:id="rId2"/>
  </p:sldMasterIdLst>
  <p:sldIdLst>
    <p:sldId id="642" r:id="rId3"/>
    <p:sldId id="643" r:id="rId4"/>
    <p:sldId id="644" r:id="rId5"/>
    <p:sldId id="645" r:id="rId6"/>
    <p:sldId id="646" r:id="rId7"/>
    <p:sldId id="647" r:id="rId8"/>
    <p:sldId id="648" r:id="rId9"/>
    <p:sldId id="650" r:id="rId10"/>
    <p:sldId id="651" r:id="rId11"/>
    <p:sldId id="652" r:id="rId12"/>
    <p:sldId id="653" r:id="rId13"/>
    <p:sldId id="649" r:id="rId14"/>
    <p:sldId id="655" r:id="rId15"/>
    <p:sldId id="656" r:id="rId16"/>
    <p:sldId id="660" r:id="rId17"/>
  </p:sldIdLst>
  <p:sldSz cx="12192000" cy="6858000"/>
  <p:notesSz cx="6858000" cy="9144000"/>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31" y="55"/>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tags" Target="tags/tag1.xml" /><Relationship Id="rId19" Type="http://schemas.openxmlformats.org/officeDocument/2006/relationships/presProps" Target="presProps.xml" /><Relationship Id="rId2" Type="http://schemas.openxmlformats.org/officeDocument/2006/relationships/slideMaster" Target="slideMasters/slideMaster2.xml" /><Relationship Id="rId20" Type="http://schemas.openxmlformats.org/officeDocument/2006/relationships/viewProps" Target="viewProps.xml" /><Relationship Id="rId21" Type="http://schemas.openxmlformats.org/officeDocument/2006/relationships/theme" Target="theme/theme1.xml" /><Relationship Id="rId22"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5.wmf" /></Relationships>
</file>

<file path=ppt/slideLayouts/_rels/slideLayout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自定义版式">
    <p:bg bwMode="auto">
      <p:bgPr>
        <a:blipFill dpi="0" rotWithShape="0">
          <a:blip r:embed="rId1"/>
          <a:stretch>
            <a:fillRect/>
          </a:stretch>
        </a:blipFill>
        <a:effectLst/>
      </p:bgPr>
    </p:bg>
    <p:spTree>
      <p:nvGrpSpPr>
        <p:cNvPr id="1" name=""/>
        <p:cNvGrpSpPr/>
        <p:nvPr/>
      </p:nvGrpSpPr>
      <p:grpSpPr>
        <a:xfrm>
          <a:off x="0" y="0"/>
          <a:ext cx="0" cy="0"/>
        </a:xfrm>
      </p:grpSpPr>
      <p:sp>
        <p:nvSpPr>
          <p:cNvPr id="4" name="文本框 3">
            <a:extLst>
              <a:ext uri="{FF2B5EF4-FFF2-40B4-BE49-F238E27FC236}">
                <a16:creationId xmlns:a16="http://schemas.microsoft.com/office/drawing/2014/main" id="{4FBB97FC-5DBC-4AAA-8103-766A80D53325}"/>
              </a:ext>
            </a:extLst>
          </p:cNvPr>
          <p:cNvSpPr txBox="1">
            <a:spLocks noChangeArrowheads="1"/>
          </p:cNvSpPr>
          <p:nvPr/>
        </p:nvSpPr>
        <p:spPr bwMode="auto">
          <a:xfrm>
            <a:off x="3049588" y="5762625"/>
            <a:ext cx="5400675" cy="369888"/>
          </a:xfrm>
          <a:prstGeom prst="rect">
            <a:avLst/>
          </a:prstGeom>
          <a:noFill/>
          <a:ln>
            <a:noFill/>
          </a:ln>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a:defRPr/>
            </a:pPr>
            <a:r>
              <a:rPr lang="zh-CN" altLang="en-US"/>
              <a:t>思维自疑问和惊奇开始</a:t>
            </a:r>
            <a:r>
              <a:rPr lang="en-US" altLang="zh-CN"/>
              <a:t>——</a:t>
            </a:r>
            <a:r>
              <a:rPr lang="zh-CN" altLang="en-US"/>
              <a:t>亚里士多德</a:t>
            </a:r>
          </a:p>
        </p:txBody>
      </p:sp>
      <p:sp>
        <p:nvSpPr>
          <p:cNvPr id="10" name="Title 1"/>
          <p:cNvSpPr>
            <a:spLocks noGrp="1"/>
          </p:cNvSpPr>
          <p:nvPr>
            <p:ph type="ctrTitle"/>
          </p:nvPr>
        </p:nvSpPr>
        <p:spPr>
          <a:xfrm>
            <a:off x="695400" y="548680"/>
            <a:ext cx="8568952" cy="1646302"/>
          </a:xfrm>
        </p:spPr>
        <p:txBody>
          <a:bodyPr anchor="b">
            <a:noAutofit/>
          </a:bodyPr>
          <a:lstStyle>
            <a:lvl1pPr algn="r">
              <a:defRPr sz="5400">
                <a:solidFill>
                  <a:schemeClr val="accent1"/>
                </a:solidFill>
              </a:defRPr>
            </a:lvl1pPr>
          </a:lstStyle>
          <a:p>
            <a:r>
              <a:rPr lang="zh-CN" altLang="en-US" noProof="1"/>
              <a:t>单击此处编辑母版标题样式</a:t>
            </a:r>
            <a:endParaRPr lang="en-US" noProof="1"/>
          </a:p>
        </p:txBody>
      </p:sp>
      <p:sp>
        <p:nvSpPr>
          <p:cNvPr id="11" name="Subtitle 2"/>
          <p:cNvSpPr>
            <a:spLocks noGrp="1"/>
          </p:cNvSpPr>
          <p:nvPr>
            <p:ph type="subTitle" idx="1"/>
          </p:nvPr>
        </p:nvSpPr>
        <p:spPr>
          <a:xfrm>
            <a:off x="1271464" y="2564904"/>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a:t>单击此处编辑母版副标题样式</a:t>
            </a:r>
            <a:endParaRPr lang="en-US" noProof="1"/>
          </a:p>
        </p:txBody>
      </p:sp>
      <p:sp>
        <p:nvSpPr>
          <p:cNvPr id="5" name="日期占位符 1">
            <a:extLst>
              <a:ext uri="{FF2B5EF4-FFF2-40B4-BE49-F238E27FC236}">
                <a16:creationId xmlns:a16="http://schemas.microsoft.com/office/drawing/2014/main" id="{61A8F88B-4FF2-4882-8599-C8B8DEF060FA}"/>
              </a:ext>
            </a:extLst>
          </p:cNvPr>
          <p:cNvSpPr>
            <a:spLocks noGrp="1"/>
          </p:cNvSpPr>
          <p:nvPr>
            <p:ph type="dt" sz="half" idx="10"/>
          </p:nvPr>
        </p:nvSpPr>
        <p:spPr/>
        <p:txBody>
          <a:bodyPr/>
          <a:lstStyle>
            <a:lvl1pPr>
              <a:defRPr/>
            </a:lvl1pPr>
          </a:lstStyle>
          <a:p>
            <a:pPr>
              <a:defRPr/>
            </a:pPr>
            <a:fld id="{494759D4-4256-446C-BC5B-D1D8F6AEE19B}" type="datetimeFigureOut">
              <a:rPr lang="zh-CN" altLang="en-US"/>
              <a:pPr>
                <a:defRPr/>
              </a:pPr>
              <a:t>2021/11/26</a:t>
            </a:fld>
            <a:endParaRPr lang="zh-CN" altLang="en-US"/>
          </a:p>
        </p:txBody>
      </p:sp>
      <p:sp>
        <p:nvSpPr>
          <p:cNvPr id="6" name="页脚占位符 2">
            <a:extLst>
              <a:ext uri="{FF2B5EF4-FFF2-40B4-BE49-F238E27FC236}">
                <a16:creationId xmlns:a16="http://schemas.microsoft.com/office/drawing/2014/main" id="{5CCB4D85-C0EA-4618-BB84-A3D3992B9BDC}"/>
              </a:ext>
            </a:extLst>
          </p:cNvPr>
          <p:cNvSpPr>
            <a:spLocks noGrp="1"/>
          </p:cNvSpPr>
          <p:nvPr>
            <p:ph type="ftr" sz="quarter" idx="11"/>
          </p:nvPr>
        </p:nvSpPr>
        <p:spPr/>
        <p:txBody>
          <a:bodyPr/>
          <a:lstStyle>
            <a:lvl1pPr>
              <a:defRPr/>
            </a:lvl1pPr>
          </a:lstStyle>
          <a:p>
            <a:pPr>
              <a:defRPr/>
            </a:pPr>
            <a:r>
              <a:rPr lang="zh-CN" altLang="en-US"/>
              <a:t>                                                         思维自疑问和惊奇开始</a:t>
            </a:r>
            <a:r>
              <a:rPr lang="en-US" altLang="zh-CN"/>
              <a:t>——</a:t>
            </a:r>
            <a:r>
              <a:rPr lang="zh-CN" altLang="en-US"/>
              <a:t>亚里士多德</a:t>
            </a:r>
          </a:p>
        </p:txBody>
      </p:sp>
      <p:sp>
        <p:nvSpPr>
          <p:cNvPr id="7" name="灯片编号占位符 3">
            <a:extLst>
              <a:ext uri="{FF2B5EF4-FFF2-40B4-BE49-F238E27FC236}">
                <a16:creationId xmlns:a16="http://schemas.microsoft.com/office/drawing/2014/main" id="{8DC18C6E-2881-4D3C-A1B6-A101ABA15DA8}"/>
              </a:ext>
            </a:extLst>
          </p:cNvPr>
          <p:cNvSpPr>
            <a:spLocks noGrp="1"/>
          </p:cNvSpPr>
          <p:nvPr>
            <p:ph type="sldNum" sz="quarter" idx="12"/>
          </p:nvPr>
        </p:nvSpPr>
        <p:spPr/>
        <p:txBody>
          <a:bodyPr/>
          <a:lstStyle>
            <a:lvl1pPr>
              <a:defRPr smtClean="0"/>
            </a:lvl1pPr>
          </a:lstStyle>
          <a:p>
            <a:pPr>
              <a:defRPr/>
            </a:pPr>
            <a:fld id="{E8B081FE-84C3-42BD-9451-D64185465CF1}" type="slidenum">
              <a:rPr lang="zh-CN" altLang="en-US"/>
              <a:pPr>
                <a:defRPr/>
              </a:pPr>
              <a:t>‹#›</a:t>
            </a:fld>
            <a:endParaRPr lang="zh-CN" altLang="en-US"/>
          </a:p>
        </p:txBody>
      </p:sp>
    </p:spTree>
    <p:extLst>
      <p:ext uri="{BB962C8B-B14F-4D97-AF65-F5344CB8AC3E}">
        <p14:creationId xmlns:p14="http://schemas.microsoft.com/office/powerpoint/2010/main" val="849982530"/>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页脚占位符 3">
            <a:extLst>
              <a:ext uri="{FF2B5EF4-FFF2-40B4-BE49-F238E27FC236}">
                <a16:creationId xmlns:a16="http://schemas.microsoft.com/office/drawing/2014/main" id="{6627171A-B658-4C7F-8D55-6C92679E4BA0}"/>
              </a:ext>
            </a:extLst>
          </p:cNvPr>
          <p:cNvSpPr>
            <a:spLocks noGrp="1"/>
          </p:cNvSpPr>
          <p:nvPr>
            <p:ph type="ftr" sz="quarter" idx="10"/>
          </p:nvPr>
        </p:nvSpPr>
        <p:spPr>
          <a:xfrm>
            <a:off x="1487488" y="6054725"/>
            <a:ext cx="6297612" cy="365125"/>
          </a:xfrm>
        </p:spPr>
        <p:txBody>
          <a:bodyPr/>
          <a:lstStyle>
            <a:lvl1pPr>
              <a:defRPr>
                <a:solidFill>
                  <a:prstClr val="black">
                    <a:tint val="75000"/>
                  </a:prstClr>
                </a:solidFill>
              </a:defRPr>
            </a:lvl1pPr>
          </a:lstStyle>
          <a:p>
            <a:pPr>
              <a:defRPr/>
            </a:pPr>
            <a:r>
              <a:rPr lang="zh-CN" altLang="en-US"/>
              <a:t> </a:t>
            </a:r>
            <a:r>
              <a:rPr lang="zh-CN" altLang="en-US" sz="2000">
                <a:solidFill>
                  <a:prstClr val="black"/>
                </a:solidFill>
              </a:rPr>
              <a:t>思维自疑问和惊奇开始</a:t>
            </a:r>
            <a:r>
              <a:rPr lang="en-US" altLang="zh-CN" sz="2000">
                <a:solidFill>
                  <a:prstClr val="black"/>
                </a:solidFill>
              </a:rPr>
              <a:t>——</a:t>
            </a:r>
            <a:r>
              <a:rPr lang="zh-CN" altLang="en-US" sz="2000">
                <a:solidFill>
                  <a:prstClr val="black"/>
                </a:solidFill>
              </a:rPr>
              <a:t>亚里士多德</a:t>
            </a:r>
            <a:endParaRPr lang="zh-CN" altLang="en-US">
              <a:solidFill>
                <a:schemeClr val="tx1">
                  <a:tint val="75000"/>
                </a:schemeClr>
              </a:solidFill>
            </a:endParaRPr>
          </a:p>
        </p:txBody>
      </p:sp>
      <p:sp>
        <p:nvSpPr>
          <p:cNvPr id="4" name="日期占位符 2">
            <a:extLst>
              <a:ext uri="{FF2B5EF4-FFF2-40B4-BE49-F238E27FC236}">
                <a16:creationId xmlns:a16="http://schemas.microsoft.com/office/drawing/2014/main" id="{1B608639-59B6-4258-928D-537A44531BBB}"/>
              </a:ext>
            </a:extLst>
          </p:cNvPr>
          <p:cNvSpPr>
            <a:spLocks noGrp="1"/>
          </p:cNvSpPr>
          <p:nvPr>
            <p:ph type="dt" sz="half" idx="11"/>
          </p:nvPr>
        </p:nvSpPr>
        <p:spPr/>
        <p:txBody>
          <a:bodyPr/>
          <a:lstStyle>
            <a:lvl1pPr>
              <a:defRPr/>
            </a:lvl1pPr>
          </a:lstStyle>
          <a:p>
            <a:pPr>
              <a:defRPr/>
            </a:pPr>
            <a:fld id="{96EDB859-AFCE-486C-BBC0-294A291F3D72}" type="datetimeFigureOut">
              <a:rPr lang="zh-CN" altLang="en-US"/>
              <a:pPr>
                <a:defRPr/>
              </a:pPr>
              <a:t>2021/11/26</a:t>
            </a:fld>
            <a:endParaRPr lang="zh-CN" altLang="en-US"/>
          </a:p>
        </p:txBody>
      </p:sp>
      <p:sp>
        <p:nvSpPr>
          <p:cNvPr id="5" name="灯片编号占位符 3">
            <a:extLst>
              <a:ext uri="{FF2B5EF4-FFF2-40B4-BE49-F238E27FC236}">
                <a16:creationId xmlns:a16="http://schemas.microsoft.com/office/drawing/2014/main" id="{F990B424-32D2-477B-8988-505E0B7EF0C8}"/>
              </a:ext>
            </a:extLst>
          </p:cNvPr>
          <p:cNvSpPr>
            <a:spLocks noGrp="1"/>
          </p:cNvSpPr>
          <p:nvPr>
            <p:ph type="sldNum" sz="quarter" idx="12"/>
          </p:nvPr>
        </p:nvSpPr>
        <p:spPr/>
        <p:txBody>
          <a:bodyPr/>
          <a:lstStyle>
            <a:lvl1pPr>
              <a:defRPr smtClean="0"/>
            </a:lvl1pPr>
          </a:lstStyle>
          <a:p>
            <a:pPr>
              <a:defRPr/>
            </a:pPr>
            <a:fld id="{A0A28EC1-8A75-4C24-99EA-91435134126F}" type="slidenum">
              <a:rPr lang="zh-CN" altLang="en-US"/>
              <a:pPr>
                <a:defRPr/>
              </a:pPr>
              <a:t>‹#›</a:t>
            </a:fld>
            <a:endParaRPr lang="zh-CN" altLang="en-US"/>
          </a:p>
        </p:txBody>
      </p:sp>
    </p:spTree>
    <p:extLst>
      <p:ext uri="{BB962C8B-B14F-4D97-AF65-F5344CB8AC3E}">
        <p14:creationId xmlns:p14="http://schemas.microsoft.com/office/powerpoint/2010/main" val="1632491"/>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normAutofit/>
          </a:bodyPr>
          <a:lstStyle>
            <a:lvl1pPr>
              <a:defRPr sz="3600"/>
            </a:lvl1pPr>
          </a:lstStyle>
          <a:p>
            <a:r>
              <a:rPr lang="zh-CN" altLang="en-US" noProof="1"/>
              <a:t>单击此处编辑母版标题样式</a:t>
            </a:r>
            <a:endParaRPr lang="en-US" noProof="1"/>
          </a:p>
        </p:txBody>
      </p:sp>
      <p:sp>
        <p:nvSpPr>
          <p:cNvPr id="3" name="Content Placeholder 2"/>
          <p:cNvSpPr>
            <a:spLocks noGrp="1"/>
          </p:cNvSpPr>
          <p:nvPr>
            <p:ph idx="1"/>
          </p:nvPr>
        </p:nvSpPr>
        <p:spPr/>
        <p:txBody>
          <a:bodyPr/>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4" name="Footer Placeholder 4">
            <a:extLst>
              <a:ext uri="{FF2B5EF4-FFF2-40B4-BE49-F238E27FC236}">
                <a16:creationId xmlns:a16="http://schemas.microsoft.com/office/drawing/2014/main" id="{568727B1-625D-41FB-AC4D-BB5FDB357559}"/>
              </a:ext>
            </a:extLst>
          </p:cNvPr>
          <p:cNvSpPr>
            <a:spLocks noGrp="1"/>
          </p:cNvSpPr>
          <p:nvPr>
            <p:ph type="ftr" sz="quarter" idx="10"/>
          </p:nvPr>
        </p:nvSpPr>
        <p:spPr/>
        <p:txBody>
          <a:bodyPr/>
          <a:lstStyle>
            <a:lvl1pPr>
              <a:defRPr>
                <a:solidFill>
                  <a:prstClr val="black">
                    <a:tint val="75000"/>
                  </a:prstClr>
                </a:solidFill>
              </a:defRPr>
            </a:lvl1pPr>
          </a:lstStyle>
          <a:p>
            <a:pPr>
              <a:defRPr/>
            </a:pPr>
            <a:r>
              <a:rPr lang="zh-CN" altLang="en-US"/>
              <a:t> </a:t>
            </a:r>
            <a:r>
              <a:rPr lang="zh-CN" altLang="en-US" sz="2000">
                <a:solidFill>
                  <a:prstClr val="black"/>
                </a:solidFill>
              </a:rPr>
              <a:t>思维自疑问和惊奇开始</a:t>
            </a:r>
            <a:r>
              <a:rPr lang="en-US" altLang="zh-CN" sz="2000">
                <a:solidFill>
                  <a:prstClr val="black"/>
                </a:solidFill>
              </a:rPr>
              <a:t>——</a:t>
            </a:r>
            <a:r>
              <a:rPr lang="zh-CN" altLang="en-US" sz="2000">
                <a:solidFill>
                  <a:prstClr val="black"/>
                </a:solidFill>
              </a:rPr>
              <a:t>亚里士多德</a:t>
            </a:r>
            <a:endParaRPr lang="zh-CN" altLang="en-US">
              <a:solidFill>
                <a:schemeClr val="tx1">
                  <a:tint val="75000"/>
                </a:schemeClr>
              </a:solidFill>
            </a:endParaRPr>
          </a:p>
        </p:txBody>
      </p:sp>
      <p:sp>
        <p:nvSpPr>
          <p:cNvPr id="5" name="日期占位符 3">
            <a:extLst>
              <a:ext uri="{FF2B5EF4-FFF2-40B4-BE49-F238E27FC236}">
                <a16:creationId xmlns:a16="http://schemas.microsoft.com/office/drawing/2014/main" id="{514F4888-2ABE-4AEC-B02D-A5A6F4AC0B10}"/>
              </a:ext>
            </a:extLst>
          </p:cNvPr>
          <p:cNvSpPr>
            <a:spLocks noGrp="1"/>
          </p:cNvSpPr>
          <p:nvPr>
            <p:ph type="dt" sz="half" idx="11"/>
          </p:nvPr>
        </p:nvSpPr>
        <p:spPr/>
        <p:txBody>
          <a:bodyPr/>
          <a:lstStyle>
            <a:lvl1pPr>
              <a:defRPr/>
            </a:lvl1pPr>
          </a:lstStyle>
          <a:p>
            <a:pPr>
              <a:defRPr/>
            </a:pPr>
            <a:fld id="{6F9DF088-3A4E-4381-AF8D-A36FB7FA92E5}" type="datetimeFigureOut">
              <a:rPr lang="zh-CN" altLang="en-US"/>
              <a:pPr>
                <a:defRPr/>
              </a:pPr>
              <a:t>2021/11/26</a:t>
            </a:fld>
            <a:endParaRPr lang="zh-CN" altLang="en-US"/>
          </a:p>
        </p:txBody>
      </p:sp>
      <p:sp>
        <p:nvSpPr>
          <p:cNvPr id="6" name="灯片编号占位符 4">
            <a:extLst>
              <a:ext uri="{FF2B5EF4-FFF2-40B4-BE49-F238E27FC236}">
                <a16:creationId xmlns:a16="http://schemas.microsoft.com/office/drawing/2014/main" id="{A43B81BD-F5C4-4BE5-B4A3-A2D574C8C195}"/>
              </a:ext>
            </a:extLst>
          </p:cNvPr>
          <p:cNvSpPr>
            <a:spLocks noGrp="1"/>
          </p:cNvSpPr>
          <p:nvPr>
            <p:ph type="sldNum" sz="quarter" idx="12"/>
          </p:nvPr>
        </p:nvSpPr>
        <p:spPr/>
        <p:txBody>
          <a:bodyPr/>
          <a:lstStyle>
            <a:lvl1pPr>
              <a:defRPr smtClean="0"/>
            </a:lvl1pPr>
          </a:lstStyle>
          <a:p>
            <a:pPr>
              <a:defRPr/>
            </a:pPr>
            <a:fld id="{DDD97878-5D72-43D1-BD97-EFB6EB9EB5B4}" type="slidenum">
              <a:rPr lang="zh-CN" altLang="en-US"/>
              <a:pPr>
                <a:defRPr/>
              </a:pPr>
              <a:t>‹#›</a:t>
            </a:fld>
            <a:endParaRPr lang="zh-CN" altLang="en-US"/>
          </a:p>
        </p:txBody>
      </p:sp>
    </p:spTree>
    <p:extLst>
      <p:ext uri="{BB962C8B-B14F-4D97-AF65-F5344CB8AC3E}">
        <p14:creationId xmlns:p14="http://schemas.microsoft.com/office/powerpoint/2010/main" val="2960434153"/>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2" name="日期占位符 1">
            <a:extLst>
              <a:ext uri="{FF2B5EF4-FFF2-40B4-BE49-F238E27FC236}">
                <a16:creationId xmlns:a16="http://schemas.microsoft.com/office/drawing/2014/main" id="{C40ACA75-EF7F-4C21-8395-4E4CD432607F}"/>
              </a:ext>
            </a:extLst>
          </p:cNvPr>
          <p:cNvSpPr>
            <a:spLocks noGrp="1"/>
          </p:cNvSpPr>
          <p:nvPr>
            <p:ph type="dt" sz="half" idx="10"/>
          </p:nvPr>
        </p:nvSpPr>
        <p:spPr/>
        <p:txBody>
          <a:bodyPr/>
          <a:lstStyle>
            <a:lvl1pPr>
              <a:defRPr/>
            </a:lvl1pPr>
          </a:lstStyle>
          <a:p>
            <a:pPr>
              <a:defRPr/>
            </a:pPr>
            <a:fld id="{46050DF1-46CA-4B98-8DDB-7C1C106246B7}" type="datetimeFigureOut">
              <a:rPr lang="zh-CN" altLang="en-US"/>
              <a:pPr>
                <a:defRPr/>
              </a:pPr>
              <a:t>2021/11/26</a:t>
            </a:fld>
            <a:endParaRPr lang="zh-CN" altLang="en-US"/>
          </a:p>
        </p:txBody>
      </p:sp>
      <p:sp>
        <p:nvSpPr>
          <p:cNvPr id="3" name="页脚占位符 2">
            <a:extLst>
              <a:ext uri="{FF2B5EF4-FFF2-40B4-BE49-F238E27FC236}">
                <a16:creationId xmlns:a16="http://schemas.microsoft.com/office/drawing/2014/main" id="{8CBABA19-5CDA-4513-BB34-9F587673AB1B}"/>
              </a:ext>
            </a:extLst>
          </p:cNvPr>
          <p:cNvSpPr>
            <a:spLocks noGrp="1"/>
          </p:cNvSpPr>
          <p:nvPr>
            <p:ph type="ftr" sz="quarter" idx="11"/>
          </p:nvPr>
        </p:nvSpPr>
        <p:spPr/>
        <p:txBody>
          <a:bodyPr/>
          <a:lstStyle>
            <a:lvl1pPr>
              <a:defRPr/>
            </a:lvl1pPr>
          </a:lstStyle>
          <a:p>
            <a:pPr>
              <a:defRPr/>
            </a:pPr>
            <a:r>
              <a:rPr lang="zh-CN" altLang="en-US"/>
              <a:t>                                                         思维自疑问和惊奇开始</a:t>
            </a:r>
            <a:r>
              <a:rPr lang="en-US" altLang="zh-CN"/>
              <a:t>——</a:t>
            </a:r>
            <a:r>
              <a:rPr lang="zh-CN" altLang="en-US"/>
              <a:t>亚里士多德</a:t>
            </a:r>
          </a:p>
        </p:txBody>
      </p:sp>
      <p:sp>
        <p:nvSpPr>
          <p:cNvPr id="4" name="灯片编号占位符 3">
            <a:extLst>
              <a:ext uri="{FF2B5EF4-FFF2-40B4-BE49-F238E27FC236}">
                <a16:creationId xmlns:a16="http://schemas.microsoft.com/office/drawing/2014/main" id="{EBC33E87-9F83-4212-8B49-C622C76F3E65}"/>
              </a:ext>
            </a:extLst>
          </p:cNvPr>
          <p:cNvSpPr>
            <a:spLocks noGrp="1"/>
          </p:cNvSpPr>
          <p:nvPr>
            <p:ph type="sldNum" sz="quarter" idx="12"/>
          </p:nvPr>
        </p:nvSpPr>
        <p:spPr/>
        <p:txBody>
          <a:bodyPr/>
          <a:lstStyle>
            <a:lvl1pPr>
              <a:defRPr smtClean="0"/>
            </a:lvl1pPr>
          </a:lstStyle>
          <a:p>
            <a:pPr>
              <a:defRPr/>
            </a:pPr>
            <a:fld id="{0F73084E-3D3D-4195-AFBA-C17DC551F6E0}" type="slidenum">
              <a:rPr lang="zh-CN" altLang="en-US"/>
              <a:pPr>
                <a:defRPr/>
              </a:pPr>
              <a:t>‹#›</a:t>
            </a:fld>
            <a:endParaRPr lang="zh-CN" altLang="en-US"/>
          </a:p>
        </p:txBody>
      </p:sp>
    </p:spTree>
    <p:extLst>
      <p:ext uri="{BB962C8B-B14F-4D97-AF65-F5344CB8AC3E}">
        <p14:creationId xmlns:p14="http://schemas.microsoft.com/office/powerpoint/2010/main" val="2343057776"/>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grpSp>
        <p:nvGrpSpPr>
          <p:cNvPr id="4" name="Group 6">
            <a:extLst>
              <a:ext uri="{FF2B5EF4-FFF2-40B4-BE49-F238E27FC236}">
                <a16:creationId xmlns:a16="http://schemas.microsoft.com/office/drawing/2014/main" id="{A2428027-6375-48EF-9670-7E85B9A9C770}"/>
              </a:ext>
            </a:extLst>
          </p:cNvPr>
          <p:cNvGrpSpPr/>
          <p:nvPr/>
        </p:nvGrpSpPr>
        <p:grpSpPr>
          <a:xfrm>
            <a:off x="0" y="-7938"/>
            <a:ext cx="12192000" cy="6865938"/>
            <a:chOff x="0" y="-8467"/>
            <a:chExt cx="12192000" cy="6866467"/>
          </a:xfrm>
        </p:grpSpPr>
        <p:cxnSp>
          <p:nvCxnSpPr>
            <p:cNvPr id="5" name="Straight Connector 31">
              <a:extLst>
                <a:ext uri="{FF2B5EF4-FFF2-40B4-BE49-F238E27FC236}">
                  <a16:creationId xmlns:a16="http://schemas.microsoft.com/office/drawing/2014/main" id="{8155C6E5-D759-441D-BE18-02C7A607E568}"/>
                </a:ext>
              </a:extLst>
            </p:cNvPr>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20">
              <a:extLst>
                <a:ext uri="{FF2B5EF4-FFF2-40B4-BE49-F238E27FC236}">
                  <a16:creationId xmlns:a16="http://schemas.microsoft.com/office/drawing/2014/main" id="{25D66E4F-DBB4-4B8A-A499-ADA6AA021D96}"/>
                </a:ext>
              </a:extLst>
            </p:cNvPr>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a:extLst>
                <a:ext uri="{FF2B5EF4-FFF2-40B4-BE49-F238E27FC236}">
                  <a16:creationId xmlns:a16="http://schemas.microsoft.com/office/drawing/2014/main" id="{8F02644B-5B7F-4E5F-9FAA-17B7D5C4FAD8}"/>
                </a:ext>
              </a:extLst>
            </p:cNvPr>
            <p:cNvSpPr/>
            <p:nvPr/>
          </p:nvSpPr>
          <p:spPr>
            <a:xfrm>
              <a:off x="9182100" y="-8467"/>
              <a:ext cx="3006725" cy="6866467"/>
            </a:xfrm>
            <a:custGeom>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8" name="Rectangle 25">
              <a:extLst>
                <a:ext uri="{FF2B5EF4-FFF2-40B4-BE49-F238E27FC236}">
                  <a16:creationId xmlns:a16="http://schemas.microsoft.com/office/drawing/2014/main" id="{92BB4621-87DD-4172-9E2A-6D9F1523B4C2}"/>
                </a:ext>
              </a:extLst>
            </p:cNvPr>
            <p:cNvSpPr/>
            <p:nvPr/>
          </p:nvSpPr>
          <p:spPr>
            <a:xfrm>
              <a:off x="9602788" y="-8467"/>
              <a:ext cx="2589212" cy="6866467"/>
            </a:xfrm>
            <a:custGeom>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9" name="Isosceles Triangle 26">
              <a:extLst>
                <a:ext uri="{FF2B5EF4-FFF2-40B4-BE49-F238E27FC236}">
                  <a16:creationId xmlns:a16="http://schemas.microsoft.com/office/drawing/2014/main" id="{5266B68A-0F38-488C-A2F1-CC908C6B792F}"/>
                </a:ext>
              </a:extLst>
            </p:cNvPr>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0" name="Rectangle 27">
              <a:extLst>
                <a:ext uri="{FF2B5EF4-FFF2-40B4-BE49-F238E27FC236}">
                  <a16:creationId xmlns:a16="http://schemas.microsoft.com/office/drawing/2014/main" id="{7CD03B1D-426B-4761-B300-706DE96131AE}"/>
                </a:ext>
              </a:extLst>
            </p:cNvPr>
            <p:cNvSpPr/>
            <p:nvPr/>
          </p:nvSpPr>
          <p:spPr>
            <a:xfrm>
              <a:off x="9334500" y="-8467"/>
              <a:ext cx="2854325" cy="6866467"/>
            </a:xfrm>
            <a:custGeom>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1" name="Rectangle 28">
              <a:extLst>
                <a:ext uri="{FF2B5EF4-FFF2-40B4-BE49-F238E27FC236}">
                  <a16:creationId xmlns:a16="http://schemas.microsoft.com/office/drawing/2014/main" id="{E5FF9CD0-5D78-4263-B4A0-1A1D0F19B438}"/>
                </a:ext>
              </a:extLst>
            </p:cNvPr>
            <p:cNvSpPr/>
            <p:nvPr/>
          </p:nvSpPr>
          <p:spPr>
            <a:xfrm>
              <a:off x="10898188" y="-8467"/>
              <a:ext cx="1290637" cy="6866467"/>
            </a:xfrm>
            <a:custGeom>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2" name="Rectangle 29">
              <a:extLst>
                <a:ext uri="{FF2B5EF4-FFF2-40B4-BE49-F238E27FC236}">
                  <a16:creationId xmlns:a16="http://schemas.microsoft.com/office/drawing/2014/main" id="{9E9763A8-8BE2-4BDC-944E-93B0A855AA88}"/>
                </a:ext>
              </a:extLst>
            </p:cNvPr>
            <p:cNvSpPr/>
            <p:nvPr/>
          </p:nvSpPr>
          <p:spPr>
            <a:xfrm>
              <a:off x="10939463" y="-8467"/>
              <a:ext cx="1249362" cy="6866467"/>
            </a:xfrm>
            <a:custGeom>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3" name="Isosceles Triangle 30">
              <a:extLst>
                <a:ext uri="{FF2B5EF4-FFF2-40B4-BE49-F238E27FC236}">
                  <a16:creationId xmlns:a16="http://schemas.microsoft.com/office/drawing/2014/main" id="{512B4F05-1ABF-45A5-9F71-C738812E61ED}"/>
                </a:ext>
              </a:extLst>
            </p:cNvPr>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4" name="Isosceles Triangle 18">
              <a:extLst>
                <a:ext uri="{FF2B5EF4-FFF2-40B4-BE49-F238E27FC236}">
                  <a16:creationId xmlns:a16="http://schemas.microsoft.com/office/drawing/2014/main" id="{B7BA149D-A6E8-4E62-B1D2-0759E6D0241F}"/>
                </a:ext>
              </a:extLst>
            </p:cNvPr>
            <p:cNvSpPr/>
            <p:nvPr/>
          </p:nvSpPr>
          <p:spPr>
            <a:xfrm rot="10800000">
              <a:off x="0" y="-528"/>
              <a:ext cx="842963" cy="5666225"/>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zh-CN" altLang="en-US" noProof="1"/>
              <a:t>单击此处编辑母版标题样式</a:t>
            </a:r>
            <a:endParaRPr lang="en-US" noProof="1"/>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a:t>单击此处编辑母版副标题样式</a:t>
            </a:r>
            <a:endParaRPr lang="en-US" noProof="1"/>
          </a:p>
        </p:txBody>
      </p:sp>
      <p:sp>
        <p:nvSpPr>
          <p:cNvPr id="15" name="Date Placeholder 3">
            <a:extLst>
              <a:ext uri="{FF2B5EF4-FFF2-40B4-BE49-F238E27FC236}">
                <a16:creationId xmlns:a16="http://schemas.microsoft.com/office/drawing/2014/main" id="{2CD07A74-D9C8-4B9A-8EFE-43D2E63A1A44}"/>
              </a:ext>
            </a:extLst>
          </p:cNvPr>
          <p:cNvSpPr>
            <a:spLocks noGrp="1"/>
          </p:cNvSpPr>
          <p:nvPr>
            <p:ph type="dt" sz="half" idx="10"/>
          </p:nvPr>
        </p:nvSpPr>
        <p:spPr/>
        <p:txBody>
          <a:bodyPr/>
          <a:lstStyle>
            <a:lvl1pPr>
              <a:defRPr/>
            </a:lvl1pPr>
          </a:lstStyle>
          <a:p>
            <a:pPr>
              <a:defRPr/>
            </a:pPr>
            <a:fld id="{9CE90BC3-C741-42D5-89E9-D3F1112643A6}" type="datetimeFigureOut">
              <a:rPr lang="zh-CN" altLang="en-US"/>
              <a:pPr>
                <a:defRPr/>
              </a:pPr>
              <a:t>2021/11/26</a:t>
            </a:fld>
            <a:endParaRPr lang="zh-CN" altLang="en-US"/>
          </a:p>
        </p:txBody>
      </p:sp>
      <p:sp>
        <p:nvSpPr>
          <p:cNvPr id="16" name="Footer Placeholder 4">
            <a:extLst>
              <a:ext uri="{FF2B5EF4-FFF2-40B4-BE49-F238E27FC236}">
                <a16:creationId xmlns:a16="http://schemas.microsoft.com/office/drawing/2014/main" id="{0FF6BEE2-F490-4570-BABF-4E537A1AE147}"/>
              </a:ext>
            </a:extLst>
          </p:cNvPr>
          <p:cNvSpPr>
            <a:spLocks noGrp="1"/>
          </p:cNvSpPr>
          <p:nvPr>
            <p:ph type="ftr" sz="quarter" idx="11"/>
          </p:nvPr>
        </p:nvSpPr>
        <p:spPr/>
        <p:txBody>
          <a:bodyPr/>
          <a:lstStyle>
            <a:lvl1pPr>
              <a:defRPr/>
            </a:lvl1pPr>
          </a:lstStyle>
          <a:p>
            <a:pPr>
              <a:defRPr/>
            </a:pPr>
            <a:endParaRPr lang="zh-CN" altLang="en-US"/>
          </a:p>
        </p:txBody>
      </p:sp>
      <p:sp>
        <p:nvSpPr>
          <p:cNvPr id="17" name="Slide Number Placeholder 5">
            <a:extLst>
              <a:ext uri="{FF2B5EF4-FFF2-40B4-BE49-F238E27FC236}">
                <a16:creationId xmlns:a16="http://schemas.microsoft.com/office/drawing/2014/main" id="{E33FD3D4-DD93-4665-A9CD-35BB4D2BB199}"/>
              </a:ext>
            </a:extLst>
          </p:cNvPr>
          <p:cNvSpPr>
            <a:spLocks noGrp="1"/>
          </p:cNvSpPr>
          <p:nvPr>
            <p:ph type="sldNum" sz="quarter" idx="12"/>
          </p:nvPr>
        </p:nvSpPr>
        <p:spPr/>
        <p:txBody>
          <a:bodyPr/>
          <a:lstStyle>
            <a:lvl1pPr>
              <a:defRPr smtClean="0"/>
            </a:lvl1pPr>
          </a:lstStyle>
          <a:p>
            <a:pPr>
              <a:defRPr/>
            </a:pPr>
            <a:fld id="{4EBBEE6C-3650-4329-872F-D775EC1B5E49}" type="slidenum">
              <a:rPr lang="zh-CN" altLang="en-US"/>
              <a:pPr>
                <a:defRPr/>
              </a:pPr>
              <a:t>‹#›</a:t>
            </a:fld>
            <a:endParaRPr lang="zh-CN" altLang="en-US"/>
          </a:p>
        </p:txBody>
      </p:sp>
    </p:spTree>
    <p:extLst>
      <p:ext uri="{BB962C8B-B14F-4D97-AF65-F5344CB8AC3E}">
        <p14:creationId xmlns:p14="http://schemas.microsoft.com/office/powerpoint/2010/main" val="243878005"/>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a:xfrm>
            <a:off x="983432" y="1412776"/>
            <a:ext cx="8596312" cy="1320800"/>
          </a:xfrm>
        </p:spPr>
        <p:txBody>
          <a:bodyPr/>
          <a:lstStyle/>
          <a:p>
            <a:r>
              <a:rPr lang="zh-CN" altLang="en-US" noProof="1"/>
              <a:t>单击此处编辑母版标题样式</a:t>
            </a:r>
          </a:p>
        </p:txBody>
      </p:sp>
      <p:sp>
        <p:nvSpPr>
          <p:cNvPr id="3" name="日期占位符 5">
            <a:extLst>
              <a:ext uri="{FF2B5EF4-FFF2-40B4-BE49-F238E27FC236}">
                <a16:creationId xmlns:a16="http://schemas.microsoft.com/office/drawing/2014/main" id="{DAABED40-38A5-4DE1-8834-56AA6865BC08}"/>
              </a:ext>
            </a:extLst>
          </p:cNvPr>
          <p:cNvSpPr>
            <a:spLocks noGrp="1"/>
          </p:cNvSpPr>
          <p:nvPr>
            <p:ph type="dt" sz="half" idx="10"/>
          </p:nvPr>
        </p:nvSpPr>
        <p:spPr/>
        <p:txBody>
          <a:bodyPr/>
          <a:lstStyle>
            <a:lvl1pPr>
              <a:defRPr/>
            </a:lvl1pPr>
          </a:lstStyle>
          <a:p>
            <a:pPr>
              <a:defRPr/>
            </a:pPr>
            <a:fld id="{546CAEC7-4D0C-4146-8061-6DD25E5F878E}" type="datetimeFigureOut">
              <a:rPr lang="zh-CN" altLang="en-US"/>
              <a:pPr>
                <a:defRPr/>
              </a:pPr>
              <a:t>2021/11/26</a:t>
            </a:fld>
            <a:endParaRPr lang="zh-CN" altLang="en-US"/>
          </a:p>
        </p:txBody>
      </p:sp>
      <p:sp>
        <p:nvSpPr>
          <p:cNvPr id="4" name="页脚占位符 6">
            <a:extLst>
              <a:ext uri="{FF2B5EF4-FFF2-40B4-BE49-F238E27FC236}">
                <a16:creationId xmlns:a16="http://schemas.microsoft.com/office/drawing/2014/main" id="{F4DD71BB-8B47-42F1-9E0C-8EEF874722DD}"/>
              </a:ext>
            </a:extLst>
          </p:cNvPr>
          <p:cNvSpPr>
            <a:spLocks noGrp="1"/>
          </p:cNvSpPr>
          <p:nvPr>
            <p:ph type="ftr" sz="quarter" idx="11"/>
          </p:nvPr>
        </p:nvSpPr>
        <p:spPr/>
        <p:txBody>
          <a:bodyPr/>
          <a:lstStyle>
            <a:lvl1pPr>
              <a:defRPr sz="1400"/>
            </a:lvl1pPr>
          </a:lstStyle>
          <a:p>
            <a:pPr>
              <a:defRPr/>
            </a:pPr>
            <a:r>
              <a:rPr lang="zh-CN" altLang="en-US"/>
              <a:t>                                                        新教材</a:t>
            </a:r>
            <a:r>
              <a:rPr lang="en-US" altLang="zh-CN">
                <a:latin typeface="宋体" panose="02010600030101010101" pitchFamily="2" charset="-122"/>
                <a:ea typeface="宋体" panose="02010600030101010101" pitchFamily="2" charset="-122"/>
              </a:rPr>
              <a:t>·</a:t>
            </a:r>
            <a:r>
              <a:rPr lang="zh-CN" altLang="en-US"/>
              <a:t>新思维   </a:t>
            </a:r>
            <a:r>
              <a:rPr lang="zh-CN" altLang="en-US">
                <a:latin typeface="宋体" panose="02010600030101010101" pitchFamily="2" charset="-122"/>
                <a:ea typeface="宋体" panose="02010600030101010101" pitchFamily="2" charset="-122"/>
              </a:rPr>
              <a:t>高中数学</a:t>
            </a:r>
            <a:endParaRPr lang="zh-CN" altLang="en-US"/>
          </a:p>
        </p:txBody>
      </p:sp>
      <p:sp>
        <p:nvSpPr>
          <p:cNvPr id="5" name="灯片编号占位符 7">
            <a:extLst>
              <a:ext uri="{FF2B5EF4-FFF2-40B4-BE49-F238E27FC236}">
                <a16:creationId xmlns:a16="http://schemas.microsoft.com/office/drawing/2014/main" id="{D0C8F170-8B27-4187-8659-2C4C6643DEC5}"/>
              </a:ext>
            </a:extLst>
          </p:cNvPr>
          <p:cNvSpPr>
            <a:spLocks noGrp="1"/>
          </p:cNvSpPr>
          <p:nvPr>
            <p:ph type="sldNum" sz="quarter" idx="12"/>
          </p:nvPr>
        </p:nvSpPr>
        <p:spPr/>
        <p:txBody>
          <a:bodyPr/>
          <a:lstStyle>
            <a:lvl1pPr>
              <a:defRPr smtClean="0"/>
            </a:lvl1pPr>
          </a:lstStyle>
          <a:p>
            <a:pPr>
              <a:defRPr/>
            </a:pPr>
            <a:fld id="{281ADF66-7C23-4479-8764-0A60E786F8DE}" type="slidenum">
              <a:rPr lang="zh-CN" altLang="en-US"/>
              <a:pPr>
                <a:defRPr/>
              </a:pPr>
              <a:t>‹#›</a:t>
            </a:fld>
            <a:endParaRPr lang="zh-CN" altLang="en-US"/>
          </a:p>
        </p:txBody>
      </p:sp>
    </p:spTree>
    <p:extLst>
      <p:ext uri="{BB962C8B-B14F-4D97-AF65-F5344CB8AC3E}">
        <p14:creationId xmlns:p14="http://schemas.microsoft.com/office/powerpoint/2010/main" val="3365361447"/>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自定义版式">
    <p:bg bwMode="auto">
      <p:bgPr>
        <a:blipFill dpi="0" rotWithShape="0">
          <a:blip r:embed="rId1"/>
          <a:stretch>
            <a:fillRect/>
          </a:stretch>
        </a:blipFill>
        <a:effectLst/>
      </p:bgPr>
    </p:bg>
    <p:spTree>
      <p:nvGrpSpPr>
        <p:cNvPr id="1" name=""/>
        <p:cNvGrpSpPr/>
        <p:nvPr/>
      </p:nvGrpSpPr>
      <p:grpSpPr>
        <a:xfrm>
          <a:off x="0" y="0"/>
          <a:ext cx="0" cy="0"/>
        </a:xfrm>
      </p:grpSpPr>
      <p:sp>
        <p:nvSpPr>
          <p:cNvPr id="4" name="文本框 3">
            <a:extLst>
              <a:ext uri="{FF2B5EF4-FFF2-40B4-BE49-F238E27FC236}">
                <a16:creationId xmlns:a16="http://schemas.microsoft.com/office/drawing/2014/main" id="{7BE22C36-A1D8-46FB-A672-46EF2F473098}"/>
              </a:ext>
            </a:extLst>
          </p:cNvPr>
          <p:cNvSpPr txBox="1">
            <a:spLocks noChangeArrowheads="1"/>
          </p:cNvSpPr>
          <p:nvPr/>
        </p:nvSpPr>
        <p:spPr bwMode="auto">
          <a:xfrm>
            <a:off x="3049588" y="5762625"/>
            <a:ext cx="5400675" cy="369888"/>
          </a:xfrm>
          <a:prstGeom prst="rect">
            <a:avLst/>
          </a:prstGeom>
          <a:noFill/>
          <a:ln>
            <a:noFill/>
          </a:ln>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a:defRPr/>
            </a:pPr>
            <a:r>
              <a:rPr lang="zh-CN" altLang="en-US"/>
              <a:t>思维自疑问和惊奇开始</a:t>
            </a:r>
            <a:r>
              <a:rPr lang="en-US" altLang="zh-CN"/>
              <a:t>——</a:t>
            </a:r>
            <a:r>
              <a:rPr lang="zh-CN" altLang="en-US"/>
              <a:t>亚里士多德</a:t>
            </a:r>
          </a:p>
        </p:txBody>
      </p:sp>
      <p:sp>
        <p:nvSpPr>
          <p:cNvPr id="10" name="Title 1"/>
          <p:cNvSpPr>
            <a:spLocks noGrp="1"/>
          </p:cNvSpPr>
          <p:nvPr>
            <p:ph type="ctrTitle"/>
          </p:nvPr>
        </p:nvSpPr>
        <p:spPr>
          <a:xfrm>
            <a:off x="695400" y="548680"/>
            <a:ext cx="8568952" cy="1646302"/>
          </a:xfrm>
        </p:spPr>
        <p:txBody>
          <a:bodyPr anchor="b">
            <a:noAutofit/>
          </a:bodyPr>
          <a:lstStyle>
            <a:lvl1pPr algn="r">
              <a:defRPr sz="5400">
                <a:solidFill>
                  <a:schemeClr val="accent1"/>
                </a:solidFill>
              </a:defRPr>
            </a:lvl1pPr>
          </a:lstStyle>
          <a:p>
            <a:r>
              <a:rPr lang="zh-CN" altLang="en-US" noProof="1"/>
              <a:t>单击此处编辑母版标题样式</a:t>
            </a:r>
            <a:endParaRPr lang="en-US" noProof="1"/>
          </a:p>
        </p:txBody>
      </p:sp>
      <p:sp>
        <p:nvSpPr>
          <p:cNvPr id="11" name="Subtitle 2"/>
          <p:cNvSpPr>
            <a:spLocks noGrp="1"/>
          </p:cNvSpPr>
          <p:nvPr>
            <p:ph type="subTitle" idx="1"/>
          </p:nvPr>
        </p:nvSpPr>
        <p:spPr>
          <a:xfrm>
            <a:off x="1271464" y="2564904"/>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a:t>单击此处编辑母版副标题样式</a:t>
            </a:r>
            <a:endParaRPr lang="en-US" noProof="1"/>
          </a:p>
        </p:txBody>
      </p:sp>
      <p:sp>
        <p:nvSpPr>
          <p:cNvPr id="5" name="日期占位符 1">
            <a:extLst>
              <a:ext uri="{FF2B5EF4-FFF2-40B4-BE49-F238E27FC236}">
                <a16:creationId xmlns:a16="http://schemas.microsoft.com/office/drawing/2014/main" id="{F1C8D9B9-E29C-4FDD-BB3F-8FD9A3AD847F}"/>
              </a:ext>
            </a:extLst>
          </p:cNvPr>
          <p:cNvSpPr>
            <a:spLocks noGrp="1"/>
          </p:cNvSpPr>
          <p:nvPr>
            <p:ph type="dt" sz="half" idx="10"/>
          </p:nvPr>
        </p:nvSpPr>
        <p:spPr/>
        <p:txBody>
          <a:bodyPr/>
          <a:lstStyle>
            <a:lvl1pPr>
              <a:defRPr/>
            </a:lvl1pPr>
          </a:lstStyle>
          <a:p>
            <a:pPr>
              <a:defRPr/>
            </a:pPr>
            <a:fld id="{061D4EC8-CBC3-499B-8F36-2E47CE6B1C1F}" type="datetimeFigureOut">
              <a:rPr lang="zh-CN" altLang="en-US"/>
              <a:pPr>
                <a:defRPr/>
              </a:pPr>
              <a:t>2021/11/26</a:t>
            </a:fld>
            <a:endParaRPr lang="zh-CN" altLang="en-US"/>
          </a:p>
        </p:txBody>
      </p:sp>
      <p:sp>
        <p:nvSpPr>
          <p:cNvPr id="6" name="页脚占位符 2">
            <a:extLst>
              <a:ext uri="{FF2B5EF4-FFF2-40B4-BE49-F238E27FC236}">
                <a16:creationId xmlns:a16="http://schemas.microsoft.com/office/drawing/2014/main" id="{EAB5A145-5A5A-4B9F-B55C-E60F9EB1B7CE}"/>
              </a:ext>
            </a:extLst>
          </p:cNvPr>
          <p:cNvSpPr>
            <a:spLocks noGrp="1"/>
          </p:cNvSpPr>
          <p:nvPr>
            <p:ph type="ftr" sz="quarter" idx="11"/>
          </p:nvPr>
        </p:nvSpPr>
        <p:spPr/>
        <p:txBody>
          <a:bodyPr/>
          <a:lstStyle>
            <a:lvl1pPr>
              <a:defRPr/>
            </a:lvl1pPr>
          </a:lstStyle>
          <a:p>
            <a:pPr>
              <a:defRPr/>
            </a:pPr>
            <a:r>
              <a:rPr lang="zh-CN" altLang="en-US"/>
              <a:t>                                                         思维自疑问和惊奇开始</a:t>
            </a:r>
            <a:r>
              <a:rPr lang="en-US" altLang="zh-CN"/>
              <a:t>——</a:t>
            </a:r>
            <a:r>
              <a:rPr lang="zh-CN" altLang="en-US"/>
              <a:t>亚里士多德</a:t>
            </a:r>
          </a:p>
        </p:txBody>
      </p:sp>
      <p:sp>
        <p:nvSpPr>
          <p:cNvPr id="7" name="灯片编号占位符 3">
            <a:extLst>
              <a:ext uri="{FF2B5EF4-FFF2-40B4-BE49-F238E27FC236}">
                <a16:creationId xmlns:a16="http://schemas.microsoft.com/office/drawing/2014/main" id="{8BBFC1AA-4BB2-470C-928E-3429EDD95349}"/>
              </a:ext>
            </a:extLst>
          </p:cNvPr>
          <p:cNvSpPr>
            <a:spLocks noGrp="1"/>
          </p:cNvSpPr>
          <p:nvPr>
            <p:ph type="sldNum" sz="quarter" idx="12"/>
          </p:nvPr>
        </p:nvSpPr>
        <p:spPr/>
        <p:txBody>
          <a:bodyPr/>
          <a:lstStyle>
            <a:lvl1pPr>
              <a:defRPr smtClean="0"/>
            </a:lvl1pPr>
          </a:lstStyle>
          <a:p>
            <a:pPr>
              <a:defRPr/>
            </a:pPr>
            <a:fld id="{7513BA81-B8FD-486E-9EA0-E9C4FE3D9A7D}" type="slidenum">
              <a:rPr lang="zh-CN" altLang="en-US"/>
              <a:pPr>
                <a:defRPr/>
              </a:pPr>
              <a:t>‹#›</a:t>
            </a:fld>
            <a:endParaRPr lang="zh-CN" altLang="en-US"/>
          </a:p>
        </p:txBody>
      </p:sp>
    </p:spTree>
    <p:extLst>
      <p:ext uri="{BB962C8B-B14F-4D97-AF65-F5344CB8AC3E}">
        <p14:creationId xmlns:p14="http://schemas.microsoft.com/office/powerpoint/2010/main" val="192736217"/>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页脚占位符 3">
            <a:extLst>
              <a:ext uri="{FF2B5EF4-FFF2-40B4-BE49-F238E27FC236}">
                <a16:creationId xmlns:a16="http://schemas.microsoft.com/office/drawing/2014/main" id="{E08EF70C-B890-436D-B7E7-F46A620DCFE4}"/>
              </a:ext>
            </a:extLst>
          </p:cNvPr>
          <p:cNvSpPr>
            <a:spLocks noGrp="1"/>
          </p:cNvSpPr>
          <p:nvPr>
            <p:ph type="ftr" sz="quarter" idx="10"/>
          </p:nvPr>
        </p:nvSpPr>
        <p:spPr>
          <a:xfrm>
            <a:off x="1487488" y="6054725"/>
            <a:ext cx="6297612" cy="365125"/>
          </a:xfrm>
        </p:spPr>
        <p:txBody>
          <a:bodyPr/>
          <a:lstStyle>
            <a:lvl1pPr>
              <a:defRPr>
                <a:solidFill>
                  <a:prstClr val="black">
                    <a:tint val="75000"/>
                  </a:prstClr>
                </a:solidFill>
              </a:defRPr>
            </a:lvl1pPr>
          </a:lstStyle>
          <a:p>
            <a:pPr>
              <a:defRPr/>
            </a:pPr>
            <a:r>
              <a:rPr lang="zh-CN" altLang="en-US"/>
              <a:t> </a:t>
            </a:r>
            <a:r>
              <a:rPr lang="zh-CN" altLang="en-US" sz="2000">
                <a:solidFill>
                  <a:prstClr val="black"/>
                </a:solidFill>
              </a:rPr>
              <a:t>思维自疑问和惊奇开始</a:t>
            </a:r>
            <a:r>
              <a:rPr lang="en-US" altLang="zh-CN" sz="2000">
                <a:solidFill>
                  <a:prstClr val="black"/>
                </a:solidFill>
              </a:rPr>
              <a:t>——</a:t>
            </a:r>
            <a:r>
              <a:rPr lang="zh-CN" altLang="en-US" sz="2000">
                <a:solidFill>
                  <a:prstClr val="black"/>
                </a:solidFill>
              </a:rPr>
              <a:t>亚里士多德</a:t>
            </a:r>
            <a:endParaRPr lang="zh-CN" altLang="en-US">
              <a:solidFill>
                <a:schemeClr val="tx1">
                  <a:tint val="75000"/>
                </a:schemeClr>
              </a:solidFill>
            </a:endParaRPr>
          </a:p>
        </p:txBody>
      </p:sp>
      <p:sp>
        <p:nvSpPr>
          <p:cNvPr id="4" name="日期占位符 2">
            <a:extLst>
              <a:ext uri="{FF2B5EF4-FFF2-40B4-BE49-F238E27FC236}">
                <a16:creationId xmlns:a16="http://schemas.microsoft.com/office/drawing/2014/main" id="{EC0B1079-2625-4494-AD8C-C77DCDCB5B8F}"/>
              </a:ext>
            </a:extLst>
          </p:cNvPr>
          <p:cNvSpPr>
            <a:spLocks noGrp="1"/>
          </p:cNvSpPr>
          <p:nvPr>
            <p:ph type="dt" sz="half" idx="11"/>
          </p:nvPr>
        </p:nvSpPr>
        <p:spPr/>
        <p:txBody>
          <a:bodyPr/>
          <a:lstStyle>
            <a:lvl1pPr>
              <a:defRPr/>
            </a:lvl1pPr>
          </a:lstStyle>
          <a:p>
            <a:pPr>
              <a:defRPr/>
            </a:pPr>
            <a:fld id="{50749E4D-ACB5-4EB8-AAA8-1B44088D2935}" type="datetimeFigureOut">
              <a:rPr lang="zh-CN" altLang="en-US"/>
              <a:pPr>
                <a:defRPr/>
              </a:pPr>
              <a:t>2021/11/26</a:t>
            </a:fld>
            <a:endParaRPr lang="zh-CN" altLang="en-US"/>
          </a:p>
        </p:txBody>
      </p:sp>
      <p:sp>
        <p:nvSpPr>
          <p:cNvPr id="5" name="灯片编号占位符 3">
            <a:extLst>
              <a:ext uri="{FF2B5EF4-FFF2-40B4-BE49-F238E27FC236}">
                <a16:creationId xmlns:a16="http://schemas.microsoft.com/office/drawing/2014/main" id="{B3102700-02A1-430B-9136-32E641E784AC}"/>
              </a:ext>
            </a:extLst>
          </p:cNvPr>
          <p:cNvSpPr>
            <a:spLocks noGrp="1"/>
          </p:cNvSpPr>
          <p:nvPr>
            <p:ph type="sldNum" sz="quarter" idx="12"/>
          </p:nvPr>
        </p:nvSpPr>
        <p:spPr/>
        <p:txBody>
          <a:bodyPr/>
          <a:lstStyle>
            <a:lvl1pPr>
              <a:defRPr smtClean="0"/>
            </a:lvl1pPr>
          </a:lstStyle>
          <a:p>
            <a:pPr>
              <a:defRPr/>
            </a:pPr>
            <a:fld id="{30DD9A7F-F3BD-4B67-A652-8B114F6BAF07}" type="slidenum">
              <a:rPr lang="zh-CN" altLang="en-US"/>
              <a:pPr>
                <a:defRPr/>
              </a:pPr>
              <a:t>‹#›</a:t>
            </a:fld>
            <a:endParaRPr lang="zh-CN" altLang="en-US"/>
          </a:p>
        </p:txBody>
      </p:sp>
    </p:spTree>
    <p:extLst>
      <p:ext uri="{BB962C8B-B14F-4D97-AF65-F5344CB8AC3E}">
        <p14:creationId xmlns:p14="http://schemas.microsoft.com/office/powerpoint/2010/main" val="801168710"/>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normAutofit/>
          </a:bodyPr>
          <a:lstStyle>
            <a:lvl1pPr>
              <a:defRPr sz="3600"/>
            </a:lvl1pPr>
          </a:lstStyle>
          <a:p>
            <a:r>
              <a:rPr lang="zh-CN" altLang="en-US" noProof="1"/>
              <a:t>单击此处编辑母版标题样式</a:t>
            </a:r>
            <a:endParaRPr lang="en-US" noProof="1"/>
          </a:p>
        </p:txBody>
      </p:sp>
      <p:sp>
        <p:nvSpPr>
          <p:cNvPr id="3" name="Content Placeholder 2"/>
          <p:cNvSpPr>
            <a:spLocks noGrp="1"/>
          </p:cNvSpPr>
          <p:nvPr>
            <p:ph idx="1"/>
          </p:nvPr>
        </p:nvSpPr>
        <p:spPr/>
        <p:txBody>
          <a:bodyPr/>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4" name="Footer Placeholder 4">
            <a:extLst>
              <a:ext uri="{FF2B5EF4-FFF2-40B4-BE49-F238E27FC236}">
                <a16:creationId xmlns:a16="http://schemas.microsoft.com/office/drawing/2014/main" id="{508AB406-2637-4ED2-AF4C-9A359EE1622C}"/>
              </a:ext>
            </a:extLst>
          </p:cNvPr>
          <p:cNvSpPr>
            <a:spLocks noGrp="1"/>
          </p:cNvSpPr>
          <p:nvPr>
            <p:ph type="ftr" sz="quarter" idx="10"/>
          </p:nvPr>
        </p:nvSpPr>
        <p:spPr/>
        <p:txBody>
          <a:bodyPr/>
          <a:lstStyle>
            <a:lvl1pPr>
              <a:defRPr>
                <a:solidFill>
                  <a:prstClr val="black">
                    <a:tint val="75000"/>
                  </a:prstClr>
                </a:solidFill>
              </a:defRPr>
            </a:lvl1pPr>
          </a:lstStyle>
          <a:p>
            <a:pPr>
              <a:defRPr/>
            </a:pPr>
            <a:r>
              <a:rPr lang="zh-CN" altLang="en-US"/>
              <a:t> </a:t>
            </a:r>
            <a:r>
              <a:rPr lang="zh-CN" altLang="en-US" sz="2000">
                <a:solidFill>
                  <a:prstClr val="black"/>
                </a:solidFill>
              </a:rPr>
              <a:t>思维自疑问和惊奇开始</a:t>
            </a:r>
            <a:r>
              <a:rPr lang="en-US" altLang="zh-CN" sz="2000">
                <a:solidFill>
                  <a:prstClr val="black"/>
                </a:solidFill>
              </a:rPr>
              <a:t>——</a:t>
            </a:r>
            <a:r>
              <a:rPr lang="zh-CN" altLang="en-US" sz="2000">
                <a:solidFill>
                  <a:prstClr val="black"/>
                </a:solidFill>
              </a:rPr>
              <a:t>亚里士多德</a:t>
            </a:r>
            <a:endParaRPr lang="zh-CN" altLang="en-US">
              <a:solidFill>
                <a:schemeClr val="tx1">
                  <a:tint val="75000"/>
                </a:schemeClr>
              </a:solidFill>
            </a:endParaRPr>
          </a:p>
        </p:txBody>
      </p:sp>
      <p:sp>
        <p:nvSpPr>
          <p:cNvPr id="5" name="日期占位符 3">
            <a:extLst>
              <a:ext uri="{FF2B5EF4-FFF2-40B4-BE49-F238E27FC236}">
                <a16:creationId xmlns:a16="http://schemas.microsoft.com/office/drawing/2014/main" id="{CA2E8326-86B0-4145-A1D8-70B9BB27B62E}"/>
              </a:ext>
            </a:extLst>
          </p:cNvPr>
          <p:cNvSpPr>
            <a:spLocks noGrp="1"/>
          </p:cNvSpPr>
          <p:nvPr>
            <p:ph type="dt" sz="half" idx="11"/>
          </p:nvPr>
        </p:nvSpPr>
        <p:spPr/>
        <p:txBody>
          <a:bodyPr/>
          <a:lstStyle>
            <a:lvl1pPr>
              <a:defRPr/>
            </a:lvl1pPr>
          </a:lstStyle>
          <a:p>
            <a:pPr>
              <a:defRPr/>
            </a:pPr>
            <a:fld id="{69493DC3-A21F-4601-934C-07F4DC782354}" type="datetimeFigureOut">
              <a:rPr lang="zh-CN" altLang="en-US"/>
              <a:pPr>
                <a:defRPr/>
              </a:pPr>
              <a:t>2021/11/26</a:t>
            </a:fld>
            <a:endParaRPr lang="zh-CN" altLang="en-US"/>
          </a:p>
        </p:txBody>
      </p:sp>
      <p:sp>
        <p:nvSpPr>
          <p:cNvPr id="6" name="灯片编号占位符 4">
            <a:extLst>
              <a:ext uri="{FF2B5EF4-FFF2-40B4-BE49-F238E27FC236}">
                <a16:creationId xmlns:a16="http://schemas.microsoft.com/office/drawing/2014/main" id="{F99D6106-7059-4622-8A21-214DF80A1C58}"/>
              </a:ext>
            </a:extLst>
          </p:cNvPr>
          <p:cNvSpPr>
            <a:spLocks noGrp="1"/>
          </p:cNvSpPr>
          <p:nvPr>
            <p:ph type="sldNum" sz="quarter" idx="12"/>
          </p:nvPr>
        </p:nvSpPr>
        <p:spPr/>
        <p:txBody>
          <a:bodyPr/>
          <a:lstStyle>
            <a:lvl1pPr>
              <a:defRPr smtClean="0"/>
            </a:lvl1pPr>
          </a:lstStyle>
          <a:p>
            <a:pPr>
              <a:defRPr/>
            </a:pPr>
            <a:fld id="{53C80487-CCBD-4979-A9F6-992F01F2FB22}" type="slidenum">
              <a:rPr lang="zh-CN" altLang="en-US"/>
              <a:pPr>
                <a:defRPr/>
              </a:pPr>
              <a:t>‹#›</a:t>
            </a:fld>
            <a:endParaRPr lang="zh-CN" altLang="en-US"/>
          </a:p>
        </p:txBody>
      </p:sp>
    </p:spTree>
    <p:extLst>
      <p:ext uri="{BB962C8B-B14F-4D97-AF65-F5344CB8AC3E}">
        <p14:creationId xmlns:p14="http://schemas.microsoft.com/office/powerpoint/2010/main" val="975968017"/>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2" name="日期占位符 1">
            <a:extLst>
              <a:ext uri="{FF2B5EF4-FFF2-40B4-BE49-F238E27FC236}">
                <a16:creationId xmlns:a16="http://schemas.microsoft.com/office/drawing/2014/main" id="{08A10B73-7104-4BA3-9B9C-89F09B5F24E1}"/>
              </a:ext>
            </a:extLst>
          </p:cNvPr>
          <p:cNvSpPr>
            <a:spLocks noGrp="1"/>
          </p:cNvSpPr>
          <p:nvPr>
            <p:ph type="dt" sz="half" idx="10"/>
          </p:nvPr>
        </p:nvSpPr>
        <p:spPr/>
        <p:txBody>
          <a:bodyPr/>
          <a:lstStyle>
            <a:lvl1pPr>
              <a:defRPr/>
            </a:lvl1pPr>
          </a:lstStyle>
          <a:p>
            <a:pPr>
              <a:defRPr/>
            </a:pPr>
            <a:fld id="{79753583-DA85-4FD3-9057-F6D378B2FABC}" type="datetimeFigureOut">
              <a:rPr lang="zh-CN" altLang="en-US"/>
              <a:pPr>
                <a:defRPr/>
              </a:pPr>
              <a:t>2021/11/26</a:t>
            </a:fld>
            <a:endParaRPr lang="zh-CN" altLang="en-US"/>
          </a:p>
        </p:txBody>
      </p:sp>
      <p:sp>
        <p:nvSpPr>
          <p:cNvPr id="3" name="页脚占位符 2">
            <a:extLst>
              <a:ext uri="{FF2B5EF4-FFF2-40B4-BE49-F238E27FC236}">
                <a16:creationId xmlns:a16="http://schemas.microsoft.com/office/drawing/2014/main" id="{9AA4816F-CFB1-4A84-949D-7CF474E1E0AB}"/>
              </a:ext>
            </a:extLst>
          </p:cNvPr>
          <p:cNvSpPr>
            <a:spLocks noGrp="1"/>
          </p:cNvSpPr>
          <p:nvPr>
            <p:ph type="ftr" sz="quarter" idx="11"/>
          </p:nvPr>
        </p:nvSpPr>
        <p:spPr/>
        <p:txBody>
          <a:bodyPr/>
          <a:lstStyle>
            <a:lvl1pPr>
              <a:defRPr/>
            </a:lvl1pPr>
          </a:lstStyle>
          <a:p>
            <a:pPr>
              <a:defRPr/>
            </a:pPr>
            <a:r>
              <a:rPr lang="zh-CN" altLang="en-US"/>
              <a:t>                                                         思维自疑问和惊奇开始</a:t>
            </a:r>
            <a:r>
              <a:rPr lang="en-US" altLang="zh-CN"/>
              <a:t>——</a:t>
            </a:r>
            <a:r>
              <a:rPr lang="zh-CN" altLang="en-US"/>
              <a:t>亚里士多德</a:t>
            </a:r>
          </a:p>
        </p:txBody>
      </p:sp>
      <p:sp>
        <p:nvSpPr>
          <p:cNvPr id="4" name="灯片编号占位符 3">
            <a:extLst>
              <a:ext uri="{FF2B5EF4-FFF2-40B4-BE49-F238E27FC236}">
                <a16:creationId xmlns:a16="http://schemas.microsoft.com/office/drawing/2014/main" id="{C65FC4A8-06A9-4735-AB49-565F6EE8F0CA}"/>
              </a:ext>
            </a:extLst>
          </p:cNvPr>
          <p:cNvSpPr>
            <a:spLocks noGrp="1"/>
          </p:cNvSpPr>
          <p:nvPr>
            <p:ph type="sldNum" sz="quarter" idx="12"/>
          </p:nvPr>
        </p:nvSpPr>
        <p:spPr/>
        <p:txBody>
          <a:bodyPr/>
          <a:lstStyle>
            <a:lvl1pPr>
              <a:defRPr smtClean="0"/>
            </a:lvl1pPr>
          </a:lstStyle>
          <a:p>
            <a:pPr>
              <a:defRPr/>
            </a:pPr>
            <a:fld id="{910704F5-06AB-434C-A1CF-A3E51D70D6FA}" type="slidenum">
              <a:rPr lang="zh-CN" altLang="en-US"/>
              <a:pPr>
                <a:defRPr/>
              </a:pPr>
              <a:t>‹#›</a:t>
            </a:fld>
            <a:endParaRPr lang="zh-CN" altLang="en-US"/>
          </a:p>
        </p:txBody>
      </p:sp>
    </p:spTree>
    <p:extLst>
      <p:ext uri="{BB962C8B-B14F-4D97-AF65-F5344CB8AC3E}">
        <p14:creationId xmlns:p14="http://schemas.microsoft.com/office/powerpoint/2010/main" val="1335494362"/>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grpSp>
        <p:nvGrpSpPr>
          <p:cNvPr id="4" name="Group 6">
            <a:extLst>
              <a:ext uri="{FF2B5EF4-FFF2-40B4-BE49-F238E27FC236}">
                <a16:creationId xmlns:a16="http://schemas.microsoft.com/office/drawing/2014/main" id="{F964CED2-5D4B-4A83-A11C-28968A1E4C44}"/>
              </a:ext>
            </a:extLst>
          </p:cNvPr>
          <p:cNvGrpSpPr/>
          <p:nvPr/>
        </p:nvGrpSpPr>
        <p:grpSpPr>
          <a:xfrm>
            <a:off x="0" y="-7938"/>
            <a:ext cx="12192000" cy="6865938"/>
            <a:chOff x="0" y="-8467"/>
            <a:chExt cx="12192000" cy="6866467"/>
          </a:xfrm>
        </p:grpSpPr>
        <p:cxnSp>
          <p:nvCxnSpPr>
            <p:cNvPr id="5" name="Straight Connector 31">
              <a:extLst>
                <a:ext uri="{FF2B5EF4-FFF2-40B4-BE49-F238E27FC236}">
                  <a16:creationId xmlns:a16="http://schemas.microsoft.com/office/drawing/2014/main" id="{C3AEE5E6-F701-4B6F-8BA2-C010A603F3C5}"/>
                </a:ext>
              </a:extLst>
            </p:cNvPr>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20">
              <a:extLst>
                <a:ext uri="{FF2B5EF4-FFF2-40B4-BE49-F238E27FC236}">
                  <a16:creationId xmlns:a16="http://schemas.microsoft.com/office/drawing/2014/main" id="{78C2C35B-6240-42F4-B48F-8132B76ECA9B}"/>
                </a:ext>
              </a:extLst>
            </p:cNvPr>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a:extLst>
                <a:ext uri="{FF2B5EF4-FFF2-40B4-BE49-F238E27FC236}">
                  <a16:creationId xmlns:a16="http://schemas.microsoft.com/office/drawing/2014/main" id="{4E151602-066A-42AA-A16C-A190F6598A16}"/>
                </a:ext>
              </a:extLst>
            </p:cNvPr>
            <p:cNvSpPr/>
            <p:nvPr/>
          </p:nvSpPr>
          <p:spPr>
            <a:xfrm>
              <a:off x="9182100" y="-8467"/>
              <a:ext cx="3006725" cy="6866467"/>
            </a:xfrm>
            <a:custGeom>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8" name="Rectangle 25">
              <a:extLst>
                <a:ext uri="{FF2B5EF4-FFF2-40B4-BE49-F238E27FC236}">
                  <a16:creationId xmlns:a16="http://schemas.microsoft.com/office/drawing/2014/main" id="{BE13A40F-94D6-4C71-9314-27F96C1BC310}"/>
                </a:ext>
              </a:extLst>
            </p:cNvPr>
            <p:cNvSpPr/>
            <p:nvPr/>
          </p:nvSpPr>
          <p:spPr>
            <a:xfrm>
              <a:off x="9602788" y="-8467"/>
              <a:ext cx="2589212" cy="6866467"/>
            </a:xfrm>
            <a:custGeom>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9" name="Isosceles Triangle 26">
              <a:extLst>
                <a:ext uri="{FF2B5EF4-FFF2-40B4-BE49-F238E27FC236}">
                  <a16:creationId xmlns:a16="http://schemas.microsoft.com/office/drawing/2014/main" id="{40527D32-C85C-48A2-9B92-BF5C36620071}"/>
                </a:ext>
              </a:extLst>
            </p:cNvPr>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0" name="Rectangle 27">
              <a:extLst>
                <a:ext uri="{FF2B5EF4-FFF2-40B4-BE49-F238E27FC236}">
                  <a16:creationId xmlns:a16="http://schemas.microsoft.com/office/drawing/2014/main" id="{3C48601B-AFF1-4A51-8E36-5E24499E4C14}"/>
                </a:ext>
              </a:extLst>
            </p:cNvPr>
            <p:cNvSpPr/>
            <p:nvPr/>
          </p:nvSpPr>
          <p:spPr>
            <a:xfrm>
              <a:off x="9334500" y="-8467"/>
              <a:ext cx="2854325" cy="6866467"/>
            </a:xfrm>
            <a:custGeom>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1" name="Rectangle 28">
              <a:extLst>
                <a:ext uri="{FF2B5EF4-FFF2-40B4-BE49-F238E27FC236}">
                  <a16:creationId xmlns:a16="http://schemas.microsoft.com/office/drawing/2014/main" id="{D7044F60-D615-4E58-A963-6CAA1A98638F}"/>
                </a:ext>
              </a:extLst>
            </p:cNvPr>
            <p:cNvSpPr/>
            <p:nvPr/>
          </p:nvSpPr>
          <p:spPr>
            <a:xfrm>
              <a:off x="10898188" y="-8467"/>
              <a:ext cx="1290637" cy="6866467"/>
            </a:xfrm>
            <a:custGeom>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2" name="Rectangle 29">
              <a:extLst>
                <a:ext uri="{FF2B5EF4-FFF2-40B4-BE49-F238E27FC236}">
                  <a16:creationId xmlns:a16="http://schemas.microsoft.com/office/drawing/2014/main" id="{1D7E2753-7EC3-4729-9F0F-7511BCA79731}"/>
                </a:ext>
              </a:extLst>
            </p:cNvPr>
            <p:cNvSpPr/>
            <p:nvPr/>
          </p:nvSpPr>
          <p:spPr>
            <a:xfrm>
              <a:off x="10939463" y="-8467"/>
              <a:ext cx="1249362" cy="6866467"/>
            </a:xfrm>
            <a:custGeom>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3" name="Isosceles Triangle 30">
              <a:extLst>
                <a:ext uri="{FF2B5EF4-FFF2-40B4-BE49-F238E27FC236}">
                  <a16:creationId xmlns:a16="http://schemas.microsoft.com/office/drawing/2014/main" id="{9B3A8425-F732-4AD5-8FBD-2C721FB96FE1}"/>
                </a:ext>
              </a:extLst>
            </p:cNvPr>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14" name="Isosceles Triangle 18">
              <a:extLst>
                <a:ext uri="{FF2B5EF4-FFF2-40B4-BE49-F238E27FC236}">
                  <a16:creationId xmlns:a16="http://schemas.microsoft.com/office/drawing/2014/main" id="{9E2D9E86-F958-40B0-8D36-E501A164EACE}"/>
                </a:ext>
              </a:extLst>
            </p:cNvPr>
            <p:cNvSpPr/>
            <p:nvPr/>
          </p:nvSpPr>
          <p:spPr>
            <a:xfrm rot="10800000">
              <a:off x="0" y="-528"/>
              <a:ext cx="842963" cy="5666225"/>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zh-CN" altLang="en-US" noProof="1"/>
              <a:t>单击此处编辑母版标题样式</a:t>
            </a:r>
            <a:endParaRPr lang="en-US" noProof="1"/>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a:t>单击此处编辑母版副标题样式</a:t>
            </a:r>
            <a:endParaRPr lang="en-US" noProof="1"/>
          </a:p>
        </p:txBody>
      </p:sp>
      <p:sp>
        <p:nvSpPr>
          <p:cNvPr id="15" name="Date Placeholder 3">
            <a:extLst>
              <a:ext uri="{FF2B5EF4-FFF2-40B4-BE49-F238E27FC236}">
                <a16:creationId xmlns:a16="http://schemas.microsoft.com/office/drawing/2014/main" id="{DFB935EA-180D-4B95-8AC3-EE70365C17D4}"/>
              </a:ext>
            </a:extLst>
          </p:cNvPr>
          <p:cNvSpPr>
            <a:spLocks noGrp="1"/>
          </p:cNvSpPr>
          <p:nvPr>
            <p:ph type="dt" sz="half" idx="10"/>
          </p:nvPr>
        </p:nvSpPr>
        <p:spPr/>
        <p:txBody>
          <a:bodyPr/>
          <a:lstStyle>
            <a:lvl1pPr>
              <a:defRPr/>
            </a:lvl1pPr>
          </a:lstStyle>
          <a:p>
            <a:pPr>
              <a:defRPr/>
            </a:pPr>
            <a:fld id="{F8DF64E6-B380-4D5B-B8CD-26244E3A6678}" type="datetimeFigureOut">
              <a:rPr lang="zh-CN" altLang="en-US"/>
              <a:pPr>
                <a:defRPr/>
              </a:pPr>
              <a:t>2021/11/26</a:t>
            </a:fld>
            <a:endParaRPr lang="zh-CN" altLang="en-US"/>
          </a:p>
        </p:txBody>
      </p:sp>
      <p:sp>
        <p:nvSpPr>
          <p:cNvPr id="16" name="Footer Placeholder 4">
            <a:extLst>
              <a:ext uri="{FF2B5EF4-FFF2-40B4-BE49-F238E27FC236}">
                <a16:creationId xmlns:a16="http://schemas.microsoft.com/office/drawing/2014/main" id="{C9433121-9617-42EE-8C91-CB00DA1E4CBA}"/>
              </a:ext>
            </a:extLst>
          </p:cNvPr>
          <p:cNvSpPr>
            <a:spLocks noGrp="1"/>
          </p:cNvSpPr>
          <p:nvPr>
            <p:ph type="ftr" sz="quarter" idx="11"/>
          </p:nvPr>
        </p:nvSpPr>
        <p:spPr/>
        <p:txBody>
          <a:bodyPr/>
          <a:lstStyle>
            <a:lvl1pPr>
              <a:defRPr/>
            </a:lvl1pPr>
          </a:lstStyle>
          <a:p>
            <a:pPr>
              <a:defRPr/>
            </a:pPr>
            <a:endParaRPr lang="zh-CN" altLang="en-US"/>
          </a:p>
        </p:txBody>
      </p:sp>
      <p:sp>
        <p:nvSpPr>
          <p:cNvPr id="17" name="Slide Number Placeholder 5">
            <a:extLst>
              <a:ext uri="{FF2B5EF4-FFF2-40B4-BE49-F238E27FC236}">
                <a16:creationId xmlns:a16="http://schemas.microsoft.com/office/drawing/2014/main" id="{3CDC0D9D-0A15-464A-A450-31DC934E4979}"/>
              </a:ext>
            </a:extLst>
          </p:cNvPr>
          <p:cNvSpPr>
            <a:spLocks noGrp="1"/>
          </p:cNvSpPr>
          <p:nvPr>
            <p:ph type="sldNum" sz="quarter" idx="12"/>
          </p:nvPr>
        </p:nvSpPr>
        <p:spPr/>
        <p:txBody>
          <a:bodyPr/>
          <a:lstStyle>
            <a:lvl1pPr>
              <a:defRPr smtClean="0"/>
            </a:lvl1pPr>
          </a:lstStyle>
          <a:p>
            <a:pPr>
              <a:defRPr/>
            </a:pPr>
            <a:fld id="{6E8760D4-242A-4F23-8505-3F683375652A}" type="slidenum">
              <a:rPr lang="zh-CN" altLang="en-US"/>
              <a:pPr>
                <a:defRPr/>
              </a:pPr>
              <a:t>‹#›</a:t>
            </a:fld>
            <a:endParaRPr lang="zh-CN" altLang="en-US"/>
          </a:p>
        </p:txBody>
      </p:sp>
    </p:spTree>
    <p:extLst>
      <p:ext uri="{BB962C8B-B14F-4D97-AF65-F5344CB8AC3E}">
        <p14:creationId xmlns:p14="http://schemas.microsoft.com/office/powerpoint/2010/main" val="452215426"/>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a:xfrm>
            <a:off x="983432" y="1412776"/>
            <a:ext cx="8596312" cy="1320800"/>
          </a:xfrm>
        </p:spPr>
        <p:txBody>
          <a:bodyPr/>
          <a:lstStyle/>
          <a:p>
            <a:r>
              <a:rPr lang="zh-CN" altLang="en-US" noProof="1"/>
              <a:t>单击此处编辑母版标题样式</a:t>
            </a:r>
          </a:p>
        </p:txBody>
      </p:sp>
      <p:sp>
        <p:nvSpPr>
          <p:cNvPr id="3" name="日期占位符 5">
            <a:extLst>
              <a:ext uri="{FF2B5EF4-FFF2-40B4-BE49-F238E27FC236}">
                <a16:creationId xmlns:a16="http://schemas.microsoft.com/office/drawing/2014/main" id="{41A23181-240C-4FAE-B729-DBD3E4B239A2}"/>
              </a:ext>
            </a:extLst>
          </p:cNvPr>
          <p:cNvSpPr>
            <a:spLocks noGrp="1"/>
          </p:cNvSpPr>
          <p:nvPr>
            <p:ph type="dt" sz="half" idx="10"/>
          </p:nvPr>
        </p:nvSpPr>
        <p:spPr/>
        <p:txBody>
          <a:bodyPr/>
          <a:lstStyle>
            <a:lvl1pPr>
              <a:defRPr/>
            </a:lvl1pPr>
          </a:lstStyle>
          <a:p>
            <a:pPr>
              <a:defRPr/>
            </a:pPr>
            <a:fld id="{9B85E7AD-43E0-4A20-95ED-82C5B1782BC6}" type="datetimeFigureOut">
              <a:rPr lang="zh-CN" altLang="en-US"/>
              <a:pPr>
                <a:defRPr/>
              </a:pPr>
              <a:t>2021/11/26</a:t>
            </a:fld>
            <a:endParaRPr lang="zh-CN" altLang="en-US"/>
          </a:p>
        </p:txBody>
      </p:sp>
      <p:sp>
        <p:nvSpPr>
          <p:cNvPr id="4" name="页脚占位符 6">
            <a:extLst>
              <a:ext uri="{FF2B5EF4-FFF2-40B4-BE49-F238E27FC236}">
                <a16:creationId xmlns:a16="http://schemas.microsoft.com/office/drawing/2014/main" id="{2E4E9D5D-EE0C-4861-B1AF-8179A04417A9}"/>
              </a:ext>
            </a:extLst>
          </p:cNvPr>
          <p:cNvSpPr>
            <a:spLocks noGrp="1"/>
          </p:cNvSpPr>
          <p:nvPr>
            <p:ph type="ftr" sz="quarter" idx="11"/>
          </p:nvPr>
        </p:nvSpPr>
        <p:spPr/>
        <p:txBody>
          <a:bodyPr/>
          <a:lstStyle>
            <a:lvl1pPr>
              <a:defRPr sz="1400"/>
            </a:lvl1pPr>
          </a:lstStyle>
          <a:p>
            <a:pPr>
              <a:defRPr/>
            </a:pPr>
            <a:r>
              <a:rPr lang="zh-CN" altLang="en-US"/>
              <a:t>                                                        新教材</a:t>
            </a:r>
            <a:r>
              <a:rPr lang="en-US" altLang="zh-CN">
                <a:latin typeface="宋体" panose="02010600030101010101" pitchFamily="2" charset="-122"/>
                <a:ea typeface="宋体" panose="02010600030101010101" pitchFamily="2" charset="-122"/>
              </a:rPr>
              <a:t>·</a:t>
            </a:r>
            <a:r>
              <a:rPr lang="zh-CN" altLang="en-US"/>
              <a:t>新思维   </a:t>
            </a:r>
            <a:r>
              <a:rPr lang="zh-CN" altLang="en-US">
                <a:latin typeface="宋体" panose="02010600030101010101" pitchFamily="2" charset="-122"/>
                <a:ea typeface="宋体" panose="02010600030101010101" pitchFamily="2" charset="-122"/>
              </a:rPr>
              <a:t>高中数学</a:t>
            </a:r>
            <a:endParaRPr lang="zh-CN" altLang="en-US"/>
          </a:p>
        </p:txBody>
      </p:sp>
      <p:sp>
        <p:nvSpPr>
          <p:cNvPr id="5" name="灯片编号占位符 7">
            <a:extLst>
              <a:ext uri="{FF2B5EF4-FFF2-40B4-BE49-F238E27FC236}">
                <a16:creationId xmlns:a16="http://schemas.microsoft.com/office/drawing/2014/main" id="{B1AF9D6C-0B80-4D08-9BB8-694EAE5E188F}"/>
              </a:ext>
            </a:extLst>
          </p:cNvPr>
          <p:cNvSpPr>
            <a:spLocks noGrp="1"/>
          </p:cNvSpPr>
          <p:nvPr>
            <p:ph type="sldNum" sz="quarter" idx="12"/>
          </p:nvPr>
        </p:nvSpPr>
        <p:spPr/>
        <p:txBody>
          <a:bodyPr/>
          <a:lstStyle>
            <a:lvl1pPr>
              <a:defRPr smtClean="0"/>
            </a:lvl1pPr>
          </a:lstStyle>
          <a:p>
            <a:pPr>
              <a:defRPr/>
            </a:pPr>
            <a:fld id="{D417EDE8-35D1-4810-B04E-2A7FE780DCFD}" type="slidenum">
              <a:rPr lang="zh-CN" altLang="en-US"/>
              <a:pPr>
                <a:defRPr/>
              </a:pPr>
              <a:t>‹#›</a:t>
            </a:fld>
            <a:endParaRPr lang="zh-CN" altLang="en-US"/>
          </a:p>
        </p:txBody>
      </p:sp>
    </p:spTree>
    <p:extLst>
      <p:ext uri="{BB962C8B-B14F-4D97-AF65-F5344CB8AC3E}">
        <p14:creationId xmlns:p14="http://schemas.microsoft.com/office/powerpoint/2010/main" val="2281447567"/>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image" Target="file:///D:\qq&#25991;&#20214;\712321467\Image\C2C\Image2\%7b75232B38-A165-1FB7-499C-2E1C792CACB5%7d.png" TargetMode="External" /><Relationship Id="rId8" Type="http://schemas.openxmlformats.org/officeDocument/2006/relationships/image" Target="../media/image2.png" /><Relationship Id="rId9"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slideLayout" Target="../slideLayouts/slideLayout9.xml" /><Relationship Id="rId4" Type="http://schemas.openxmlformats.org/officeDocument/2006/relationships/slideLayout" Target="../slideLayouts/slideLayout10.xml" /><Relationship Id="rId5" Type="http://schemas.openxmlformats.org/officeDocument/2006/relationships/slideLayout" Target="../slideLayouts/slideLayout11.xml" /><Relationship Id="rId6" Type="http://schemas.openxmlformats.org/officeDocument/2006/relationships/slideLayout" Target="../slideLayouts/slideLayout12.xml" /><Relationship Id="rId7" Type="http://schemas.openxmlformats.org/officeDocument/2006/relationships/image" Target="file:///D:\qq&#25991;&#20214;\712321467\Image\C2C\Image2\%7b75232B38-A165-1FB7-499C-2E1C792CACB5%7d.png" TargetMode="External" /><Relationship Id="rId8" Type="http://schemas.openxmlformats.org/officeDocument/2006/relationships/image" Target="../media/image2.png" /><Relationship Id="rId9"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grpSp>
        <p:nvGrpSpPr>
          <p:cNvPr id="1026" name="Group 6">
            <a:extLst>
              <a:ext uri="{FF2B5EF4-FFF2-40B4-BE49-F238E27FC236}">
                <a16:creationId xmlns:a16="http://schemas.microsoft.com/office/drawing/2014/main" id="{13587BE2-0E5B-42E1-97F7-E088D974829B}"/>
              </a:ext>
            </a:extLst>
          </p:cNvPr>
          <p:cNvGrpSpPr/>
          <p:nvPr/>
        </p:nvGrpSpPr>
        <p:grpSpPr>
          <a:xfrm>
            <a:off x="0" y="-7938"/>
            <a:ext cx="12192000" cy="6865938"/>
            <a:chOff x="0" y="-8467"/>
            <a:chExt cx="12192000" cy="6866467"/>
          </a:xfrm>
        </p:grpSpPr>
        <p:cxnSp>
          <p:nvCxnSpPr>
            <p:cNvPr id="20" name="Straight Connector 19">
              <a:extLst>
                <a:ext uri="{FF2B5EF4-FFF2-40B4-BE49-F238E27FC236}">
                  <a16:creationId xmlns:a16="http://schemas.microsoft.com/office/drawing/2014/main" id="{6DBC227D-C928-421E-88C3-BC452BC2992E}"/>
                </a:ext>
              </a:extLst>
            </p:cNvPr>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E6F63BB6-87F8-4220-BA5C-49D7EE60FA79}"/>
                </a:ext>
              </a:extLst>
            </p:cNvPr>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a:extLst>
                <a:ext uri="{FF2B5EF4-FFF2-40B4-BE49-F238E27FC236}">
                  <a16:creationId xmlns:a16="http://schemas.microsoft.com/office/drawing/2014/main" id="{89736C1F-F48C-49AD-ADBD-B3A0698788C5}"/>
                </a:ext>
              </a:extLst>
            </p:cNvPr>
            <p:cNvSpPr/>
            <p:nvPr/>
          </p:nvSpPr>
          <p:spPr>
            <a:xfrm>
              <a:off x="9182100" y="-8467"/>
              <a:ext cx="3006725" cy="6866467"/>
            </a:xfrm>
            <a:custGeom>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3" name="Rectangle 25">
              <a:extLst>
                <a:ext uri="{FF2B5EF4-FFF2-40B4-BE49-F238E27FC236}">
                  <a16:creationId xmlns:a16="http://schemas.microsoft.com/office/drawing/2014/main" id="{A460E52F-2B92-47ED-B333-C3255941FA1F}"/>
                </a:ext>
              </a:extLst>
            </p:cNvPr>
            <p:cNvSpPr/>
            <p:nvPr/>
          </p:nvSpPr>
          <p:spPr>
            <a:xfrm>
              <a:off x="9602788" y="-8467"/>
              <a:ext cx="2589212" cy="6866467"/>
            </a:xfrm>
            <a:custGeom>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4" name="Isosceles Triangle 23">
              <a:extLst>
                <a:ext uri="{FF2B5EF4-FFF2-40B4-BE49-F238E27FC236}">
                  <a16:creationId xmlns:a16="http://schemas.microsoft.com/office/drawing/2014/main" id="{99BCA0C6-4B72-47E6-BD35-1E9D14700115}"/>
                </a:ext>
              </a:extLst>
            </p:cNvPr>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5" name="Rectangle 27">
              <a:extLst>
                <a:ext uri="{FF2B5EF4-FFF2-40B4-BE49-F238E27FC236}">
                  <a16:creationId xmlns:a16="http://schemas.microsoft.com/office/drawing/2014/main" id="{CC73A330-0BED-4703-BBD9-3B59965A8373}"/>
                </a:ext>
              </a:extLst>
            </p:cNvPr>
            <p:cNvSpPr/>
            <p:nvPr/>
          </p:nvSpPr>
          <p:spPr>
            <a:xfrm>
              <a:off x="9334500" y="-8467"/>
              <a:ext cx="2854325" cy="6866467"/>
            </a:xfrm>
            <a:custGeom>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6" name="Rectangle 28">
              <a:extLst>
                <a:ext uri="{FF2B5EF4-FFF2-40B4-BE49-F238E27FC236}">
                  <a16:creationId xmlns:a16="http://schemas.microsoft.com/office/drawing/2014/main" id="{1B544557-EE7B-46A4-BAC1-422B7D4517DF}"/>
                </a:ext>
              </a:extLst>
            </p:cNvPr>
            <p:cNvSpPr/>
            <p:nvPr/>
          </p:nvSpPr>
          <p:spPr>
            <a:xfrm>
              <a:off x="10898188" y="-8467"/>
              <a:ext cx="1290637" cy="6866467"/>
            </a:xfrm>
            <a:custGeom>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7" name="Rectangle 29">
              <a:extLst>
                <a:ext uri="{FF2B5EF4-FFF2-40B4-BE49-F238E27FC236}">
                  <a16:creationId xmlns:a16="http://schemas.microsoft.com/office/drawing/2014/main" id="{B2705726-39C0-43D9-96D2-992B27CCED6A}"/>
                </a:ext>
              </a:extLst>
            </p:cNvPr>
            <p:cNvSpPr/>
            <p:nvPr/>
          </p:nvSpPr>
          <p:spPr>
            <a:xfrm>
              <a:off x="10939463" y="-8467"/>
              <a:ext cx="1249362" cy="6866467"/>
            </a:xfrm>
            <a:custGeom>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8" name="Isosceles Triangle 27">
              <a:extLst>
                <a:ext uri="{FF2B5EF4-FFF2-40B4-BE49-F238E27FC236}">
                  <a16:creationId xmlns:a16="http://schemas.microsoft.com/office/drawing/2014/main" id="{7D5578FB-9901-470C-B060-680E2A911F5C}"/>
                </a:ext>
              </a:extLst>
            </p:cNvPr>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9" name="Isosceles Triangle 28">
              <a:extLst>
                <a:ext uri="{FF2B5EF4-FFF2-40B4-BE49-F238E27FC236}">
                  <a16:creationId xmlns:a16="http://schemas.microsoft.com/office/drawing/2014/main" id="{05EA0024-4F88-41D8-8AFE-19BF66EAF924}"/>
                </a:ext>
              </a:extLst>
            </p:cNvPr>
            <p:cNvSpPr/>
            <p:nvPr/>
          </p:nvSpPr>
          <p:spPr>
            <a:xfrm>
              <a:off x="0" y="4012981"/>
              <a:ext cx="449263" cy="2845019"/>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grpSp>
      <p:sp>
        <p:nvSpPr>
          <p:cNvPr id="1027" name="Title Placeholder 1">
            <a:extLst>
              <a:ext uri="{FF2B5EF4-FFF2-40B4-BE49-F238E27FC236}">
                <a16:creationId xmlns:a16="http://schemas.microsoft.com/office/drawing/2014/main" id="{1254B2D0-F068-4BAC-84A5-F938CF1D2C2A}"/>
              </a:ext>
            </a:extLst>
          </p:cNvPr>
          <p:cNvSpPr>
            <a:spLocks noGrp="1" noChangeArrowheads="1"/>
          </p:cNvSpPr>
          <p:nvPr>
            <p:ph type="title" idx="4294967295"/>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单击此处编辑母版标题样式</a:t>
            </a:r>
          </a:p>
        </p:txBody>
      </p:sp>
      <p:sp>
        <p:nvSpPr>
          <p:cNvPr id="1028" name="Text Placeholder 2">
            <a:extLst>
              <a:ext uri="{FF2B5EF4-FFF2-40B4-BE49-F238E27FC236}">
                <a16:creationId xmlns:a16="http://schemas.microsoft.com/office/drawing/2014/main" id="{8E9C0B45-4ACF-4FD4-9935-B44B9A804EAF}"/>
              </a:ext>
            </a:extLst>
          </p:cNvPr>
          <p:cNvSpPr>
            <a:spLocks noGrp="1" noChangeArrowheads="1"/>
          </p:cNvSpPr>
          <p:nvPr>
            <p:ph type="body" idx="5"/>
          </p:nvPr>
        </p:nvSpPr>
        <p:spPr bwMode="auto">
          <a:xfrm>
            <a:off x="677863" y="2160588"/>
            <a:ext cx="8596312"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Date Placeholder 3">
            <a:extLst>
              <a:ext uri="{FF2B5EF4-FFF2-40B4-BE49-F238E27FC236}">
                <a16:creationId xmlns:a16="http://schemas.microsoft.com/office/drawing/2014/main" id="{7B9DB4BB-F0F5-4E41-9DDB-206603CCDBB5}"/>
              </a:ext>
            </a:extLst>
          </p:cNvPr>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eaLnBrk="1" fontAlgn="auto" hangingPunct="1">
              <a:spcBef>
                <a:spcPct val="0"/>
              </a:spcBef>
              <a:spcAft>
                <a:spcPct val="0"/>
              </a:spcAft>
              <a:defRPr sz="900">
                <a:solidFill>
                  <a:schemeClr val="tx1">
                    <a:tint val="75000"/>
                  </a:schemeClr>
                </a:solidFill>
                <a:latin typeface="+mn-lt"/>
              </a:defRPr>
            </a:lvl1pPr>
          </a:lstStyle>
          <a:p>
            <a:pPr>
              <a:defRPr/>
            </a:pPr>
            <a:fld id="{669F771D-1E67-4CC2-A2C6-342786CA22AD}" type="datetimeFigureOut">
              <a:rPr lang="zh-CN" altLang="en-US"/>
              <a:pPr>
                <a:defRPr/>
              </a:pPr>
              <a:t>2021/11/26</a:t>
            </a:fld>
            <a:endParaRPr lang="zh-CN" altLang="en-US"/>
          </a:p>
        </p:txBody>
      </p:sp>
      <p:sp>
        <p:nvSpPr>
          <p:cNvPr id="5" name="Footer Placeholder 4">
            <a:extLst>
              <a:ext uri="{FF2B5EF4-FFF2-40B4-BE49-F238E27FC236}">
                <a16:creationId xmlns:a16="http://schemas.microsoft.com/office/drawing/2014/main" id="{1B7C223E-5036-493C-9AC5-72F3617914E2}"/>
              </a:ext>
            </a:extLst>
          </p:cNvPr>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eaLnBrk="1" fontAlgn="auto" hangingPunct="1">
              <a:spcBef>
                <a:spcPct val="0"/>
              </a:spcBef>
              <a:spcAft>
                <a:spcPct val="0"/>
              </a:spcAft>
              <a:defRPr sz="900">
                <a:solidFill>
                  <a:schemeClr val="tx1">
                    <a:tint val="75000"/>
                  </a:schemeClr>
                </a:solidFill>
                <a:latin typeface="+mn-lt"/>
              </a:defRPr>
            </a:lvl1pPr>
          </a:lstStyle>
          <a:p>
            <a:pPr>
              <a:defRPr/>
            </a:pPr>
            <a:r>
              <a:rPr lang="zh-CN" altLang="en-US"/>
              <a:t>                                                         思维自疑问和惊奇开始</a:t>
            </a:r>
            <a:r>
              <a:rPr lang="en-US" altLang="zh-CN"/>
              <a:t>——</a:t>
            </a:r>
            <a:r>
              <a:rPr lang="zh-CN" altLang="en-US"/>
              <a:t>亚里士多德</a:t>
            </a:r>
          </a:p>
        </p:txBody>
      </p:sp>
      <p:sp>
        <p:nvSpPr>
          <p:cNvPr id="6" name="Slide Number Placeholder 5">
            <a:extLst>
              <a:ext uri="{FF2B5EF4-FFF2-40B4-BE49-F238E27FC236}">
                <a16:creationId xmlns:a16="http://schemas.microsoft.com/office/drawing/2014/main" id="{E92027A7-CC9A-48E3-874B-1FF37975E1AE}"/>
              </a:ext>
            </a:extLst>
          </p:cNvPr>
          <p:cNvSpPr>
            <a:spLocks noGrp="1"/>
          </p:cNvSpPr>
          <p:nvPr>
            <p:ph type="sldNum" sz="quarter" idx="4"/>
          </p:nvPr>
        </p:nvSpPr>
        <p:spPr>
          <a:xfrm>
            <a:off x="8589963" y="6042025"/>
            <a:ext cx="684212"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smtClean="0">
                <a:solidFill>
                  <a:schemeClr val="accent1"/>
                </a:solidFill>
              </a:defRPr>
            </a:lvl1pPr>
          </a:lstStyle>
          <a:p>
            <a:pPr>
              <a:defRPr/>
            </a:pPr>
            <a:fld id="{FCCB5DF6-506F-421F-B2E5-AF62A719E959}" type="slidenum">
              <a:rPr lang="zh-CN" altLang="en-US"/>
              <a:pPr>
                <a:defRPr/>
              </a:pPr>
              <a:t>‹#›</a:t>
            </a:fld>
            <a:endParaRPr lang="zh-CN" altLang="en-US"/>
          </a:p>
        </p:txBody>
      </p:sp>
      <p:sp>
        <p:nvSpPr>
          <p:cNvPr id="30" name="页脚占位符 6">
            <a:extLst>
              <a:ext uri="{FF2B5EF4-FFF2-40B4-BE49-F238E27FC236}">
                <a16:creationId xmlns:a16="http://schemas.microsoft.com/office/drawing/2014/main" id="{D0293198-4778-48FC-9301-EE59D940AD85}"/>
              </a:ext>
            </a:extLst>
          </p:cNvPr>
          <p:cNvSpPr txBox="1"/>
          <p:nvPr/>
        </p:nvSpPr>
        <p:spPr>
          <a:xfrm>
            <a:off x="6311900" y="128588"/>
            <a:ext cx="6297613" cy="365125"/>
          </a:xfrm>
          <a:prstGeom prst="rect">
            <a:avLst/>
          </a:prstGeom>
        </p:spPr>
        <p:txBody>
          <a:bodyPr/>
          <a:lstStyle>
            <a:defPPr>
              <a:defRPr lang="en-US"/>
            </a:defPPr>
            <a:lvl1pPr algn="l" defTabSz="457200" rtl="0" eaLnBrk="0" fontAlgn="base" hangingPunct="0">
              <a:spcBef>
                <a:spcPct val="0"/>
              </a:spcBef>
              <a:spcAft>
                <a:spcPct val="0"/>
              </a:spcAft>
              <a:defRPr sz="1400"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a:lstStyle>
          <a:p>
            <a:pPr>
              <a:defRPr/>
            </a:pPr>
            <a:r>
              <a:rPr lang="zh-CN" altLang="en-US"/>
              <a:t>                                                        新教材</a:t>
            </a:r>
            <a:r>
              <a:rPr lang="en-US" altLang="zh-CN">
                <a:latin typeface="宋体" panose="02010600030101010101" pitchFamily="2" charset="-122"/>
                <a:ea typeface="宋体" panose="02010600030101010101" pitchFamily="2" charset="-122"/>
              </a:rPr>
              <a:t>·</a:t>
            </a:r>
            <a:r>
              <a:rPr lang="zh-CN" altLang="en-US"/>
              <a:t>新思维   </a:t>
            </a:r>
            <a:r>
              <a:rPr lang="zh-CN" altLang="en-US">
                <a:latin typeface="宋体" panose="02010600030101010101" pitchFamily="2" charset="-122"/>
                <a:ea typeface="宋体" panose="02010600030101010101" pitchFamily="2" charset="-122"/>
              </a:rPr>
              <a:t>高中数学</a:t>
            </a:r>
            <a:endParaRPr lang="zh-CN" altLang="en-US"/>
          </a:p>
        </p:txBody>
      </p:sp>
      <p:pic>
        <p:nvPicPr>
          <p:cNvPr id="1029" name="图片 1073743875" descr="D:\qq文件\712321467\Image\C2C\Image2\{75232B38-A165-1FB7-499C-2E1C792CACB5}.png"/>
          <p:cNvPicPr>
            <a:picLocks noChangeAspect="1"/>
          </p:cNvPicPr>
          <p:nvPr/>
        </p:nvPicPr>
        <p:blipFill>
          <a:blip r:embed="rId8" r:link="rId7"/>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1249512118"/>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Lst>
  <p:transition/>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ct val="0"/>
        </a:spcAft>
        <a:buClr>
          <a:schemeClr val="accent1"/>
        </a:buClr>
        <a:buSzPct val="80000"/>
        <a:buFont typeface="Wingdings 3" panose="05040102010807070707" pitchFamily="18"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SzPct val="80000"/>
        <a:buFont typeface="Wingdings 3" panose="05040102010807070707" pitchFamily="18"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SzPct val="80000"/>
        <a:buFont typeface="Wingdings 3" panose="05040102010807070707" pitchFamily="18"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SzPct val="80000"/>
        <a:buFont typeface="Wingdings 3" panose="05040102010807070707" pitchFamily="18"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grpSp>
        <p:nvGrpSpPr>
          <p:cNvPr id="3074" name="Group 6">
            <a:extLst>
              <a:ext uri="{FF2B5EF4-FFF2-40B4-BE49-F238E27FC236}">
                <a16:creationId xmlns:a16="http://schemas.microsoft.com/office/drawing/2014/main" id="{745C7ABB-EBFE-4C86-A83F-AEC2C565E140}"/>
              </a:ext>
            </a:extLst>
          </p:cNvPr>
          <p:cNvGrpSpPr/>
          <p:nvPr/>
        </p:nvGrpSpPr>
        <p:grpSpPr>
          <a:xfrm>
            <a:off x="0" y="-7938"/>
            <a:ext cx="12192000" cy="6865938"/>
            <a:chOff x="0" y="-8467"/>
            <a:chExt cx="12192000" cy="6866467"/>
          </a:xfrm>
        </p:grpSpPr>
        <p:cxnSp>
          <p:nvCxnSpPr>
            <p:cNvPr id="20" name="Straight Connector 19">
              <a:extLst>
                <a:ext uri="{FF2B5EF4-FFF2-40B4-BE49-F238E27FC236}">
                  <a16:creationId xmlns:a16="http://schemas.microsoft.com/office/drawing/2014/main" id="{8C9F2927-0369-4029-A621-2FD733B511A5}"/>
                </a:ext>
              </a:extLst>
            </p:cNvPr>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43063442-CC7D-45D4-A06E-FDF2B76813F5}"/>
                </a:ext>
              </a:extLst>
            </p:cNvPr>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a:extLst>
                <a:ext uri="{FF2B5EF4-FFF2-40B4-BE49-F238E27FC236}">
                  <a16:creationId xmlns:a16="http://schemas.microsoft.com/office/drawing/2014/main" id="{3C7F0870-43A5-45FC-ABE1-31CF7BE1EB19}"/>
                </a:ext>
              </a:extLst>
            </p:cNvPr>
            <p:cNvSpPr/>
            <p:nvPr/>
          </p:nvSpPr>
          <p:spPr>
            <a:xfrm>
              <a:off x="9182100" y="-8467"/>
              <a:ext cx="3006725" cy="6866467"/>
            </a:xfrm>
            <a:custGeom>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3" name="Rectangle 25">
              <a:extLst>
                <a:ext uri="{FF2B5EF4-FFF2-40B4-BE49-F238E27FC236}">
                  <a16:creationId xmlns:a16="http://schemas.microsoft.com/office/drawing/2014/main" id="{78D795C0-909A-4F20-BB06-26301542384B}"/>
                </a:ext>
              </a:extLst>
            </p:cNvPr>
            <p:cNvSpPr/>
            <p:nvPr/>
          </p:nvSpPr>
          <p:spPr>
            <a:xfrm>
              <a:off x="9602788" y="-8467"/>
              <a:ext cx="2589212" cy="6866467"/>
            </a:xfrm>
            <a:custGeom>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4" name="Isosceles Triangle 23">
              <a:extLst>
                <a:ext uri="{FF2B5EF4-FFF2-40B4-BE49-F238E27FC236}">
                  <a16:creationId xmlns:a16="http://schemas.microsoft.com/office/drawing/2014/main" id="{F1BC27B5-2E30-4F25-8763-8E0CEB21B3C6}"/>
                </a:ext>
              </a:extLst>
            </p:cNvPr>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5" name="Rectangle 27">
              <a:extLst>
                <a:ext uri="{FF2B5EF4-FFF2-40B4-BE49-F238E27FC236}">
                  <a16:creationId xmlns:a16="http://schemas.microsoft.com/office/drawing/2014/main" id="{D033BDA6-4231-4B44-A41E-E5961386CBD6}"/>
                </a:ext>
              </a:extLst>
            </p:cNvPr>
            <p:cNvSpPr/>
            <p:nvPr/>
          </p:nvSpPr>
          <p:spPr>
            <a:xfrm>
              <a:off x="9334500" y="-8467"/>
              <a:ext cx="2854325" cy="6866467"/>
            </a:xfrm>
            <a:custGeom>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6" name="Rectangle 28">
              <a:extLst>
                <a:ext uri="{FF2B5EF4-FFF2-40B4-BE49-F238E27FC236}">
                  <a16:creationId xmlns:a16="http://schemas.microsoft.com/office/drawing/2014/main" id="{DE1F8254-0987-4BD1-A51E-BF4DAEC02D1F}"/>
                </a:ext>
              </a:extLst>
            </p:cNvPr>
            <p:cNvSpPr/>
            <p:nvPr/>
          </p:nvSpPr>
          <p:spPr>
            <a:xfrm>
              <a:off x="10898188" y="-8467"/>
              <a:ext cx="1290637" cy="6866467"/>
            </a:xfrm>
            <a:custGeom>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7" name="Rectangle 29">
              <a:extLst>
                <a:ext uri="{FF2B5EF4-FFF2-40B4-BE49-F238E27FC236}">
                  <a16:creationId xmlns:a16="http://schemas.microsoft.com/office/drawing/2014/main" id="{65A017AB-93B4-46A5-9CD7-EB6C3FAFFEE2}"/>
                </a:ext>
              </a:extLst>
            </p:cNvPr>
            <p:cNvSpPr/>
            <p:nvPr/>
          </p:nvSpPr>
          <p:spPr>
            <a:xfrm>
              <a:off x="10939463" y="-8467"/>
              <a:ext cx="1249362" cy="6866467"/>
            </a:xfrm>
            <a:custGeom>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8" name="Isosceles Triangle 27">
              <a:extLst>
                <a:ext uri="{FF2B5EF4-FFF2-40B4-BE49-F238E27FC236}">
                  <a16:creationId xmlns:a16="http://schemas.microsoft.com/office/drawing/2014/main" id="{84F843DD-5F00-4C71-8A64-E53346860CF8}"/>
                </a:ext>
              </a:extLst>
            </p:cNvPr>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9" name="Isosceles Triangle 28">
              <a:extLst>
                <a:ext uri="{FF2B5EF4-FFF2-40B4-BE49-F238E27FC236}">
                  <a16:creationId xmlns:a16="http://schemas.microsoft.com/office/drawing/2014/main" id="{5A69B899-FA66-4C43-A49C-0559D8DF164B}"/>
                </a:ext>
              </a:extLst>
            </p:cNvPr>
            <p:cNvSpPr/>
            <p:nvPr/>
          </p:nvSpPr>
          <p:spPr>
            <a:xfrm>
              <a:off x="0" y="4012981"/>
              <a:ext cx="449263" cy="2845019"/>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grpSp>
      <p:sp>
        <p:nvSpPr>
          <p:cNvPr id="3075" name="Title Placeholder 1">
            <a:extLst>
              <a:ext uri="{FF2B5EF4-FFF2-40B4-BE49-F238E27FC236}">
                <a16:creationId xmlns:a16="http://schemas.microsoft.com/office/drawing/2014/main" id="{D269C53A-F5CD-4437-9865-DC71C4E36BDC}"/>
              </a:ext>
            </a:extLst>
          </p:cNvPr>
          <p:cNvSpPr>
            <a:spLocks noGrp="1" noChangeArrowheads="1"/>
          </p:cNvSpPr>
          <p:nvPr>
            <p:ph type="title" idx="4294967295"/>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单击此处编辑母版标题样式</a:t>
            </a:r>
          </a:p>
        </p:txBody>
      </p:sp>
      <p:sp>
        <p:nvSpPr>
          <p:cNvPr id="3076" name="Text Placeholder 2">
            <a:extLst>
              <a:ext uri="{FF2B5EF4-FFF2-40B4-BE49-F238E27FC236}">
                <a16:creationId xmlns:a16="http://schemas.microsoft.com/office/drawing/2014/main" id="{027BD594-7F32-4405-B647-BD8EB7C9B2C5}"/>
              </a:ext>
            </a:extLst>
          </p:cNvPr>
          <p:cNvSpPr>
            <a:spLocks noGrp="1" noChangeArrowheads="1"/>
          </p:cNvSpPr>
          <p:nvPr>
            <p:ph type="body" idx="5"/>
          </p:nvPr>
        </p:nvSpPr>
        <p:spPr bwMode="auto">
          <a:xfrm>
            <a:off x="677863" y="2160588"/>
            <a:ext cx="8596312"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Date Placeholder 3">
            <a:extLst>
              <a:ext uri="{FF2B5EF4-FFF2-40B4-BE49-F238E27FC236}">
                <a16:creationId xmlns:a16="http://schemas.microsoft.com/office/drawing/2014/main" id="{CECE7896-61AC-4522-BB63-685F2A77A615}"/>
              </a:ext>
            </a:extLst>
          </p:cNvPr>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eaLnBrk="1" fontAlgn="auto" hangingPunct="1">
              <a:spcBef>
                <a:spcPct val="0"/>
              </a:spcBef>
              <a:spcAft>
                <a:spcPct val="0"/>
              </a:spcAft>
              <a:defRPr sz="900">
                <a:solidFill>
                  <a:schemeClr val="tx1">
                    <a:tint val="75000"/>
                  </a:schemeClr>
                </a:solidFill>
                <a:latin typeface="+mn-lt"/>
              </a:defRPr>
            </a:lvl1pPr>
          </a:lstStyle>
          <a:p>
            <a:pPr>
              <a:defRPr/>
            </a:pPr>
            <a:fld id="{B836B8F0-271B-43F0-89C7-A03A337F31B8}" type="datetimeFigureOut">
              <a:rPr lang="zh-CN" altLang="en-US"/>
              <a:pPr>
                <a:defRPr/>
              </a:pPr>
              <a:t>2021/11/26</a:t>
            </a:fld>
            <a:endParaRPr lang="zh-CN" altLang="en-US"/>
          </a:p>
        </p:txBody>
      </p:sp>
      <p:sp>
        <p:nvSpPr>
          <p:cNvPr id="5" name="Footer Placeholder 4">
            <a:extLst>
              <a:ext uri="{FF2B5EF4-FFF2-40B4-BE49-F238E27FC236}">
                <a16:creationId xmlns:a16="http://schemas.microsoft.com/office/drawing/2014/main" id="{BE12F3BD-A825-4ABF-9053-9654CE54FD18}"/>
              </a:ext>
            </a:extLst>
          </p:cNvPr>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eaLnBrk="1" fontAlgn="auto" hangingPunct="1">
              <a:spcBef>
                <a:spcPct val="0"/>
              </a:spcBef>
              <a:spcAft>
                <a:spcPct val="0"/>
              </a:spcAft>
              <a:defRPr sz="900">
                <a:solidFill>
                  <a:schemeClr val="tx1">
                    <a:tint val="75000"/>
                  </a:schemeClr>
                </a:solidFill>
                <a:latin typeface="+mn-lt"/>
              </a:defRPr>
            </a:lvl1pPr>
          </a:lstStyle>
          <a:p>
            <a:pPr>
              <a:defRPr/>
            </a:pPr>
            <a:r>
              <a:rPr lang="zh-CN" altLang="en-US"/>
              <a:t>                                                         思维自疑问和惊奇开始</a:t>
            </a:r>
            <a:r>
              <a:rPr lang="en-US" altLang="zh-CN"/>
              <a:t>——</a:t>
            </a:r>
            <a:r>
              <a:rPr lang="zh-CN" altLang="en-US"/>
              <a:t>亚里士多德</a:t>
            </a:r>
          </a:p>
        </p:txBody>
      </p:sp>
      <p:sp>
        <p:nvSpPr>
          <p:cNvPr id="6" name="Slide Number Placeholder 5">
            <a:extLst>
              <a:ext uri="{FF2B5EF4-FFF2-40B4-BE49-F238E27FC236}">
                <a16:creationId xmlns:a16="http://schemas.microsoft.com/office/drawing/2014/main" id="{5E8A52D2-E265-4AE6-A276-39925558D889}"/>
              </a:ext>
            </a:extLst>
          </p:cNvPr>
          <p:cNvSpPr>
            <a:spLocks noGrp="1"/>
          </p:cNvSpPr>
          <p:nvPr>
            <p:ph type="sldNum" sz="quarter" idx="4"/>
          </p:nvPr>
        </p:nvSpPr>
        <p:spPr>
          <a:xfrm>
            <a:off x="8589963" y="6042025"/>
            <a:ext cx="684212"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smtClean="0">
                <a:solidFill>
                  <a:schemeClr val="accent1"/>
                </a:solidFill>
              </a:defRPr>
            </a:lvl1pPr>
          </a:lstStyle>
          <a:p>
            <a:pPr>
              <a:defRPr/>
            </a:pPr>
            <a:fld id="{15031B96-02D4-4249-98BB-A2A77DCDB0C6}" type="slidenum">
              <a:rPr lang="zh-CN" altLang="en-US"/>
              <a:pPr>
                <a:defRPr/>
              </a:pPr>
              <a:t>‹#›</a:t>
            </a:fld>
            <a:endParaRPr lang="zh-CN" altLang="en-US"/>
          </a:p>
        </p:txBody>
      </p:sp>
      <p:sp>
        <p:nvSpPr>
          <p:cNvPr id="30" name="页脚占位符 6">
            <a:extLst>
              <a:ext uri="{FF2B5EF4-FFF2-40B4-BE49-F238E27FC236}">
                <a16:creationId xmlns:a16="http://schemas.microsoft.com/office/drawing/2014/main" id="{42764823-5067-462E-8DE4-B16C1B36B5E8}"/>
              </a:ext>
            </a:extLst>
          </p:cNvPr>
          <p:cNvSpPr txBox="1"/>
          <p:nvPr/>
        </p:nvSpPr>
        <p:spPr>
          <a:xfrm>
            <a:off x="6311900" y="128588"/>
            <a:ext cx="6297613" cy="365125"/>
          </a:xfrm>
          <a:prstGeom prst="rect">
            <a:avLst/>
          </a:prstGeom>
        </p:spPr>
        <p:txBody>
          <a:bodyPr/>
          <a:lstStyle>
            <a:defPPr>
              <a:defRPr lang="en-US"/>
            </a:defPPr>
            <a:lvl1pPr algn="l" defTabSz="457200" rtl="0" eaLnBrk="0" fontAlgn="base" hangingPunct="0">
              <a:spcBef>
                <a:spcPct val="0"/>
              </a:spcBef>
              <a:spcAft>
                <a:spcPct val="0"/>
              </a:spcAft>
              <a:defRPr sz="1400"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a:lstStyle>
          <a:p>
            <a:pPr>
              <a:defRPr/>
            </a:pPr>
            <a:r>
              <a:rPr lang="zh-CN" altLang="en-US"/>
              <a:t>                                                        新教材</a:t>
            </a:r>
            <a:r>
              <a:rPr lang="en-US" altLang="zh-CN">
                <a:latin typeface="宋体" panose="02010600030101010101" pitchFamily="2" charset="-122"/>
                <a:ea typeface="宋体" panose="02010600030101010101" pitchFamily="2" charset="-122"/>
              </a:rPr>
              <a:t>·</a:t>
            </a:r>
            <a:r>
              <a:rPr lang="zh-CN" altLang="en-US"/>
              <a:t>新思维   </a:t>
            </a:r>
            <a:r>
              <a:rPr lang="zh-CN" altLang="en-US">
                <a:latin typeface="宋体" panose="02010600030101010101" pitchFamily="2" charset="-122"/>
                <a:ea typeface="宋体" panose="02010600030101010101" pitchFamily="2" charset="-122"/>
              </a:rPr>
              <a:t>高中数学</a:t>
            </a:r>
            <a:endParaRPr lang="zh-CN" altLang="en-US"/>
          </a:p>
        </p:txBody>
      </p:sp>
      <p:pic>
        <p:nvPicPr>
          <p:cNvPr id="3077" name="图片 1073743875" descr="D:\qq文件\712321467\Image\C2C\Image2\{75232B38-A165-1FB7-499C-2E1C792CACB5}.png"/>
          <p:cNvPicPr>
            <a:picLocks noChangeAspect="1"/>
          </p:cNvPicPr>
          <p:nvPr/>
        </p:nvPicPr>
        <p:blipFill>
          <a:blip r:embed="rId8" r:link="rId7"/>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82018754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Lst>
  <p:transition/>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ct val="0"/>
        </a:spcAft>
        <a:buClr>
          <a:schemeClr val="accent1"/>
        </a:buClr>
        <a:buSzPct val="80000"/>
        <a:buFont typeface="Wingdings 3" panose="05040102010807070707" pitchFamily="18"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SzPct val="80000"/>
        <a:buFont typeface="Wingdings 3" panose="05040102010807070707" pitchFamily="18"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SzPct val="80000"/>
        <a:buFont typeface="Wingdings 3" panose="05040102010807070707" pitchFamily="18"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SzPct val="80000"/>
        <a:buFont typeface="Wingdings 3" panose="05040102010807070707" pitchFamily="18"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slide" Target="slide5.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slide" Target="slide5.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slide" Target="slide5.xml" TargetMode="In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4.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oleObject" Target="../embeddings/oleObject1.bin" TargetMode="Internal" /><Relationship Id="rId3" Type="http://schemas.openxmlformats.org/officeDocument/2006/relationships/image" Target="../media/image5.wmf" /><Relationship Id="rId4" Type="http://schemas.openxmlformats.org/officeDocument/2006/relationships/image" Target="../media/image6.png" /><Relationship Id="rId5" Type="http://schemas.openxmlformats.org/officeDocument/2006/relationships/vmlDrawing" Target="../drawings/vmlDrawing1.v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slide" Target="slide5.xml" TargetMode="Internal" /><Relationship Id="rId3" Type="http://schemas.openxmlformats.org/officeDocument/2006/relationships/image" Target="../media/image7.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458" name="文本框 1">
            <a:extLst>
              <a:ext uri="{FF2B5EF4-FFF2-40B4-BE49-F238E27FC236}">
                <a16:creationId xmlns:a16="http://schemas.microsoft.com/office/drawing/2014/main" id="{C9749515-7CE1-48C8-8EE8-86C54D2BA950}"/>
              </a:ext>
            </a:extLst>
          </p:cNvPr>
          <p:cNvSpPr txBox="1">
            <a:spLocks noChangeArrowheads="1"/>
          </p:cNvSpPr>
          <p:nvPr/>
        </p:nvSpPr>
        <p:spPr bwMode="auto">
          <a:xfrm>
            <a:off x="1919288" y="1052513"/>
            <a:ext cx="727233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defRPr/>
            </a:pPr>
            <a:r>
              <a:rPr kumimoji="0" lang="zh-CN" altLang="en-US" sz="4400" b="0" i="0" u="none" strike="noStrike" kern="1200" cap="none" spc="0" normalizeH="0" baseline="0" noProof="0">
                <a:ln>
                  <a:noFill/>
                </a:ln>
                <a:solidFill>
                  <a:srgbClr val="FAFAFA"/>
                </a:solidFill>
                <a:effectLst/>
                <a:uLnTx/>
                <a:uFillTx/>
                <a:latin typeface="Trebuchet MS" panose="020b0603020202020204" pitchFamily="34" charset="0"/>
                <a:ea typeface="华文新魏" panose="02010800040101010101" pitchFamily="2" charset="-122"/>
                <a:cs typeface="+mn-cs"/>
              </a:rPr>
              <a:t>第</a:t>
            </a:r>
            <a:r>
              <a:rPr lang="zh-CN" altLang="en-US" sz="4400">
                <a:solidFill>
                  <a:srgbClr val="FAFAFA"/>
                </a:solidFill>
                <a:ea typeface="华文新魏" panose="02010800040101010101" pitchFamily="2" charset="-122"/>
              </a:rPr>
              <a:t>八</a:t>
            </a:r>
            <a:r>
              <a:rPr kumimoji="0" lang="zh-CN" altLang="en-US" sz="4400" b="0" i="0" u="none" strike="noStrike" kern="1200" cap="none" spc="0" normalizeH="0" baseline="0" noProof="0">
                <a:ln>
                  <a:noFill/>
                </a:ln>
                <a:solidFill>
                  <a:srgbClr val="FAFAFA"/>
                </a:solidFill>
                <a:effectLst/>
                <a:uLnTx/>
                <a:uFillTx/>
                <a:latin typeface="Trebuchet MS" panose="020b0603020202020204" pitchFamily="34" charset="0"/>
                <a:ea typeface="华文新魏" panose="02010800040101010101" pitchFamily="2" charset="-122"/>
                <a:cs typeface="+mn-cs"/>
              </a:rPr>
              <a:t>章  成对数据的统计分析</a:t>
            </a:r>
          </a:p>
        </p:txBody>
      </p:sp>
      <p:sp>
        <p:nvSpPr>
          <p:cNvPr id="19459" name="文本框 2">
            <a:extLst>
              <a:ext uri="{FF2B5EF4-FFF2-40B4-BE49-F238E27FC236}">
                <a16:creationId xmlns:a16="http://schemas.microsoft.com/office/drawing/2014/main" id="{26BE5235-0936-42AB-9EF2-083230AF3AE9}"/>
              </a:ext>
            </a:extLst>
          </p:cNvPr>
          <p:cNvSpPr txBox="1">
            <a:spLocks noChangeArrowheads="1"/>
          </p:cNvSpPr>
          <p:nvPr/>
        </p:nvSpPr>
        <p:spPr bwMode="auto">
          <a:xfrm>
            <a:off x="4073525" y="2349500"/>
            <a:ext cx="40449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defRPr/>
            </a:pPr>
            <a:r>
              <a:rPr kumimoji="0" lang="en-US" altLang="zh-CN" sz="2800" b="0" i="0" u="none" strike="noStrike" kern="1200" cap="none" spc="0" normalizeH="0" baseline="0" noProof="0">
                <a:ln>
                  <a:noFill/>
                </a:ln>
                <a:solidFill>
                  <a:srgbClr val="0000FF"/>
                </a:solidFill>
                <a:effectLst/>
                <a:uLnTx/>
                <a:uFillTx/>
                <a:latin typeface="Trebuchet MS" panose="020b0603020202020204" pitchFamily="34" charset="0"/>
                <a:ea typeface="华文新魏" panose="02010800040101010101" pitchFamily="2" charset="-122"/>
                <a:cs typeface="+mn-cs"/>
              </a:rPr>
              <a:t>8.2.1</a:t>
            </a:r>
            <a:r>
              <a:rPr kumimoji="0" lang="zh-CN" altLang="en-US" sz="2800" b="0" i="0" u="none" strike="noStrike" kern="1200" cap="none" spc="0" normalizeH="0" baseline="0" noProof="0">
                <a:ln>
                  <a:noFill/>
                </a:ln>
                <a:solidFill>
                  <a:srgbClr val="0000FF"/>
                </a:solidFill>
                <a:effectLst/>
                <a:uLnTx/>
                <a:uFillTx/>
                <a:latin typeface="Trebuchet MS" panose="020b0603020202020204" pitchFamily="34" charset="0"/>
                <a:ea typeface="华文新魏" panose="02010800040101010101" pitchFamily="2" charset="-122"/>
                <a:cs typeface="+mn-cs"/>
              </a:rPr>
              <a:t>一元线性回归模型</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2" name="文本框 1">
            <a:hlinkClick r:id="rId2" action="ppaction://hlinksldjump"/>
            <a:extLst>
              <a:ext uri="{FF2B5EF4-FFF2-40B4-BE49-F238E27FC236}">
                <a16:creationId xmlns:a16="http://schemas.microsoft.com/office/drawing/2014/main" id="{96D881EA-1295-4D16-9215-7D50A02F3CF8}"/>
              </a:ext>
            </a:extLst>
          </p:cNvPr>
          <p:cNvSpPr txBox="1">
            <a:spLocks noChangeArrowheads="1"/>
          </p:cNvSpPr>
          <p:nvPr/>
        </p:nvSpPr>
        <p:spPr bwMode="auto">
          <a:xfrm>
            <a:off x="406400" y="55563"/>
            <a:ext cx="53324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rPr>
              <a:t>学习目标</a:t>
            </a:r>
          </a:p>
        </p:txBody>
      </p:sp>
      <p:cxnSp>
        <p:nvCxnSpPr>
          <p:cNvPr id="12" name="直接连接符 11">
            <a:extLst>
              <a:ext uri="{FF2B5EF4-FFF2-40B4-BE49-F238E27FC236}">
                <a16:creationId xmlns:a16="http://schemas.microsoft.com/office/drawing/2014/main" id="{4332D194-751A-48B0-9E7E-6A976A963A39}"/>
              </a:ext>
            </a:extLst>
          </p:cNvPr>
          <p:cNvCxnSpPr/>
          <p:nvPr/>
        </p:nvCxnSpPr>
        <p:spPr>
          <a:xfrm>
            <a:off x="176213" y="482600"/>
            <a:ext cx="11391900" cy="0"/>
          </a:xfrm>
          <a:prstGeom prst="line">
            <a:avLst/>
          </a:prstGeom>
          <a:ln w="19050">
            <a:solidFill>
              <a:schemeClr val="accent6">
                <a:lumMod val="50000"/>
              </a:schemeClr>
            </a:solidFill>
          </a:ln>
        </p:spPr>
        <p:style>
          <a:lnRef idx="1">
            <a:schemeClr val="dk1"/>
          </a:lnRef>
          <a:fillRef idx="0">
            <a:schemeClr val="dk1"/>
          </a:fillRef>
          <a:effectRef idx="0">
            <a:schemeClr val="dk1"/>
          </a:effectRef>
          <a:fontRef idx="minor">
            <a:schemeClr val="tx1"/>
          </a:fontRef>
        </p:style>
      </p:cxnSp>
      <p:sp>
        <p:nvSpPr>
          <p:cNvPr id="13" name="矩形 12">
            <a:extLst>
              <a:ext uri="{FF2B5EF4-FFF2-40B4-BE49-F238E27FC236}">
                <a16:creationId xmlns:a16="http://schemas.microsoft.com/office/drawing/2014/main" id="{0676CBD9-98D5-47C9-9CD7-964CAD73FDB3}"/>
              </a:ext>
            </a:extLst>
          </p:cNvPr>
          <p:cNvSpPr/>
          <p:nvPr/>
        </p:nvSpPr>
        <p:spPr>
          <a:xfrm>
            <a:off x="176213" y="82550"/>
            <a:ext cx="158750" cy="371475"/>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Trebuchet MS"/>
              <a:ea typeface="华文新魏" panose="02010800040101010101" pitchFamily="2" charset="-122"/>
              <a:cs typeface="+mn-cs"/>
            </a:endParaRPr>
          </a:p>
        </p:txBody>
      </p:sp>
      <p:sp>
        <p:nvSpPr>
          <p:cNvPr id="7" name="文本框 6">
            <a:extLst>
              <a:ext uri="{FF2B5EF4-FFF2-40B4-BE49-F238E27FC236}">
                <a16:creationId xmlns:a16="http://schemas.microsoft.com/office/drawing/2014/main" id="{63744C79-318B-475C-98FD-E8554C089723}"/>
              </a:ext>
            </a:extLst>
          </p:cNvPr>
          <p:cNvSpPr txBox="1"/>
          <p:nvPr/>
        </p:nvSpPr>
        <p:spPr>
          <a:xfrm>
            <a:off x="1426906" y="2053779"/>
            <a:ext cx="7200901" cy="1319848"/>
          </a:xfrm>
          <a:prstGeom prst="rect">
            <a:avLst/>
          </a:prstGeom>
          <a:noFill/>
        </p:spPr>
        <p:txBody>
          <a:bodyPr wrap="square">
            <a:spAutoFit/>
          </a:bodyPr>
          <a:lstStyle/>
          <a:p>
            <a:pPr lvl="0" eaLnBrk="0" fontAlgn="base" hangingPunct="0">
              <a:lnSpc>
                <a:spcPct val="150000"/>
              </a:lnSpc>
              <a:spcBef>
                <a:spcPct val="0"/>
              </a:spcBef>
              <a:spcAft>
                <a:spcPct val="0"/>
              </a:spcAft>
              <a:buSzTx/>
              <a:tabLst>
                <a:tab pos="4457700"/>
              </a:tabLst>
            </a:pPr>
            <a:r>
              <a:rPr lang="en-US" altLang="zh-CN" sz="2800" err="1">
                <a:solidFill>
                  <a:srgbClr val="000000"/>
                </a:solidFill>
                <a:latin typeface="Times New Roman" pitchFamily="18" charset="0"/>
                <a:cs typeface="Arial"/>
              </a:rPr>
              <a:t>能通过具体实例说明一元线性回归模型修改的依据与方法.</a:t>
            </a:r>
          </a:p>
        </p:txBody>
      </p:sp>
    </p:spTree>
  </p:cSld>
  <p:clrMapOvr>
    <a:masterClrMapping/>
  </p:clrMapOvr>
  <p:transition spd="slow"/>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6" name="文本框 1">
            <a:hlinkClick r:id="rId2" action="ppaction://hlinksldjump"/>
            <a:extLst>
              <a:ext uri="{FF2B5EF4-FFF2-40B4-BE49-F238E27FC236}">
                <a16:creationId xmlns:a16="http://schemas.microsoft.com/office/drawing/2014/main" id="{08A00C81-62E8-461E-A9BF-491DED8DFCFC}"/>
              </a:ext>
            </a:extLst>
          </p:cNvPr>
          <p:cNvSpPr txBox="1">
            <a:spLocks noChangeArrowheads="1"/>
          </p:cNvSpPr>
          <p:nvPr/>
        </p:nvSpPr>
        <p:spPr bwMode="auto">
          <a:xfrm>
            <a:off x="406400" y="55563"/>
            <a:ext cx="53324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rPr>
              <a:t>情景引入</a:t>
            </a:r>
          </a:p>
        </p:txBody>
      </p:sp>
      <p:cxnSp>
        <p:nvCxnSpPr>
          <p:cNvPr id="12" name="直接连接符 11">
            <a:extLst>
              <a:ext uri="{FF2B5EF4-FFF2-40B4-BE49-F238E27FC236}">
                <a16:creationId xmlns:a16="http://schemas.microsoft.com/office/drawing/2014/main" id="{98B224E2-6288-49DA-AA3B-1995FD843648}"/>
              </a:ext>
            </a:extLst>
          </p:cNvPr>
          <p:cNvCxnSpPr/>
          <p:nvPr/>
        </p:nvCxnSpPr>
        <p:spPr>
          <a:xfrm>
            <a:off x="176213" y="482600"/>
            <a:ext cx="11391900" cy="0"/>
          </a:xfrm>
          <a:prstGeom prst="line">
            <a:avLst/>
          </a:prstGeom>
          <a:ln w="19050">
            <a:solidFill>
              <a:schemeClr val="accent6">
                <a:lumMod val="50000"/>
              </a:schemeClr>
            </a:solidFill>
          </a:ln>
        </p:spPr>
        <p:style>
          <a:lnRef idx="1">
            <a:schemeClr val="dk1"/>
          </a:lnRef>
          <a:fillRef idx="0">
            <a:schemeClr val="dk1"/>
          </a:fillRef>
          <a:effectRef idx="0">
            <a:schemeClr val="dk1"/>
          </a:effectRef>
          <a:fontRef idx="minor">
            <a:schemeClr val="tx1"/>
          </a:fontRef>
        </p:style>
      </p:cxnSp>
      <p:sp>
        <p:nvSpPr>
          <p:cNvPr id="13" name="矩形 12">
            <a:extLst>
              <a:ext uri="{FF2B5EF4-FFF2-40B4-BE49-F238E27FC236}">
                <a16:creationId xmlns:a16="http://schemas.microsoft.com/office/drawing/2014/main" id="{1FCF287C-B7E3-4819-A4EF-C1A6C3982F58}"/>
              </a:ext>
            </a:extLst>
          </p:cNvPr>
          <p:cNvSpPr/>
          <p:nvPr/>
        </p:nvSpPr>
        <p:spPr>
          <a:xfrm>
            <a:off x="176213" y="82550"/>
            <a:ext cx="158750" cy="371475"/>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Trebuchet MS"/>
              <a:ea typeface="华文新魏" panose="02010800040101010101" pitchFamily="2" charset="-122"/>
              <a:cs typeface="+mn-cs"/>
            </a:endParaRPr>
          </a:p>
        </p:txBody>
      </p:sp>
      <p:sp>
        <p:nvSpPr>
          <p:cNvPr id="7" name="文本框 6">
            <a:extLst>
              <a:ext uri="{FF2B5EF4-FFF2-40B4-BE49-F238E27FC236}">
                <a16:creationId xmlns:a16="http://schemas.microsoft.com/office/drawing/2014/main" id="{E10CA057-7DDB-4047-88A7-F0577201D5A1}"/>
              </a:ext>
            </a:extLst>
          </p:cNvPr>
          <p:cNvSpPr txBox="1"/>
          <p:nvPr/>
        </p:nvSpPr>
        <p:spPr>
          <a:xfrm>
            <a:off x="527255" y="1264322"/>
            <a:ext cx="8734732" cy="5197833"/>
          </a:xfrm>
          <a:prstGeom prst="rect">
            <a:avLst/>
          </a:prstGeom>
          <a:noFill/>
        </p:spPr>
        <p:txBody>
          <a:bodyPr wrap="square">
            <a:spAutoFit/>
          </a:bodyPr>
          <a:lstStyle/>
          <a:p>
            <a:pPr lvl="0">
              <a:lnSpc>
                <a:spcPct val="150000"/>
              </a:lnSpc>
              <a:spcBef>
                <a:spcPct val="0"/>
              </a:spcBef>
              <a:spcAft>
                <a:spcPct val="0"/>
              </a:spcAft>
            </a:pPr>
            <a:r>
              <a:rPr lang="en-US" altLang="zh-CN" sz="2800">
                <a:latin typeface="Times New Roman" pitchFamily="18" charset="0"/>
                <a:cs typeface="Times New Roman" pitchFamily="18" charset="0"/>
              </a:rPr>
              <a:t>通过前面的学习我们已经了解到，根据成对样本数据的散点图和样本相关系数，可以推断两个变量是否存在相关关系、是正相关还是负相关，以及线性相关程度的强弱等.</a:t>
            </a:r>
          </a:p>
          <a:p>
            <a:pPr lvl="0">
              <a:lnSpc>
                <a:spcPct val="150000"/>
              </a:lnSpc>
              <a:spcBef>
                <a:spcPct val="0"/>
              </a:spcBef>
              <a:spcAft>
                <a:spcPct val="0"/>
              </a:spcAft>
            </a:pPr>
            <a:r>
              <a:rPr lang="en-US" altLang="zh-CN" sz="2800">
                <a:latin typeface="Times New Roman" pitchFamily="18" charset="0"/>
                <a:cs typeface="Times New Roman" pitchFamily="18" charset="0"/>
                <a:sym typeface="+mn-ea"/>
              </a:rPr>
              <a:t>       如果能像建立函数模型刻画两个变量之间的确定性关系那样，通过建立适当的统计模型刻画两个随机变量的相关关系，那么我们就可以利用这个模型研究两个变量之间的随机关系，并通过模型进行预测.</a:t>
            </a:r>
            <a:endParaRPr lang="en-US" altLang="zh-CN" sz="2800">
              <a:latin typeface="Times New Roman" pitchFamily="18" charset="0"/>
              <a:cs typeface="Times New Roman" pitchFamily="18" charset="0"/>
            </a:endParaRPr>
          </a:p>
        </p:txBody>
      </p:sp>
    </p:spTree>
  </p:cSld>
  <p:clrMapOvr>
    <a:masterClrMapping/>
  </p:clrMapOvr>
  <p:transition spd="slow"/>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0" name="文本框 1">
            <a:hlinkClick r:id="rId2" action="ppaction://hlinksldjump"/>
            <a:extLst>
              <a:ext uri="{FF2B5EF4-FFF2-40B4-BE49-F238E27FC236}">
                <a16:creationId xmlns:a16="http://schemas.microsoft.com/office/drawing/2014/main" id="{09EAB570-89B5-4549-95C7-6D4BE8579D10}"/>
              </a:ext>
            </a:extLst>
          </p:cNvPr>
          <p:cNvSpPr txBox="1">
            <a:spLocks noChangeArrowheads="1"/>
          </p:cNvSpPr>
          <p:nvPr/>
        </p:nvSpPr>
        <p:spPr bwMode="auto">
          <a:xfrm>
            <a:off x="406400" y="55563"/>
            <a:ext cx="53324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rPr>
              <a:t>新知探究</a:t>
            </a:r>
          </a:p>
        </p:txBody>
      </p:sp>
      <p:cxnSp>
        <p:nvCxnSpPr>
          <p:cNvPr id="12" name="直接连接符 11">
            <a:extLst>
              <a:ext uri="{FF2B5EF4-FFF2-40B4-BE49-F238E27FC236}">
                <a16:creationId xmlns:a16="http://schemas.microsoft.com/office/drawing/2014/main" id="{7B318854-23B3-4D80-A9DB-2FB655797B54}"/>
              </a:ext>
            </a:extLst>
          </p:cNvPr>
          <p:cNvCxnSpPr/>
          <p:nvPr/>
        </p:nvCxnSpPr>
        <p:spPr>
          <a:xfrm>
            <a:off x="176213" y="482600"/>
            <a:ext cx="11391900" cy="0"/>
          </a:xfrm>
          <a:prstGeom prst="line">
            <a:avLst/>
          </a:prstGeom>
          <a:ln w="19050">
            <a:solidFill>
              <a:schemeClr val="accent6">
                <a:lumMod val="50000"/>
              </a:schemeClr>
            </a:solidFill>
          </a:ln>
        </p:spPr>
        <p:style>
          <a:lnRef idx="1">
            <a:schemeClr val="dk1"/>
          </a:lnRef>
          <a:fillRef idx="0">
            <a:schemeClr val="dk1"/>
          </a:fillRef>
          <a:effectRef idx="0">
            <a:schemeClr val="dk1"/>
          </a:effectRef>
          <a:fontRef idx="minor">
            <a:schemeClr val="tx1"/>
          </a:fontRef>
        </p:style>
      </p:cxnSp>
      <p:sp>
        <p:nvSpPr>
          <p:cNvPr id="13" name="矩形 12">
            <a:extLst>
              <a:ext uri="{FF2B5EF4-FFF2-40B4-BE49-F238E27FC236}">
                <a16:creationId xmlns:a16="http://schemas.microsoft.com/office/drawing/2014/main" id="{2188E913-6E10-4621-855A-B6D44F3580DF}"/>
              </a:ext>
            </a:extLst>
          </p:cNvPr>
          <p:cNvSpPr/>
          <p:nvPr/>
        </p:nvSpPr>
        <p:spPr>
          <a:xfrm>
            <a:off x="176213" y="82550"/>
            <a:ext cx="158750" cy="371475"/>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Trebuchet MS"/>
              <a:ea typeface="华文新魏" panose="02010800040101010101" pitchFamily="2" charset="-122"/>
              <a:cs typeface="+mn-cs"/>
            </a:endParaRPr>
          </a:p>
        </p:txBody>
      </p:sp>
      <p:sp>
        <p:nvSpPr>
          <p:cNvPr id="5" name="矩形 4">
            <a:extLst>
              <a:ext uri="{FF2B5EF4-FFF2-40B4-BE49-F238E27FC236}">
                <a16:creationId xmlns:a16="http://schemas.microsoft.com/office/drawing/2014/main" id="{48752CA3-B6DB-47D6-A41C-D73EC979FBD8}"/>
              </a:ext>
            </a:extLst>
          </p:cNvPr>
          <p:cNvSpPr/>
          <p:nvPr/>
        </p:nvSpPr>
        <p:spPr>
          <a:xfrm>
            <a:off x="466755" y="820795"/>
            <a:ext cx="8994335" cy="2795958"/>
          </a:xfrm>
          <a:prstGeom prst="rect">
            <a:avLst/>
          </a:prstGeom>
        </p:spPr>
        <p:txBody>
          <a:bodyPr wrap="square">
            <a:spAutoFit/>
          </a:bodyPr>
          <a:lstStyle/>
          <a:p>
            <a:pPr>
              <a:lnSpc>
                <a:spcPct val="150000"/>
              </a:lnSpc>
            </a:pPr>
            <a:r>
              <a:rPr lang="zh-CN" altLang="en-US" sz="2400" b="1">
                <a:latin typeface="Times New Roman" pitchFamily="18" charset="0"/>
                <a:cs typeface="Times New Roman" pitchFamily="18" charset="0"/>
              </a:rPr>
              <a:t>探究</a:t>
            </a:r>
            <a:r>
              <a:rPr lang="en-US" altLang="zh-CN" sz="2400" b="1">
                <a:latin typeface="Times New Roman" pitchFamily="18" charset="0"/>
                <a:cs typeface="Times New Roman" pitchFamily="18" charset="0"/>
              </a:rPr>
              <a:t>:</a:t>
            </a:r>
            <a:r>
              <a:rPr lang="en-US" altLang="zh-CN" sz="2400">
                <a:latin typeface="Times New Roman" pitchFamily="18" charset="0"/>
                <a:cs typeface="Times New Roman" pitchFamily="18" charset="0"/>
              </a:rPr>
              <a:t>生活经验告诉我们,儿子的身高与父亲的身高相关.一般来说,父亲的身高较高时，儿子的身高通常也较高.为了进一步研究两者之间的关系，有人调查了14名男大学生的身高及其父亲的身高，得到的数据如表所示.</a:t>
            </a:r>
          </a:p>
          <a:p>
            <a:pPr>
              <a:lnSpc>
                <a:spcPct val="150000"/>
              </a:lnSpc>
            </a:pPr>
            <a:endParaRPr lang="zh-CN" altLang="en-US" sz="2400">
              <a:latin typeface="Times New Roman" pitchFamily="18" charset="0"/>
              <a:cs typeface="Times New Roman" pitchFamily="18" charset="0"/>
            </a:endParaRPr>
          </a:p>
        </p:txBody>
      </p:sp>
      <p:graphicFrame>
        <p:nvGraphicFramePr>
          <p:cNvPr id="6" name="Group 3">
            <a:extLst>
              <a:ext uri="{FF2B5EF4-FFF2-40B4-BE49-F238E27FC236}">
                <a16:creationId xmlns:a16="http://schemas.microsoft.com/office/drawing/2014/main" id="{10350A58-91EF-4644-927F-27DFDB241BF8}"/>
              </a:ext>
            </a:extLst>
          </p:cNvPr>
          <p:cNvGraphicFramePr>
            <a:graphicFrameLocks noGrp="1"/>
          </p:cNvGraphicFramePr>
          <p:nvPr>
            <p:extLst>
              <p:ext uri="{D42A27DB-BD31-4B8C-83A1-F6EECF244321}">
                <p14:modId xmlns:p14="http://schemas.microsoft.com/office/powerpoint/2010/main" val="1883028065"/>
              </p:ext>
            </p:extLst>
          </p:nvPr>
        </p:nvGraphicFramePr>
        <p:xfrm>
          <a:off x="748059" y="3616753"/>
          <a:ext cx="8801522" cy="1360828"/>
        </p:xfrm>
        <a:graphic>
          <a:graphicData uri="http://schemas.openxmlformats.org/drawingml/2006/table">
            <a:tbl>
              <a:tblPr/>
              <a:tblGrid>
                <a:gridCol w="1288602">
                  <a:extLst>
                    <a:ext uri="{9D8B030D-6E8A-4147-A177-3AD203B41FA5}">
                      <a16:colId xmlns:a16="http://schemas.microsoft.com/office/drawing/2014/main" val="20000"/>
                    </a:ext>
                  </a:extLst>
                </a:gridCol>
                <a:gridCol w="548413">
                  <a:extLst>
                    <a:ext uri="{9D8B030D-6E8A-4147-A177-3AD203B41FA5}">
                      <a16:colId xmlns:a16="http://schemas.microsoft.com/office/drawing/2014/main" val="20001"/>
                    </a:ext>
                  </a:extLst>
                </a:gridCol>
                <a:gridCol w="548413">
                  <a:extLst>
                    <a:ext uri="{9D8B030D-6E8A-4147-A177-3AD203B41FA5}">
                      <a16:colId xmlns:a16="http://schemas.microsoft.com/office/drawing/2014/main" val="20002"/>
                    </a:ext>
                  </a:extLst>
                </a:gridCol>
                <a:gridCol w="548413">
                  <a:extLst>
                    <a:ext uri="{9D8B030D-6E8A-4147-A177-3AD203B41FA5}">
                      <a16:colId xmlns:a16="http://schemas.microsoft.com/office/drawing/2014/main" val="20003"/>
                    </a:ext>
                  </a:extLst>
                </a:gridCol>
                <a:gridCol w="548413">
                  <a:extLst>
                    <a:ext uri="{9D8B030D-6E8A-4147-A177-3AD203B41FA5}">
                      <a16:colId xmlns:a16="http://schemas.microsoft.com/office/drawing/2014/main" val="20004"/>
                    </a:ext>
                  </a:extLst>
                </a:gridCol>
                <a:gridCol w="546731">
                  <a:extLst>
                    <a:ext uri="{9D8B030D-6E8A-4147-A177-3AD203B41FA5}">
                      <a16:colId xmlns:a16="http://schemas.microsoft.com/office/drawing/2014/main" val="20005"/>
                    </a:ext>
                  </a:extLst>
                </a:gridCol>
                <a:gridCol w="550095">
                  <a:extLst>
                    <a:ext uri="{9D8B030D-6E8A-4147-A177-3AD203B41FA5}">
                      <a16:colId xmlns:a16="http://schemas.microsoft.com/office/drawing/2014/main" val="20006"/>
                    </a:ext>
                  </a:extLst>
                </a:gridCol>
                <a:gridCol w="545048">
                  <a:extLst>
                    <a:ext uri="{9D8B030D-6E8A-4147-A177-3AD203B41FA5}">
                      <a16:colId xmlns:a16="http://schemas.microsoft.com/office/drawing/2014/main" val="20007"/>
                    </a:ext>
                  </a:extLst>
                </a:gridCol>
                <a:gridCol w="550096">
                  <a:extLst>
                    <a:ext uri="{9D8B030D-6E8A-4147-A177-3AD203B41FA5}">
                      <a16:colId xmlns:a16="http://schemas.microsoft.com/office/drawing/2014/main" val="20008"/>
                    </a:ext>
                  </a:extLst>
                </a:gridCol>
                <a:gridCol w="543366">
                  <a:extLst>
                    <a:ext uri="{9D8B030D-6E8A-4147-A177-3AD203B41FA5}">
                      <a16:colId xmlns:a16="http://schemas.microsoft.com/office/drawing/2014/main" val="20009"/>
                    </a:ext>
                  </a:extLst>
                </a:gridCol>
                <a:gridCol w="518132">
                  <a:extLst>
                    <a:ext uri="{9D8B030D-6E8A-4147-A177-3AD203B41FA5}">
                      <a16:colId xmlns:a16="http://schemas.microsoft.com/office/drawing/2014/main" val="20010"/>
                    </a:ext>
                  </a:extLst>
                </a:gridCol>
                <a:gridCol w="518132">
                  <a:extLst>
                    <a:ext uri="{9D8B030D-6E8A-4147-A177-3AD203B41FA5}">
                      <a16:colId xmlns:a16="http://schemas.microsoft.com/office/drawing/2014/main" val="20011"/>
                    </a:ext>
                  </a:extLst>
                </a:gridCol>
                <a:gridCol w="514768">
                  <a:extLst>
                    <a:ext uri="{9D8B030D-6E8A-4147-A177-3AD203B41FA5}">
                      <a16:colId xmlns:a16="http://schemas.microsoft.com/office/drawing/2014/main" val="20012"/>
                    </a:ext>
                  </a:extLst>
                </a:gridCol>
                <a:gridCol w="514768">
                  <a:extLst>
                    <a:ext uri="{9D8B030D-6E8A-4147-A177-3AD203B41FA5}">
                      <a16:colId xmlns:a16="http://schemas.microsoft.com/office/drawing/2014/main" val="20013"/>
                    </a:ext>
                  </a:extLst>
                </a:gridCol>
                <a:gridCol w="518132">
                  <a:extLst>
                    <a:ext uri="{9D8B030D-6E8A-4147-A177-3AD203B41FA5}">
                      <a16:colId xmlns:a16="http://schemas.microsoft.com/office/drawing/2014/main" val="20014"/>
                    </a:ext>
                  </a:extLst>
                </a:gridCol>
              </a:tblGrid>
              <a:tr h="451255">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1400" b="0" i="0" u="none" strike="noStrike" cap="none" normalizeH="0" baseline="0">
                          <a:ln>
                            <a:noFill/>
                          </a:ln>
                          <a:solidFill>
                            <a:schemeClr val="tx1"/>
                          </a:solidFill>
                          <a:effectLst/>
                          <a:latin typeface="Times New Roman" pitchFamily="18" charset="0"/>
                          <a:ea typeface="+mn-ea"/>
                          <a:cs typeface="Times New Roman" pitchFamily="18" charset="0"/>
                        </a:rPr>
                        <a:t>编号</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DE7EB"/>
                    </a:solid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3</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5</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7</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9</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11</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13</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58318">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1400" b="0" i="0" u="none" strike="noStrike" cap="none" normalizeH="0" baseline="0">
                          <a:ln>
                            <a:noFill/>
                          </a:ln>
                          <a:solidFill>
                            <a:schemeClr val="tx1"/>
                          </a:solidFill>
                          <a:effectLst/>
                          <a:latin typeface="Times New Roman" pitchFamily="18" charset="0"/>
                          <a:ea typeface="+mn-ea"/>
                          <a:cs typeface="Times New Roman" pitchFamily="18" charset="0"/>
                        </a:rPr>
                        <a:t>父亲身高/cm</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DE7EB"/>
                    </a:solid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173</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169</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173</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51255">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1400" b="0" i="0" u="none" strike="noStrike" cap="none" normalizeH="0" baseline="0">
                          <a:ln>
                            <a:noFill/>
                          </a:ln>
                          <a:solidFill>
                            <a:schemeClr val="tx1"/>
                          </a:solidFill>
                          <a:effectLst/>
                          <a:latin typeface="Times New Roman" pitchFamily="18" charset="0"/>
                          <a:ea typeface="+mn-ea"/>
                          <a:cs typeface="Times New Roman" pitchFamily="18" charset="0"/>
                        </a:rPr>
                        <a:t>儿子身高</a:t>
                      </a: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/cm</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DE7EB"/>
                    </a:solid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185</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165</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p:transition spd="slow"/>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a:extLst>
              <a:ext uri="{FF2B5EF4-FFF2-40B4-BE49-F238E27FC236}">
                <a16:creationId xmlns:a16="http://schemas.microsoft.com/office/drawing/2014/main" id="{D9935DF3-53A6-40F6-BF99-8E830F8390FB}"/>
              </a:ext>
            </a:extLst>
          </p:cNvPr>
          <p:cNvPicPr>
            <a:picLocks noChangeAspect="1"/>
          </p:cNvPicPr>
          <p:nvPr/>
        </p:nvPicPr>
        <p:blipFill>
          <a:blip r:embed="rId2"/>
          <a:stretch>
            <a:fillRect/>
          </a:stretch>
        </p:blipFill>
        <p:spPr>
          <a:xfrm>
            <a:off x="1051130" y="457353"/>
            <a:ext cx="5429250" cy="2905125"/>
          </a:xfrm>
          <a:prstGeom prst="rect">
            <a:avLst/>
          </a:prstGeom>
        </p:spPr>
      </p:pic>
      <p:sp>
        <p:nvSpPr>
          <p:cNvPr id="4" name="文本框 10">
            <a:extLst>
              <a:ext uri="{FF2B5EF4-FFF2-40B4-BE49-F238E27FC236}">
                <a16:creationId xmlns:a16="http://schemas.microsoft.com/office/drawing/2014/main" id="{6D1BBA2C-0696-4F8C-B5BB-7F8BB4F58F9C}"/>
              </a:ext>
            </a:extLst>
          </p:cNvPr>
          <p:cNvSpPr/>
          <p:nvPr/>
        </p:nvSpPr>
        <p:spPr>
          <a:xfrm>
            <a:off x="422272" y="3828632"/>
            <a:ext cx="9156805" cy="2868542"/>
          </a:xfrm>
          <a:prstGeom prst="rect">
            <a:avLst/>
          </a:prstGeom>
          <a:noFill/>
          <a:ln>
            <a:noFill/>
            <a:miter lim="800000"/>
          </a:ln>
        </p:spPr>
        <p:txBody>
          <a:bodyPr wrap="square">
            <a:spAutoFit/>
          </a:bodyPr>
          <a:lstStyle>
            <a:defPPr>
              <a:defRPr lang="zh-CN"/>
            </a:defPPr>
            <a:lvl1pPr marL="0" indent="0" algn="l" defTabSz="914400" rtl="0" eaLnBrk="0" fontAlgn="base" hangingPunct="0">
              <a:lnSpc>
                <a:spcPct val="100000"/>
              </a:lnSpc>
              <a:spcBef>
                <a:spcPct val="50000"/>
              </a:spcBef>
              <a:spcAft>
                <a:spcPct val="0"/>
              </a:spcAft>
              <a:buClrTx/>
              <a:buSzTx/>
              <a:buFont typeface="Arial" pitchFamily="34" charset="0"/>
              <a:buNone/>
              <a:defRPr kumimoji="0" lang="zh-CN" altLang="en-US" sz="3200" b="1" i="0" u="none" baseline="0">
                <a:solidFill>
                  <a:schemeClr val="tx1"/>
                </a:solidFill>
                <a:effectLst/>
                <a:latin typeface="Arial" pitchFamily="34" charset="0"/>
                <a:ea typeface="宋体" panose="02010600030101010101" pitchFamily="2" charset="-122"/>
              </a:defRPr>
            </a:lvl1pPr>
            <a:lvl2pPr marL="457200" indent="0" algn="l" defTabSz="914400" rtl="0" eaLnBrk="0" fontAlgn="base" hangingPunct="0">
              <a:lnSpc>
                <a:spcPct val="100000"/>
              </a:lnSpc>
              <a:spcBef>
                <a:spcPct val="50000"/>
              </a:spcBef>
              <a:spcAft>
                <a:spcPct val="0"/>
              </a:spcAft>
              <a:buClrTx/>
              <a:buSzTx/>
              <a:buFont typeface="Arial" pitchFamily="34" charset="0"/>
              <a:buNone/>
              <a:defRPr kumimoji="0" lang="zh-CN" altLang="en-US" sz="3200" b="1" i="0" u="none" baseline="0">
                <a:solidFill>
                  <a:schemeClr val="tx1"/>
                </a:solidFill>
                <a:effectLst/>
                <a:latin typeface="Arial" pitchFamily="34" charset="0"/>
                <a:ea typeface="宋体" panose="02010600030101010101" pitchFamily="2" charset="-122"/>
              </a:defRPr>
            </a:lvl2pPr>
            <a:lvl3pPr marL="914400" indent="0" algn="l" defTabSz="914400" rtl="0" eaLnBrk="0" fontAlgn="base" hangingPunct="0">
              <a:lnSpc>
                <a:spcPct val="100000"/>
              </a:lnSpc>
              <a:spcBef>
                <a:spcPct val="50000"/>
              </a:spcBef>
              <a:spcAft>
                <a:spcPct val="0"/>
              </a:spcAft>
              <a:buClrTx/>
              <a:buSzTx/>
              <a:buFont typeface="Arial" pitchFamily="34" charset="0"/>
              <a:buNone/>
              <a:defRPr kumimoji="0" lang="zh-CN" altLang="en-US" sz="3200" b="1" i="0" u="none" baseline="0">
                <a:solidFill>
                  <a:schemeClr val="tx1"/>
                </a:solidFill>
                <a:effectLst/>
                <a:latin typeface="Arial" pitchFamily="34" charset="0"/>
                <a:ea typeface="宋体" panose="02010600030101010101" pitchFamily="2" charset="-122"/>
              </a:defRPr>
            </a:lvl3pPr>
            <a:lvl4pPr marL="1371600" indent="0" algn="l" defTabSz="914400" rtl="0" eaLnBrk="0" fontAlgn="base" hangingPunct="0">
              <a:lnSpc>
                <a:spcPct val="100000"/>
              </a:lnSpc>
              <a:spcBef>
                <a:spcPct val="50000"/>
              </a:spcBef>
              <a:spcAft>
                <a:spcPct val="0"/>
              </a:spcAft>
              <a:buClrTx/>
              <a:buSzTx/>
              <a:buFont typeface="Arial" pitchFamily="34" charset="0"/>
              <a:buNone/>
              <a:defRPr kumimoji="0" lang="zh-CN" altLang="en-US" sz="3200" b="1" i="0" u="none" baseline="0">
                <a:solidFill>
                  <a:schemeClr val="tx1"/>
                </a:solidFill>
                <a:effectLst/>
                <a:latin typeface="Arial" pitchFamily="34" charset="0"/>
                <a:ea typeface="宋体" panose="02010600030101010101" pitchFamily="2" charset="-122"/>
              </a:defRPr>
            </a:lvl4pPr>
            <a:lvl5pPr marL="1828800" indent="0" algn="l" defTabSz="914400" rtl="0" eaLnBrk="0" fontAlgn="base" hangingPunct="0">
              <a:lnSpc>
                <a:spcPct val="100000"/>
              </a:lnSpc>
              <a:spcBef>
                <a:spcPct val="50000"/>
              </a:spcBef>
              <a:spcAft>
                <a:spcPct val="0"/>
              </a:spcAft>
              <a:buClrTx/>
              <a:buSzTx/>
              <a:buFont typeface="Arial" pitchFamily="34" charset="0"/>
              <a:buNone/>
              <a:defRPr kumimoji="0" lang="zh-CN" altLang="en-US" sz="3200" b="1" i="0" u="none" baseline="0">
                <a:solidFill>
                  <a:schemeClr val="tx1"/>
                </a:solidFill>
                <a:effectLst/>
                <a:latin typeface="Arial" pitchFamily="34" charset="0"/>
                <a:ea typeface="宋体" panose="02010600030101010101" pitchFamily="2" charset="-122"/>
              </a:defRPr>
            </a:lvl5pPr>
          </a:lstStyle>
          <a:p>
            <a:pPr lvl="0" eaLnBrk="1" fontAlgn="auto" hangingPunct="1">
              <a:lnSpc>
                <a:spcPct val="150000"/>
              </a:lnSpc>
              <a:spcBef>
                <a:spcPct val="0"/>
              </a:spcBef>
            </a:pPr>
            <a:r>
              <a:rPr lang="en-US" altLang="zh-CN" sz="2400" b="0">
                <a:ln w="9525" cap="flat" cmpd="sng" algn="ctr">
                  <a:noFill/>
                  <a:prstDash val="solid"/>
                  <a:round/>
                  <a:headEnd type="none" w="med" len="med"/>
                  <a:tailEnd type="none" w="med" len="med"/>
                </a:ln>
                <a:solidFill>
                  <a:srgbClr val="000000"/>
                </a:solidFill>
                <a:latin typeface="Times New Roman" pitchFamily="18" charset="0"/>
                <a:ea typeface="+mn-ea"/>
                <a:cs typeface="Times New Roman" pitchFamily="18" charset="0"/>
              </a:rPr>
              <a:t>          可以发现，散点大致分布在一条从左下角到右上角的直线附近，表明儿子身高和父亲身高线性相关.利用统计软件，求得样本相关系数为r≈0.886，表明儿子身高和父亲身高正线性相关，且相关程度较高</a:t>
            </a:r>
            <a:r>
              <a:rPr lang="zh-CN" altLang="en-US" sz="2400" b="0">
                <a:ln w="9525" cap="flat" cmpd="sng" algn="ctr">
                  <a:noFill/>
                  <a:prstDash val="solid"/>
                  <a:round/>
                  <a:headEnd type="none" w="med" len="med"/>
                  <a:tailEnd type="none" w="med" len="med"/>
                </a:ln>
                <a:solidFill>
                  <a:srgbClr val="000000"/>
                </a:solidFill>
                <a:latin typeface="Times New Roman" pitchFamily="18" charset="0"/>
                <a:ea typeface="+mn-ea"/>
                <a:cs typeface="Times New Roman" pitchFamily="18" charset="0"/>
              </a:rPr>
              <a:t>。</a:t>
            </a:r>
          </a:p>
          <a:p>
            <a:pPr eaLnBrk="1" hangingPunct="1">
              <a:lnSpc>
                <a:spcPct val="150000"/>
              </a:lnSpc>
            </a:pPr>
            <a:endParaRPr lang="en-US" altLang="zh-CN" sz="2000" b="0">
              <a:solidFill>
                <a:srgbClr val="FF0000"/>
              </a:solidFill>
              <a:latin typeface="Times New Roman" pitchFamily="18" charset="0"/>
              <a:ea typeface="+mn-ea"/>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id="{DCFDA160-B852-44F4-B9BA-FB805677B2E5}"/>
              </a:ext>
            </a:extLst>
          </p:cNvPr>
          <p:cNvSpPr/>
          <p:nvPr/>
        </p:nvSpPr>
        <p:spPr>
          <a:xfrm>
            <a:off x="285796" y="798665"/>
            <a:ext cx="9164047" cy="1687963"/>
          </a:xfrm>
          <a:prstGeom prst="rect">
            <a:avLst/>
          </a:prstGeom>
        </p:spPr>
        <p:txBody>
          <a:bodyPr wrap="square">
            <a:spAutoFit/>
          </a:bodyPr>
          <a:lstStyle/>
          <a:p>
            <a:pPr lvl="0">
              <a:lnSpc>
                <a:spcPct val="150000"/>
              </a:lnSpc>
              <a:spcBef>
                <a:spcPct val="0"/>
              </a:spcBef>
              <a:spcAft>
                <a:spcPct val="0"/>
              </a:spcAft>
            </a:pPr>
            <a:r>
              <a:rPr lang="zh-CN" altLang="en-US" sz="2400">
                <a:solidFill>
                  <a:srgbClr val="000000"/>
                </a:solidFill>
                <a:latin typeface="Times New Roman" pitchFamily="18" charset="0"/>
                <a:cs typeface="Times New Roman" pitchFamily="18" charset="0"/>
              </a:rPr>
              <a:t>思考： 根据表中的数据，儿子身高和父亲身高这两个变量之间的关系可以用函数模型刻画吗？</a:t>
            </a:r>
          </a:p>
          <a:p>
            <a:pPr fontAlgn="base">
              <a:lnSpc>
                <a:spcPct val="150000"/>
              </a:lnSpc>
              <a:spcBef>
                <a:spcPct val="0"/>
              </a:spcBef>
              <a:spcAft>
                <a:spcPct val="0"/>
              </a:spcAft>
            </a:pPr>
            <a:endParaRPr lang="zh-CN" altLang="en-US" sz="2400">
              <a:latin typeface="Times New Roman" pitchFamily="18" charset="0"/>
              <a:cs typeface="Times New Roman" pitchFamily="18" charset="0"/>
            </a:endParaRPr>
          </a:p>
        </p:txBody>
      </p:sp>
      <p:graphicFrame>
        <p:nvGraphicFramePr>
          <p:cNvPr id="3" name="Group 3">
            <a:extLst>
              <a:ext uri="{FF2B5EF4-FFF2-40B4-BE49-F238E27FC236}">
                <a16:creationId xmlns:a16="http://schemas.microsoft.com/office/drawing/2014/main" id="{3EA0FB2E-28BA-4895-BC28-FB35461B8DA1}"/>
              </a:ext>
            </a:extLst>
          </p:cNvPr>
          <p:cNvGraphicFramePr>
            <a:graphicFrameLocks noGrp="1"/>
          </p:cNvGraphicFramePr>
          <p:nvPr>
            <p:extLst>
              <p:ext uri="{D42A27DB-BD31-4B8C-83A1-F6EECF244321}">
                <p14:modId xmlns:p14="http://schemas.microsoft.com/office/powerpoint/2010/main" val="3525511903"/>
              </p:ext>
            </p:extLst>
          </p:nvPr>
        </p:nvGraphicFramePr>
        <p:xfrm>
          <a:off x="930192" y="2324395"/>
          <a:ext cx="8305800" cy="1253868"/>
        </p:xfrm>
        <a:graphic>
          <a:graphicData uri="http://schemas.openxmlformats.org/drawingml/2006/table">
            <a:tbl>
              <a:tblPr/>
              <a:tblGrid>
                <a:gridCol w="1216025">
                  <a:extLst>
                    <a:ext uri="{9D8B030D-6E8A-4147-A177-3AD203B41FA5}">
                      <a16:colId xmlns:a16="http://schemas.microsoft.com/office/drawing/2014/main" val="20000"/>
                    </a:ext>
                  </a:extLst>
                </a:gridCol>
                <a:gridCol w="517525">
                  <a:extLst>
                    <a:ext uri="{9D8B030D-6E8A-4147-A177-3AD203B41FA5}">
                      <a16:colId xmlns:a16="http://schemas.microsoft.com/office/drawing/2014/main" val="20001"/>
                    </a:ext>
                  </a:extLst>
                </a:gridCol>
                <a:gridCol w="517525">
                  <a:extLst>
                    <a:ext uri="{9D8B030D-6E8A-4147-A177-3AD203B41FA5}">
                      <a16:colId xmlns:a16="http://schemas.microsoft.com/office/drawing/2014/main" val="20002"/>
                    </a:ext>
                  </a:extLst>
                </a:gridCol>
                <a:gridCol w="517525">
                  <a:extLst>
                    <a:ext uri="{9D8B030D-6E8A-4147-A177-3AD203B41FA5}">
                      <a16:colId xmlns:a16="http://schemas.microsoft.com/office/drawing/2014/main" val="20003"/>
                    </a:ext>
                  </a:extLst>
                </a:gridCol>
                <a:gridCol w="517525">
                  <a:extLst>
                    <a:ext uri="{9D8B030D-6E8A-4147-A177-3AD203B41FA5}">
                      <a16:colId xmlns:a16="http://schemas.microsoft.com/office/drawing/2014/main" val="20004"/>
                    </a:ext>
                  </a:extLst>
                </a:gridCol>
                <a:gridCol w="515938">
                  <a:extLst>
                    <a:ext uri="{9D8B030D-6E8A-4147-A177-3AD203B41FA5}">
                      <a16:colId xmlns:a16="http://schemas.microsoft.com/office/drawing/2014/main" val="20005"/>
                    </a:ext>
                  </a:extLst>
                </a:gridCol>
                <a:gridCol w="519112">
                  <a:extLst>
                    <a:ext uri="{9D8B030D-6E8A-4147-A177-3AD203B41FA5}">
                      <a16:colId xmlns:a16="http://schemas.microsoft.com/office/drawing/2014/main" val="20006"/>
                    </a:ext>
                  </a:extLst>
                </a:gridCol>
                <a:gridCol w="514350">
                  <a:extLst>
                    <a:ext uri="{9D8B030D-6E8A-4147-A177-3AD203B41FA5}">
                      <a16:colId xmlns:a16="http://schemas.microsoft.com/office/drawing/2014/main" val="20007"/>
                    </a:ext>
                  </a:extLst>
                </a:gridCol>
                <a:gridCol w="519113">
                  <a:extLst>
                    <a:ext uri="{9D8B030D-6E8A-4147-A177-3AD203B41FA5}">
                      <a16:colId xmlns:a16="http://schemas.microsoft.com/office/drawing/2014/main" val="20008"/>
                    </a:ext>
                  </a:extLst>
                </a:gridCol>
                <a:gridCol w="512762">
                  <a:extLst>
                    <a:ext uri="{9D8B030D-6E8A-4147-A177-3AD203B41FA5}">
                      <a16:colId xmlns:a16="http://schemas.microsoft.com/office/drawing/2014/main" val="20009"/>
                    </a:ext>
                  </a:extLst>
                </a:gridCol>
                <a:gridCol w="488950">
                  <a:extLst>
                    <a:ext uri="{9D8B030D-6E8A-4147-A177-3AD203B41FA5}">
                      <a16:colId xmlns:a16="http://schemas.microsoft.com/office/drawing/2014/main" val="20010"/>
                    </a:ext>
                  </a:extLst>
                </a:gridCol>
                <a:gridCol w="488950">
                  <a:extLst>
                    <a:ext uri="{9D8B030D-6E8A-4147-A177-3AD203B41FA5}">
                      <a16:colId xmlns:a16="http://schemas.microsoft.com/office/drawing/2014/main" val="20011"/>
                    </a:ext>
                  </a:extLst>
                </a:gridCol>
                <a:gridCol w="485775">
                  <a:extLst>
                    <a:ext uri="{9D8B030D-6E8A-4147-A177-3AD203B41FA5}">
                      <a16:colId xmlns:a16="http://schemas.microsoft.com/office/drawing/2014/main" val="20012"/>
                    </a:ext>
                  </a:extLst>
                </a:gridCol>
                <a:gridCol w="485775">
                  <a:extLst>
                    <a:ext uri="{9D8B030D-6E8A-4147-A177-3AD203B41FA5}">
                      <a16:colId xmlns:a16="http://schemas.microsoft.com/office/drawing/2014/main" val="20013"/>
                    </a:ext>
                  </a:extLst>
                </a:gridCol>
                <a:gridCol w="488950">
                  <a:extLst>
                    <a:ext uri="{9D8B030D-6E8A-4147-A177-3AD203B41FA5}">
                      <a16:colId xmlns:a16="http://schemas.microsoft.com/office/drawing/2014/main" val="20014"/>
                    </a:ext>
                  </a:extLst>
                </a:gridCol>
              </a:tblGrid>
              <a:tr h="381000">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1400" b="0" i="0" u="none" strike="noStrike" cap="none" normalizeH="0" baseline="0">
                          <a:ln>
                            <a:noFill/>
                          </a:ln>
                          <a:solidFill>
                            <a:schemeClr val="tx1"/>
                          </a:solidFill>
                          <a:effectLst/>
                          <a:latin typeface="Times New Roman" pitchFamily="18" charset="0"/>
                          <a:ea typeface="+mn-ea"/>
                          <a:cs typeface="Times New Roman" pitchFamily="18" charset="0"/>
                        </a:rPr>
                        <a:t>编号</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DE7EB"/>
                    </a:solid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3</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5</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7</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9</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11</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13</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07988">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1400" b="0" i="0" u="none" strike="noStrike" cap="none" normalizeH="0" baseline="0">
                          <a:ln>
                            <a:noFill/>
                          </a:ln>
                          <a:solidFill>
                            <a:schemeClr val="tx1"/>
                          </a:solidFill>
                          <a:effectLst/>
                          <a:latin typeface="Times New Roman" pitchFamily="18" charset="0"/>
                          <a:ea typeface="+mn-ea"/>
                          <a:cs typeface="Times New Roman" pitchFamily="18" charset="0"/>
                        </a:rPr>
                        <a:t>父亲身高/cm</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DE7EB"/>
                    </a:solid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173</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169</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173</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7975">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1400" b="0" i="0" u="none" strike="noStrike" cap="none" normalizeH="0" baseline="0">
                          <a:ln>
                            <a:noFill/>
                          </a:ln>
                          <a:solidFill>
                            <a:schemeClr val="tx1"/>
                          </a:solidFill>
                          <a:effectLst/>
                          <a:latin typeface="Times New Roman" pitchFamily="18" charset="0"/>
                          <a:ea typeface="+mn-ea"/>
                          <a:cs typeface="Times New Roman" pitchFamily="18" charset="0"/>
                        </a:rPr>
                        <a:t>儿子身高</a:t>
                      </a: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/cm</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DE7EB"/>
                    </a:solid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185</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176</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174</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170</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178</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172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165</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marL="0" algn="l" defTabSz="1219200" rtl="0" eaLnBrk="1" latinLnBrk="0" hangingPunct="1">
                        <a:spcBef>
                          <a:spcPct val="20000"/>
                        </a:spcBef>
                        <a:defRPr sz="2800" kern="1200">
                          <a:solidFill>
                            <a:srgbClr val="000000"/>
                          </a:solidFill>
                          <a:latin typeface="Arial" pitchFamily="34" charset="0"/>
                          <a:ea typeface="宋体" panose="02010600030101010101" pitchFamily="2" charset="-122"/>
                          <a:cs typeface="Arial"/>
                        </a:defRPr>
                      </a:lvl1pPr>
                      <a:lvl2pPr marL="6096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2pPr>
                      <a:lvl3pPr marL="1219200" algn="l" defTabSz="1219200" rtl="0" eaLnBrk="1" latinLnBrk="0" hangingPunct="1">
                        <a:spcBef>
                          <a:spcPct val="20000"/>
                        </a:spcBef>
                        <a:defRPr sz="2000" kern="1200">
                          <a:solidFill>
                            <a:srgbClr val="000000"/>
                          </a:solidFill>
                          <a:latin typeface="Arial" pitchFamily="34" charset="0"/>
                          <a:ea typeface="宋体" panose="02010600030101010101" pitchFamily="2" charset="-122"/>
                          <a:cs typeface="Arial"/>
                        </a:defRPr>
                      </a:lvl3pPr>
                      <a:lvl4pPr marL="18288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4pPr>
                      <a:lvl5pPr marL="2438400" algn="l" defTabSz="1219200" rtl="0" eaLnBrk="1" latinLnBrk="0" hangingPunct="1">
                        <a:spcBef>
                          <a:spcPct val="20000"/>
                        </a:spcBef>
                        <a:defRPr sz="2400" kern="1200">
                          <a:solidFill>
                            <a:srgbClr val="000000"/>
                          </a:solidFill>
                          <a:latin typeface="Arial" pitchFamily="34" charset="0"/>
                          <a:ea typeface="宋体" panose="02010600030101010101" pitchFamily="2" charset="-122"/>
                          <a:cs typeface="Arial"/>
                        </a:defRPr>
                      </a:lvl5pPr>
                      <a:lvl6pPr marL="30480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6pPr>
                      <a:lvl7pPr marL="36576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7pPr>
                      <a:lvl8pPr marL="42672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8pPr>
                      <a:lvl9pPr marL="4876800" algn="l" defTabSz="1219200" rtl="0" eaLnBrk="1" fontAlgn="base" latinLnBrk="0" hangingPunct="1">
                        <a:spcBef>
                          <a:spcPct val="20000"/>
                        </a:spcBef>
                        <a:spcAft>
                          <a:spcPct val="0"/>
                        </a:spcAft>
                        <a:buSzTx/>
                        <a:defRPr sz="2400" kern="1200">
                          <a:solidFill>
                            <a:srgbClr val="000000"/>
                          </a:solidFill>
                          <a:latin typeface="Arial" pitchFamily="34" charset="0"/>
                          <a:ea typeface="宋体" panose="02010600030101010101" pitchFamily="2" charset="-122"/>
                          <a:cs typeface="Arial"/>
                        </a:defRPr>
                      </a:lvl9pPr>
                    </a:lstStyle>
                    <a:p>
                      <a:pPr marL="0" marR="0" lvl="0" indent="0" algn="ctr" defTabSz="914400" rtl="0" eaLnBrk="1" fontAlgn="base" latinLnBrk="0" hangingPunct="1">
                        <a:lnSpc>
                          <a:spcPct val="120000"/>
                        </a:lnSpc>
                        <a:spcBef>
                          <a:spcPct val="0"/>
                        </a:spcBef>
                        <a:spcAft>
                          <a:spcPct val="0"/>
                        </a:spcAft>
                        <a:buClrTx/>
                        <a:buSzTx/>
                        <a:buFontTx/>
                        <a:buNone/>
                      </a:pPr>
                      <a:r>
                        <a:rPr kumimoji="0" lang="en-US" altLang="zh-CN" sz="1400" b="0" i="0" u="none" strike="noStrike" cap="none" normalizeH="0" baseline="0">
                          <a:ln>
                            <a:noFill/>
                          </a:ln>
                          <a:solidFill>
                            <a:schemeClr val="tx1"/>
                          </a:solidFill>
                          <a:effectLst/>
                          <a:latin typeface="Times New Roman" pitchFamily="18" charset="0"/>
                          <a:ea typeface="+mn-ea"/>
                          <a:cs typeface="Times New Roman" pitchFamily="18" charset="0"/>
                        </a:rPr>
                        <a:t>182</a:t>
                      </a:r>
                    </a:p>
                  </a:txBody>
                  <a:tcPr marL="57150" marR="57150" marT="80962" marB="8096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4" name="矩形 3">
            <a:extLst>
              <a:ext uri="{FF2B5EF4-FFF2-40B4-BE49-F238E27FC236}">
                <a16:creationId xmlns:a16="http://schemas.microsoft.com/office/drawing/2014/main" id="{3C6EE5D4-D31F-4576-BC67-4005EDD3B907}"/>
              </a:ext>
            </a:extLst>
          </p:cNvPr>
          <p:cNvSpPr/>
          <p:nvPr/>
        </p:nvSpPr>
        <p:spPr>
          <a:xfrm>
            <a:off x="385341" y="3798870"/>
            <a:ext cx="9164047" cy="2354106"/>
          </a:xfrm>
          <a:prstGeom prst="rect">
            <a:avLst/>
          </a:prstGeom>
        </p:spPr>
        <p:txBody>
          <a:bodyPr wrap="square">
            <a:spAutoFit/>
          </a:bodyPr>
          <a:lstStyle/>
          <a:p>
            <a:pPr>
              <a:lnSpc>
                <a:spcPct val="150000"/>
              </a:lnSpc>
              <a:spcBef>
                <a:spcPct val="0"/>
              </a:spcBef>
              <a:spcAft>
                <a:spcPct val="0"/>
              </a:spcAft>
            </a:pPr>
            <a:r>
              <a:rPr lang="en-US" altLang="zh-CN" sz="2000">
                <a:solidFill>
                  <a:srgbClr val="000000"/>
                </a:solidFill>
                <a:latin typeface="Times New Roman" pitchFamily="18" charset="0"/>
                <a:cs typeface="Times New Roman" pitchFamily="18" charset="0"/>
              </a:rPr>
              <a:t>     </a:t>
            </a:r>
            <a:r>
              <a:rPr lang="en-US" altLang="zh-CN" sz="2000">
                <a:solidFill>
                  <a:srgbClr val="FF0000"/>
                </a:solidFill>
                <a:latin typeface="Times New Roman" pitchFamily="18" charset="0"/>
                <a:cs typeface="Times New Roman" pitchFamily="18" charset="0"/>
              </a:rPr>
              <a:t>表</a:t>
            </a:r>
            <a:r>
              <a:rPr lang="zh-CN" altLang="en-US" sz="2000">
                <a:solidFill>
                  <a:srgbClr val="FF0000"/>
                </a:solidFill>
                <a:latin typeface="Times New Roman" pitchFamily="18" charset="0"/>
                <a:cs typeface="Times New Roman" pitchFamily="18" charset="0"/>
              </a:rPr>
              <a:t>中的</a:t>
            </a:r>
            <a:r>
              <a:rPr lang="en-US" altLang="zh-CN" sz="2000">
                <a:solidFill>
                  <a:srgbClr val="FF0000"/>
                </a:solidFill>
                <a:latin typeface="Times New Roman" pitchFamily="18" charset="0"/>
                <a:cs typeface="Times New Roman" pitchFamily="18" charset="0"/>
              </a:rPr>
              <a:t>数据，存在父亲身高相同而儿子身高不同的情况.例如，第6个和第8个观测父亲的身高均为172cm，而对应的儿子的身高为176cm和174cm；同样在第3，4个观测中，儿子的身高都是170cm，而父亲的身高分别为173cm，169cm.可见儿子的身高不是父亲身高的函数同样父亲的身高也不是儿子身高的函数，所以不能用函数模型来刻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id="{0CADB01C-5BFD-497E-BF94-7D1D721910D9}"/>
              </a:ext>
            </a:extLst>
          </p:cNvPr>
          <p:cNvSpPr/>
          <p:nvPr/>
        </p:nvSpPr>
        <p:spPr>
          <a:xfrm>
            <a:off x="238498" y="848623"/>
            <a:ext cx="9266837" cy="2252540"/>
          </a:xfrm>
          <a:prstGeom prst="rect">
            <a:avLst/>
          </a:prstGeom>
        </p:spPr>
        <p:txBody>
          <a:bodyPr wrap="square">
            <a:spAutoFit/>
          </a:bodyPr>
          <a:lstStyle/>
          <a:p>
            <a:pPr marR="0" lvl="0" indent="0" fontAlgn="base">
              <a:lnSpc>
                <a:spcPct val="150000"/>
              </a:lnSpc>
              <a:spcBef>
                <a:spcPct val="0"/>
              </a:spcBef>
              <a:spcAft>
                <a:spcPct val="0"/>
              </a:spcAft>
              <a:buClrTx/>
              <a:buSzTx/>
              <a:buFontTx/>
              <a:buNone/>
              <a:defRPr/>
            </a:pPr>
            <a:r>
              <a:rPr lang="zh-CN" altLang="en-US" sz="2400">
                <a:solidFill>
                  <a:srgbClr val="000000"/>
                </a:solidFill>
                <a:latin typeface="Times New Roman" pitchFamily="18" charset="0"/>
                <a:cs typeface="Times New Roman" pitchFamily="18" charset="0"/>
              </a:rPr>
              <a:t>思考：</a:t>
            </a:r>
            <a:r>
              <a:rPr lang="en-US" altLang="zh-CN" sz="2400">
                <a:solidFill>
                  <a:srgbClr val="000000"/>
                </a:solidFill>
                <a:latin typeface="Times New Roman" pitchFamily="18" charset="0"/>
                <a:cs typeface="Times New Roman" pitchFamily="18" charset="0"/>
              </a:rPr>
              <a:t>从成对样本数据的散点图和样本相关系数可以发现，散点大致分布在一条直线附近表明儿子身高和父亲身高有较强的线性关系.我们可以这样理解，由于有其他因素的存在，使儿子身高和父亲身高有关系但不是函数关系.那么影响儿子身高的其他因素是什么？</a:t>
            </a:r>
            <a:endParaRPr lang="zh-CN" altLang="en-US" sz="2400">
              <a:solidFill>
                <a:srgbClr val="000000"/>
              </a:solidFill>
              <a:latin typeface="Times New Roman" pitchFamily="18" charset="0"/>
              <a:cs typeface="Times New Roman" pitchFamily="18" charset="0"/>
            </a:endParaRPr>
          </a:p>
        </p:txBody>
      </p:sp>
      <p:sp>
        <p:nvSpPr>
          <p:cNvPr id="3" name="矩形 2">
            <a:extLst>
              <a:ext uri="{FF2B5EF4-FFF2-40B4-BE49-F238E27FC236}">
                <a16:creationId xmlns:a16="http://schemas.microsoft.com/office/drawing/2014/main" id="{6207DE55-6D8B-4336-AA00-5C0A4A77FB7A}"/>
              </a:ext>
            </a:extLst>
          </p:cNvPr>
          <p:cNvSpPr/>
          <p:nvPr/>
        </p:nvSpPr>
        <p:spPr>
          <a:xfrm>
            <a:off x="680580" y="3756837"/>
            <a:ext cx="8247510" cy="1701556"/>
          </a:xfrm>
          <a:prstGeom prst="rect">
            <a:avLst/>
          </a:prstGeom>
        </p:spPr>
        <p:txBody>
          <a:bodyPr wrap="square">
            <a:spAutoFit/>
          </a:bodyPr>
          <a:lstStyle/>
          <a:p>
            <a:pPr lvl="0">
              <a:lnSpc>
                <a:spcPct val="150000"/>
              </a:lnSpc>
              <a:spcBef>
                <a:spcPct val="0"/>
              </a:spcBef>
              <a:spcAft>
                <a:spcPct val="0"/>
              </a:spcAft>
            </a:pPr>
            <a:r>
              <a:rPr kumimoji="1" lang="en-US" altLang="zh-CN" sz="2400">
                <a:solidFill>
                  <a:srgbClr val="FF0000"/>
                </a:solidFill>
                <a:latin typeface="+mn-ea"/>
                <a:cs typeface="Arial"/>
              </a:rPr>
              <a:t>    影响儿子身高的因素除父亲的身外，还有母亲的身高、生活的环境、饮食习惯、营养水平、体育锻炼等随机的因素，儿子身高是父亲身高的函数的原因是存在这些随机的因素.</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mc:AlternateContent>
        <mc:Choice Requires="a14">
          <p:sp>
            <p:nvSpPr>
              <p:cNvPr id="2" name="矩形 1">
                <a:extLst>
                  <a:ext uri="{FF2B5EF4-FFF2-40B4-BE49-F238E27FC236}">
                    <a16:creationId xmlns:a16="http://schemas.microsoft.com/office/drawing/2014/main" id="{7D083CC7-CADE-4ED5-98CD-2B7A6145881A}"/>
                  </a:ext>
                </a:extLst>
              </p:cNvPr>
              <p:cNvSpPr/>
              <p:nvPr/>
            </p:nvSpPr>
            <p:spPr>
              <a:xfrm>
                <a:off x="280219" y="1584975"/>
                <a:ext cx="9453716" cy="3230115"/>
              </a:xfrm>
              <a:prstGeom prst="rect">
                <a:avLst/>
              </a:prstGeom>
            </p:spPr>
            <p:txBody>
              <a:bodyPr wrap="square">
                <a:spAutoFit/>
              </a:bodyPr>
              <a:lstStyle/>
              <a:p>
                <a:pPr>
                  <a:lnSpc>
                    <a:spcPct val="150000"/>
                  </a:lnSpc>
                </a:pPr>
                <a:r>
                  <a:rPr lang="zh-CN" altLang="en-US" sz="2400">
                    <a:solidFill>
                      <a:srgbClr val="FF0000"/>
                    </a:solidFill>
                    <a:latin typeface="Times New Roman" pitchFamily="18" charset="0"/>
                    <a:cs typeface="Times New Roman" pitchFamily="18" charset="0"/>
                  </a:rPr>
                  <a:t>                                           </a:t>
                </a:r>
                <a:r>
                  <a:rPr lang="zh-CN" altLang="en-US" sz="2400" b="1">
                    <a:latin typeface="Times New Roman" pitchFamily="18" charset="0"/>
                    <a:cs typeface="Times New Roman" pitchFamily="18" charset="0"/>
                  </a:rPr>
                  <a:t>一元线性回归模型</a:t>
                </a:r>
                <a:endParaRPr lang="en-US" altLang="zh-CN" sz="2400" b="1">
                  <a:latin typeface="Times New Roman" pitchFamily="18" charset="0"/>
                  <a:cs typeface="Times New Roman" pitchFamily="18" charset="0"/>
                </a:endParaRPr>
              </a:p>
              <a:p>
                <a:r>
                  <a:rPr lang="zh-CN" altLang="en-US" sz="2400">
                    <a:latin typeface="Times New Roman" pitchFamily="18" charset="0"/>
                    <a:cs typeface="Times New Roman" pitchFamily="18" charset="0"/>
                  </a:rPr>
                  <a:t>        用</a:t>
                </a:r>
                <a:r>
                  <a:rPr lang="en-US" altLang="zh-CN" sz="2400" i="1">
                    <a:latin typeface="Times New Roman" pitchFamily="18" charset="0"/>
                    <a:cs typeface="Times New Roman" pitchFamily="18" charset="0"/>
                  </a:rPr>
                  <a:t>X</a:t>
                </a:r>
                <a:r>
                  <a:rPr lang="zh-CN" altLang="en-US" sz="2400">
                    <a:latin typeface="Times New Roman" pitchFamily="18" charset="0"/>
                    <a:cs typeface="Times New Roman" pitchFamily="18" charset="0"/>
                  </a:rPr>
                  <a:t>表示父亲身高,</a:t>
                </a:r>
                <a:r>
                  <a:rPr lang="en-US" altLang="zh-CN" sz="2400" i="1">
                    <a:latin typeface="Times New Roman" pitchFamily="18" charset="0"/>
                    <a:cs typeface="Times New Roman" pitchFamily="18" charset="0"/>
                  </a:rPr>
                  <a:t>Y</a:t>
                </a:r>
                <a:r>
                  <a:rPr lang="zh-CN" altLang="en-US" sz="2400">
                    <a:latin typeface="Times New Roman" pitchFamily="18" charset="0"/>
                    <a:cs typeface="Times New Roman" pitchFamily="18" charset="0"/>
                  </a:rPr>
                  <a:t>表示儿子身高,</a:t>
                </a:r>
                <a:r>
                  <a:rPr lang="en-US" altLang="zh-CN" sz="2400" i="1">
                    <a:latin typeface="Times New Roman" pitchFamily="18" charset="0"/>
                    <a:cs typeface="Times New Roman" pitchFamily="18" charset="0"/>
                  </a:rPr>
                  <a:t>e</a:t>
                </a:r>
                <a:r>
                  <a:rPr lang="zh-CN" altLang="en-US" sz="2400">
                    <a:latin typeface="Times New Roman" pitchFamily="18" charset="0"/>
                    <a:cs typeface="Times New Roman" pitchFamily="18" charset="0"/>
                  </a:rPr>
                  <a:t>表示随机误差,假定随机误差</a:t>
                </a:r>
                <a:r>
                  <a:rPr lang="zh-CN" altLang="en-US" sz="2400" i="1">
                    <a:latin typeface="Times New Roman" pitchFamily="18" charset="0"/>
                    <a:cs typeface="Times New Roman" pitchFamily="18" charset="0"/>
                  </a:rPr>
                  <a:t>e</a:t>
                </a:r>
                <a:r>
                  <a:rPr lang="zh-CN" altLang="en-US" sz="2400">
                    <a:latin typeface="Times New Roman" pitchFamily="18" charset="0"/>
                    <a:cs typeface="Times New Roman" pitchFamily="18" charset="0"/>
                  </a:rPr>
                  <a:t>的均值为0,方差为与父亲身高无关的定值</a:t>
                </a:r>
                <a:r>
                  <a:rPr lang="en-US" altLang="zh-CN" sz="2400" i="1">
                    <a:latin typeface="Times New Roman" pitchFamily="18" charset="0"/>
                    <a:cs typeface="Times New Roman" pitchFamily="18" charset="0"/>
                  </a:rPr>
                  <a:t>σ</a:t>
                </a:r>
                <a:r>
                  <a:rPr lang="en-US" altLang="zh-CN" sz="2400" baseline="30000">
                    <a:latin typeface="Times New Roman" pitchFamily="18" charset="0"/>
                    <a:cs typeface="Times New Roman" pitchFamily="18" charset="0"/>
                  </a:rPr>
                  <a:t>2</a:t>
                </a:r>
                <a:r>
                  <a:rPr lang="zh-CN" altLang="en-US" sz="2400">
                    <a:latin typeface="Times New Roman" pitchFamily="18" charset="0"/>
                    <a:cs typeface="Times New Roman" pitchFamily="18" charset="0"/>
                  </a:rPr>
                  <a:t>，则它们之间的关系可以表示为</a:t>
                </a:r>
                <a14:m>
                  <m:oMathPara>
                    <m:oMathParaPr>
                      <m:jc/>
                    </m:oMathParaPr>
                    <m:oMath>
                      <m:r>
                        <a:rPr lang="en-US" altLang="zh-CN" sz="2800" i="1"/>
                        <m:t>{</m:t>
                      </m:r>
                      <m:m>
                        <m:mPr>
                          <m:mcs>
                            <m:mc>
                              <m:mcPr>
                                <m:count m:val="1"/>
                                <m:mcJc m:val="center"/>
                              </m:mcPr>
                            </m:mc>
                          </m:mcs>
                          <m:ctrlPr>
                            <a:rPr lang="zh-CN" altLang="zh-CN" sz="2800" i="1"/>
                          </m:ctrlPr>
                        </m:mPr>
                        <m:mr>
                          <m:e>
                            <m:r>
                              <a:rPr lang="en-US" altLang="zh-CN" sz="2800" i="1"/>
                              <m:t>𝑌</m:t>
                            </m:r>
                            <m:r>
                              <a:rPr lang="en-US" altLang="zh-CN" sz="2800" i="1"/>
                              <m:t>=</m:t>
                            </m:r>
                            <m:r>
                              <a:rPr lang="en-US" altLang="zh-CN" sz="2800" i="1"/>
                              <m:t>𝑏𝑥</m:t>
                            </m:r>
                            <m:r>
                              <a:rPr lang="en-US" altLang="zh-CN" sz="2800" i="1"/>
                              <m:t>+</m:t>
                            </m:r>
                            <m:r>
                              <a:rPr lang="en-US" altLang="zh-CN" sz="2800" i="1"/>
                              <m:t>𝑎</m:t>
                            </m:r>
                            <m:r>
                              <a:rPr lang="en-US" altLang="zh-CN" sz="2800" i="1"/>
                              <m:t>+</m:t>
                            </m:r>
                            <m:r>
                              <a:rPr lang="en-US" altLang="zh-CN" sz="2800" i="1"/>
                              <m:t>𝑒</m:t>
                            </m:r>
                          </m:e>
                        </m:mr>
                        <m:mr>
                          <m:e>
                            <m:r>
                              <a:rPr lang="en-US" altLang="zh-CN" sz="2800" i="1"/>
                              <m:t>𝐸</m:t>
                            </m:r>
                            <m:r>
                              <m:rPr>
                                <m:sty m:val="p"/>
                              </m:rPr>
                              <a:rPr lang="en-US" altLang="zh-CN" sz="2800"/>
                              <m:t>(</m:t>
                            </m:r>
                            <m:r>
                              <a:rPr lang="en-US" altLang="zh-CN" sz="2800" i="1"/>
                              <m:t>𝑒</m:t>
                            </m:r>
                            <m:r>
                              <m:rPr>
                                <m:sty m:val="p"/>
                              </m:rPr>
                              <a:rPr lang="en-US" altLang="zh-CN" sz="2800"/>
                              <m:t>)</m:t>
                            </m:r>
                            <m:r>
                              <a:rPr lang="en-US" altLang="zh-CN" sz="2800" i="1"/>
                              <m:t>=</m:t>
                            </m:r>
                            <m:r>
                              <m:rPr>
                                <m:sty m:val="p"/>
                              </m:rPr>
                              <a:rPr lang="en-US" altLang="zh-CN" sz="2800"/>
                              <m:t>0</m:t>
                            </m:r>
                            <m:r>
                              <a:rPr lang="zh-CN" altLang="zh-CN" sz="2800" i="1"/>
                              <m:t>，</m:t>
                            </m:r>
                            <m:r>
                              <a:rPr lang="en-US" altLang="zh-CN" sz="2800" i="1"/>
                              <m:t>𝐷</m:t>
                            </m:r>
                            <m:r>
                              <m:rPr>
                                <m:sty m:val="p"/>
                              </m:rPr>
                              <a:rPr lang="en-US" altLang="zh-CN" sz="2800"/>
                              <m:t>(</m:t>
                            </m:r>
                            <m:r>
                              <a:rPr lang="en-US" altLang="zh-CN" sz="2800" i="1"/>
                              <m:t>𝑒</m:t>
                            </m:r>
                            <m:r>
                              <m:rPr>
                                <m:sty m:val="p"/>
                              </m:rPr>
                              <a:rPr lang="en-US" altLang="zh-CN" sz="2800"/>
                              <m:t>)</m:t>
                            </m:r>
                            <m:r>
                              <a:rPr lang="en-US" altLang="zh-CN" sz="2800" i="1"/>
                              <m:t>=</m:t>
                            </m:r>
                            <m:r>
                              <a:rPr lang="en-US" altLang="zh-CN" sz="2800" i="1"/>
                              <m:t>𝜎</m:t>
                            </m:r>
                            <m:r>
                              <m:rPr>
                                <m:sty m:val="p"/>
                              </m:rPr>
                              <a:rPr lang="en-US" altLang="zh-CN" sz="2800" baseline="30000"/>
                              <m:t>2</m:t>
                            </m:r>
                          </m:e>
                        </m:mr>
                      </m:m>
                    </m:oMath>
                  </m:oMathPara>
                </a14:m>
                <a:r>
                  <a:rPr lang="en-US" altLang="zh-CN" sz="2800"/>
                  <a:t>     (1)</a:t>
                </a:r>
                <a:endParaRPr lang="zh-CN" altLang="zh-CN" sz="2800"/>
              </a:p>
              <a:p>
                <a:pPr>
                  <a:lnSpc>
                    <a:spcPct val="150000"/>
                  </a:lnSpc>
                </a:pPr>
                <a:r>
                  <a:rPr lang="zh-CN" altLang="en-US" sz="2400">
                    <a:latin typeface="Times New Roman" pitchFamily="18" charset="0"/>
                    <a:cs typeface="Times New Roman" pitchFamily="18" charset="0"/>
                  </a:rPr>
                  <a:t>我们称(1)式为</a:t>
                </a:r>
                <a:r>
                  <a:rPr lang="en-US" altLang="zh-CN" sz="2400" i="1">
                    <a:latin typeface="Times New Roman" pitchFamily="18" charset="0"/>
                    <a:cs typeface="Times New Roman" pitchFamily="18" charset="0"/>
                  </a:rPr>
                  <a:t>Y</a:t>
                </a:r>
                <a:r>
                  <a:rPr lang="zh-CN" altLang="en-US" sz="2400">
                    <a:latin typeface="Times New Roman" pitchFamily="18" charset="0"/>
                    <a:cs typeface="Times New Roman" pitchFamily="18" charset="0"/>
                  </a:rPr>
                  <a:t>关于</a:t>
                </a:r>
                <a:r>
                  <a:rPr lang="en-US" altLang="zh-CN" sz="2400" i="1">
                    <a:latin typeface="Times New Roman" pitchFamily="18" charset="0"/>
                    <a:cs typeface="Times New Roman" pitchFamily="18" charset="0"/>
                  </a:rPr>
                  <a:t>x</a:t>
                </a:r>
                <a:r>
                  <a:rPr lang="zh-CN" altLang="en-US" sz="2400">
                    <a:latin typeface="Times New Roman" pitchFamily="18" charset="0"/>
                    <a:cs typeface="Times New Roman" pitchFamily="18" charset="0"/>
                  </a:rPr>
                  <a:t>的</a:t>
                </a:r>
                <a:r>
                  <a:rPr lang="zh-CN" altLang="en-US" sz="2400">
                    <a:solidFill>
                      <a:srgbClr val="FF0000"/>
                    </a:solidFill>
                    <a:latin typeface="Times New Roman" pitchFamily="18" charset="0"/>
                    <a:cs typeface="Times New Roman" pitchFamily="18" charset="0"/>
                  </a:rPr>
                  <a:t>一元线性回归模型</a:t>
                </a:r>
                <a:r>
                  <a:rPr lang="zh-CN" altLang="en-US" sz="2400">
                    <a:latin typeface="Times New Roman" pitchFamily="18" charset="0"/>
                    <a:cs typeface="Times New Roman" pitchFamily="18" charset="0"/>
                  </a:rPr>
                  <a:t>(simple </a:t>
                </a:r>
                <a:r>
                  <a:rPr lang="en-US" altLang="zh-CN" sz="2400">
                    <a:latin typeface="Times New Roman" pitchFamily="18" charset="0"/>
                    <a:cs typeface="Times New Roman" pitchFamily="18" charset="0"/>
                  </a:rPr>
                  <a:t>linear regression model).</a:t>
                </a:r>
                <a:endParaRPr lang="zh-CN" altLang="en-US" sz="2400">
                  <a:latin typeface="Times New Roman" pitchFamily="18" charset="0"/>
                  <a:cs typeface="Times New Roman" pitchFamily="18" charset="0"/>
                </a:endParaRPr>
              </a:p>
            </p:txBody>
          </p:sp>
        </mc:Choice>
        <mc:Fallback>
          <p:sp>
            <p:nvSpPr>
              <p:cNvPr id="2" name="矩形 1">
                <a:extLst>
                  <a:ext uri="{FF2B5EF4-FFF2-40B4-BE49-F238E27FC236}">
                    <a16:creationId xmlns:a16="http://schemas.microsoft.com/office/drawing/2014/main" id="{7D083CC7-CADE-4ED5-98CD-2B7A6145881A}"/>
                  </a:ext>
                </a:extLst>
              </p:cNvPr>
              <p:cNvSpPr>
                <a:spLocks noRot="1" noChangeAspect="1" noMove="1" noResize="1" noEditPoints="1" noAdjustHandles="1" noChangeArrowheads="1" noChangeShapeType="1" noTextEdit="1"/>
              </p:cNvSpPr>
              <p:nvPr/>
            </p:nvSpPr>
            <p:spPr>
              <a:xfrm>
                <a:off x="280219" y="1584975"/>
                <a:ext cx="9453716" cy="3230115"/>
              </a:xfrm>
              <a:prstGeom prst="rect">
                <a:avLst/>
              </a:prstGeom>
              <a:blipFill>
                <a:blip r:embed="rId2"/>
                <a:stretch>
                  <a:fillRect l="-1032" r="0" b="-3396"/>
                </a:stretch>
              </a:blipFill>
            </p:spPr>
            <p:txBody>
              <a:bodyPr/>
              <a:lstStyle/>
              <a:p>
                <a:r>
                  <a:rPr lang="zh-CN" altLang="en-US">
                    <a:noFill/>
                  </a:rPr>
                  <a:t> </a:t>
                </a:r>
              </a:p>
            </p:txBody>
          </p:sp>
        </mc:Fallback>
      </mc:AlternateContent>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id="{F11FC4F8-66FB-452F-A8A9-B96CC2F9BD03}"/>
              </a:ext>
            </a:extLst>
          </p:cNvPr>
          <p:cNvSpPr/>
          <p:nvPr/>
        </p:nvSpPr>
        <p:spPr>
          <a:xfrm>
            <a:off x="671298" y="1500632"/>
            <a:ext cx="8679179" cy="3345211"/>
          </a:xfrm>
          <a:prstGeom prst="rect">
            <a:avLst/>
          </a:prstGeom>
        </p:spPr>
        <p:txBody>
          <a:bodyPr wrap="square">
            <a:spAutoFit/>
          </a:bodyPr>
          <a:lstStyle/>
          <a:p>
            <a:pPr>
              <a:lnSpc>
                <a:spcPct val="150000"/>
              </a:lnSpc>
            </a:pPr>
            <a:r>
              <a:rPr lang="zh-CN" altLang="en-US" sz="2400">
                <a:latin typeface="Times New Roman" pitchFamily="18" charset="0"/>
                <a:ea typeface="+mj-ea"/>
                <a:cs typeface="Times New Roman" pitchFamily="18" charset="0"/>
              </a:rPr>
              <a:t>        其中,</a:t>
            </a:r>
            <a:r>
              <a:rPr lang="en-US" altLang="zh-CN" sz="2400" i="1">
                <a:latin typeface="Times New Roman" pitchFamily="18" charset="0"/>
                <a:ea typeface="+mj-ea"/>
                <a:cs typeface="Times New Roman" pitchFamily="18" charset="0"/>
              </a:rPr>
              <a:t>Y</a:t>
            </a:r>
            <a:r>
              <a:rPr lang="zh-CN" altLang="en-US" sz="2400">
                <a:latin typeface="Times New Roman" pitchFamily="18" charset="0"/>
                <a:ea typeface="+mj-ea"/>
                <a:cs typeface="Times New Roman" pitchFamily="18" charset="0"/>
              </a:rPr>
              <a:t>称为</a:t>
            </a:r>
            <a:r>
              <a:rPr lang="zh-CN" altLang="en-US" sz="2400">
                <a:solidFill>
                  <a:srgbClr val="FF0000"/>
                </a:solidFill>
                <a:latin typeface="Times New Roman" pitchFamily="18" charset="0"/>
                <a:ea typeface="+mj-ea"/>
                <a:cs typeface="Times New Roman" pitchFamily="18" charset="0"/>
              </a:rPr>
              <a:t>因变量</a:t>
            </a:r>
            <a:r>
              <a:rPr lang="zh-CN" altLang="en-US" sz="2400">
                <a:latin typeface="Times New Roman" pitchFamily="18" charset="0"/>
                <a:ea typeface="+mj-ea"/>
                <a:cs typeface="Times New Roman" pitchFamily="18" charset="0"/>
              </a:rPr>
              <a:t>或</a:t>
            </a:r>
            <a:r>
              <a:rPr lang="zh-CN" altLang="en-US" sz="2400">
                <a:solidFill>
                  <a:srgbClr val="FF0000"/>
                </a:solidFill>
                <a:latin typeface="Times New Roman" pitchFamily="18" charset="0"/>
                <a:ea typeface="+mj-ea"/>
                <a:cs typeface="Times New Roman" pitchFamily="18" charset="0"/>
              </a:rPr>
              <a:t>响应变量</a:t>
            </a:r>
            <a:r>
              <a:rPr lang="zh-CN" altLang="en-US" sz="2400">
                <a:latin typeface="Times New Roman" pitchFamily="18" charset="0"/>
                <a:ea typeface="+mj-ea"/>
                <a:cs typeface="Times New Roman" pitchFamily="18" charset="0"/>
              </a:rPr>
              <a:t>,</a:t>
            </a:r>
            <a:r>
              <a:rPr lang="en-US" altLang="zh-CN" sz="2400" i="1">
                <a:latin typeface="Times New Roman" pitchFamily="18" charset="0"/>
                <a:ea typeface="+mj-ea"/>
                <a:cs typeface="Times New Roman" pitchFamily="18" charset="0"/>
              </a:rPr>
              <a:t>x</a:t>
            </a:r>
            <a:r>
              <a:rPr lang="zh-CN" altLang="en-US" sz="2400">
                <a:latin typeface="Times New Roman" pitchFamily="18" charset="0"/>
                <a:ea typeface="+mj-ea"/>
                <a:cs typeface="Times New Roman" pitchFamily="18" charset="0"/>
              </a:rPr>
              <a:t>称为</a:t>
            </a:r>
            <a:r>
              <a:rPr lang="zh-CN" altLang="en-US" sz="2400">
                <a:solidFill>
                  <a:srgbClr val="FF0000"/>
                </a:solidFill>
                <a:latin typeface="Times New Roman" pitchFamily="18" charset="0"/>
                <a:ea typeface="+mj-ea"/>
                <a:cs typeface="Times New Roman" pitchFamily="18" charset="0"/>
              </a:rPr>
              <a:t>自变量</a:t>
            </a:r>
            <a:r>
              <a:rPr lang="zh-CN" altLang="en-US" sz="2400">
                <a:latin typeface="Times New Roman" pitchFamily="18" charset="0"/>
                <a:ea typeface="+mj-ea"/>
                <a:cs typeface="Times New Roman" pitchFamily="18" charset="0"/>
              </a:rPr>
              <a:t>或</a:t>
            </a:r>
            <a:r>
              <a:rPr lang="zh-CN" altLang="en-US" sz="2400">
                <a:solidFill>
                  <a:srgbClr val="FF0000"/>
                </a:solidFill>
                <a:latin typeface="Times New Roman" pitchFamily="18" charset="0"/>
                <a:ea typeface="+mj-ea"/>
                <a:cs typeface="Times New Roman" pitchFamily="18" charset="0"/>
              </a:rPr>
              <a:t>解释变量</a:t>
            </a:r>
            <a:r>
              <a:rPr lang="zh-CN" altLang="en-US" sz="2400">
                <a:latin typeface="Times New Roman" pitchFamily="18" charset="0"/>
                <a:ea typeface="+mj-ea"/>
                <a:cs typeface="Times New Roman" pitchFamily="18" charset="0"/>
              </a:rPr>
              <a:t>;</a:t>
            </a:r>
            <a:r>
              <a:rPr lang="en-US" altLang="zh-CN" sz="2400" i="1">
                <a:latin typeface="Times New Roman" pitchFamily="18" charset="0"/>
                <a:ea typeface="+mj-ea"/>
                <a:cs typeface="Times New Roman" pitchFamily="18" charset="0"/>
              </a:rPr>
              <a:t>a</a:t>
            </a:r>
            <a:r>
              <a:rPr lang="zh-CN" altLang="en-US" sz="2400">
                <a:latin typeface="Times New Roman" pitchFamily="18" charset="0"/>
                <a:ea typeface="+mj-ea"/>
                <a:cs typeface="Times New Roman" pitchFamily="18" charset="0"/>
              </a:rPr>
              <a:t>和</a:t>
            </a:r>
            <a:r>
              <a:rPr lang="en-US" altLang="zh-CN" sz="2400" i="1">
                <a:latin typeface="Times New Roman" pitchFamily="18" charset="0"/>
                <a:ea typeface="+mj-ea"/>
                <a:cs typeface="Times New Roman" pitchFamily="18" charset="0"/>
              </a:rPr>
              <a:t>b</a:t>
            </a:r>
            <a:r>
              <a:rPr lang="zh-CN" altLang="en-US" sz="2400">
                <a:latin typeface="Times New Roman" pitchFamily="18" charset="0"/>
                <a:ea typeface="+mj-ea"/>
                <a:cs typeface="Times New Roman" pitchFamily="18" charset="0"/>
              </a:rPr>
              <a:t>为模型的未知参数,</a:t>
            </a:r>
            <a:r>
              <a:rPr lang="en-US" altLang="zh-CN" sz="2400" i="1">
                <a:solidFill>
                  <a:srgbClr val="FF0000"/>
                </a:solidFill>
                <a:latin typeface="Times New Roman" pitchFamily="18" charset="0"/>
                <a:ea typeface="+mj-ea"/>
                <a:cs typeface="Times New Roman" pitchFamily="18" charset="0"/>
              </a:rPr>
              <a:t>a</a:t>
            </a:r>
            <a:r>
              <a:rPr lang="zh-CN" altLang="en-US" sz="2400">
                <a:solidFill>
                  <a:srgbClr val="FF0000"/>
                </a:solidFill>
                <a:latin typeface="Times New Roman" pitchFamily="18" charset="0"/>
                <a:ea typeface="+mj-ea"/>
                <a:cs typeface="Times New Roman" pitchFamily="18" charset="0"/>
              </a:rPr>
              <a:t>称为截距参数</a:t>
            </a:r>
            <a:r>
              <a:rPr lang="zh-CN" altLang="en-US" sz="2400">
                <a:latin typeface="Times New Roman" pitchFamily="18" charset="0"/>
                <a:ea typeface="+mj-ea"/>
                <a:cs typeface="Times New Roman" pitchFamily="18" charset="0"/>
              </a:rPr>
              <a:t>,</a:t>
            </a:r>
            <a:r>
              <a:rPr lang="en-US" altLang="zh-CN" sz="2400" i="1">
                <a:solidFill>
                  <a:srgbClr val="FF0000"/>
                </a:solidFill>
                <a:latin typeface="Times New Roman" pitchFamily="18" charset="0"/>
                <a:ea typeface="+mj-ea"/>
                <a:cs typeface="Times New Roman" pitchFamily="18" charset="0"/>
              </a:rPr>
              <a:t>b</a:t>
            </a:r>
            <a:r>
              <a:rPr lang="zh-CN" altLang="en-US" sz="2400">
                <a:solidFill>
                  <a:srgbClr val="FF0000"/>
                </a:solidFill>
                <a:latin typeface="Times New Roman" pitchFamily="18" charset="0"/>
                <a:ea typeface="+mj-ea"/>
                <a:cs typeface="Times New Roman" pitchFamily="18" charset="0"/>
              </a:rPr>
              <a:t>称为斜率参数</a:t>
            </a:r>
            <a:r>
              <a:rPr lang="zh-CN" altLang="en-US" sz="2400">
                <a:latin typeface="Times New Roman" pitchFamily="18" charset="0"/>
                <a:ea typeface="+mj-ea"/>
                <a:cs typeface="Times New Roman" pitchFamily="18" charset="0"/>
              </a:rPr>
              <a:t>;</a:t>
            </a:r>
            <a:r>
              <a:rPr lang="zh-CN" altLang="en-US" sz="2400" i="1">
                <a:latin typeface="Times New Roman" pitchFamily="18" charset="0"/>
                <a:ea typeface="+mj-ea"/>
                <a:cs typeface="Times New Roman" pitchFamily="18" charset="0"/>
              </a:rPr>
              <a:t>e</a:t>
            </a:r>
            <a:r>
              <a:rPr lang="zh-CN" altLang="en-US" sz="2400">
                <a:latin typeface="Times New Roman" pitchFamily="18" charset="0"/>
                <a:ea typeface="+mj-ea"/>
                <a:cs typeface="Times New Roman" pitchFamily="18" charset="0"/>
              </a:rPr>
              <a:t>是</a:t>
            </a:r>
            <a:r>
              <a:rPr lang="en-US" altLang="zh-CN" sz="2400" i="1">
                <a:latin typeface="Times New Roman" pitchFamily="18" charset="0"/>
                <a:ea typeface="+mj-ea"/>
                <a:cs typeface="Times New Roman" pitchFamily="18" charset="0"/>
              </a:rPr>
              <a:t>Y</a:t>
            </a:r>
            <a:r>
              <a:rPr lang="zh-CN" altLang="en-US" sz="2400">
                <a:latin typeface="Times New Roman" pitchFamily="18" charset="0"/>
                <a:ea typeface="+mj-ea"/>
                <a:cs typeface="Times New Roman" pitchFamily="18" charset="0"/>
              </a:rPr>
              <a:t>与</a:t>
            </a:r>
            <a:r>
              <a:rPr lang="en-US" altLang="zh-CN" sz="2400" i="1" err="1">
                <a:latin typeface="Times New Roman" pitchFamily="18" charset="0"/>
                <a:ea typeface="+mj-ea"/>
                <a:cs typeface="Times New Roman" pitchFamily="18" charset="0"/>
              </a:rPr>
              <a:t>bx</a:t>
            </a:r>
            <a:r>
              <a:rPr lang="en-US" altLang="zh-CN" sz="2400" err="1">
                <a:latin typeface="Times New Roman" pitchFamily="18" charset="0"/>
                <a:ea typeface="+mj-ea"/>
                <a:cs typeface="Times New Roman" pitchFamily="18" charset="0"/>
              </a:rPr>
              <a:t>+</a:t>
            </a:r>
            <a:r>
              <a:rPr lang="en-US" altLang="zh-CN" sz="2400" i="1" err="1">
                <a:latin typeface="Times New Roman" pitchFamily="18" charset="0"/>
                <a:ea typeface="+mj-ea"/>
                <a:cs typeface="Times New Roman" pitchFamily="18" charset="0"/>
              </a:rPr>
              <a:t>a</a:t>
            </a:r>
            <a:r>
              <a:rPr lang="zh-CN" altLang="en-US" sz="2400">
                <a:latin typeface="Times New Roman" pitchFamily="18" charset="0"/>
                <a:ea typeface="+mj-ea"/>
                <a:cs typeface="Times New Roman" pitchFamily="18" charset="0"/>
              </a:rPr>
              <a:t>之间的随机误差,模型中的</a:t>
            </a:r>
            <a:r>
              <a:rPr lang="zh-CN" altLang="en-US" sz="2400" i="1">
                <a:latin typeface="Times New Roman" pitchFamily="18" charset="0"/>
                <a:ea typeface="+mj-ea"/>
                <a:cs typeface="Times New Roman" pitchFamily="18" charset="0"/>
              </a:rPr>
              <a:t>Y</a:t>
            </a:r>
            <a:r>
              <a:rPr lang="zh-CN" altLang="en-US" sz="2400">
                <a:latin typeface="Times New Roman" pitchFamily="18" charset="0"/>
                <a:ea typeface="+mj-ea"/>
                <a:cs typeface="Times New Roman" pitchFamily="18" charset="0"/>
              </a:rPr>
              <a:t>也是随机变量,其值虽然不能由变量</a:t>
            </a:r>
            <a:r>
              <a:rPr lang="zh-CN" altLang="en-US" sz="2400" i="1">
                <a:latin typeface="Times New Roman" pitchFamily="18" charset="0"/>
                <a:ea typeface="+mj-ea"/>
                <a:cs typeface="Times New Roman" pitchFamily="18" charset="0"/>
              </a:rPr>
              <a:t>x</a:t>
            </a:r>
            <a:r>
              <a:rPr lang="zh-CN" altLang="en-US" sz="2400">
                <a:latin typeface="Times New Roman" pitchFamily="18" charset="0"/>
                <a:ea typeface="+mj-ea"/>
                <a:cs typeface="Times New Roman" pitchFamily="18" charset="0"/>
              </a:rPr>
              <a:t>的值确定,但是却能表示为</a:t>
            </a:r>
            <a:r>
              <a:rPr lang="zh-CN" altLang="en-US" sz="2400" i="1">
                <a:latin typeface="Times New Roman" pitchFamily="18" charset="0"/>
                <a:ea typeface="+mj-ea"/>
                <a:cs typeface="Times New Roman" pitchFamily="18" charset="0"/>
              </a:rPr>
              <a:t>bx</a:t>
            </a:r>
            <a:r>
              <a:rPr lang="zh-CN" altLang="en-US" sz="2400">
                <a:latin typeface="Times New Roman" pitchFamily="18" charset="0"/>
                <a:ea typeface="+mj-ea"/>
                <a:cs typeface="Times New Roman" pitchFamily="18" charset="0"/>
              </a:rPr>
              <a:t>+</a:t>
            </a:r>
            <a:r>
              <a:rPr lang="zh-CN" altLang="en-US" sz="2400" i="1">
                <a:latin typeface="Times New Roman" pitchFamily="18" charset="0"/>
                <a:ea typeface="+mj-ea"/>
                <a:cs typeface="Times New Roman" pitchFamily="18" charset="0"/>
              </a:rPr>
              <a:t>a</a:t>
            </a:r>
            <a:r>
              <a:rPr lang="zh-CN" altLang="en-US" sz="2400">
                <a:latin typeface="Times New Roman" pitchFamily="18" charset="0"/>
                <a:ea typeface="+mj-ea"/>
                <a:cs typeface="Times New Roman" pitchFamily="18" charset="0"/>
              </a:rPr>
              <a:t>与</a:t>
            </a:r>
            <a:r>
              <a:rPr lang="zh-CN" altLang="en-US" sz="2400" i="1">
                <a:latin typeface="Times New Roman" pitchFamily="18" charset="0"/>
                <a:ea typeface="+mj-ea"/>
                <a:cs typeface="Times New Roman" pitchFamily="18" charset="0"/>
              </a:rPr>
              <a:t>e</a:t>
            </a:r>
            <a:r>
              <a:rPr lang="zh-CN" altLang="en-US" sz="2400">
                <a:latin typeface="Times New Roman" pitchFamily="18" charset="0"/>
                <a:ea typeface="+mj-ea"/>
                <a:cs typeface="Times New Roman" pitchFamily="18" charset="0"/>
              </a:rPr>
              <a:t>的和(叠加),前一部分由</a:t>
            </a:r>
            <a:r>
              <a:rPr lang="zh-CN" altLang="en-US" sz="2400" i="1">
                <a:latin typeface="Times New Roman" pitchFamily="18" charset="0"/>
                <a:ea typeface="+mj-ea"/>
                <a:cs typeface="Times New Roman" pitchFamily="18" charset="0"/>
              </a:rPr>
              <a:t>x</a:t>
            </a:r>
            <a:r>
              <a:rPr lang="zh-CN" altLang="en-US" sz="2400">
                <a:latin typeface="Times New Roman" pitchFamily="18" charset="0"/>
                <a:ea typeface="+mj-ea"/>
                <a:cs typeface="Times New Roman" pitchFamily="18" charset="0"/>
              </a:rPr>
              <a:t>所确定,后一部分是随机的,如果</a:t>
            </a:r>
            <a:r>
              <a:rPr lang="zh-CN" altLang="en-US" sz="2400" i="1">
                <a:latin typeface="Times New Roman" pitchFamily="18" charset="0"/>
                <a:ea typeface="+mj-ea"/>
                <a:cs typeface="Times New Roman" pitchFamily="18" charset="0"/>
              </a:rPr>
              <a:t>e</a:t>
            </a:r>
            <a:r>
              <a:rPr lang="zh-CN" altLang="en-US" sz="2400">
                <a:latin typeface="Times New Roman" pitchFamily="18" charset="0"/>
                <a:ea typeface="+mj-ea"/>
                <a:cs typeface="Times New Roman" pitchFamily="18" charset="0"/>
              </a:rPr>
              <a:t>=0,那么</a:t>
            </a:r>
            <a:r>
              <a:rPr lang="zh-CN" altLang="en-US" sz="2400" i="1">
                <a:latin typeface="Times New Roman" pitchFamily="18" charset="0"/>
                <a:ea typeface="+mj-ea"/>
                <a:cs typeface="Times New Roman" pitchFamily="18" charset="0"/>
              </a:rPr>
              <a:t>Y</a:t>
            </a:r>
            <a:r>
              <a:rPr lang="zh-CN" altLang="en-US" sz="2400">
                <a:latin typeface="Times New Roman" pitchFamily="18" charset="0"/>
                <a:ea typeface="+mj-ea"/>
                <a:cs typeface="Times New Roman" pitchFamily="18" charset="0"/>
              </a:rPr>
              <a:t>与</a:t>
            </a:r>
            <a:r>
              <a:rPr lang="zh-CN" altLang="en-US" sz="2400" i="1">
                <a:latin typeface="Times New Roman" pitchFamily="18" charset="0"/>
                <a:ea typeface="+mj-ea"/>
                <a:cs typeface="Times New Roman" pitchFamily="18" charset="0"/>
              </a:rPr>
              <a:t>x</a:t>
            </a:r>
            <a:r>
              <a:rPr lang="zh-CN" altLang="en-US" sz="2400">
                <a:latin typeface="Times New Roman" pitchFamily="18" charset="0"/>
                <a:ea typeface="+mj-ea"/>
                <a:cs typeface="Times New Roman" pitchFamily="18" charset="0"/>
              </a:rPr>
              <a:t>之间的关系就可用一元线性函数模型来描述.</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id="{E39D4D2C-80AF-4091-A054-74B28C626561}"/>
              </a:ext>
            </a:extLst>
          </p:cNvPr>
          <p:cNvSpPr txBox="1"/>
          <p:nvPr/>
        </p:nvSpPr>
        <p:spPr>
          <a:xfrm>
            <a:off x="310026" y="700062"/>
            <a:ext cx="9173186" cy="1319848"/>
          </a:xfrm>
          <a:prstGeom prst="rect">
            <a:avLst/>
          </a:prstGeom>
          <a:noFill/>
        </p:spPr>
        <p:txBody>
          <a:bodyPr wrap="square" rtlCol="0">
            <a:spAutoFit/>
          </a:bodyPr>
          <a:lstStyle/>
          <a:p>
            <a:pPr fontAlgn="auto">
              <a:lnSpc>
                <a:spcPct val="150000"/>
              </a:lnSpc>
            </a:pPr>
            <a:r>
              <a:rPr lang="zh-CN" altLang="en-US" sz="2800">
                <a:latin typeface="Times New Roman" pitchFamily="18" charset="0"/>
                <a:cs typeface="Times New Roman" pitchFamily="18" charset="0"/>
              </a:rPr>
              <a:t>问题</a:t>
            </a:r>
            <a:r>
              <a:rPr lang="en-US" altLang="zh-CN" sz="2800">
                <a:latin typeface="Times New Roman" pitchFamily="18" charset="0"/>
                <a:cs typeface="Times New Roman" pitchFamily="18" charset="0"/>
              </a:rPr>
              <a:t>1. </a:t>
            </a:r>
            <a:r>
              <a:rPr lang="zh-CN" altLang="en-US" sz="2800">
                <a:latin typeface="Times New Roman" pitchFamily="18" charset="0"/>
                <a:cs typeface="Times New Roman" pitchFamily="18" charset="0"/>
              </a:rPr>
              <a:t>你能结合父亲与儿子身高的实例，说明回归模型</a:t>
            </a:r>
            <a:r>
              <a:rPr lang="zh-CN" altLang="en-US" sz="2800">
                <a:latin typeface="Times New Roman" pitchFamily="18" charset="0"/>
                <a:cs typeface="Times New Roman" pitchFamily="18" charset="0"/>
                <a:sym typeface="+mn-ea"/>
              </a:rPr>
              <a:t>①的意义？</a:t>
            </a:r>
          </a:p>
        </p:txBody>
      </p:sp>
      <p:grpSp>
        <p:nvGrpSpPr>
          <p:cNvPr id="3" name="组合 2">
            <a:extLst>
              <a:ext uri="{FF2B5EF4-FFF2-40B4-BE49-F238E27FC236}">
                <a16:creationId xmlns:a16="http://schemas.microsoft.com/office/drawing/2014/main" id="{5ABF7B26-01B8-49FC-8F6D-BC2634FD168B}"/>
              </a:ext>
            </a:extLst>
          </p:cNvPr>
          <p:cNvGrpSpPr/>
          <p:nvPr/>
        </p:nvGrpSpPr>
        <p:grpSpPr>
          <a:xfrm>
            <a:off x="3171988" y="2069992"/>
            <a:ext cx="2612205" cy="993140"/>
            <a:chOff x="4950" y="-1622"/>
            <a:chExt cx="5267" cy="1564"/>
          </a:xfrm>
        </p:grpSpPr>
        <p:graphicFrame>
          <p:nvGraphicFramePr>
            <p:cNvPr id="4" name="对象 3">
              <a:extLst>
                <a:ext uri="{FF2B5EF4-FFF2-40B4-BE49-F238E27FC236}">
                  <a16:creationId xmlns:a16="http://schemas.microsoft.com/office/drawing/2014/main" id="{EE35B969-3FAE-405E-A846-C49B1805DBA6}"/>
                </a:ext>
              </a:extLst>
            </p:cNvPr>
            <p:cNvGraphicFramePr>
              <a:graphicFrameLocks noChangeAspect="1"/>
            </p:cNvGraphicFramePr>
            <p:nvPr>
              <p:extLst>
                <p:ext uri="{D42A27DB-BD31-4B8C-83A1-F6EECF244321}">
                  <p14:modId xmlns:p14="http://schemas.microsoft.com/office/powerpoint/2010/main" val="1643971410"/>
                </p:ext>
              </p:extLst>
            </p:nvPr>
          </p:nvGraphicFramePr>
          <p:xfrm>
            <a:off x="4950" y="-1622"/>
            <a:ext cx="4406" cy="1564"/>
          </p:xfrm>
          <a:graphic>
            <a:graphicData uri="http://schemas.openxmlformats.org/presentationml/2006/ole">
              <mc:AlternateContent>
                <mc:Choice xmlns:v="urn:schemas-microsoft-com:vml" Requires="v">
                  <p:oleObj spid="_x0000_s1038" name="Equation" r:id="rId2" imgW="1371600" imgH="482600" progId="Equation.DSMT4">
                    <p:embed/>
                  </p:oleObj>
                </mc:Choice>
                <mc:Fallback>
                  <p:oleObj name="Equation" r:id="rId2" imgW="1371600" imgH="482600" progId="Equation.DSMT4">
                    <p:embed/>
                    <p:pic>
                      <p:nvPicPr>
                        <p:cNvPr id="0" name="OLE substitute image"/>
                        <p:cNvPicPr/>
                        <p:nvPr/>
                      </p:nvPicPr>
                      <p:blipFill>
                        <a:blip r:embed="rId3"/>
                        <a:stretch>
                          <a:fillRect/>
                        </a:stretch>
                      </p:blipFill>
                      <p:spPr>
                        <a:xfrm>
                          <a:off x="4950" y="-1622"/>
                          <a:ext cx="4406" cy="1564"/>
                        </a:xfrm>
                        <a:prstGeom prst="rect">
                          <a:avLst/>
                        </a:prstGeom>
                      </p:spPr>
                    </p:pic>
                  </p:oleObj>
                </mc:Fallback>
              </mc:AlternateContent>
            </a:graphicData>
          </a:graphic>
        </p:graphicFrame>
        <p:sp>
          <p:nvSpPr>
            <p:cNvPr id="5" name="文本框 4">
              <a:extLst>
                <a:ext uri="{FF2B5EF4-FFF2-40B4-BE49-F238E27FC236}">
                  <a16:creationId xmlns:a16="http://schemas.microsoft.com/office/drawing/2014/main" id="{33AE539E-E827-4048-9727-08FEB05D1E82}"/>
                </a:ext>
              </a:extLst>
            </p:cNvPr>
            <p:cNvSpPr txBox="1"/>
            <p:nvPr/>
          </p:nvSpPr>
          <p:spPr>
            <a:xfrm>
              <a:off x="9356" y="-1299"/>
              <a:ext cx="861" cy="918"/>
            </a:xfrm>
            <a:prstGeom prst="rect">
              <a:avLst/>
            </a:prstGeom>
            <a:noFill/>
          </p:spPr>
          <p:txBody>
            <a:bodyPr wrap="square" rtlCol="0">
              <a:spAutoFit/>
            </a:bodyPr>
            <a:lstStyle/>
            <a:p>
              <a:pPr fontAlgn="auto">
                <a:lnSpc>
                  <a:spcPct val="150000"/>
                </a:lnSpc>
              </a:pPr>
              <a:r>
                <a:rPr lang="zh-CN" altLang="en-US" sz="2400" b="1"/>
                <a:t>①</a:t>
              </a:r>
            </a:p>
          </p:txBody>
        </p:sp>
      </p:grpSp>
      <mc:AlternateContent>
        <mc:Choice Requires="a14">
          <p:sp>
            <p:nvSpPr>
              <p:cNvPr id="6" name="文本框 5">
                <a:extLst>
                  <a:ext uri="{FF2B5EF4-FFF2-40B4-BE49-F238E27FC236}">
                    <a16:creationId xmlns:a16="http://schemas.microsoft.com/office/drawing/2014/main" id="{7CCE96A5-D94E-4F9B-A7F0-89D5AA02BE16}"/>
                  </a:ext>
                </a:extLst>
              </p:cNvPr>
              <p:cNvSpPr txBox="1"/>
              <p:nvPr/>
            </p:nvSpPr>
            <p:spPr>
              <a:xfrm>
                <a:off x="430019" y="3586400"/>
                <a:ext cx="8985749" cy="3360535"/>
              </a:xfrm>
              <a:prstGeom prst="rect">
                <a:avLst/>
              </a:prstGeom>
              <a:noFill/>
            </p:spPr>
            <p:txBody>
              <a:bodyPr wrap="square" rtlCol="0" anchor="t">
                <a:spAutoFit/>
              </a:bodyPr>
              <a:lstStyle/>
              <a:p>
                <a:pPr fontAlgn="auto">
                  <a:lnSpc>
                    <a:spcPct val="150000"/>
                  </a:lnSpc>
                </a:pPr>
                <a:r>
                  <a:rPr lang="en-US" altLang="zh-CN" sz="2400">
                    <a:solidFill>
                      <a:schemeClr val="tx1"/>
                    </a:solidFill>
                    <a:latin typeface="Times New Roman" pitchFamily="18" charset="0"/>
                    <a:cs typeface="Times New Roman" pitchFamily="18" charset="0"/>
                  </a:rPr>
                  <a:t>       可以解释为父亲身高为</a:t>
                </a:r>
                <a14:m>
                  <m:oMathPara>
                    <m:oMathParaPr>
                      <m:jc/>
                    </m:oMathParaPr>
                    <m:oMath>
                      <m:r>
                        <a:rPr lang="en-US" altLang="zh-CN" sz="2400" b="0" i="1">
                          <a:solidFill>
                            <a:schemeClr val="tx1"/>
                          </a:solidFill>
                          <a:latin typeface="Cambria Math" panose="02040503050406030204" pitchFamily="18" charset="0"/>
                          <a:cs typeface="Cambria Math" panose="02040503050406030204" charset="0"/>
                        </a:rPr>
                        <m:t>𝑥</m:t>
                      </m:r>
                      <m:r>
                        <a:rPr lang="en-US" altLang="zh-CN" sz="2400" b="0" i="1" baseline="-25000">
                          <a:solidFill>
                            <a:schemeClr val="tx1"/>
                          </a:solidFill>
                          <a:latin typeface="Cambria Math" panose="02040503050406030204" pitchFamily="18" charset="0"/>
                          <a:cs typeface="Cambria Math" panose="02040503050406030204" charset="0"/>
                        </a:rPr>
                        <m:t>𝑖</m:t>
                      </m:r>
                    </m:oMath>
                  </m:oMathPara>
                </a14:m>
                <a:r>
                  <a:rPr lang="en-US" altLang="zh-CN" sz="2400" err="1">
                    <a:solidFill>
                      <a:schemeClr val="tx1"/>
                    </a:solidFill>
                    <a:latin typeface="Times New Roman" pitchFamily="18" charset="0"/>
                    <a:cs typeface="Times New Roman" pitchFamily="18" charset="0"/>
                  </a:rPr>
                  <a:t>的所有男大学生身高组成一个子总体，该子总体的均值为</a:t>
                </a:r>
                <a:r>
                  <a:rPr lang="en-US" altLang="zh-CN" sz="2400" i="1" err="1">
                    <a:solidFill>
                      <a:schemeClr val="tx1"/>
                    </a:solidFill>
                    <a:latin typeface="Times New Roman" pitchFamily="18" charset="0"/>
                    <a:cs typeface="Times New Roman" pitchFamily="18" charset="0"/>
                  </a:rPr>
                  <a:t>b</a:t>
                </a:r>
                <a14:m>
                  <m:oMathPara>
                    <m:oMathParaPr>
                      <m:jc/>
                    </m:oMathParaPr>
                    <m:oMath>
                      <m:r>
                        <a:rPr lang="en-US" altLang="zh-CN" sz="2400" b="0" i="1">
                          <a:solidFill>
                            <a:schemeClr val="tx1"/>
                          </a:solidFill>
                          <a:latin typeface="Cambria Math" panose="02040503050406030204" pitchFamily="18" charset="0"/>
                          <a:cs typeface="Cambria Math" panose="02040503050406030204" charset="0"/>
                        </a:rPr>
                        <m:t>𝑥</m:t>
                      </m:r>
                      <m:r>
                        <a:rPr lang="en-US" altLang="zh-CN" sz="2400" b="0" i="1" baseline="-25000">
                          <a:solidFill>
                            <a:schemeClr val="tx1"/>
                          </a:solidFill>
                          <a:latin typeface="Cambria Math" panose="02040503050406030204" pitchFamily="18" charset="0"/>
                          <a:cs typeface="Cambria Math" panose="02040503050406030204" charset="0"/>
                        </a:rPr>
                        <m:t>𝑖</m:t>
                      </m:r>
                    </m:oMath>
                  </m:oMathPara>
                </a14:m>
                <a:r>
                  <a:rPr lang="en-US" altLang="zh-CN" sz="2400">
                    <a:solidFill>
                      <a:schemeClr val="tx1"/>
                    </a:solidFill>
                    <a:latin typeface="Times New Roman" pitchFamily="18" charset="0"/>
                    <a:cs typeface="Times New Roman" pitchFamily="18" charset="0"/>
                  </a:rPr>
                  <a:t>+</a:t>
                </a:r>
                <a:r>
                  <a:rPr lang="en-US" altLang="zh-CN" sz="2400" i="1" err="1">
                    <a:solidFill>
                      <a:schemeClr val="tx1"/>
                    </a:solidFill>
                    <a:latin typeface="Times New Roman" pitchFamily="18" charset="0"/>
                    <a:cs typeface="Times New Roman" pitchFamily="18" charset="0"/>
                  </a:rPr>
                  <a:t>a</a:t>
                </a:r>
                <a:r>
                  <a:rPr lang="en-US" altLang="zh-CN" sz="2400" err="1">
                    <a:solidFill>
                      <a:schemeClr val="tx1"/>
                    </a:solidFill>
                    <a:latin typeface="Times New Roman" pitchFamily="18" charset="0"/>
                    <a:cs typeface="Times New Roman" pitchFamily="18" charset="0"/>
                  </a:rPr>
                  <a:t>，即该子总体的均值与父亲的身高是线性函数关系.</a:t>
                </a:r>
              </a:p>
              <a:p>
                <a:pPr fontAlgn="auto">
                  <a:lnSpc>
                    <a:spcPct val="150000"/>
                  </a:lnSpc>
                </a:pPr>
                <a:r>
                  <a:rPr lang="en-US" altLang="zh-CN" sz="2400">
                    <a:solidFill>
                      <a:schemeClr val="tx1"/>
                    </a:solidFill>
                    <a:latin typeface="Times New Roman" pitchFamily="18" charset="0"/>
                    <a:cs typeface="Times New Roman" pitchFamily="18" charset="0"/>
                  </a:rPr>
                  <a:t>        而对于父亲身高为</a:t>
                </a:r>
                <a14:m>
                  <m:oMathPara>
                    <m:oMathParaPr>
                      <m:jc/>
                    </m:oMathParaPr>
                    <m:oMath>
                      <m:r>
                        <a:rPr lang="en-US" altLang="zh-CN" sz="2400" b="0" i="1">
                          <a:solidFill>
                            <a:schemeClr val="tx1"/>
                          </a:solidFill>
                          <a:latin typeface="Cambria Math" panose="02040503050406030204" pitchFamily="18" charset="0"/>
                          <a:cs typeface="Cambria Math" panose="02040503050406030204" charset="0"/>
                        </a:rPr>
                        <m:t>𝑥</m:t>
                      </m:r>
                      <m:r>
                        <a:rPr lang="en-US" altLang="zh-CN" sz="2400" b="0" i="1" baseline="-25000">
                          <a:solidFill>
                            <a:schemeClr val="tx1"/>
                          </a:solidFill>
                          <a:latin typeface="Cambria Math" panose="02040503050406030204" pitchFamily="18" charset="0"/>
                          <a:cs typeface="Cambria Math" panose="02040503050406030204" charset="0"/>
                        </a:rPr>
                        <m:t>𝑖</m:t>
                      </m:r>
                    </m:oMath>
                  </m:oMathPara>
                </a14:m>
                <a:r>
                  <a:rPr lang="en-US" altLang="zh-CN" sz="2400" err="1">
                    <a:solidFill>
                      <a:schemeClr val="tx1"/>
                    </a:solidFill>
                    <a:latin typeface="Times New Roman" pitchFamily="18" charset="0"/>
                    <a:cs typeface="Times New Roman" pitchFamily="18" charset="0"/>
                  </a:rPr>
                  <a:t>的某一名男大学生，他的身高y</a:t>
                </a:r>
                <a:r>
                  <a:rPr lang="en-US" altLang="zh-CN" sz="2400" baseline="-25000" err="1">
                    <a:solidFill>
                      <a:schemeClr val="tx1"/>
                    </a:solidFill>
                    <a:latin typeface="Times New Roman" pitchFamily="18" charset="0"/>
                    <a:cs typeface="Times New Roman" pitchFamily="18" charset="0"/>
                  </a:rPr>
                  <a:t>i</a:t>
                </a:r>
                <a:r>
                  <a:rPr lang="en-US" altLang="zh-CN" sz="2400" err="1">
                    <a:solidFill>
                      <a:schemeClr val="tx1"/>
                    </a:solidFill>
                    <a:latin typeface="Times New Roman" pitchFamily="18" charset="0"/>
                    <a:cs typeface="Times New Roman" pitchFamily="18" charset="0"/>
                  </a:rPr>
                  <a:t>并不一定为</a:t>
                </a:r>
                <a:r>
                  <a:rPr lang="en-US" altLang="zh-CN" sz="2400" i="1" err="1">
                    <a:solidFill>
                      <a:schemeClr val="tx1"/>
                    </a:solidFill>
                    <a:latin typeface="Times New Roman" pitchFamily="18" charset="0"/>
                    <a:cs typeface="Times New Roman" pitchFamily="18" charset="0"/>
                  </a:rPr>
                  <a:t>b</a:t>
                </a:r>
                <a14:m>
                  <m:oMathPara>
                    <m:oMathParaPr>
                      <m:jc/>
                    </m:oMathParaPr>
                    <m:oMath>
                      <m:r>
                        <a:rPr lang="en-US" altLang="zh-CN" sz="2400" b="0" i="1">
                          <a:solidFill>
                            <a:schemeClr val="tx1"/>
                          </a:solidFill>
                          <a:latin typeface="Cambria Math" panose="02040503050406030204" pitchFamily="18" charset="0"/>
                          <a:cs typeface="Cambria Math" panose="02040503050406030204" charset="0"/>
                        </a:rPr>
                        <m:t>𝑥</m:t>
                      </m:r>
                      <m:r>
                        <a:rPr lang="en-US" altLang="zh-CN" sz="2400" b="0" i="1" baseline="-25000">
                          <a:solidFill>
                            <a:schemeClr val="tx1"/>
                          </a:solidFill>
                          <a:latin typeface="Cambria Math" panose="02040503050406030204" pitchFamily="18" charset="0"/>
                          <a:cs typeface="Cambria Math" panose="02040503050406030204" charset="0"/>
                        </a:rPr>
                        <m:t>𝑖</m:t>
                      </m:r>
                    </m:oMath>
                  </m:oMathPara>
                </a14:m>
                <a:r>
                  <a:rPr lang="en-US" altLang="zh-CN" sz="2400">
                    <a:solidFill>
                      <a:schemeClr val="tx1"/>
                    </a:solidFill>
                    <a:latin typeface="Times New Roman" pitchFamily="18" charset="0"/>
                    <a:cs typeface="Times New Roman" pitchFamily="18" charset="0"/>
                  </a:rPr>
                  <a:t>+</a:t>
                </a:r>
                <a:r>
                  <a:rPr lang="en-US" altLang="zh-CN" sz="2400" i="1" err="1">
                    <a:solidFill>
                      <a:schemeClr val="tx1"/>
                    </a:solidFill>
                    <a:latin typeface="Times New Roman" pitchFamily="18" charset="0"/>
                    <a:cs typeface="Times New Roman" pitchFamily="18" charset="0"/>
                  </a:rPr>
                  <a:t>a</a:t>
                </a:r>
                <a:r>
                  <a:rPr lang="en-US" altLang="zh-CN" sz="2400" err="1">
                    <a:solidFill>
                      <a:schemeClr val="tx1"/>
                    </a:solidFill>
                    <a:latin typeface="Times New Roman" pitchFamily="18" charset="0"/>
                    <a:cs typeface="Times New Roman" pitchFamily="18" charset="0"/>
                  </a:rPr>
                  <a:t>，它仅是该子总体的一个</a:t>
                </a:r>
                <a:r>
                  <a:rPr lang="en-US" altLang="zh-CN" sz="2400" err="1">
                    <a:solidFill>
                      <a:schemeClr val="tx1"/>
                    </a:solidFill>
                    <a:effectLst>
                      <a:outerShdw blurRad="38100" dist="25400" dir="5400000" algn="ctr" rotWithShape="0">
                        <a:srgbClr val="6E747A">
                          <a:alpha val="43000"/>
                        </a:srgbClr>
                      </a:outerShdw>
                    </a:effectLst>
                    <a:latin typeface="Times New Roman" pitchFamily="18" charset="0"/>
                    <a:cs typeface="Times New Roman" pitchFamily="18" charset="0"/>
                  </a:rPr>
                  <a:t>观测值</a:t>
                </a:r>
                <a:r>
                  <a:rPr lang="en-US" altLang="zh-CN" sz="2400" err="1">
                    <a:solidFill>
                      <a:schemeClr val="tx1"/>
                    </a:solidFill>
                    <a:latin typeface="Times New Roman" pitchFamily="18" charset="0"/>
                    <a:cs typeface="Times New Roman" pitchFamily="18" charset="0"/>
                  </a:rPr>
                  <a:t>，这个观测值与均值有一个误差项e</a:t>
                </a:r>
                <a:r>
                  <a:rPr lang="en-US" altLang="zh-CN" sz="2400" baseline="-25000" err="1">
                    <a:solidFill>
                      <a:schemeClr val="tx1"/>
                    </a:solidFill>
                    <a:latin typeface="Times New Roman" pitchFamily="18" charset="0"/>
                    <a:cs typeface="Times New Roman" pitchFamily="18" charset="0"/>
                  </a:rPr>
                  <a:t>i</a:t>
                </a:r>
                <a:r>
                  <a:rPr lang="en-US" altLang="zh-CN" sz="2400">
                    <a:solidFill>
                      <a:schemeClr val="tx1"/>
                    </a:solidFill>
                    <a:latin typeface="Times New Roman" pitchFamily="18" charset="0"/>
                    <a:cs typeface="Times New Roman" pitchFamily="18" charset="0"/>
                  </a:rPr>
                  <a:t>=</a:t>
                </a:r>
                <a:r>
                  <a:rPr lang="en-US" altLang="zh-CN" sz="2400" err="1">
                    <a:solidFill>
                      <a:schemeClr val="tx1"/>
                    </a:solidFill>
                    <a:latin typeface="Times New Roman" pitchFamily="18" charset="0"/>
                    <a:cs typeface="Times New Roman" pitchFamily="18" charset="0"/>
                    <a:sym typeface="+mn-ea"/>
                  </a:rPr>
                  <a:t>y</a:t>
                </a:r>
                <a:r>
                  <a:rPr lang="en-US" altLang="zh-CN" sz="2400" baseline="-25000" err="1">
                    <a:solidFill>
                      <a:schemeClr val="tx1"/>
                    </a:solidFill>
                    <a:latin typeface="Times New Roman" pitchFamily="18" charset="0"/>
                    <a:cs typeface="Times New Roman" pitchFamily="18" charset="0"/>
                    <a:sym typeface="+mn-ea"/>
                  </a:rPr>
                  <a:t>i </a:t>
                </a:r>
                <a:r>
                  <a:rPr lang="zh-CN" altLang="en-US" sz="2400">
                    <a:solidFill>
                      <a:schemeClr val="tx1"/>
                    </a:solidFill>
                    <a:latin typeface="Times New Roman" pitchFamily="18" charset="0"/>
                    <a:cs typeface="Times New Roman" pitchFamily="18" charset="0"/>
                    <a:sym typeface="+mn-ea"/>
                  </a:rPr>
                  <a:t>－</a:t>
                </a:r>
                <a:r>
                  <a:rPr lang="en-US" altLang="zh-CN" sz="2400">
                    <a:solidFill>
                      <a:schemeClr val="tx1"/>
                    </a:solidFill>
                    <a:latin typeface="Times New Roman" pitchFamily="18" charset="0"/>
                    <a:cs typeface="Times New Roman" pitchFamily="18" charset="0"/>
                    <a:sym typeface="+mn-ea"/>
                  </a:rPr>
                  <a:t>(</a:t>
                </a:r>
                <a14:m>
                  <m:oMathPara>
                    <m:oMathParaPr>
                      <m:jc/>
                    </m:oMathParaPr>
                    <m:oMath>
                      <m:r>
                        <a:rPr lang="en-US" altLang="zh-CN" sz="2400" b="0" i="1">
                          <a:solidFill>
                            <a:schemeClr val="tx1"/>
                          </a:solidFill>
                          <a:latin typeface="Cambria Math" panose="02040503050406030204" pitchFamily="18" charset="0"/>
                          <a:cs typeface="Cambria Math" panose="02040503050406030204" charset="0"/>
                        </a:rPr>
                        <m:t>𝑏𝑥</m:t>
                      </m:r>
                      <m:r>
                        <a:rPr lang="en-US" altLang="zh-CN" sz="2400" b="0" i="1" baseline="-25000">
                          <a:solidFill>
                            <a:schemeClr val="tx1"/>
                          </a:solidFill>
                          <a:latin typeface="Cambria Math" panose="02040503050406030204" pitchFamily="18" charset="0"/>
                          <a:cs typeface="Cambria Math" panose="02040503050406030204" charset="0"/>
                        </a:rPr>
                        <m:t>𝑖</m:t>
                      </m:r>
                    </m:oMath>
                  </m:oMathPara>
                </a14:m>
                <a:r>
                  <a:rPr lang="en-US" altLang="zh-CN" sz="2400">
                    <a:solidFill>
                      <a:schemeClr val="tx1"/>
                    </a:solidFill>
                    <a:latin typeface="Times New Roman" pitchFamily="18" charset="0"/>
                    <a:cs typeface="Times New Roman" pitchFamily="18" charset="0"/>
                  </a:rPr>
                  <a:t>+</a:t>
                </a:r>
                <a:r>
                  <a:rPr lang="en-US" altLang="zh-CN" sz="2400" i="1">
                    <a:solidFill>
                      <a:schemeClr val="tx1"/>
                    </a:solidFill>
                    <a:latin typeface="Times New Roman" pitchFamily="18" charset="0"/>
                    <a:cs typeface="Times New Roman" pitchFamily="18" charset="0"/>
                  </a:rPr>
                  <a:t>a</a:t>
                </a:r>
                <a:r>
                  <a:rPr lang="en-US" altLang="zh-CN" sz="2400">
                    <a:solidFill>
                      <a:schemeClr val="tx1"/>
                    </a:solidFill>
                    <a:latin typeface="Times New Roman" pitchFamily="18" charset="0"/>
                    <a:cs typeface="Times New Roman" pitchFamily="18" charset="0"/>
                  </a:rPr>
                  <a:t>).</a:t>
                </a:r>
              </a:p>
            </p:txBody>
          </p:sp>
        </mc:Choice>
        <mc:Fallback>
          <p:sp>
            <p:nvSpPr>
              <p:cNvPr id="6" name="文本框 5">
                <a:extLst>
                  <a:ext uri="{FF2B5EF4-FFF2-40B4-BE49-F238E27FC236}">
                    <a16:creationId xmlns:a16="http://schemas.microsoft.com/office/drawing/2014/main" id="{7CCE96A5-D94E-4F9B-A7F0-89D5AA02BE16}"/>
                  </a:ext>
                </a:extLst>
              </p:cNvPr>
              <p:cNvSpPr txBox="1">
                <a:spLocks noRot="1" noChangeAspect="1" noMove="1" noResize="1" noEditPoints="1" noAdjustHandles="1" noChangeArrowheads="1" noChangeShapeType="1" noTextEdit="1"/>
              </p:cNvSpPr>
              <p:nvPr/>
            </p:nvSpPr>
            <p:spPr>
              <a:xfrm>
                <a:off x="430019" y="3586400"/>
                <a:ext cx="8985749" cy="3360535"/>
              </a:xfrm>
              <a:prstGeom prst="rect">
                <a:avLst/>
              </a:prstGeom>
              <a:blipFill>
                <a:blip r:embed="rId4"/>
                <a:stretch>
                  <a:fillRect l="-1085" r="-4410" b="-3261"/>
                </a:stretch>
              </a:blipFill>
            </p:spPr>
            <p:txBody>
              <a:bodyPr/>
              <a:lstStyle/>
              <a:p>
                <a:r>
                  <a:rPr lang="zh-CN" altLang="en-US">
                    <a:noFill/>
                  </a:rPr>
                  <a:t> </a:t>
                </a:r>
              </a:p>
            </p:txBody>
          </p:sp>
        </mc:Fallback>
      </mc:AlternateContent>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down)">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id="{66F4E6E2-7FF3-42C2-BF78-26DC217A5DD8}"/>
              </a:ext>
            </a:extLst>
          </p:cNvPr>
          <p:cNvSpPr txBox="1"/>
          <p:nvPr/>
        </p:nvSpPr>
        <p:spPr>
          <a:xfrm>
            <a:off x="231320" y="598818"/>
            <a:ext cx="11633835" cy="576248"/>
          </a:xfrm>
          <a:prstGeom prst="rect">
            <a:avLst/>
          </a:prstGeom>
          <a:noFill/>
        </p:spPr>
        <p:txBody>
          <a:bodyPr wrap="square" rtlCol="0">
            <a:spAutoFit/>
          </a:bodyPr>
          <a:lstStyle/>
          <a:p>
            <a:pPr fontAlgn="auto">
              <a:lnSpc>
                <a:spcPct val="150000"/>
              </a:lnSpc>
            </a:pPr>
            <a:r>
              <a:rPr lang="zh-CN" altLang="en-US" sz="2400">
                <a:latin typeface="Times New Roman" pitchFamily="18" charset="0"/>
                <a:cs typeface="Times New Roman" pitchFamily="18" charset="0"/>
              </a:rPr>
              <a:t>问题</a:t>
            </a:r>
            <a:r>
              <a:rPr lang="en-US" altLang="zh-CN" sz="2400">
                <a:latin typeface="Times New Roman" pitchFamily="18" charset="0"/>
                <a:cs typeface="Times New Roman" pitchFamily="18" charset="0"/>
              </a:rPr>
              <a:t>2.你能结合具体实例解释产生模型①中随机误差项的原因吗？</a:t>
            </a:r>
          </a:p>
        </p:txBody>
      </p:sp>
      <p:sp>
        <p:nvSpPr>
          <p:cNvPr id="3" name="文本框 2">
            <a:extLst>
              <a:ext uri="{FF2B5EF4-FFF2-40B4-BE49-F238E27FC236}">
                <a16:creationId xmlns:a16="http://schemas.microsoft.com/office/drawing/2014/main" id="{52F7C6EF-8693-483F-BAB9-341D7B01EB22}"/>
              </a:ext>
            </a:extLst>
          </p:cNvPr>
          <p:cNvSpPr txBox="1"/>
          <p:nvPr/>
        </p:nvSpPr>
        <p:spPr>
          <a:xfrm>
            <a:off x="400927" y="1510033"/>
            <a:ext cx="9532112" cy="4832092"/>
          </a:xfrm>
          <a:prstGeom prst="rect">
            <a:avLst/>
          </a:prstGeom>
          <a:noFill/>
        </p:spPr>
        <p:txBody>
          <a:bodyPr wrap="square" rtlCol="0" anchor="t">
            <a:spAutoFit/>
          </a:bodyPr>
          <a:lstStyle/>
          <a:p>
            <a:pPr>
              <a:lnSpc>
                <a:spcPct val="150000"/>
              </a:lnSpc>
            </a:pPr>
            <a:r>
              <a:rPr lang="en-US" altLang="zh-CN" sz="2400" err="1">
                <a:solidFill>
                  <a:srgbClr val="FF0000"/>
                </a:solidFill>
                <a:latin typeface="Times New Roman" pitchFamily="18" charset="0"/>
                <a:cs typeface="Times New Roman" pitchFamily="18" charset="0"/>
                <a:sym typeface="+mn-ea"/>
              </a:rPr>
              <a:t>产生随机误差e的原因有：</a:t>
            </a:r>
            <a:endParaRPr lang="en-US" altLang="zh-CN" sz="2400">
              <a:solidFill>
                <a:srgbClr val="FF0000"/>
              </a:solidFill>
              <a:latin typeface="Times New Roman" pitchFamily="18" charset="0"/>
              <a:cs typeface="Times New Roman" pitchFamily="18" charset="0"/>
            </a:endParaRPr>
          </a:p>
          <a:p>
            <a:pPr fontAlgn="auto">
              <a:lnSpc>
                <a:spcPct val="150000"/>
              </a:lnSpc>
            </a:pPr>
            <a:r>
              <a:rPr lang="en-US" altLang="zh-CN" sz="2400">
                <a:solidFill>
                  <a:srgbClr val="FF0000"/>
                </a:solidFill>
                <a:latin typeface="Times New Roman" pitchFamily="18" charset="0"/>
                <a:cs typeface="Times New Roman" pitchFamily="18" charset="0"/>
                <a:sym typeface="+mn-ea"/>
              </a:rPr>
              <a:t>（1）除父亲身高外,其他可能影响儿子身高的因素,比如母亲身高、生活环境、饮食习惯和锻炼时间等.</a:t>
            </a:r>
          </a:p>
          <a:p>
            <a:pPr lvl="0">
              <a:lnSpc>
                <a:spcPct val="150000"/>
              </a:lnSpc>
            </a:pPr>
            <a:r>
              <a:rPr lang="zh-CN" altLang="en-US" sz="2400">
                <a:solidFill>
                  <a:srgbClr val="FF0000"/>
                </a:solidFill>
                <a:latin typeface="Times New Roman" pitchFamily="18" charset="0"/>
                <a:cs typeface="Times New Roman" pitchFamily="18" charset="0"/>
                <a:sym typeface="+mn-ea"/>
              </a:rPr>
              <a:t>（</a:t>
            </a:r>
            <a:r>
              <a:rPr lang="en-US" altLang="zh-CN" sz="2400">
                <a:solidFill>
                  <a:srgbClr val="FF0000"/>
                </a:solidFill>
                <a:latin typeface="Times New Roman" pitchFamily="18" charset="0"/>
                <a:cs typeface="Times New Roman" pitchFamily="18" charset="0"/>
                <a:sym typeface="+mn-ea"/>
              </a:rPr>
              <a:t>2</a:t>
            </a:r>
            <a:r>
              <a:rPr lang="zh-CN" altLang="en-US" sz="2400">
                <a:solidFill>
                  <a:srgbClr val="FF0000"/>
                </a:solidFill>
                <a:latin typeface="Times New Roman" pitchFamily="18" charset="0"/>
                <a:cs typeface="Times New Roman" pitchFamily="18" charset="0"/>
                <a:sym typeface="+mn-ea"/>
              </a:rPr>
              <a:t>）</a:t>
            </a:r>
            <a:r>
              <a:rPr lang="en-US" altLang="zh-CN" sz="2400" err="1">
                <a:solidFill>
                  <a:srgbClr val="FF0000"/>
                </a:solidFill>
                <a:latin typeface="Times New Roman" pitchFamily="18" charset="0"/>
                <a:cs typeface="Times New Roman" pitchFamily="18" charset="0"/>
                <a:sym typeface="+mn-ea"/>
              </a:rPr>
              <a:t>在测量儿子身高时，由于测量工具、测量精度所产生的测量误差.</a:t>
            </a:r>
          </a:p>
          <a:p>
            <a:pPr>
              <a:lnSpc>
                <a:spcPct val="150000"/>
              </a:lnSpc>
            </a:pPr>
            <a:r>
              <a:rPr lang="en-US" altLang="zh-CN" sz="2400">
                <a:solidFill>
                  <a:srgbClr val="FF0000"/>
                </a:solidFill>
                <a:latin typeface="Times New Roman" pitchFamily="18" charset="0"/>
                <a:cs typeface="Times New Roman" pitchFamily="18" charset="0"/>
                <a:sym typeface="+mn-ea"/>
              </a:rPr>
              <a:t>（3）实际问题中，我们不知道儿子身高和父亲身高的相关关系是什么，可以利用一元线性回归模型来近似这种关系，这种近似关系也是产生随机误差e的原因.</a:t>
            </a:r>
            <a:endParaRPr lang="en-US" altLang="zh-CN" sz="2400">
              <a:solidFill>
                <a:srgbClr val="FF0000"/>
              </a:solidFill>
              <a:latin typeface="Times New Roman" pitchFamily="18" charset="0"/>
              <a:cs typeface="Times New Roman" pitchFamily="18" charset="0"/>
            </a:endParaRPr>
          </a:p>
          <a:p>
            <a:pPr lvl="0">
              <a:lnSpc>
                <a:spcPct val="150000"/>
              </a:lnSpc>
            </a:pPr>
            <a:endParaRPr lang="en-US" altLang="zh-CN" sz="2400">
              <a:solidFill>
                <a:srgbClr val="FF0000"/>
              </a:solidFill>
              <a:latin typeface="Times New Roman" pitchFamily="18" charset="0"/>
              <a:cs typeface="Times New Roman" pitchFamily="18" charset="0"/>
            </a:endParaRPr>
          </a:p>
          <a:p>
            <a:pPr fontAlgn="auto"/>
            <a:endParaRPr lang="en-US" altLang="zh-CN" sz="2000" b="1">
              <a:latin typeface="+mn-ea"/>
              <a:ea typeface="+mn-ea"/>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554" name="文本框 1">
            <a:hlinkClick r:id="rId2" action="ppaction://hlinksldjump"/>
            <a:extLst>
              <a:ext uri="{FF2B5EF4-FFF2-40B4-BE49-F238E27FC236}">
                <a16:creationId xmlns:a16="http://schemas.microsoft.com/office/drawing/2014/main" id="{EDBCF988-EA89-4D82-964A-1BCE8F1EF34C}"/>
              </a:ext>
            </a:extLst>
          </p:cNvPr>
          <p:cNvSpPr txBox="1">
            <a:spLocks noChangeArrowheads="1"/>
          </p:cNvSpPr>
          <p:nvPr/>
        </p:nvSpPr>
        <p:spPr bwMode="auto">
          <a:xfrm>
            <a:off x="406400" y="55563"/>
            <a:ext cx="53324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rPr>
              <a:t>知识应用</a:t>
            </a:r>
          </a:p>
        </p:txBody>
      </p:sp>
      <p:cxnSp>
        <p:nvCxnSpPr>
          <p:cNvPr id="12" name="直接连接符 11">
            <a:extLst>
              <a:ext uri="{FF2B5EF4-FFF2-40B4-BE49-F238E27FC236}">
                <a16:creationId xmlns:a16="http://schemas.microsoft.com/office/drawing/2014/main" id="{F6EE1BBB-F7A3-4A18-97F2-96B692C01DC5}"/>
              </a:ext>
            </a:extLst>
          </p:cNvPr>
          <p:cNvCxnSpPr/>
          <p:nvPr/>
        </p:nvCxnSpPr>
        <p:spPr>
          <a:xfrm>
            <a:off x="176213" y="482600"/>
            <a:ext cx="11391900" cy="0"/>
          </a:xfrm>
          <a:prstGeom prst="line">
            <a:avLst/>
          </a:prstGeom>
          <a:ln w="19050">
            <a:solidFill>
              <a:schemeClr val="accent6">
                <a:lumMod val="50000"/>
              </a:schemeClr>
            </a:solidFill>
          </a:ln>
        </p:spPr>
        <p:style>
          <a:lnRef idx="1">
            <a:schemeClr val="dk1"/>
          </a:lnRef>
          <a:fillRef idx="0">
            <a:schemeClr val="dk1"/>
          </a:fillRef>
          <a:effectRef idx="0">
            <a:schemeClr val="dk1"/>
          </a:effectRef>
          <a:fontRef idx="minor">
            <a:schemeClr val="tx1"/>
          </a:fontRef>
        </p:style>
      </p:cxnSp>
      <p:sp>
        <p:nvSpPr>
          <p:cNvPr id="13" name="矩形 12">
            <a:extLst>
              <a:ext uri="{FF2B5EF4-FFF2-40B4-BE49-F238E27FC236}">
                <a16:creationId xmlns:a16="http://schemas.microsoft.com/office/drawing/2014/main" id="{8EAE076C-88B4-4EF6-AC76-9925B5E83E45}"/>
              </a:ext>
            </a:extLst>
          </p:cNvPr>
          <p:cNvSpPr/>
          <p:nvPr/>
        </p:nvSpPr>
        <p:spPr>
          <a:xfrm>
            <a:off x="176213" y="82550"/>
            <a:ext cx="158750" cy="371475"/>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Trebuchet MS"/>
              <a:ea typeface="华文新魏" panose="02010800040101010101" pitchFamily="2" charset="-122"/>
              <a:cs typeface="+mn-cs"/>
            </a:endParaRPr>
          </a:p>
        </p:txBody>
      </p:sp>
      <p:sp>
        <p:nvSpPr>
          <p:cNvPr id="7" name="文本框 6">
            <a:extLst>
              <a:ext uri="{FF2B5EF4-FFF2-40B4-BE49-F238E27FC236}">
                <a16:creationId xmlns:a16="http://schemas.microsoft.com/office/drawing/2014/main" id="{2A998B97-C4E7-4418-9364-11C31A20615B}"/>
              </a:ext>
            </a:extLst>
          </p:cNvPr>
          <p:cNvSpPr txBox="1"/>
          <p:nvPr/>
        </p:nvSpPr>
        <p:spPr>
          <a:xfrm>
            <a:off x="612058" y="733284"/>
            <a:ext cx="8915400" cy="1691104"/>
          </a:xfrm>
          <a:prstGeom prst="rect">
            <a:avLst/>
          </a:prstGeom>
          <a:noFill/>
        </p:spPr>
        <p:txBody>
          <a:bodyPr wrap="square">
            <a:spAutoFit/>
          </a:bodyPr>
          <a:lstStyle/>
          <a:p>
            <a:pPr algn="just">
              <a:lnSpc>
                <a:spcPct val="150000"/>
              </a:lnSpc>
            </a:pPr>
            <a:r>
              <a:rPr lang="zh-CN" altLang="zh-CN" sz="2400" kern="100">
                <a:effectLst/>
                <a:latin typeface="Calibri" panose="020f0502020204030204" pitchFamily="34" charset="0"/>
                <a:ea typeface="宋体" panose="02010600030101010101" pitchFamily="2" charset="-122"/>
                <a:cs typeface="Times New Roman" pitchFamily="18" charset="0"/>
              </a:rPr>
              <a:t>例</a:t>
            </a:r>
            <a:r>
              <a:rPr lang="en-US" altLang="zh-CN" sz="2400" kern="100">
                <a:effectLst/>
                <a:latin typeface="Calibri" panose="020f0502020204030204" pitchFamily="34" charset="0"/>
                <a:ea typeface="宋体" panose="02010600030101010101" pitchFamily="2" charset="-122"/>
                <a:cs typeface="Times New Roman" pitchFamily="18" charset="0"/>
              </a:rPr>
              <a:t>.</a:t>
            </a:r>
            <a:r>
              <a:rPr lang="zh-CN" altLang="zh-CN" sz="2400" kern="100">
                <a:effectLst/>
                <a:latin typeface="Calibri" panose="020f0502020204030204" pitchFamily="34" charset="0"/>
                <a:ea typeface="宋体" panose="02010600030101010101" pitchFamily="2" charset="-122"/>
                <a:cs typeface="Times New Roman" pitchFamily="18" charset="0"/>
              </a:rPr>
              <a:t>将图中的点按父亲身高的大小次序用折线连起来，所得到的图像是一个折线图，可以用这条折线图表示儿子身高和父亲身高之间的关系吗？</a:t>
            </a:r>
          </a:p>
        </p:txBody>
      </p:sp>
      <p:pic>
        <p:nvPicPr>
          <p:cNvPr id="8" name="图片 7">
            <a:extLst>
              <a:ext uri="{FF2B5EF4-FFF2-40B4-BE49-F238E27FC236}">
                <a16:creationId xmlns:a16="http://schemas.microsoft.com/office/drawing/2014/main" id="{9F66DA29-AC40-4DD2-9C25-43786E7DAFF3}"/>
              </a:ext>
            </a:extLst>
          </p:cNvPr>
          <p:cNvPicPr>
            <a:picLocks noChangeAspect="1"/>
          </p:cNvPicPr>
          <p:nvPr/>
        </p:nvPicPr>
        <p:blipFill>
          <a:blip r:embed="rId3"/>
          <a:stretch>
            <a:fillRect/>
          </a:stretch>
        </p:blipFill>
        <p:spPr>
          <a:xfrm>
            <a:off x="2374962" y="2333799"/>
            <a:ext cx="5648160" cy="3067885"/>
          </a:xfrm>
          <a:prstGeom prst="rect">
            <a:avLst/>
          </a:prstGeom>
        </p:spPr>
      </p:pic>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a:extLst>
              <a:ext uri="{FF2B5EF4-FFF2-40B4-BE49-F238E27FC236}">
                <a16:creationId xmlns:a16="http://schemas.microsoft.com/office/drawing/2014/main" id="{5FB4A0F0-9C9A-4397-B033-A6593845D040}"/>
              </a:ext>
            </a:extLst>
          </p:cNvPr>
          <p:cNvSpPr txBox="1"/>
          <p:nvPr/>
        </p:nvSpPr>
        <p:spPr>
          <a:xfrm>
            <a:off x="984455" y="1868580"/>
            <a:ext cx="8358648" cy="1815882"/>
          </a:xfrm>
          <a:prstGeom prst="rect">
            <a:avLst/>
          </a:prstGeom>
          <a:noFill/>
        </p:spPr>
        <p:txBody>
          <a:bodyPr wrap="square">
            <a:spAutoFit/>
          </a:bodyPr>
          <a:lstStyle/>
          <a:p>
            <a:r>
              <a:rPr lang="zh-CN" altLang="zh-CN" sz="2800" kern="100">
                <a:effectLst/>
                <a:ea typeface="宋体" panose="02010600030101010101" pitchFamily="2" charset="-122"/>
                <a:cs typeface="Times New Roman" pitchFamily="18" charset="0"/>
              </a:rPr>
              <a:t>解析：不能。一是父亲的身高与儿子的身高之间是随机关系，不是函数关系；二是这组数据仅是总体的一个样本，不一定能很好地描述两个变量之间的关系。</a:t>
            </a:r>
            <a:endParaRPr lang="zh-CN" altLang="en-US" sz="2800"/>
          </a:p>
        </p:txBody>
      </p:sp>
    </p:spTree>
  </p:cSld>
  <p:clrMapOvr>
    <a:masterClrMapping/>
  </p:clrMapOvr>
  <p:transition spd="slow"/>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a:extLst>
              <a:ext uri="{FF2B5EF4-FFF2-40B4-BE49-F238E27FC236}">
                <a16:creationId xmlns:a16="http://schemas.microsoft.com/office/drawing/2014/main" id="{D462D7A8-E6AA-43D2-89A0-7F74D7211273}"/>
              </a:ext>
            </a:extLst>
          </p:cNvPr>
          <p:cNvSpPr txBox="1"/>
          <p:nvPr/>
        </p:nvSpPr>
        <p:spPr>
          <a:xfrm>
            <a:off x="479321" y="1091380"/>
            <a:ext cx="9003891" cy="4401205"/>
          </a:xfrm>
          <a:prstGeom prst="rect">
            <a:avLst/>
          </a:prstGeom>
          <a:noFill/>
        </p:spPr>
        <p:txBody>
          <a:bodyPr wrap="square">
            <a:spAutoFit/>
          </a:bodyPr>
          <a:lstStyle/>
          <a:p>
            <a:pPr algn="just"/>
            <a:r>
              <a:rPr lang="zh-CN" altLang="zh-CN" sz="2800" kern="100">
                <a:effectLst/>
                <a:latin typeface="Calibri" panose="020f0502020204030204" pitchFamily="34" charset="0"/>
                <a:ea typeface="宋体" panose="02010600030101010101" pitchFamily="2" charset="-122"/>
                <a:cs typeface="Times New Roman" pitchFamily="18" charset="0"/>
              </a:rPr>
              <a:t>练：说明函数模型与回归模型的区别，并分别举出两个应用函数模型与回归模型的例子。</a:t>
            </a:r>
          </a:p>
          <a:p>
            <a:pPr algn="just"/>
            <a:endParaRPr lang="en-US" altLang="zh-CN" sz="2800" kern="100">
              <a:solidFill>
                <a:srgbClr val="FF0000"/>
              </a:solidFill>
              <a:effectLst/>
              <a:latin typeface="Calibri" panose="020f0502020204030204" pitchFamily="34" charset="0"/>
              <a:ea typeface="宋体" panose="02010600030101010101" pitchFamily="2" charset="-122"/>
              <a:cs typeface="Times New Roman" pitchFamily="18" charset="0"/>
            </a:endParaRPr>
          </a:p>
          <a:p>
            <a:pPr algn="just"/>
            <a:r>
              <a:rPr lang="zh-CN" altLang="zh-CN" sz="2800" kern="100">
                <a:solidFill>
                  <a:srgbClr val="FF0000"/>
                </a:solidFill>
                <a:effectLst/>
                <a:latin typeface="Calibri" panose="020f0502020204030204" pitchFamily="34" charset="0"/>
                <a:ea typeface="宋体" panose="02010600030101010101" pitchFamily="2" charset="-122"/>
                <a:cs typeface="Times New Roman" pitchFamily="18" charset="0"/>
              </a:rPr>
              <a:t>解析：</a:t>
            </a:r>
            <a:r>
              <a:rPr lang="zh-CN" altLang="zh-CN" sz="2800" kern="100">
                <a:effectLst/>
                <a:latin typeface="Calibri" panose="020f0502020204030204" pitchFamily="34" charset="0"/>
                <a:ea typeface="宋体" panose="02010600030101010101" pitchFamily="2" charset="-122"/>
                <a:cs typeface="Times New Roman" pitchFamily="18" charset="0"/>
              </a:rPr>
              <a:t>函数模型刻画的是变量之间具有的函数关系，是一种确定性的关系。回归模型刻画的是变量之间具有的相关关系，不是一种确定性关系，即回归模型刻画的是两个变量之间的随机关系。</a:t>
            </a:r>
          </a:p>
          <a:p>
            <a:r>
              <a:rPr lang="zh-CN" altLang="zh-CN" sz="2800" kern="100">
                <a:solidFill>
                  <a:srgbClr val="FF0000"/>
                </a:solidFill>
                <a:effectLst/>
                <a:ea typeface="宋体" panose="02010600030101010101" pitchFamily="2" charset="-122"/>
                <a:cs typeface="Times New Roman" pitchFamily="18" charset="0"/>
              </a:rPr>
              <a:t>举例：</a:t>
            </a:r>
            <a:r>
              <a:rPr lang="zh-CN" altLang="zh-CN" sz="2800" kern="100">
                <a:effectLst/>
                <a:ea typeface="宋体" panose="02010600030101010101" pitchFamily="2" charset="-122"/>
                <a:cs typeface="Times New Roman" pitchFamily="18" charset="0"/>
              </a:rPr>
              <a:t>路程与速度的关系、正方体体积与边长的关系可以应用函数模型刻画，体重与身高的关系、冷饮销量与气温的关系可以用回归模型刻画。</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602" name="文本框 1">
            <a:extLst>
              <a:ext uri="{FF2B5EF4-FFF2-40B4-BE49-F238E27FC236}">
                <a16:creationId xmlns:a16="http://schemas.microsoft.com/office/drawing/2014/main" id="{4735BE84-4AE7-40A3-AE54-22C1D483BAE8}"/>
              </a:ext>
            </a:extLst>
          </p:cNvPr>
          <p:cNvSpPr txBox="1">
            <a:spLocks noChangeArrowheads="1"/>
          </p:cNvSpPr>
          <p:nvPr/>
        </p:nvSpPr>
        <p:spPr bwMode="auto">
          <a:xfrm>
            <a:off x="1703388" y="1557338"/>
            <a:ext cx="6913562"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defRPr/>
            </a:pPr>
            <a:r>
              <a:rPr kumimoji="0" lang="zh-CN" altLang="en-US" sz="4000" b="0" i="0" u="none" strike="noStrike" kern="1200" cap="none" spc="0" normalizeH="0" baseline="0" noProof="0">
                <a:ln>
                  <a:noFill/>
                </a:ln>
                <a:solidFill>
                  <a:prstClr val="black"/>
                </a:solidFill>
                <a:effectLst/>
                <a:uLnTx/>
                <a:uFillTx/>
                <a:latin typeface="Trebuchet MS" panose="020b0603020202020204" pitchFamily="34" charset="0"/>
                <a:ea typeface="华文新魏" panose="02010800040101010101" pitchFamily="2" charset="-122"/>
                <a:cs typeface="+mn-cs"/>
              </a:rPr>
              <a:t>本节内容结束</a:t>
            </a:r>
            <a:endParaRPr kumimoji="0" lang="en-US" altLang="zh-CN" sz="4000" b="0" i="0" u="none" strike="noStrike" kern="1200" cap="none" spc="0" normalizeH="0" baseline="0" noProof="0">
              <a:ln>
                <a:noFill/>
              </a:ln>
              <a:solidFill>
                <a:prstClr val="black"/>
              </a:solidFill>
              <a:effectLst/>
              <a:uLnTx/>
              <a:uFillTx/>
              <a:latin typeface="Trebuchet MS" panose="020b0603020202020204" pitchFamily="34" charset="0"/>
              <a:ea typeface="华文新魏" panose="02010800040101010101" pitchFamily="2" charset="-122"/>
              <a:cs typeface="+mn-cs"/>
            </a:endParaRPr>
          </a:p>
          <a:p>
            <a:pPr marL="0" marR="0" lvl="0" indent="0" algn="ctr" defTabSz="457200" rtl="0" eaLnBrk="1" fontAlgn="base" latinLnBrk="0" hangingPunct="1">
              <a:lnSpc>
                <a:spcPct val="100000"/>
              </a:lnSpc>
              <a:spcBef>
                <a:spcPct val="0"/>
              </a:spcBef>
              <a:spcAft>
                <a:spcPct val="0"/>
              </a:spcAft>
              <a:buClrTx/>
              <a:buSzTx/>
              <a:buFontTx/>
              <a:buNone/>
              <a:defRPr/>
            </a:pPr>
            <a:endParaRPr kumimoji="0" lang="en-US" altLang="zh-CN" sz="4000" b="0" i="0" u="none" strike="noStrike" kern="1200" cap="none" spc="0" normalizeH="0" baseline="0" noProof="0">
              <a:ln>
                <a:noFill/>
              </a:ln>
              <a:solidFill>
                <a:prstClr val="black"/>
              </a:solidFill>
              <a:effectLst/>
              <a:uLnTx/>
              <a:uFillTx/>
              <a:latin typeface="Trebuchet MS" panose="020b0603020202020204" pitchFamily="34" charset="0"/>
              <a:ea typeface="华文新魏" panose="02010800040101010101" pitchFamily="2" charset="-122"/>
              <a:cs typeface="+mn-cs"/>
            </a:endParaRPr>
          </a:p>
          <a:p>
            <a:pPr marL="0" marR="0" lvl="0" indent="0" algn="ctr" defTabSz="457200" rtl="0" eaLnBrk="1" fontAlgn="base" latinLnBrk="0" hangingPunct="1">
              <a:lnSpc>
                <a:spcPct val="100000"/>
              </a:lnSpc>
              <a:spcBef>
                <a:spcPct val="0"/>
              </a:spcBef>
              <a:spcAft>
                <a:spcPct val="0"/>
              </a:spcAft>
              <a:buClrTx/>
              <a:buSzTx/>
              <a:buFontTx/>
              <a:buNone/>
              <a:defRPr/>
            </a:pPr>
            <a:r>
              <a:rPr kumimoji="0" lang="zh-CN" altLang="en-US" sz="4000" b="0" i="0" u="none" strike="noStrike" kern="1200" cap="none" spc="0" normalizeH="0" baseline="0" noProof="0">
                <a:ln>
                  <a:noFill/>
                </a:ln>
                <a:solidFill>
                  <a:prstClr val="black"/>
                </a:solidFill>
                <a:effectLst/>
                <a:uLnTx/>
                <a:uFillTx/>
                <a:latin typeface="Trebuchet MS" panose="020b0603020202020204" pitchFamily="34" charset="0"/>
                <a:ea typeface="华文新魏" panose="02010800040101010101" pitchFamily="2" charset="-122"/>
                <a:cs typeface="+mn-cs"/>
              </a:rPr>
              <a:t>谢谢！</a:t>
            </a:r>
          </a:p>
        </p:txBody>
      </p:sp>
      <p:pic>
        <p:nvPicPr>
          <p:cNvPr id="25603" name="New picture"/>
          <p:cNvPicPr/>
          <p:nvPr/>
        </p:nvPicPr>
        <p:blipFill>
          <a:blip r:embed="rId2"/>
          <a:stretch>
            <a:fillRect/>
          </a:stretch>
        </p:blipFill>
        <p:spPr>
          <a:xfrm>
            <a:off x="12230100" y="11811000"/>
            <a:ext cx="368300" cy="266700"/>
          </a:xfrm>
          <a:prstGeom prst="cube">
            <a:avLst/>
          </a:prstGeom>
        </p:spPr>
      </p:pic>
    </p:spTree>
  </p:cSld>
  <p:clrMapOvr>
    <a:masterClrMapping/>
  </p:clrMapOvr>
  <p:transition/>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主题1">
  <a:themeElements>
    <a:clrScheme name="平面">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平面">
      <a:majorFont>
        <a:latin typeface="Trebuchet MS"/>
        <a:ea typeface="Arial"/>
        <a:cs typeface="Arial"/>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Arial"/>
        <a:cs typeface="Arial"/>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平面">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2_主题1">
  <a:themeElements>
    <a:clrScheme name="平面">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平面">
      <a:majorFont>
        <a:latin typeface="Trebuchet MS"/>
        <a:ea typeface="Arial"/>
        <a:cs typeface="Arial"/>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Arial"/>
        <a:cs typeface="Arial"/>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平面">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35</Paragraphs>
  <Slides>15</Slides>
  <Notes>0</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15</vt:i4>
      </vt:variant>
    </vt:vector>
  </HeadingPairs>
  <TitlesOfParts>
    <vt:vector baseType="lpstr" size="24">
      <vt:lpstr>Arial</vt:lpstr>
      <vt:lpstr>Trebuchet MS</vt:lpstr>
      <vt:lpstr>宋体</vt:lpstr>
      <vt:lpstr>Wingdings 3</vt:lpstr>
      <vt:lpstr>华文新魏</vt:lpstr>
      <vt:lpstr>微软雅黑</vt:lpstr>
      <vt:lpstr>Times New Roman</vt:lpstr>
      <vt:lpstr>Calibri</vt:lpstr>
      <vt:lpstr>主题1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2022-03-16T13:31:00.226</cp:lastPrinted>
  <dcterms:created xsi:type="dcterms:W3CDTF">2022-03-16T13:31:00Z</dcterms:created>
  <dcterms:modified xsi:type="dcterms:W3CDTF">2022-03-16T05:31:00Z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