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mf" ContentType="image/x-wmf"/>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452" r:id="rId3"/>
    <p:sldId id="295" r:id="rId4"/>
    <p:sldId id="306" r:id="rId5"/>
    <p:sldId id="285" r:id="rId6"/>
    <p:sldId id="272" r:id="rId7"/>
    <p:sldId id="267" r:id="rId8"/>
    <p:sldId id="293" r:id="rId9"/>
    <p:sldId id="274" r:id="rId10"/>
    <p:sldId id="300" r:id="rId11"/>
    <p:sldId id="301" r:id="rId12"/>
    <p:sldId id="303" r:id="rId13"/>
    <p:sldId id="290" r:id="rId14"/>
    <p:sldId id="305" r:id="rId15"/>
    <p:sldId id="310" r:id="rId16"/>
    <p:sldId id="311" r:id="rId17"/>
    <p:sldId id="304" r:id="rId18"/>
    <p:sldId id="281" r:id="rId19"/>
    <p:sldId id="312" r:id="rId20"/>
    <p:sldId id="320" r:id="rId21"/>
    <p:sldId id="266" r:id="rId22"/>
  </p:sldIdLst>
  <p:sldSz cx="9144000" cy="6858000" type="screen4x3"/>
  <p:notesSz cx="6858000" cy="9144000"/>
  <p:custDataLst>
    <p:tags r:id="rId23"/>
  </p:custDataLst>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202">
          <p15:clr>
            <a:srgbClr val="A4A3A4"/>
          </p15:clr>
        </p15:guide>
        <p15:guide id="2" pos="3007">
          <p15:clr>
            <a:srgbClr val="A4A3A4"/>
          </p15:clr>
        </p15:guide>
      </p15:sldGuide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9"/>
    <p:restoredTop sz="94581"/>
  </p:normalViewPr>
  <p:slideViewPr>
    <p:cSldViewPr showGuides="1">
      <p:cViewPr varScale="1">
        <p:scale>
          <a:sx n="73" d="100"/>
          <a:sy n="73" d="100"/>
        </p:scale>
        <p:origin x="594" y="78"/>
      </p:cViewPr>
      <p:guideLst>
        <p:guide orient="horz" pos="2202"/>
        <p:guide pos="3007"/>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tags" Target="tags/tag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heme" Target="theme/theme1.xml" /><Relationship Id="rId27" Type="http://schemas.openxmlformats.org/officeDocument/2006/relationships/tableStyles" Target="tableStyles.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Pr>
        <a:solidFill>
          <a:schemeClr val="bg1"/>
        </a:solidFill>
        <a:effectLst/>
      </p:bgPr>
    </p:bg>
    <p:spTree>
      <p:nvGrpSpPr>
        <p:cNvPr id="1" name=""/>
        <p:cNvGrpSpPr/>
        <p:nvPr/>
      </p:nvGrpSpPr>
      <p:grpSpPr>
        <a:xfrm>
          <a:off x="0" y="0"/>
          <a:ext cx="0" cy="0"/>
        </a:xfrm>
      </p:grpSpPr>
      <p:sp>
        <p:nvSpPr>
          <p:cNvPr id="46082" name="页眉占位符 46081"/>
          <p:cNvSpPr>
            <a:spLocks noGrp="1"/>
          </p:cNvSpPr>
          <p:nvPr>
            <p:ph type="hdr" sz="quarter"/>
          </p:nvPr>
        </p:nvSpPr>
        <p:spPr>
          <a:xfrm>
            <a:off x="0" y="0"/>
            <a:ext cx="2971800" cy="457200"/>
          </a:xfrm>
          <a:prstGeom prst="rect">
            <a:avLst/>
          </a:prstGeom>
          <a:noFill/>
          <a:ln w="9525">
            <a:noFill/>
          </a:ln>
        </p:spPr>
        <p:txBody>
          <a:bodyPr/>
          <a:lstStyle/>
          <a:p>
            <a:pPr lvl="0" fontAlgn="base"/>
            <a:endParaRPr lang="zh-CN" altLang="en-US" sz="1200" strike="noStrike" noProof="1"/>
          </a:p>
        </p:txBody>
      </p:sp>
      <p:sp>
        <p:nvSpPr>
          <p:cNvPr id="46083" name="日期占位符 46082"/>
          <p:cNvSpPr>
            <a:spLocks noGrp="1"/>
          </p:cNvSpPr>
          <p:nvPr>
            <p:ph type="dt" idx="1"/>
          </p:nvPr>
        </p:nvSpPr>
        <p:spPr>
          <a:xfrm>
            <a:off x="3884613" y="0"/>
            <a:ext cx="2971800" cy="457200"/>
          </a:xfrm>
          <a:prstGeom prst="rect">
            <a:avLst/>
          </a:prstGeom>
          <a:noFill/>
          <a:ln w="9525">
            <a:noFill/>
          </a:ln>
        </p:spPr>
        <p:txBody>
          <a:bodyPr/>
          <a:lstStyle/>
          <a:p>
            <a:pPr lvl="0" algn="r" fontAlgn="base"/>
            <a:endParaRPr lang="zh-CN" altLang="en-US" sz="1200" strike="noStrike" noProof="1"/>
          </a:p>
        </p:txBody>
      </p:sp>
      <p:sp>
        <p:nvSpPr>
          <p:cNvPr id="74756" name="幻灯片图像占位符 46083"/>
          <p:cNvSpPr>
            <a:spLocks noGrp="1" noRot="1" noChangeAspect="1" noTextEdit="1"/>
          </p:cNvSpPr>
          <p:nvPr>
            <p:ph type="sldImg" idx="6"/>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74757" name="文本占位符 46084"/>
          <p:cNvSpPr>
            <a:spLocks noGrp="1"/>
          </p:cNvSpPr>
          <p:nvPr>
            <p:ph type="body" sz="quarter" idx="7"/>
          </p:nvPr>
        </p:nvSpPr>
        <p:spPr>
          <a:xfrm>
            <a:off x="685800" y="4343400"/>
            <a:ext cx="5486400" cy="4114800"/>
          </a:xfrm>
          <a:prstGeom prst="rect">
            <a:avLst/>
          </a:prstGeom>
          <a:noFill/>
          <a:ln w="9525">
            <a:noFill/>
          </a:ln>
        </p:spPr>
        <p:txBody>
          <a:bodyPr anchor="t"/>
          <a:lstStyle/>
          <a:p>
            <a:pPr lvl="0"/>
            <a:r>
              <a:rPr lang="zh-CN" altLang="en-US"/>
              <a:t>单击此处编辑母版文本样式</a:t>
            </a:r>
          </a:p>
          <a:p>
            <a:pPr lvl="1" indent="0"/>
            <a:r>
              <a:rPr lang="zh-CN" altLang="en-US"/>
              <a:t>第二级</a:t>
            </a:r>
          </a:p>
          <a:p>
            <a:pPr lvl="2" indent="0"/>
            <a:r>
              <a:rPr lang="zh-CN" altLang="en-US"/>
              <a:t>第三级</a:t>
            </a:r>
          </a:p>
          <a:p>
            <a:pPr lvl="3" indent="0"/>
            <a:r>
              <a:rPr lang="zh-CN" altLang="en-US"/>
              <a:t>第四级</a:t>
            </a:r>
          </a:p>
          <a:p>
            <a:pPr lvl="4" indent="0"/>
            <a:r>
              <a:rPr lang="zh-CN" altLang="en-US"/>
              <a:t>第五级</a:t>
            </a:r>
          </a:p>
        </p:txBody>
      </p:sp>
      <p:sp>
        <p:nvSpPr>
          <p:cNvPr id="46086" name="页脚占位符 46085"/>
          <p:cNvSpPr>
            <a:spLocks noGrp="1"/>
          </p:cNvSpPr>
          <p:nvPr>
            <p:ph type="ftr" sz="quarter" idx="4"/>
          </p:nvPr>
        </p:nvSpPr>
        <p:spPr>
          <a:xfrm>
            <a:off x="0" y="8685213"/>
            <a:ext cx="2971800" cy="457200"/>
          </a:xfrm>
          <a:prstGeom prst="rect">
            <a:avLst/>
          </a:prstGeom>
          <a:noFill/>
          <a:ln w="9525">
            <a:noFill/>
          </a:ln>
        </p:spPr>
        <p:txBody>
          <a:bodyPr anchor="b"/>
          <a:lstStyle/>
          <a:p>
            <a:pPr lvl="0" fontAlgn="base"/>
            <a:endParaRPr lang="zh-CN" altLang="en-US" sz="1200" strike="noStrike" noProof="1"/>
          </a:p>
        </p:txBody>
      </p:sp>
      <p:sp>
        <p:nvSpPr>
          <p:cNvPr id="46087" name="灯片编号占位符 46086"/>
          <p:cNvSpPr>
            <a:spLocks noGrp="1"/>
          </p:cNvSpPr>
          <p:nvPr>
            <p:ph type="sldNum" sz="quarter" idx="5"/>
          </p:nvPr>
        </p:nvSpPr>
        <p:spPr>
          <a:xfrm>
            <a:off x="3884613" y="8685213"/>
            <a:ext cx="2971800" cy="457200"/>
          </a:xfrm>
          <a:prstGeom prst="rect">
            <a:avLst/>
          </a:prstGeom>
          <a:noFill/>
          <a:ln w="9525">
            <a:noFill/>
          </a:ln>
        </p:spPr>
        <p:txBody>
          <a:bodyPr anchor="b"/>
          <a:lstStyle/>
          <a:p>
            <a:pPr lvl="0" algn="r" fontAlgn="base"/>
            <a:fld id="{9A0DB2DC-4C9A-4742-B13C-FB6460FD3503}" type="slidenum">
              <a:rPr lang="zh-CN" altLang="en-US" sz="1200" strike="noStrike" noProof="1">
                <a:latin typeface="Arial" panose="020b0604020202020204" pitchFamily="34" charset="0"/>
                <a:ea typeface="宋体" panose="02010600030101010101" pitchFamily="2" charset="-122"/>
                <a:cs typeface="+mn-cs"/>
              </a:rPr>
              <a:t>‹#›</a:t>
            </a:fld>
            <a:endParaRPr lang="zh-CN" altLang="en-US" sz="1200" strike="noStrike" noProof="1"/>
          </a:p>
        </p:txBody>
      </p:sp>
    </p:spTree>
    <p:extLst>
      <p:ext uri="{BB962C8B-B14F-4D97-AF65-F5344CB8AC3E}">
        <p14:creationId xmlns:p14="http://schemas.microsoft.com/office/powerpoint/2010/main" val="3538767780"/>
      </p:ext>
    </p:extLst>
  </p:cSld>
  <p:clrMap bg1="lt1" tx1="dk1" bg2="lt2" tx2="dk2" accent1="accent1" accent2="accent2" accent3="accent3" accent4="accent4" accent5="accent5" accent6="accent6" hlink="hlink" folHlink="folHlink"/>
  <p:hf sldNum="0" hdr="0" ftr="0" dt="0"/>
  <p:notesStyle>
    <a:lvl1pPr marL="0" lvl="0"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2945" name="灯片编号占位符 1"/>
          <p:cNvSpPr>
            <a:spLocks noGrp="1"/>
          </p:cNvSpPr>
          <p:nvPr>
            <p:ph type="sldNum" sz="quarter"/>
          </p:nvPr>
        </p:nvSpPr>
        <p:spPr>
          <a:xfrm>
            <a:off x="3884613" y="8685213"/>
            <a:ext cx="2971800" cy="457200"/>
          </a:xfrm>
          <a:prstGeom prst="rect">
            <a:avLst/>
          </a:prstGeom>
          <a:noFill/>
          <a:ln w="9525">
            <a:noFill/>
          </a:ln>
        </p:spPr>
        <p:txBody>
          <a:bodyPr anchor="b"/>
          <a:lstStyle/>
          <a:p>
            <a:pPr lvl="0" algn="r"/>
            <a:fld id="{9A0DB2DC-4C9A-4742-B13C-FB6460FD3503}" type="slidenum">
              <a:rPr lang="zh-CN" altLang="en-US" sz="1200">
                <a:latin typeface="Arial" panose="020b0604020202020204" pitchFamily="34" charset="0"/>
                <a:ea typeface="宋体" panose="02010600030101010101" pitchFamily="2" charset="-122"/>
              </a:rPr>
              <a:t>7</a:t>
            </a:fld>
            <a:endParaRPr lang="zh-CN" altLang="en-US" sz="1200">
              <a:latin typeface="Arial" panose="020b0604020202020204" pitchFamily="34" charset="0"/>
              <a:ea typeface="宋体" panose="02010600030101010101" pitchFamily="2" charset="-122"/>
            </a:endParaRPr>
          </a:p>
        </p:txBody>
      </p:sp>
      <p:sp>
        <p:nvSpPr>
          <p:cNvPr id="82946" name="幻灯片图像占位符 51201"/>
          <p:cNvSpPr>
            <a:spLocks noGrp="1" noRot="1" noChangeAspect="1" noTextEdit="1"/>
          </p:cNvSpPr>
          <p:nvPr>
            <p:ph type="sldImg" idx="1"/>
          </p:nvPr>
        </p:nvSpPr>
        <p:spPr/>
      </p:sp>
      <p:sp>
        <p:nvSpPr>
          <p:cNvPr id="82947" name="文本占位符 51202"/>
          <p:cNvSpPr>
            <a:spLocks noGrp="1"/>
          </p:cNvSpPr>
          <p:nvPr>
            <p:ph type="body" idx="2"/>
          </p:nvPr>
        </p:nvSpPr>
        <p:spPr/>
        <p:txBody>
          <a:bodyPr anchor="t"/>
          <a:lstStyle/>
          <a:p>
            <a:pPr lvl="0"/>
            <a:endParaRPr lang="zh-CN" altLang="zh-CN"/>
          </a:p>
        </p:txBody>
      </p:sp>
    </p:spTree>
    <p:extLst>
      <p:ext uri="{BB962C8B-B14F-4D97-AF65-F5344CB8AC3E}">
        <p14:creationId xmlns:p14="http://schemas.microsoft.com/office/powerpoint/2010/main" val="574651246"/>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6017" name="灯片编号占位符 1"/>
          <p:cNvSpPr>
            <a:spLocks noGrp="1"/>
          </p:cNvSpPr>
          <p:nvPr>
            <p:ph type="sldNum" sz="quarter"/>
          </p:nvPr>
        </p:nvSpPr>
        <p:spPr>
          <a:xfrm>
            <a:off x="3884613" y="8685213"/>
            <a:ext cx="2971800" cy="457200"/>
          </a:xfrm>
          <a:prstGeom prst="rect">
            <a:avLst/>
          </a:prstGeom>
          <a:noFill/>
          <a:ln w="9525">
            <a:noFill/>
          </a:ln>
        </p:spPr>
        <p:txBody>
          <a:bodyPr anchor="b"/>
          <a:lstStyle/>
          <a:p>
            <a:pPr lvl="0" algn="r"/>
            <a:fld id="{9A0DB2DC-4C9A-4742-B13C-FB6460FD3503}" type="slidenum">
              <a:rPr lang="zh-CN" altLang="en-US" sz="1200"/>
              <a:t>9</a:t>
            </a:fld>
            <a:endParaRPr lang="zh-CN" altLang="en-US" sz="1200"/>
          </a:p>
        </p:txBody>
      </p:sp>
      <p:sp>
        <p:nvSpPr>
          <p:cNvPr id="86018" name="幻灯片图像占位符 1"/>
          <p:cNvSpPr>
            <a:spLocks noGrp="1" noRot="1" noChangeAspect="1" noTextEdit="1"/>
          </p:cNvSpPr>
          <p:nvPr>
            <p:ph type="sldImg" idx="1"/>
          </p:nvPr>
        </p:nvSpPr>
        <p:spPr/>
      </p:sp>
      <p:sp>
        <p:nvSpPr>
          <p:cNvPr id="86019" name="备注占位符 2"/>
          <p:cNvSpPr>
            <a:spLocks noGrp="1"/>
          </p:cNvSpPr>
          <p:nvPr>
            <p:ph type="body" idx="2"/>
          </p:nvPr>
        </p:nvSpPr>
        <p:spPr/>
        <p:txBody>
          <a:bodyPr vert="horz" wrap="square" lIns="91440" tIns="45720" rIns="91440" bIns="45720" anchor="t"/>
          <a:lstStyle/>
          <a:p>
            <a:pPr lvl="0">
              <a:spcBef>
                <a:spcPct val="0"/>
              </a:spcBef>
            </a:pPr>
            <a:endParaRPr lang="zh-CN" altLang="zh-CN"/>
          </a:p>
        </p:txBody>
      </p:sp>
      <p:sp>
        <p:nvSpPr>
          <p:cNvPr id="86020" name="灯片编号占位符 3"/>
          <p:cNvSpPr txBox="1">
            <a:spLocks noGrp="1"/>
          </p:cNvSpPr>
          <p:nvPr/>
        </p:nvSpPr>
        <p:spPr>
          <a:xfrm>
            <a:off x="3884613" y="8685213"/>
            <a:ext cx="2971800" cy="457200"/>
          </a:xfrm>
          <a:prstGeom prst="rect">
            <a:avLst/>
          </a:prstGeom>
          <a:noFill/>
          <a:ln w="9525">
            <a:noFill/>
          </a:ln>
        </p:spPr>
        <p:txBody>
          <a:bodyPr anchor="b"/>
          <a:lstStyle/>
          <a:p>
            <a:pPr lvl="0" algn="r"/>
            <a:fld id="{9A0DB2DC-4C9A-4742-B13C-FB6460FD3503}" type="slidenum">
              <a:rPr lang="zh-CN" altLang="en-US" sz="1200"/>
              <a:t>9</a:t>
            </a:fld>
            <a:endParaRPr lang="zh-CN" altLang="en-US" sz="1200"/>
          </a:p>
        </p:txBody>
      </p:sp>
    </p:spTree>
    <p:extLst>
      <p:ext uri="{BB962C8B-B14F-4D97-AF65-F5344CB8AC3E}">
        <p14:creationId xmlns:p14="http://schemas.microsoft.com/office/powerpoint/2010/main" val="560922010"/>
      </p:ext>
    </p:extLst>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93185" name="灯片编号占位符 1"/>
          <p:cNvSpPr>
            <a:spLocks noGrp="1"/>
          </p:cNvSpPr>
          <p:nvPr>
            <p:ph type="sldNum" sz="quarter"/>
          </p:nvPr>
        </p:nvSpPr>
        <p:spPr>
          <a:xfrm>
            <a:off x="3884613" y="8685213"/>
            <a:ext cx="2971800" cy="457200"/>
          </a:xfrm>
          <a:prstGeom prst="rect">
            <a:avLst/>
          </a:prstGeom>
          <a:noFill/>
          <a:ln w="9525">
            <a:noFill/>
          </a:ln>
        </p:spPr>
        <p:txBody>
          <a:bodyPr anchor="b"/>
          <a:lstStyle/>
          <a:p>
            <a:pPr lvl="0" algn="r"/>
            <a:fld id="{9A0DB2DC-4C9A-4742-B13C-FB6460FD3503}" type="slidenum">
              <a:rPr lang="zh-CN" altLang="en-US" sz="1200"/>
              <a:t>15</a:t>
            </a:fld>
            <a:endParaRPr lang="zh-CN" altLang="en-US" sz="1200"/>
          </a:p>
        </p:txBody>
      </p:sp>
      <p:sp>
        <p:nvSpPr>
          <p:cNvPr id="93186" name="幻灯片图像占位符 1"/>
          <p:cNvSpPr>
            <a:spLocks noGrp="1" noRot="1" noChangeAspect="1" noTextEdit="1"/>
          </p:cNvSpPr>
          <p:nvPr>
            <p:ph type="sldImg" idx="1"/>
          </p:nvPr>
        </p:nvSpPr>
        <p:spPr/>
      </p:sp>
      <p:sp>
        <p:nvSpPr>
          <p:cNvPr id="93187" name="备注占位符 2"/>
          <p:cNvSpPr>
            <a:spLocks noGrp="1"/>
          </p:cNvSpPr>
          <p:nvPr>
            <p:ph type="body" idx="2"/>
          </p:nvPr>
        </p:nvSpPr>
        <p:spPr/>
        <p:txBody>
          <a:bodyPr vert="horz" wrap="square" lIns="91440" tIns="45720" rIns="91440" bIns="45720" anchor="t"/>
          <a:lstStyle/>
          <a:p>
            <a:pPr lvl="0">
              <a:spcBef>
                <a:spcPct val="0"/>
              </a:spcBef>
            </a:pPr>
            <a:endParaRPr lang="zh-CN" altLang="zh-CN"/>
          </a:p>
        </p:txBody>
      </p:sp>
      <p:sp>
        <p:nvSpPr>
          <p:cNvPr id="93188" name="灯片编号占位符 3"/>
          <p:cNvSpPr txBox="1">
            <a:spLocks noGrp="1"/>
          </p:cNvSpPr>
          <p:nvPr/>
        </p:nvSpPr>
        <p:spPr>
          <a:xfrm>
            <a:off x="3884613" y="8685213"/>
            <a:ext cx="2971800" cy="457200"/>
          </a:xfrm>
          <a:prstGeom prst="rect">
            <a:avLst/>
          </a:prstGeom>
          <a:noFill/>
          <a:ln w="9525">
            <a:noFill/>
          </a:ln>
        </p:spPr>
        <p:txBody>
          <a:bodyPr anchor="b"/>
          <a:lstStyle/>
          <a:p>
            <a:pPr lvl="0" algn="r"/>
            <a:fld id="{9A0DB2DC-4C9A-4742-B13C-FB6460FD3503}" type="slidenum">
              <a:rPr lang="zh-CN" altLang="en-US" sz="1200"/>
              <a:t>15</a:t>
            </a:fld>
            <a:endParaRPr lang="zh-CN" altLang="en-US" sz="1200"/>
          </a:p>
        </p:txBody>
      </p:sp>
    </p:spTree>
    <p:extLst>
      <p:ext uri="{BB962C8B-B14F-4D97-AF65-F5344CB8AC3E}">
        <p14:creationId xmlns:p14="http://schemas.microsoft.com/office/powerpoint/2010/main" val="3258181939"/>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solidFill>
          <a:schemeClr val="bg1"/>
        </a:solidFill>
        <a:effectLst/>
      </p:bgPr>
    </p:bg>
    <p:spTree>
      <p:nvGrpSpPr>
        <p:cNvPr id="1" name=""/>
        <p:cNvGrpSpPr/>
        <p:nvPr/>
      </p:nvGrpSpPr>
      <p:grpSpPr>
        <a:xfrm>
          <a:off x="0" y="0"/>
          <a: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p>
        </p:txBody>
      </p:sp>
      <p:sp>
        <p:nvSpPr>
          <p:cNvPr id="5" name="页脚占位符 4"/>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p>
        </p:txBody>
      </p:sp>
      <p:sp>
        <p:nvSpPr>
          <p:cNvPr id="6" name="灯片编号占位符 5"/>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p>
        </p:txBody>
      </p:sp>
      <p:sp>
        <p:nvSpPr>
          <p:cNvPr id="5" name="页脚占位符 4"/>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p>
        </p:txBody>
      </p:sp>
      <p:sp>
        <p:nvSpPr>
          <p:cNvPr id="6" name="灯片编号占位符 5"/>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p>
        </p:txBody>
      </p:sp>
      <p:sp>
        <p:nvSpPr>
          <p:cNvPr id="5" name="页脚占位符 4"/>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p>
        </p:txBody>
      </p:sp>
      <p:sp>
        <p:nvSpPr>
          <p:cNvPr id="6" name="灯片编号占位符 5"/>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p>
        </p:txBody>
      </p:sp>
      <p:sp>
        <p:nvSpPr>
          <p:cNvPr id="6" name="页脚占位符 5"/>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p>
        </p:txBody>
      </p:sp>
      <p:sp>
        <p:nvSpPr>
          <p:cNvPr id="7" name="灯片编号占位符 6"/>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p>
        </p:txBody>
      </p:sp>
      <p:sp>
        <p:nvSpPr>
          <p:cNvPr id="8" name="页脚占位符 7"/>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p>
        </p:txBody>
      </p:sp>
      <p:sp>
        <p:nvSpPr>
          <p:cNvPr id="9" name="灯片编号占位符 8"/>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p>
        </p:txBody>
      </p:sp>
      <p:sp>
        <p:nvSpPr>
          <p:cNvPr id="4" name="页脚占位符 3"/>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p>
        </p:txBody>
      </p:sp>
      <p:sp>
        <p:nvSpPr>
          <p:cNvPr id="5" name="灯片编号占位符 4"/>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lvl="0" fontAlgn="base"/>
            <a:fld id="{BB962C8B-B14F-4D97-AF65-F5344CB8AC3E}" type="datetime1">
              <a:rPr lang="zh-CN" altLang="en-US" strike="noStrike" noProof="1">
                <a:latin typeface="Arial" panose="020b0604020202020204" pitchFamily="34" charset="0"/>
                <a:ea typeface="宋体" panose="02010600030101010101" pitchFamily="2" charset="-122"/>
                <a:cs typeface="+mn-cs"/>
              </a:rPr>
              <a:t>2021/8/23</a:t>
            </a:fld>
            <a:endParaRPr lang="zh-CN" altLang="en-US" strike="noStrike" noProof="1"/>
          </a:p>
        </p:txBody>
      </p:sp>
      <p:sp>
        <p:nvSpPr>
          <p:cNvPr id="3" name="页脚占位符 2"/>
          <p:cNvSpPr>
            <a:spLocks noGrp="1"/>
          </p:cNvSpPr>
          <p:nvPr>
            <p:ph type="ftr" sz="quarter" idx="11"/>
          </p:nvPr>
        </p:nvSpPr>
        <p:spPr/>
        <p:txBody>
          <a:bodyPr/>
          <a:lstStyle/>
          <a:p>
            <a:pPr lvl="0" fontAlgn="base"/>
            <a:endParaRPr lang="zh-CN" altLang="en-US" strike="noStrike" noProof="1"/>
          </a:p>
        </p:txBody>
      </p:sp>
      <p:sp>
        <p:nvSpPr>
          <p:cNvPr id="4" name="灯片编号占位符 3"/>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p>
        </p:txBody>
      </p:sp>
      <p:sp>
        <p:nvSpPr>
          <p:cNvPr id="6" name="页脚占位符 5"/>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p>
        </p:txBody>
      </p:sp>
      <p:sp>
        <p:nvSpPr>
          <p:cNvPr id="7" name="灯片编号占位符 6"/>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p>
        </p:txBody>
      </p:sp>
      <p:sp>
        <p:nvSpPr>
          <p:cNvPr id="6" name="页脚占位符 5"/>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p>
        </p:txBody>
      </p:sp>
      <p:sp>
        <p:nvSpPr>
          <p:cNvPr id="7" name="灯片编号占位符 6"/>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p>
        </p:txBody>
      </p:sp>
      <p:sp>
        <p:nvSpPr>
          <p:cNvPr id="5" name="页脚占位符 4"/>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p>
        </p:txBody>
      </p:sp>
      <p:sp>
        <p:nvSpPr>
          <p:cNvPr id="6" name="灯片编号占位符 5"/>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bg>
      <p:bgPr>
        <a:solidFill>
          <a:schemeClr val="bg1"/>
        </a:solidFill>
        <a:effectLst/>
      </p:bgPr>
    </p:bg>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p>
        </p:txBody>
      </p:sp>
      <p:sp>
        <p:nvSpPr>
          <p:cNvPr id="5" name="页脚占位符 4"/>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p>
        </p:txBody>
      </p:sp>
      <p:sp>
        <p:nvSpPr>
          <p:cNvPr id="6" name="灯片编号占位符 5"/>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bg>
      <p:bgPr>
        <a:solidFill>
          <a:schemeClr val="bg1"/>
        </a:solidFill>
        <a:effectLst/>
      </p:bgPr>
    </p:bg>
    <p:spTree>
      <p:nvGrpSpPr>
        <p:cNvPr id="1" name=""/>
        <p:cNvGrpSpPr/>
        <p:nvPr/>
      </p:nvGrpSpPr>
      <p:grpSpPr>
        <a:xfrm>
          <a:off x="0" y="0"/>
          <a:ext cx="0" cy="0"/>
        </a:xfrm>
      </p:grpSpPr>
      <p:sp>
        <p:nvSpPr>
          <p:cNvPr id="2" name="内容占位符 1"/>
          <p:cNvSpPr>
            <a:spLocks noGrp="1"/>
          </p:cNvSpPr>
          <p:nvPr>
            <p:ph/>
          </p:nvPr>
        </p:nvSpPr>
        <p:spPr>
          <a:xfrm>
            <a:off x="457200" y="274638"/>
            <a:ext cx="8229600" cy="5851525"/>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3" name="日期占位符 2"/>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latin typeface="Arial" panose="020b0604020202020204" pitchFamily="34" charset="0"/>
            </a:endParaRPr>
          </a:p>
        </p:txBody>
      </p:sp>
      <p:sp>
        <p:nvSpPr>
          <p:cNvPr id="4" name="页脚占位符 3"/>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latin typeface="Arial" panose="020b0604020202020204" pitchFamily="34" charset="0"/>
            </a:endParaRPr>
          </a:p>
        </p:txBody>
      </p:sp>
      <p:sp>
        <p:nvSpPr>
          <p:cNvPr id="5" name="灯片编号占位符 4"/>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image" Target="../media/image1.png" /><Relationship Id="rId14" Type="http://schemas.openxmlformats.org/officeDocument/2006/relationships/image" Target="../media/image2.png"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1026" name="标题 73729"/>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a:t>单击此处编辑母版标题样式</a:t>
            </a:r>
          </a:p>
        </p:txBody>
      </p:sp>
      <p:sp>
        <p:nvSpPr>
          <p:cNvPr id="1027" name="文本占位符 73730"/>
          <p:cNvSpPr>
            <a:spLocks noGrp="1"/>
          </p:cNvSpPr>
          <p:nvPr>
            <p:ph type="body" idx="5"/>
          </p:nvPr>
        </p:nvSpPr>
        <p:spPr>
          <a:xfrm>
            <a:off x="457200" y="1600200"/>
            <a:ext cx="8229600" cy="4525963"/>
          </a:xfrm>
          <a:prstGeom prst="rect">
            <a:avLst/>
          </a:prstGeom>
          <a:noFill/>
          <a:ln w="9525">
            <a:noFill/>
          </a:ln>
        </p:spPr>
        <p:txBody>
          <a:bodyPr anchor="t"/>
          <a:lstStyle/>
          <a:p>
            <a:pPr lvl="0"/>
            <a:r>
              <a:rPr lang="zh-CN" altLang="en-US"/>
              <a:t>单击此处编辑母版文本样式</a:t>
            </a:r>
          </a:p>
          <a:p>
            <a:pPr lvl="1" indent="-285750"/>
            <a:r>
              <a:rPr lang="zh-CN" altLang="en-US"/>
              <a:t>第二级</a:t>
            </a:r>
          </a:p>
          <a:p>
            <a:pPr lvl="2" indent="-228600"/>
            <a:r>
              <a:rPr lang="zh-CN" altLang="en-US"/>
              <a:t>第三级</a:t>
            </a:r>
          </a:p>
          <a:p>
            <a:pPr lvl="3" indent="-228600"/>
            <a:r>
              <a:rPr lang="zh-CN" altLang="en-US"/>
              <a:t>第四级</a:t>
            </a:r>
          </a:p>
          <a:p>
            <a:pPr lvl="4" indent="-228600"/>
            <a:r>
              <a:rPr lang="zh-CN" altLang="en-US"/>
              <a:t>第五级</a:t>
            </a:r>
          </a:p>
        </p:txBody>
      </p:sp>
      <p:sp>
        <p:nvSpPr>
          <p:cNvPr id="73732" name="日期占位符 73731"/>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fontAlgn="base"/>
            <a:fld id="{BB962C8B-B14F-4D97-AF65-F5344CB8AC3E}" type="datetime1">
              <a:rPr lang="zh-CN" altLang="en-US" strike="noStrike" noProof="1">
                <a:latin typeface="Arial" panose="020b0604020202020204" pitchFamily="34" charset="0"/>
                <a:ea typeface="宋体" panose="02010600030101010101" pitchFamily="2" charset="-122"/>
                <a:cs typeface="+mn-cs"/>
              </a:rPr>
              <a:t>2021/8/23</a:t>
            </a:fld>
            <a:endParaRPr lang="zh-CN" altLang="en-US" strike="noStrike" noProof="1"/>
          </a:p>
        </p:txBody>
      </p:sp>
      <p:sp>
        <p:nvSpPr>
          <p:cNvPr id="73733" name="页脚占位符 73732"/>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fontAlgn="base"/>
            <a:endParaRPr lang="zh-CN" altLang="en-US" strike="noStrike" noProof="1"/>
          </a:p>
        </p:txBody>
      </p:sp>
      <p:sp>
        <p:nvSpPr>
          <p:cNvPr id="73734" name="灯片编号占位符 73733"/>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p>
        </p:txBody>
      </p:sp>
      <p:grpSp>
        <p:nvGrpSpPr>
          <p:cNvPr id="7" name="Group 9"/>
          <p:cNvGrpSpPr/>
          <p:nvPr userDrawn="1"/>
        </p:nvGrpSpPr>
        <p:grpSpPr>
          <a:xfrm>
            <a:off x="7727315" y="23581"/>
            <a:ext cx="1416685" cy="473075"/>
            <a:chExt cx="1135203" cy="341359"/>
          </a:xfrm>
        </p:grpSpPr>
        <p:pic>
          <p:nvPicPr>
            <p:cNvPr id="8" name="image3.png"/>
            <p:cNvPicPr/>
            <p:nvPr/>
          </p:nvPicPr>
          <p:blipFill>
            <a:blip r:embed="rId13"/>
            <a:stretch>
              <a:fillRect/>
            </a:stretch>
          </p:blipFill>
          <p:spPr>
            <a:xfrm>
              <a:off x="281542" y="0"/>
              <a:ext cx="490406" cy="177474"/>
            </a:xfrm>
            <a:prstGeom prst="rect">
              <a:avLst/>
            </a:prstGeom>
            <a:ln w="12700" cap="flat">
              <a:noFill/>
              <a:miter lim="400000"/>
            </a:ln>
            <a:effectLst/>
          </p:spPr>
        </p:pic>
        <p:pic>
          <p:nvPicPr>
            <p:cNvPr id="9" name="image4.png"/>
            <p:cNvPicPr/>
            <p:nvPr/>
          </p:nvPicPr>
          <p:blipFill>
            <a:blip r:embed="rId14"/>
            <a:stretch>
              <a:fillRect/>
            </a:stretch>
          </p:blipFill>
          <p:spPr>
            <a:xfrm>
              <a:off x="0" y="187459"/>
              <a:ext cx="1135204" cy="153901"/>
            </a:xfrm>
            <a:prstGeom prst="rect">
              <a:avLst/>
            </a:prstGeom>
            <a:ln w="12700" cap="flat">
              <a:noFill/>
              <a:miter lim="400000"/>
            </a:ln>
            <a:effectLst/>
          </p:spPr>
        </p:pic>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emf" /><Relationship Id="rId3" Type="http://schemas.openxmlformats.org/officeDocument/2006/relationships/image" Target="../media/image4.emf" /><Relationship Id="rId4" Type="http://schemas.openxmlformats.org/officeDocument/2006/relationships/image" Target="../media/image5.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jpeg" /><Relationship Id="rId3" Type="http://schemas.openxmlformats.org/officeDocument/2006/relationships/image" Target="../media/image7.jpeg" /><Relationship Id="rId4" Type="http://schemas.openxmlformats.org/officeDocument/2006/relationships/image" Target="../media/image8.jpeg" /><Relationship Id="rId5" Type="http://schemas.openxmlformats.org/officeDocument/2006/relationships/image" Target="../media/image9.jpeg" /><Relationship Id="rId6" Type="http://schemas.openxmlformats.org/officeDocument/2006/relationships/image" Target="../media/image10.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9.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1.png" /><Relationship Id="rId3" Type="http://schemas.openxmlformats.org/officeDocument/2006/relationships/image" Target="../media/image12.png" /><Relationship Id="rId4" Type="http://schemas.openxmlformats.org/officeDocument/2006/relationships/image" Target="../media/image13.wmf"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 name="矩形 19"/>
          <p:cNvSpPr/>
          <p:nvPr/>
        </p:nvSpPr>
        <p:spPr>
          <a:xfrm>
            <a:off x="0" y="0"/>
            <a:ext cx="9144000" cy="6858000"/>
          </a:xfrm>
          <a:prstGeom prst="rect">
            <a:avLst/>
          </a:prstGeom>
          <a:solidFill>
            <a:schemeClr val="accent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1350" b="0" i="0" u="none" strike="noStrike" kern="0" cap="none" spc="0" normalizeH="0" baseline="0" noProof="0">
              <a:ln>
                <a:noFill/>
              </a:ln>
              <a:solidFill>
                <a:schemeClr val="tx1">
                  <a:lumMod val="50000"/>
                  <a:lumOff val="50000"/>
                </a:schemeClr>
              </a:solidFill>
              <a:effectLst/>
              <a:uLnTx/>
              <a:uFillTx/>
              <a:latin typeface="Arial"/>
              <a:ea typeface="微软雅黑" panose="020b0503020204020204" charset="-122"/>
              <a:cs typeface="+mn-cs"/>
            </a:endParaRPr>
          </a:p>
        </p:txBody>
      </p:sp>
      <p:sp>
        <p:nvSpPr>
          <p:cNvPr id="10" name="文本框 9"/>
          <p:cNvSpPr txBox="1"/>
          <p:nvPr/>
        </p:nvSpPr>
        <p:spPr>
          <a:xfrm>
            <a:off x="1273175" y="2994025"/>
            <a:ext cx="6264275" cy="714375"/>
          </a:xfrm>
          <a:prstGeom prst="rect">
            <a:avLst/>
          </a:prstGeom>
          <a:noFill/>
        </p:spPr>
        <p:txBody>
          <a:bodyPr wrap="square" rtlCol="0">
            <a:spAutoFit/>
          </a:bodyPr>
          <a:lstStyle/>
          <a:p>
            <a:pPr algn="ctr"/>
            <a:r>
              <a:rPr lang="zh-CN" altLang="en-US" sz="4050" noProof="1">
                <a:solidFill>
                  <a:srgbClr val="5A5855"/>
                </a:solidFill>
                <a:latin typeface="黑体" panose="02010609060101010101" pitchFamily="49" charset="-122"/>
                <a:ea typeface="黑体" panose="02010609060101010101" pitchFamily="49" charset="-122"/>
                <a:cs typeface="Times New Roman" panose="02020603050405020304" pitchFamily="18" charset="0"/>
              </a:rPr>
              <a:t>经典力学的局限性</a:t>
            </a:r>
            <a:endParaRPr lang="zh-CN" altLang="en-US" sz="3300" noProof="1">
              <a:solidFill>
                <a:srgbClr val="5A5855"/>
              </a:solidFill>
              <a:latin typeface="黑体" panose="02010609060101010101" pitchFamily="49" charset="-122"/>
              <a:ea typeface="黑体" panose="02010609060101010101" pitchFamily="49" charset="-122"/>
            </a:endParaRPr>
          </a:p>
        </p:txBody>
      </p:sp>
      <p:sp>
        <p:nvSpPr>
          <p:cNvPr id="11" name="文本框 10"/>
          <p:cNvSpPr txBox="1"/>
          <p:nvPr/>
        </p:nvSpPr>
        <p:spPr>
          <a:xfrm>
            <a:off x="3390900" y="4073525"/>
            <a:ext cx="2362200" cy="106363"/>
          </a:xfrm>
          <a:prstGeom prst="rect">
            <a:avLst/>
          </a:prstGeom>
          <a:noFill/>
          <a:ln w="9525" cap="flat" cmpd="sng">
            <a:solidFill>
              <a:srgbClr val="5A5855"/>
            </a:solidFill>
            <a:prstDash val="solid"/>
            <a:round/>
            <a:headEnd type="none" w="med" len="med"/>
            <a:tailEnd type="none" w="med" len="med"/>
          </a:ln>
        </p:spPr>
        <p:txBody>
          <a:bodyPr wrap="square" anchor="t">
            <a:spAutoFit/>
          </a:bodyPr>
          <a:lstStyle/>
          <a:p>
            <a:pPr algn="ctr"/>
            <a:r>
              <a:rPr lang="zh-CN" altLang="en-US" sz="100" b="1">
                <a:solidFill>
                  <a:srgbClr val="5A5855"/>
                </a:solidFill>
                <a:latin typeface="黑体" panose="02010609060101010101" pitchFamily="49" charset="-122"/>
                <a:ea typeface="黑体" panose="02010609060101010101" pitchFamily="49" charset="-122"/>
              </a:rPr>
              <a:t>授课教师：</a:t>
            </a:r>
            <a:r>
              <a:rPr lang="en-US" altLang="zh-CN" sz="100" b="1" err="1">
                <a:solidFill>
                  <a:srgbClr val="5A5855"/>
                </a:solidFill>
                <a:latin typeface="黑体" panose="02010609060101010101" pitchFamily="49" charset="-122"/>
                <a:ea typeface="黑体" panose="02010609060101010101" pitchFamily="49" charset="-122"/>
              </a:rPr>
              <a:t>docer</a:t>
            </a:r>
            <a:r>
              <a:rPr lang="zh-CN" altLang="en-US" sz="100" b="1">
                <a:solidFill>
                  <a:srgbClr val="5A5855"/>
                </a:solidFill>
                <a:latin typeface="黑体" panose="02010609060101010101" pitchFamily="49" charset="-122"/>
                <a:ea typeface="黑体" panose="02010609060101010101" pitchFamily="49" charset="-122"/>
              </a:rPr>
              <a:t>读秀</a:t>
            </a:r>
          </a:p>
        </p:txBody>
      </p:sp>
      <p:sp>
        <p:nvSpPr>
          <p:cNvPr id="13" name="平行四边形 12"/>
          <p:cNvSpPr/>
          <p:nvPr/>
        </p:nvSpPr>
        <p:spPr>
          <a:xfrm>
            <a:off x="882650" y="0"/>
            <a:ext cx="7646988" cy="6000750"/>
          </a:xfrm>
          <a:prstGeom prst="parallelogram">
            <a:avLst>
              <a:gd name="adj" fmla="val 52222"/>
            </a:avLst>
          </a:prstGeom>
          <a:solidFill>
            <a:schemeClr val="accent4">
              <a:lumMod val="60000"/>
              <a:lumOff val="4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1350" b="0" i="0" u="none" strike="noStrike" kern="0" cap="none" spc="0" normalizeH="0" baseline="0" noProof="0">
              <a:ln>
                <a:noFill/>
              </a:ln>
              <a:solidFill>
                <a:srgbClr val="FFFFFF"/>
              </a:solidFill>
              <a:effectLst/>
              <a:uLnTx/>
              <a:uFillTx/>
              <a:latin typeface="Arial"/>
              <a:ea typeface="微软雅黑" panose="020b0503020204020204" charset="-122"/>
              <a:cs typeface="+mn-cs"/>
            </a:endParaRPr>
          </a:p>
        </p:txBody>
      </p:sp>
      <p:pic>
        <p:nvPicPr>
          <p:cNvPr id="75781" name="图片 13"/>
          <p:cNvPicPr>
            <a:picLocks noChangeAspect="1"/>
          </p:cNvPicPr>
          <p:nvPr/>
        </p:nvPicPr>
        <p:blipFill>
          <a:blip r:embed="rId2"/>
          <a:stretch>
            <a:fillRect/>
          </a:stretch>
        </p:blipFill>
        <p:spPr>
          <a:xfrm>
            <a:off x="6262688" y="4745038"/>
            <a:ext cx="639762" cy="715962"/>
          </a:xfrm>
          <a:prstGeom prst="rect">
            <a:avLst/>
          </a:prstGeom>
          <a:noFill/>
          <a:ln w="9525">
            <a:noFill/>
          </a:ln>
        </p:spPr>
      </p:pic>
      <p:pic>
        <p:nvPicPr>
          <p:cNvPr id="75782" name="图片 20"/>
          <p:cNvPicPr>
            <a:picLocks noChangeAspect="1"/>
          </p:cNvPicPr>
          <p:nvPr/>
        </p:nvPicPr>
        <p:blipFill>
          <a:blip r:embed="rId3"/>
          <a:stretch>
            <a:fillRect/>
          </a:stretch>
        </p:blipFill>
        <p:spPr>
          <a:xfrm>
            <a:off x="7813675" y="2143125"/>
            <a:ext cx="1038225" cy="541338"/>
          </a:xfrm>
          <a:prstGeom prst="rect">
            <a:avLst/>
          </a:prstGeom>
          <a:noFill/>
          <a:ln w="9525">
            <a:noFill/>
          </a:ln>
        </p:spPr>
      </p:pic>
      <p:grpSp>
        <p:nvGrpSpPr>
          <p:cNvPr id="75783" name="组合 188"/>
          <p:cNvGrpSpPr/>
          <p:nvPr/>
        </p:nvGrpSpPr>
        <p:grpSpPr>
          <a:xfrm>
            <a:off x="1878013" y="1338263"/>
            <a:ext cx="809625" cy="947737"/>
            <a:chExt cx="1077912" cy="1262063"/>
          </a:xfrm>
        </p:grpSpPr>
        <p:sp>
          <p:nvSpPr>
            <p:cNvPr id="75784" name="Freeform 171"/>
            <p:cNvSpPr/>
            <p:nvPr/>
          </p:nvSpPr>
          <p:spPr>
            <a:xfrm>
              <a:off x="0" y="4762"/>
              <a:ext cx="1077912" cy="1257301"/>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84" h="332">
                  <a:moveTo>
                    <a:pt x="67" y="173"/>
                  </a:moveTo>
                  <a:cubicBezTo>
                    <a:pt x="67" y="173"/>
                    <a:pt x="72" y="167"/>
                    <a:pt x="67" y="154"/>
                  </a:cubicBezTo>
                  <a:cubicBezTo>
                    <a:pt x="63" y="143"/>
                    <a:pt x="44" y="101"/>
                    <a:pt x="39" y="87"/>
                  </a:cubicBezTo>
                  <a:cubicBezTo>
                    <a:pt x="34" y="89"/>
                    <a:pt x="26" y="89"/>
                    <a:pt x="24" y="83"/>
                  </a:cubicBezTo>
                  <a:cubicBezTo>
                    <a:pt x="13" y="54"/>
                    <a:pt x="13" y="54"/>
                    <a:pt x="13" y="54"/>
                  </a:cubicBezTo>
                  <a:cubicBezTo>
                    <a:pt x="5" y="32"/>
                    <a:pt x="92" y="0"/>
                    <a:pt x="100" y="21"/>
                  </a:cubicBezTo>
                  <a:cubicBezTo>
                    <a:pt x="112" y="51"/>
                    <a:pt x="112" y="51"/>
                    <a:pt x="112" y="51"/>
                  </a:cubicBezTo>
                  <a:cubicBezTo>
                    <a:pt x="113" y="55"/>
                    <a:pt x="108" y="60"/>
                    <a:pt x="102" y="65"/>
                  </a:cubicBezTo>
                  <a:cubicBezTo>
                    <a:pt x="108" y="79"/>
                    <a:pt x="126" y="120"/>
                    <a:pt x="130" y="131"/>
                  </a:cubicBezTo>
                  <a:cubicBezTo>
                    <a:pt x="135" y="144"/>
                    <a:pt x="145" y="144"/>
                    <a:pt x="145" y="144"/>
                  </a:cubicBezTo>
                  <a:cubicBezTo>
                    <a:pt x="163" y="148"/>
                    <a:pt x="284" y="204"/>
                    <a:pt x="255" y="245"/>
                  </a:cubicBezTo>
                  <a:cubicBezTo>
                    <a:pt x="230" y="281"/>
                    <a:pt x="172" y="301"/>
                    <a:pt x="160" y="305"/>
                  </a:cubicBezTo>
                  <a:cubicBezTo>
                    <a:pt x="148" y="310"/>
                    <a:pt x="91" y="332"/>
                    <a:pt x="48" y="320"/>
                  </a:cubicBezTo>
                  <a:cubicBezTo>
                    <a:pt x="0" y="307"/>
                    <a:pt x="55" y="187"/>
                    <a:pt x="67" y="173"/>
                  </a:cubicBezTo>
                  <a:close/>
                </a:path>
              </a:pathLst>
            </a:custGeom>
            <a:solidFill>
              <a:srgbClr val="609DA9"/>
            </a:solidFill>
            <a:ln w="9525">
              <a:noFill/>
            </a:ln>
          </p:spPr>
          <p:txBody>
            <a:bodyPr/>
            <a:lstStyle/>
            <a:p>
              <a:endParaRPr lang="zh-CN" altLang="en-US"/>
            </a:p>
          </p:txBody>
        </p:sp>
        <p:sp>
          <p:nvSpPr>
            <p:cNvPr id="75785" name="Freeform 172"/>
            <p:cNvSpPr/>
            <p:nvPr/>
          </p:nvSpPr>
          <p:spPr>
            <a:xfrm>
              <a:off x="128587" y="765175"/>
              <a:ext cx="303212" cy="447675"/>
            </a:xfrm>
            <a:custGeom>
              <a:cxnLst>
                <a:cxn ang="0">
                  <a:pos x="0" y="0"/>
                </a:cxn>
                <a:cxn ang="0">
                  <a:pos x="0" y="0"/>
                </a:cxn>
                <a:cxn ang="0">
                  <a:pos x="0" y="0"/>
                </a:cxn>
                <a:cxn ang="0">
                  <a:pos x="0" y="0"/>
                </a:cxn>
                <a:cxn ang="0">
                  <a:pos x="0" y="0"/>
                </a:cxn>
                <a:cxn ang="0">
                  <a:pos x="0" y="0"/>
                </a:cxn>
              </a:cxnLst>
              <a:rect l="0" t="0" r="0" b="0"/>
              <a:pathLst>
                <a:path w="80" h="118">
                  <a:moveTo>
                    <a:pt x="80" y="96"/>
                  </a:moveTo>
                  <a:cubicBezTo>
                    <a:pt x="80" y="96"/>
                    <a:pt x="80" y="96"/>
                    <a:pt x="80" y="96"/>
                  </a:cubicBezTo>
                  <a:cubicBezTo>
                    <a:pt x="80" y="96"/>
                    <a:pt x="34" y="104"/>
                    <a:pt x="23" y="81"/>
                  </a:cubicBezTo>
                  <a:cubicBezTo>
                    <a:pt x="13" y="59"/>
                    <a:pt x="39" y="0"/>
                    <a:pt x="39" y="0"/>
                  </a:cubicBezTo>
                  <a:cubicBezTo>
                    <a:pt x="39" y="0"/>
                    <a:pt x="0" y="62"/>
                    <a:pt x="10" y="90"/>
                  </a:cubicBezTo>
                  <a:cubicBezTo>
                    <a:pt x="21" y="118"/>
                    <a:pt x="80" y="96"/>
                    <a:pt x="80" y="96"/>
                  </a:cubicBezTo>
                  <a:close/>
                </a:path>
              </a:pathLst>
            </a:custGeom>
            <a:solidFill>
              <a:srgbClr val="B0E6F1"/>
            </a:solidFill>
            <a:ln w="9525">
              <a:noFill/>
            </a:ln>
          </p:spPr>
          <p:txBody>
            <a:bodyPr/>
            <a:lstStyle/>
            <a:p>
              <a:endParaRPr lang="zh-CN" altLang="en-US"/>
            </a:p>
          </p:txBody>
        </p:sp>
        <p:sp>
          <p:nvSpPr>
            <p:cNvPr id="75786" name="Freeform 173"/>
            <p:cNvSpPr/>
            <p:nvPr/>
          </p:nvSpPr>
          <p:spPr>
            <a:xfrm>
              <a:off x="7938" y="0"/>
              <a:ext cx="420687" cy="357188"/>
            </a:xfrm>
            <a:custGeom>
              <a:cxnLst>
                <a:cxn ang="0">
                  <a:pos x="0" y="0"/>
                </a:cxn>
                <a:cxn ang="0">
                  <a:pos x="0" y="0"/>
                </a:cxn>
                <a:cxn ang="0">
                  <a:pos x="0" y="0"/>
                </a:cxn>
                <a:cxn ang="0">
                  <a:pos x="0" y="0"/>
                </a:cxn>
                <a:cxn ang="0">
                  <a:pos x="0" y="0"/>
                </a:cxn>
                <a:cxn ang="0">
                  <a:pos x="0" y="0"/>
                </a:cxn>
                <a:cxn ang="0">
                  <a:pos x="0" y="0"/>
                </a:cxn>
              </a:cxnLst>
              <a:rect l="0" t="0" r="0" b="0"/>
              <a:pathLst>
                <a:path w="110" h="94">
                  <a:moveTo>
                    <a:pt x="39" y="92"/>
                  </a:moveTo>
                  <a:cubicBezTo>
                    <a:pt x="34" y="94"/>
                    <a:pt x="21" y="91"/>
                    <a:pt x="19" y="85"/>
                  </a:cubicBezTo>
                  <a:cubicBezTo>
                    <a:pt x="9" y="56"/>
                    <a:pt x="9" y="56"/>
                    <a:pt x="9" y="56"/>
                  </a:cubicBezTo>
                  <a:cubicBezTo>
                    <a:pt x="0" y="33"/>
                    <a:pt x="89" y="0"/>
                    <a:pt x="98" y="22"/>
                  </a:cubicBezTo>
                  <a:cubicBezTo>
                    <a:pt x="110" y="52"/>
                    <a:pt x="110" y="52"/>
                    <a:pt x="110" y="52"/>
                  </a:cubicBezTo>
                  <a:cubicBezTo>
                    <a:pt x="111" y="56"/>
                    <a:pt x="106" y="61"/>
                    <a:pt x="100" y="66"/>
                  </a:cubicBezTo>
                  <a:lnTo>
                    <a:pt x="39" y="92"/>
                  </a:lnTo>
                  <a:close/>
                </a:path>
              </a:pathLst>
            </a:custGeom>
            <a:solidFill>
              <a:srgbClr val="F8A718"/>
            </a:solidFill>
            <a:ln w="9525">
              <a:noFill/>
            </a:ln>
          </p:spPr>
          <p:txBody>
            <a:bodyPr/>
            <a:lstStyle/>
            <a:p>
              <a:endParaRPr lang="zh-CN" altLang="en-US"/>
            </a:p>
          </p:txBody>
        </p:sp>
        <p:sp>
          <p:nvSpPr>
            <p:cNvPr id="75787" name="Freeform 174"/>
            <p:cNvSpPr/>
            <p:nvPr/>
          </p:nvSpPr>
          <p:spPr>
            <a:xfrm>
              <a:off x="65087" y="60325"/>
              <a:ext cx="268287" cy="133350"/>
            </a:xfrm>
            <a:custGeom>
              <a:cxnLst>
                <a:cxn ang="0">
                  <a:pos x="0" y="0"/>
                </a:cxn>
                <a:cxn ang="0">
                  <a:pos x="0" y="0"/>
                </a:cxn>
                <a:cxn ang="0">
                  <a:pos x="0" y="0"/>
                </a:cxn>
                <a:cxn ang="0">
                  <a:pos x="0" y="0"/>
                </a:cxn>
                <a:cxn ang="0">
                  <a:pos x="0" y="0"/>
                </a:cxn>
              </a:cxnLst>
              <a:rect l="0" t="0" r="0" b="0"/>
              <a:pathLst>
                <a:path w="71" h="35">
                  <a:moveTo>
                    <a:pt x="31" y="9"/>
                  </a:moveTo>
                  <a:cubicBezTo>
                    <a:pt x="48" y="3"/>
                    <a:pt x="68" y="0"/>
                    <a:pt x="69" y="4"/>
                  </a:cubicBezTo>
                  <a:cubicBezTo>
                    <a:pt x="71" y="8"/>
                    <a:pt x="57" y="19"/>
                    <a:pt x="40" y="26"/>
                  </a:cubicBezTo>
                  <a:cubicBezTo>
                    <a:pt x="23" y="33"/>
                    <a:pt x="3" y="35"/>
                    <a:pt x="2" y="31"/>
                  </a:cubicBezTo>
                  <a:cubicBezTo>
                    <a:pt x="0" y="27"/>
                    <a:pt x="14" y="16"/>
                    <a:pt x="31" y="9"/>
                  </a:cubicBezTo>
                  <a:close/>
                </a:path>
              </a:pathLst>
            </a:custGeom>
            <a:solidFill>
              <a:srgbClr val="F6D8A0"/>
            </a:solidFill>
            <a:ln w="9525">
              <a:noFill/>
            </a:ln>
          </p:spPr>
          <p:txBody>
            <a:bodyPr/>
            <a:lstStyle/>
            <a:p>
              <a:endParaRPr lang="zh-CN" altLang="en-US"/>
            </a:p>
          </p:txBody>
        </p:sp>
      </p:grpSp>
      <p:grpSp>
        <p:nvGrpSpPr>
          <p:cNvPr id="75788" name="组合 171"/>
          <p:cNvGrpSpPr/>
          <p:nvPr/>
        </p:nvGrpSpPr>
        <p:grpSpPr>
          <a:xfrm>
            <a:off x="227013" y="2327275"/>
            <a:ext cx="938212" cy="938213"/>
            <a:chExt cx="1249363" cy="1249363"/>
          </a:xfrm>
        </p:grpSpPr>
        <p:sp>
          <p:nvSpPr>
            <p:cNvPr id="75789" name="Freeform 37"/>
            <p:cNvSpPr/>
            <p:nvPr/>
          </p:nvSpPr>
          <p:spPr>
            <a:xfrm>
              <a:off x="0" y="0"/>
              <a:ext cx="1249363" cy="1249363"/>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333" h="333">
                  <a:moveTo>
                    <a:pt x="243" y="61"/>
                  </a:moveTo>
                  <a:cubicBezTo>
                    <a:pt x="245" y="63"/>
                    <a:pt x="219" y="104"/>
                    <a:pt x="182" y="155"/>
                  </a:cubicBezTo>
                  <a:cubicBezTo>
                    <a:pt x="266" y="141"/>
                    <a:pt x="331" y="133"/>
                    <a:pt x="332" y="138"/>
                  </a:cubicBezTo>
                  <a:cubicBezTo>
                    <a:pt x="333" y="142"/>
                    <a:pt x="268" y="157"/>
                    <a:pt x="184" y="172"/>
                  </a:cubicBezTo>
                  <a:cubicBezTo>
                    <a:pt x="236" y="210"/>
                    <a:pt x="274" y="241"/>
                    <a:pt x="272" y="243"/>
                  </a:cubicBezTo>
                  <a:cubicBezTo>
                    <a:pt x="270" y="246"/>
                    <a:pt x="229" y="220"/>
                    <a:pt x="177" y="183"/>
                  </a:cubicBezTo>
                  <a:cubicBezTo>
                    <a:pt x="191" y="266"/>
                    <a:pt x="199" y="331"/>
                    <a:pt x="195" y="332"/>
                  </a:cubicBezTo>
                  <a:cubicBezTo>
                    <a:pt x="191" y="333"/>
                    <a:pt x="176" y="268"/>
                    <a:pt x="161" y="185"/>
                  </a:cubicBezTo>
                  <a:cubicBezTo>
                    <a:pt x="123" y="236"/>
                    <a:pt x="92" y="274"/>
                    <a:pt x="89" y="272"/>
                  </a:cubicBezTo>
                  <a:cubicBezTo>
                    <a:pt x="87" y="270"/>
                    <a:pt x="113" y="229"/>
                    <a:pt x="150" y="178"/>
                  </a:cubicBezTo>
                  <a:cubicBezTo>
                    <a:pt x="67" y="192"/>
                    <a:pt x="1" y="200"/>
                    <a:pt x="1" y="195"/>
                  </a:cubicBezTo>
                  <a:cubicBezTo>
                    <a:pt x="0" y="191"/>
                    <a:pt x="64" y="176"/>
                    <a:pt x="148" y="161"/>
                  </a:cubicBezTo>
                  <a:cubicBezTo>
                    <a:pt x="97" y="124"/>
                    <a:pt x="59" y="93"/>
                    <a:pt x="61" y="90"/>
                  </a:cubicBezTo>
                  <a:cubicBezTo>
                    <a:pt x="62" y="87"/>
                    <a:pt x="103" y="114"/>
                    <a:pt x="155" y="150"/>
                  </a:cubicBezTo>
                  <a:cubicBezTo>
                    <a:pt x="141" y="67"/>
                    <a:pt x="133" y="2"/>
                    <a:pt x="137" y="1"/>
                  </a:cubicBezTo>
                  <a:cubicBezTo>
                    <a:pt x="142" y="0"/>
                    <a:pt x="156" y="65"/>
                    <a:pt x="171" y="148"/>
                  </a:cubicBezTo>
                  <a:cubicBezTo>
                    <a:pt x="209" y="97"/>
                    <a:pt x="240" y="59"/>
                    <a:pt x="243" y="61"/>
                  </a:cubicBezTo>
                  <a:close/>
                </a:path>
              </a:pathLst>
            </a:custGeom>
            <a:solidFill>
              <a:srgbClr val="D9E9EC"/>
            </a:solidFill>
            <a:ln w="9525">
              <a:noFill/>
            </a:ln>
          </p:spPr>
          <p:txBody>
            <a:bodyPr/>
            <a:lstStyle/>
            <a:p>
              <a:endParaRPr lang="zh-CN" altLang="en-US"/>
            </a:p>
          </p:txBody>
        </p:sp>
        <p:sp>
          <p:nvSpPr>
            <p:cNvPr id="75790" name="Freeform 38"/>
            <p:cNvSpPr/>
            <p:nvPr/>
          </p:nvSpPr>
          <p:spPr>
            <a:xfrm>
              <a:off x="217487" y="220663"/>
              <a:ext cx="811213" cy="811213"/>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16" h="216">
                  <a:moveTo>
                    <a:pt x="158" y="39"/>
                  </a:moveTo>
                  <a:cubicBezTo>
                    <a:pt x="160" y="40"/>
                    <a:pt x="143" y="67"/>
                    <a:pt x="119" y="100"/>
                  </a:cubicBezTo>
                  <a:cubicBezTo>
                    <a:pt x="173" y="91"/>
                    <a:pt x="215" y="86"/>
                    <a:pt x="216" y="89"/>
                  </a:cubicBezTo>
                  <a:cubicBezTo>
                    <a:pt x="216" y="92"/>
                    <a:pt x="174" y="101"/>
                    <a:pt x="120" y="111"/>
                  </a:cubicBezTo>
                  <a:cubicBezTo>
                    <a:pt x="153" y="135"/>
                    <a:pt x="178" y="156"/>
                    <a:pt x="177" y="157"/>
                  </a:cubicBezTo>
                  <a:cubicBezTo>
                    <a:pt x="175" y="159"/>
                    <a:pt x="149" y="142"/>
                    <a:pt x="115" y="118"/>
                  </a:cubicBezTo>
                  <a:cubicBezTo>
                    <a:pt x="125" y="172"/>
                    <a:pt x="130" y="215"/>
                    <a:pt x="127" y="215"/>
                  </a:cubicBezTo>
                  <a:cubicBezTo>
                    <a:pt x="124" y="216"/>
                    <a:pt x="114" y="174"/>
                    <a:pt x="105" y="119"/>
                  </a:cubicBezTo>
                  <a:cubicBezTo>
                    <a:pt x="80" y="153"/>
                    <a:pt x="60" y="177"/>
                    <a:pt x="58" y="176"/>
                  </a:cubicBezTo>
                  <a:cubicBezTo>
                    <a:pt x="57" y="175"/>
                    <a:pt x="74" y="148"/>
                    <a:pt x="98" y="115"/>
                  </a:cubicBezTo>
                  <a:cubicBezTo>
                    <a:pt x="44" y="124"/>
                    <a:pt x="1" y="129"/>
                    <a:pt x="1" y="126"/>
                  </a:cubicBezTo>
                  <a:cubicBezTo>
                    <a:pt x="0" y="123"/>
                    <a:pt x="42" y="114"/>
                    <a:pt x="96" y="104"/>
                  </a:cubicBezTo>
                  <a:cubicBezTo>
                    <a:pt x="63" y="80"/>
                    <a:pt x="38" y="60"/>
                    <a:pt x="40" y="58"/>
                  </a:cubicBezTo>
                  <a:cubicBezTo>
                    <a:pt x="41" y="56"/>
                    <a:pt x="67" y="73"/>
                    <a:pt x="101" y="97"/>
                  </a:cubicBezTo>
                  <a:cubicBezTo>
                    <a:pt x="92" y="43"/>
                    <a:pt x="87" y="1"/>
                    <a:pt x="89" y="0"/>
                  </a:cubicBezTo>
                  <a:cubicBezTo>
                    <a:pt x="92" y="0"/>
                    <a:pt x="102" y="42"/>
                    <a:pt x="112" y="96"/>
                  </a:cubicBezTo>
                  <a:cubicBezTo>
                    <a:pt x="136" y="62"/>
                    <a:pt x="156" y="38"/>
                    <a:pt x="158" y="39"/>
                  </a:cubicBezTo>
                  <a:close/>
                </a:path>
              </a:pathLst>
            </a:custGeom>
            <a:solidFill>
              <a:srgbClr val="FFFFFF"/>
            </a:solidFill>
            <a:ln w="9525">
              <a:noFill/>
            </a:ln>
          </p:spPr>
          <p:txBody>
            <a:bodyPr/>
            <a:lstStyle/>
            <a:p>
              <a:endParaRPr lang="zh-CN" altLang="en-US"/>
            </a:p>
          </p:txBody>
        </p:sp>
      </p:grpSp>
      <p:grpSp>
        <p:nvGrpSpPr>
          <p:cNvPr id="75791" name="组合 176"/>
          <p:cNvGrpSpPr/>
          <p:nvPr/>
        </p:nvGrpSpPr>
        <p:grpSpPr>
          <a:xfrm>
            <a:off x="2436813" y="4516438"/>
            <a:ext cx="887412" cy="889000"/>
            <a:chExt cx="1182688" cy="1185863"/>
          </a:xfrm>
        </p:grpSpPr>
        <p:sp>
          <p:nvSpPr>
            <p:cNvPr id="75792" name="Freeform 28"/>
            <p:cNvSpPr>
              <a:spLocks noEditPoints="1"/>
            </p:cNvSpPr>
            <p:nvPr/>
          </p:nvSpPr>
          <p:spPr>
            <a:xfrm>
              <a:off x="371475" y="0"/>
              <a:ext cx="439738" cy="1185863"/>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117" h="316">
                  <a:moveTo>
                    <a:pt x="58" y="0"/>
                  </a:moveTo>
                  <a:cubicBezTo>
                    <a:pt x="91" y="0"/>
                    <a:pt x="117" y="71"/>
                    <a:pt x="117" y="158"/>
                  </a:cubicBezTo>
                  <a:cubicBezTo>
                    <a:pt x="117" y="245"/>
                    <a:pt x="91" y="316"/>
                    <a:pt x="58" y="316"/>
                  </a:cubicBezTo>
                  <a:cubicBezTo>
                    <a:pt x="58" y="316"/>
                    <a:pt x="58" y="316"/>
                    <a:pt x="58" y="316"/>
                  </a:cubicBezTo>
                  <a:cubicBezTo>
                    <a:pt x="58" y="290"/>
                    <a:pt x="58" y="290"/>
                    <a:pt x="58" y="290"/>
                  </a:cubicBezTo>
                  <a:cubicBezTo>
                    <a:pt x="58" y="290"/>
                    <a:pt x="58" y="290"/>
                    <a:pt x="58" y="290"/>
                  </a:cubicBezTo>
                  <a:cubicBezTo>
                    <a:pt x="85" y="290"/>
                    <a:pt x="107" y="231"/>
                    <a:pt x="107" y="158"/>
                  </a:cubicBezTo>
                  <a:cubicBezTo>
                    <a:pt x="107" y="85"/>
                    <a:pt x="85" y="26"/>
                    <a:pt x="58" y="26"/>
                  </a:cubicBezTo>
                  <a:cubicBezTo>
                    <a:pt x="58" y="26"/>
                    <a:pt x="58" y="26"/>
                    <a:pt x="58" y="26"/>
                  </a:cubicBezTo>
                  <a:cubicBezTo>
                    <a:pt x="58" y="0"/>
                    <a:pt x="58" y="0"/>
                    <a:pt x="58" y="0"/>
                  </a:cubicBezTo>
                  <a:close/>
                  <a:moveTo>
                    <a:pt x="58" y="316"/>
                  </a:moveTo>
                  <a:cubicBezTo>
                    <a:pt x="26" y="316"/>
                    <a:pt x="0" y="245"/>
                    <a:pt x="0" y="158"/>
                  </a:cubicBezTo>
                  <a:cubicBezTo>
                    <a:pt x="0" y="71"/>
                    <a:pt x="26" y="0"/>
                    <a:pt x="58" y="0"/>
                  </a:cubicBezTo>
                  <a:cubicBezTo>
                    <a:pt x="58" y="26"/>
                    <a:pt x="58" y="26"/>
                    <a:pt x="58" y="26"/>
                  </a:cubicBezTo>
                  <a:cubicBezTo>
                    <a:pt x="32" y="26"/>
                    <a:pt x="10" y="85"/>
                    <a:pt x="10" y="158"/>
                  </a:cubicBezTo>
                  <a:cubicBezTo>
                    <a:pt x="10" y="231"/>
                    <a:pt x="32" y="290"/>
                    <a:pt x="58" y="290"/>
                  </a:cubicBezTo>
                  <a:lnTo>
                    <a:pt x="58" y="316"/>
                  </a:lnTo>
                  <a:close/>
                </a:path>
              </a:pathLst>
            </a:custGeom>
            <a:solidFill>
              <a:srgbClr val="DD6660"/>
            </a:solidFill>
            <a:ln w="9525">
              <a:noFill/>
            </a:ln>
          </p:spPr>
          <p:txBody>
            <a:bodyPr/>
            <a:lstStyle/>
            <a:p>
              <a:endParaRPr lang="zh-CN" altLang="en-US"/>
            </a:p>
          </p:txBody>
        </p:sp>
        <p:sp>
          <p:nvSpPr>
            <p:cNvPr id="75793" name="Freeform 29"/>
            <p:cNvSpPr>
              <a:spLocks noEditPoints="1"/>
            </p:cNvSpPr>
            <p:nvPr/>
          </p:nvSpPr>
          <p:spPr>
            <a:xfrm>
              <a:off x="0" y="374650"/>
              <a:ext cx="1182688" cy="434975"/>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315" h="115">
                  <a:moveTo>
                    <a:pt x="157" y="0"/>
                  </a:moveTo>
                  <a:cubicBezTo>
                    <a:pt x="157" y="0"/>
                    <a:pt x="157" y="0"/>
                    <a:pt x="157" y="0"/>
                  </a:cubicBezTo>
                  <a:cubicBezTo>
                    <a:pt x="245" y="0"/>
                    <a:pt x="315" y="26"/>
                    <a:pt x="315" y="58"/>
                  </a:cubicBezTo>
                  <a:cubicBezTo>
                    <a:pt x="315" y="90"/>
                    <a:pt x="245" y="116"/>
                    <a:pt x="157" y="116"/>
                  </a:cubicBezTo>
                  <a:cubicBezTo>
                    <a:pt x="157" y="116"/>
                    <a:pt x="157" y="116"/>
                    <a:pt x="157" y="116"/>
                  </a:cubicBezTo>
                  <a:cubicBezTo>
                    <a:pt x="157" y="106"/>
                    <a:pt x="157" y="106"/>
                    <a:pt x="157" y="106"/>
                  </a:cubicBezTo>
                  <a:cubicBezTo>
                    <a:pt x="157" y="106"/>
                    <a:pt x="157" y="106"/>
                    <a:pt x="157" y="106"/>
                  </a:cubicBezTo>
                  <a:cubicBezTo>
                    <a:pt x="230" y="106"/>
                    <a:pt x="290" y="85"/>
                    <a:pt x="290" y="58"/>
                  </a:cubicBezTo>
                  <a:cubicBezTo>
                    <a:pt x="290" y="31"/>
                    <a:pt x="230" y="9"/>
                    <a:pt x="157" y="9"/>
                  </a:cubicBezTo>
                  <a:cubicBezTo>
                    <a:pt x="157" y="9"/>
                    <a:pt x="157" y="9"/>
                    <a:pt x="157" y="9"/>
                  </a:cubicBezTo>
                  <a:lnTo>
                    <a:pt x="157" y="0"/>
                  </a:lnTo>
                  <a:close/>
                  <a:moveTo>
                    <a:pt x="0" y="58"/>
                  </a:moveTo>
                  <a:cubicBezTo>
                    <a:pt x="0" y="26"/>
                    <a:pt x="70" y="0"/>
                    <a:pt x="157" y="0"/>
                  </a:cubicBezTo>
                  <a:cubicBezTo>
                    <a:pt x="157" y="9"/>
                    <a:pt x="157" y="9"/>
                    <a:pt x="157" y="9"/>
                  </a:cubicBezTo>
                  <a:cubicBezTo>
                    <a:pt x="84" y="9"/>
                    <a:pt x="25" y="31"/>
                    <a:pt x="25" y="58"/>
                  </a:cubicBezTo>
                  <a:cubicBezTo>
                    <a:pt x="25" y="85"/>
                    <a:pt x="84" y="106"/>
                    <a:pt x="157" y="106"/>
                  </a:cubicBezTo>
                  <a:cubicBezTo>
                    <a:pt x="157" y="116"/>
                    <a:pt x="157" y="116"/>
                    <a:pt x="157" y="116"/>
                  </a:cubicBezTo>
                  <a:cubicBezTo>
                    <a:pt x="70" y="116"/>
                    <a:pt x="0" y="90"/>
                    <a:pt x="0" y="58"/>
                  </a:cubicBezTo>
                  <a:close/>
                </a:path>
              </a:pathLst>
            </a:custGeom>
            <a:solidFill>
              <a:srgbClr val="DD6660"/>
            </a:solidFill>
            <a:ln w="9525">
              <a:noFill/>
            </a:ln>
          </p:spPr>
          <p:txBody>
            <a:bodyPr/>
            <a:lstStyle/>
            <a:p>
              <a:endParaRPr lang="zh-CN" altLang="en-US"/>
            </a:p>
          </p:txBody>
        </p:sp>
        <p:sp>
          <p:nvSpPr>
            <p:cNvPr id="75794" name="Freeform 30"/>
            <p:cNvSpPr>
              <a:spLocks noEditPoints="1"/>
            </p:cNvSpPr>
            <p:nvPr/>
          </p:nvSpPr>
          <p:spPr>
            <a:xfrm>
              <a:off x="87312" y="104775"/>
              <a:ext cx="1009650" cy="971550"/>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69" h="259">
                  <a:moveTo>
                    <a:pt x="134" y="53"/>
                  </a:moveTo>
                  <a:cubicBezTo>
                    <a:pt x="148" y="63"/>
                    <a:pt x="162" y="75"/>
                    <a:pt x="176" y="89"/>
                  </a:cubicBezTo>
                  <a:cubicBezTo>
                    <a:pt x="237" y="150"/>
                    <a:pt x="269" y="219"/>
                    <a:pt x="246" y="241"/>
                  </a:cubicBezTo>
                  <a:cubicBezTo>
                    <a:pt x="228" y="259"/>
                    <a:pt x="183" y="244"/>
                    <a:pt x="134" y="207"/>
                  </a:cubicBezTo>
                  <a:cubicBezTo>
                    <a:pt x="134" y="194"/>
                    <a:pt x="134" y="194"/>
                    <a:pt x="134" y="194"/>
                  </a:cubicBezTo>
                  <a:cubicBezTo>
                    <a:pt x="175" y="225"/>
                    <a:pt x="213" y="238"/>
                    <a:pt x="228" y="223"/>
                  </a:cubicBezTo>
                  <a:cubicBezTo>
                    <a:pt x="247" y="204"/>
                    <a:pt x="221" y="147"/>
                    <a:pt x="169" y="95"/>
                  </a:cubicBezTo>
                  <a:cubicBezTo>
                    <a:pt x="158" y="84"/>
                    <a:pt x="146" y="74"/>
                    <a:pt x="134" y="65"/>
                  </a:cubicBezTo>
                  <a:lnTo>
                    <a:pt x="134" y="53"/>
                  </a:lnTo>
                  <a:close/>
                  <a:moveTo>
                    <a:pt x="23" y="18"/>
                  </a:moveTo>
                  <a:cubicBezTo>
                    <a:pt x="41" y="0"/>
                    <a:pt x="86" y="16"/>
                    <a:pt x="134" y="53"/>
                  </a:cubicBezTo>
                  <a:cubicBezTo>
                    <a:pt x="134" y="65"/>
                    <a:pt x="134" y="65"/>
                    <a:pt x="134" y="65"/>
                  </a:cubicBezTo>
                  <a:cubicBezTo>
                    <a:pt x="94" y="34"/>
                    <a:pt x="56" y="21"/>
                    <a:pt x="41" y="36"/>
                  </a:cubicBezTo>
                  <a:cubicBezTo>
                    <a:pt x="22" y="55"/>
                    <a:pt x="48" y="113"/>
                    <a:pt x="100" y="164"/>
                  </a:cubicBezTo>
                  <a:cubicBezTo>
                    <a:pt x="111" y="176"/>
                    <a:pt x="123" y="186"/>
                    <a:pt x="134" y="194"/>
                  </a:cubicBezTo>
                  <a:cubicBezTo>
                    <a:pt x="134" y="207"/>
                    <a:pt x="134" y="207"/>
                    <a:pt x="134" y="207"/>
                  </a:cubicBezTo>
                  <a:cubicBezTo>
                    <a:pt x="121" y="197"/>
                    <a:pt x="107" y="184"/>
                    <a:pt x="93" y="171"/>
                  </a:cubicBezTo>
                  <a:cubicBezTo>
                    <a:pt x="32" y="109"/>
                    <a:pt x="0" y="41"/>
                    <a:pt x="23" y="18"/>
                  </a:cubicBezTo>
                  <a:close/>
                </a:path>
              </a:pathLst>
            </a:custGeom>
            <a:solidFill>
              <a:srgbClr val="DD6660"/>
            </a:solidFill>
            <a:ln w="9525">
              <a:noFill/>
            </a:ln>
          </p:spPr>
          <p:txBody>
            <a:bodyPr/>
            <a:lstStyle/>
            <a:p>
              <a:endParaRPr lang="zh-CN" altLang="en-US"/>
            </a:p>
          </p:txBody>
        </p:sp>
        <p:sp>
          <p:nvSpPr>
            <p:cNvPr id="75795" name="Freeform 31"/>
            <p:cNvSpPr>
              <a:spLocks noEditPoints="1"/>
            </p:cNvSpPr>
            <p:nvPr/>
          </p:nvSpPr>
          <p:spPr>
            <a:xfrm>
              <a:off x="87312" y="104775"/>
              <a:ext cx="1009650" cy="971550"/>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69" h="259">
                  <a:moveTo>
                    <a:pt x="134" y="53"/>
                  </a:moveTo>
                  <a:cubicBezTo>
                    <a:pt x="183" y="16"/>
                    <a:pt x="228" y="0"/>
                    <a:pt x="246" y="18"/>
                  </a:cubicBezTo>
                  <a:cubicBezTo>
                    <a:pt x="269" y="41"/>
                    <a:pt x="237" y="109"/>
                    <a:pt x="176" y="171"/>
                  </a:cubicBezTo>
                  <a:cubicBezTo>
                    <a:pt x="162" y="184"/>
                    <a:pt x="148" y="197"/>
                    <a:pt x="134" y="207"/>
                  </a:cubicBezTo>
                  <a:cubicBezTo>
                    <a:pt x="134" y="194"/>
                    <a:pt x="134" y="194"/>
                    <a:pt x="134" y="194"/>
                  </a:cubicBezTo>
                  <a:cubicBezTo>
                    <a:pt x="146" y="186"/>
                    <a:pt x="158" y="176"/>
                    <a:pt x="169" y="164"/>
                  </a:cubicBezTo>
                  <a:cubicBezTo>
                    <a:pt x="221" y="113"/>
                    <a:pt x="247" y="55"/>
                    <a:pt x="228" y="36"/>
                  </a:cubicBezTo>
                  <a:cubicBezTo>
                    <a:pt x="213" y="21"/>
                    <a:pt x="175" y="34"/>
                    <a:pt x="134" y="65"/>
                  </a:cubicBezTo>
                  <a:lnTo>
                    <a:pt x="134" y="53"/>
                  </a:lnTo>
                  <a:close/>
                  <a:moveTo>
                    <a:pt x="23" y="241"/>
                  </a:moveTo>
                  <a:cubicBezTo>
                    <a:pt x="0" y="219"/>
                    <a:pt x="32" y="150"/>
                    <a:pt x="93" y="89"/>
                  </a:cubicBezTo>
                  <a:cubicBezTo>
                    <a:pt x="107" y="75"/>
                    <a:pt x="121" y="63"/>
                    <a:pt x="134" y="53"/>
                  </a:cubicBezTo>
                  <a:cubicBezTo>
                    <a:pt x="134" y="65"/>
                    <a:pt x="134" y="65"/>
                    <a:pt x="134" y="65"/>
                  </a:cubicBezTo>
                  <a:cubicBezTo>
                    <a:pt x="123" y="74"/>
                    <a:pt x="111" y="84"/>
                    <a:pt x="100" y="95"/>
                  </a:cubicBezTo>
                  <a:cubicBezTo>
                    <a:pt x="48" y="147"/>
                    <a:pt x="22" y="204"/>
                    <a:pt x="41" y="223"/>
                  </a:cubicBezTo>
                  <a:cubicBezTo>
                    <a:pt x="56" y="238"/>
                    <a:pt x="94" y="225"/>
                    <a:pt x="134" y="194"/>
                  </a:cubicBezTo>
                  <a:cubicBezTo>
                    <a:pt x="134" y="207"/>
                    <a:pt x="134" y="207"/>
                    <a:pt x="134" y="207"/>
                  </a:cubicBezTo>
                  <a:cubicBezTo>
                    <a:pt x="86" y="244"/>
                    <a:pt x="41" y="259"/>
                    <a:pt x="23" y="241"/>
                  </a:cubicBezTo>
                  <a:close/>
                </a:path>
              </a:pathLst>
            </a:custGeom>
            <a:solidFill>
              <a:srgbClr val="DD6660"/>
            </a:solidFill>
            <a:ln w="9525">
              <a:noFill/>
            </a:ln>
          </p:spPr>
          <p:txBody>
            <a:bodyPr/>
            <a:lstStyle/>
            <a:p>
              <a:endParaRPr lang="zh-CN" altLang="en-US"/>
            </a:p>
          </p:txBody>
        </p:sp>
        <p:sp>
          <p:nvSpPr>
            <p:cNvPr id="75796" name="Oval 32"/>
            <p:cNvSpPr/>
            <p:nvPr/>
          </p:nvSpPr>
          <p:spPr>
            <a:xfrm>
              <a:off x="500062" y="498475"/>
              <a:ext cx="184150" cy="184150"/>
            </a:xfrm>
            <a:prstGeom prst="ellipse">
              <a:avLst/>
            </a:prstGeom>
            <a:solidFill>
              <a:srgbClr val="DD6660"/>
            </a:solidFill>
            <a:ln w="9525">
              <a:noFill/>
            </a:ln>
          </p:spPr>
          <p:txBody>
            <a:bodyPr anchor="t"/>
            <a:lstStyle/>
            <a:p>
              <a:endParaRPr lang="zh-CN" altLang="zh-CN" sz="100">
                <a:solidFill>
                  <a:srgbClr val="000000"/>
                </a:solidFill>
                <a:latin typeface="Calibri"/>
                <a:ea typeface="宋体" panose="02010600030101010101" pitchFamily="2" charset="-122"/>
                <a:sym typeface="宋体" panose="02010600030101010101" pitchFamily="2" charset="-122"/>
              </a:endParaRPr>
            </a:p>
          </p:txBody>
        </p:sp>
      </p:grpSp>
      <p:grpSp>
        <p:nvGrpSpPr>
          <p:cNvPr id="75797" name="组合 177"/>
          <p:cNvGrpSpPr/>
          <p:nvPr/>
        </p:nvGrpSpPr>
        <p:grpSpPr>
          <a:xfrm>
            <a:off x="4505325" y="4579938"/>
            <a:ext cx="682625" cy="739775"/>
            <a:chExt cx="909638" cy="987425"/>
          </a:xfrm>
        </p:grpSpPr>
        <p:sp>
          <p:nvSpPr>
            <p:cNvPr id="75798" name="Freeform 58"/>
            <p:cNvSpPr/>
            <p:nvPr/>
          </p:nvSpPr>
          <p:spPr>
            <a:xfrm>
              <a:off x="217488" y="211138"/>
              <a:ext cx="612775" cy="727075"/>
            </a:xfrm>
            <a:custGeom>
              <a:cxnLst>
                <a:cxn ang="0">
                  <a:pos x="0" y="0"/>
                </a:cxn>
                <a:cxn ang="0">
                  <a:pos x="0" y="0"/>
                </a:cxn>
                <a:cxn ang="0">
                  <a:pos x="0" y="0"/>
                </a:cxn>
                <a:cxn ang="0">
                  <a:pos x="0" y="0"/>
                </a:cxn>
                <a:cxn ang="0">
                  <a:pos x="0" y="0"/>
                </a:cxn>
                <a:cxn ang="0">
                  <a:pos x="0" y="0"/>
                </a:cxn>
                <a:cxn ang="0">
                  <a:pos x="0" y="0"/>
                </a:cxn>
                <a:cxn ang="0">
                  <a:pos x="0" y="0"/>
                </a:cxn>
              </a:cxnLst>
              <a:rect l="0" t="0" r="0" b="0"/>
              <a:pathLst>
                <a:path w="163" h="194">
                  <a:moveTo>
                    <a:pt x="44" y="20"/>
                  </a:moveTo>
                  <a:cubicBezTo>
                    <a:pt x="77" y="0"/>
                    <a:pt x="120" y="12"/>
                    <a:pt x="139" y="45"/>
                  </a:cubicBezTo>
                  <a:cubicBezTo>
                    <a:pt x="152" y="66"/>
                    <a:pt x="151" y="92"/>
                    <a:pt x="140" y="112"/>
                  </a:cubicBezTo>
                  <a:cubicBezTo>
                    <a:pt x="163" y="165"/>
                    <a:pt x="163" y="165"/>
                    <a:pt x="163" y="165"/>
                  </a:cubicBezTo>
                  <a:cubicBezTo>
                    <a:pt x="113" y="194"/>
                    <a:pt x="113" y="194"/>
                    <a:pt x="113" y="194"/>
                  </a:cubicBezTo>
                  <a:cubicBezTo>
                    <a:pt x="78" y="149"/>
                    <a:pt x="78" y="149"/>
                    <a:pt x="78" y="149"/>
                  </a:cubicBezTo>
                  <a:cubicBezTo>
                    <a:pt x="54" y="148"/>
                    <a:pt x="32" y="136"/>
                    <a:pt x="19" y="114"/>
                  </a:cubicBezTo>
                  <a:cubicBezTo>
                    <a:pt x="0" y="81"/>
                    <a:pt x="11" y="39"/>
                    <a:pt x="44" y="20"/>
                  </a:cubicBezTo>
                  <a:close/>
                </a:path>
              </a:pathLst>
            </a:custGeom>
            <a:solidFill>
              <a:srgbClr val="FFF6E7"/>
            </a:solidFill>
            <a:ln w="9525">
              <a:noFill/>
            </a:ln>
          </p:spPr>
          <p:txBody>
            <a:bodyPr/>
            <a:lstStyle/>
            <a:p>
              <a:endParaRPr lang="zh-CN" altLang="en-US"/>
            </a:p>
          </p:txBody>
        </p:sp>
        <p:sp>
          <p:nvSpPr>
            <p:cNvPr id="75799" name="Freeform 59"/>
            <p:cNvSpPr>
              <a:spLocks noEditPoints="1"/>
            </p:cNvSpPr>
            <p:nvPr/>
          </p:nvSpPr>
          <p:spPr>
            <a:xfrm>
              <a:off x="439738" y="506413"/>
              <a:ext cx="288925" cy="323850"/>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77" h="86">
                  <a:moveTo>
                    <a:pt x="54" y="81"/>
                  </a:moveTo>
                  <a:cubicBezTo>
                    <a:pt x="55" y="82"/>
                    <a:pt x="55" y="84"/>
                    <a:pt x="54" y="85"/>
                  </a:cubicBezTo>
                  <a:cubicBezTo>
                    <a:pt x="53" y="86"/>
                    <a:pt x="51" y="86"/>
                    <a:pt x="50" y="85"/>
                  </a:cubicBezTo>
                  <a:cubicBezTo>
                    <a:pt x="4" y="38"/>
                    <a:pt x="4" y="38"/>
                    <a:pt x="4" y="38"/>
                  </a:cubicBezTo>
                  <a:cubicBezTo>
                    <a:pt x="4" y="30"/>
                    <a:pt x="4" y="30"/>
                    <a:pt x="4" y="30"/>
                  </a:cubicBezTo>
                  <a:cubicBezTo>
                    <a:pt x="5" y="30"/>
                    <a:pt x="5" y="30"/>
                    <a:pt x="5" y="30"/>
                  </a:cubicBezTo>
                  <a:cubicBezTo>
                    <a:pt x="4" y="30"/>
                    <a:pt x="4" y="30"/>
                    <a:pt x="4" y="30"/>
                  </a:cubicBezTo>
                  <a:cubicBezTo>
                    <a:pt x="4" y="30"/>
                    <a:pt x="4" y="30"/>
                    <a:pt x="4" y="30"/>
                  </a:cubicBezTo>
                  <a:cubicBezTo>
                    <a:pt x="6" y="30"/>
                    <a:pt x="7" y="31"/>
                    <a:pt x="9" y="31"/>
                  </a:cubicBezTo>
                  <a:cubicBezTo>
                    <a:pt x="17" y="32"/>
                    <a:pt x="26" y="30"/>
                    <a:pt x="34" y="26"/>
                  </a:cubicBezTo>
                  <a:cubicBezTo>
                    <a:pt x="42" y="21"/>
                    <a:pt x="48" y="15"/>
                    <a:pt x="50" y="6"/>
                  </a:cubicBezTo>
                  <a:cubicBezTo>
                    <a:pt x="51" y="5"/>
                    <a:pt x="51" y="4"/>
                    <a:pt x="51" y="2"/>
                  </a:cubicBezTo>
                  <a:cubicBezTo>
                    <a:pt x="51" y="1"/>
                    <a:pt x="53" y="0"/>
                    <a:pt x="54" y="0"/>
                  </a:cubicBezTo>
                  <a:cubicBezTo>
                    <a:pt x="55" y="0"/>
                    <a:pt x="56" y="1"/>
                    <a:pt x="57" y="2"/>
                  </a:cubicBezTo>
                  <a:cubicBezTo>
                    <a:pt x="77" y="70"/>
                    <a:pt x="77" y="70"/>
                    <a:pt x="77" y="70"/>
                  </a:cubicBezTo>
                  <a:cubicBezTo>
                    <a:pt x="77" y="71"/>
                    <a:pt x="76" y="73"/>
                    <a:pt x="75" y="73"/>
                  </a:cubicBezTo>
                  <a:cubicBezTo>
                    <a:pt x="73" y="73"/>
                    <a:pt x="72" y="73"/>
                    <a:pt x="71" y="71"/>
                  </a:cubicBezTo>
                  <a:cubicBezTo>
                    <a:pt x="54" y="12"/>
                    <a:pt x="54" y="12"/>
                    <a:pt x="54" y="12"/>
                  </a:cubicBezTo>
                  <a:cubicBezTo>
                    <a:pt x="50" y="20"/>
                    <a:pt x="44" y="26"/>
                    <a:pt x="37" y="30"/>
                  </a:cubicBezTo>
                  <a:cubicBezTo>
                    <a:pt x="29" y="35"/>
                    <a:pt x="20" y="37"/>
                    <a:pt x="11" y="37"/>
                  </a:cubicBezTo>
                  <a:lnTo>
                    <a:pt x="54" y="81"/>
                  </a:lnTo>
                  <a:close/>
                  <a:moveTo>
                    <a:pt x="4" y="38"/>
                  </a:moveTo>
                  <a:cubicBezTo>
                    <a:pt x="1" y="34"/>
                    <a:pt x="1" y="34"/>
                    <a:pt x="1" y="34"/>
                  </a:cubicBezTo>
                  <a:cubicBezTo>
                    <a:pt x="0" y="33"/>
                    <a:pt x="0" y="31"/>
                    <a:pt x="1" y="30"/>
                  </a:cubicBezTo>
                  <a:cubicBezTo>
                    <a:pt x="2" y="30"/>
                    <a:pt x="3" y="29"/>
                    <a:pt x="4" y="30"/>
                  </a:cubicBezTo>
                  <a:cubicBezTo>
                    <a:pt x="4" y="30"/>
                    <a:pt x="4" y="30"/>
                    <a:pt x="4" y="30"/>
                  </a:cubicBezTo>
                  <a:cubicBezTo>
                    <a:pt x="4" y="30"/>
                    <a:pt x="4" y="30"/>
                    <a:pt x="4" y="30"/>
                  </a:cubicBezTo>
                  <a:cubicBezTo>
                    <a:pt x="4" y="30"/>
                    <a:pt x="4" y="30"/>
                    <a:pt x="4" y="30"/>
                  </a:cubicBezTo>
                  <a:cubicBezTo>
                    <a:pt x="4" y="30"/>
                    <a:pt x="4" y="30"/>
                    <a:pt x="4" y="30"/>
                  </a:cubicBezTo>
                  <a:lnTo>
                    <a:pt x="4" y="38"/>
                  </a:lnTo>
                  <a:close/>
                </a:path>
              </a:pathLst>
            </a:custGeom>
            <a:solidFill>
              <a:srgbClr val="81CAD8"/>
            </a:solidFill>
            <a:ln w="9525">
              <a:noFill/>
            </a:ln>
          </p:spPr>
          <p:txBody>
            <a:bodyPr/>
            <a:lstStyle/>
            <a:p>
              <a:endParaRPr lang="zh-CN" altLang="en-US"/>
            </a:p>
          </p:txBody>
        </p:sp>
        <p:sp>
          <p:nvSpPr>
            <p:cNvPr id="75800" name="Freeform 60"/>
            <p:cNvSpPr/>
            <p:nvPr/>
          </p:nvSpPr>
          <p:spPr>
            <a:xfrm>
              <a:off x="541338" y="698500"/>
              <a:ext cx="327025" cy="288925"/>
            </a:xfrm>
            <a:custGeom>
              <a:cxnLst>
                <a:cxn ang="0">
                  <a:pos x="0" y="0"/>
                </a:cxn>
                <a:cxn ang="0">
                  <a:pos x="0" y="0"/>
                </a:cxn>
                <a:cxn ang="0">
                  <a:pos x="0" y="0"/>
                </a:cxn>
                <a:cxn ang="0">
                  <a:pos x="0" y="0"/>
                </a:cxn>
                <a:cxn ang="0">
                  <a:pos x="0" y="0"/>
                </a:cxn>
                <a:cxn ang="0">
                  <a:pos x="0" y="0"/>
                </a:cxn>
                <a:cxn ang="0">
                  <a:pos x="0" y="0"/>
                </a:cxn>
              </a:cxnLst>
              <a:rect l="0" t="0" r="0" b="0"/>
              <a:pathLst>
                <a:path w="87" h="77">
                  <a:moveTo>
                    <a:pt x="0" y="39"/>
                  </a:moveTo>
                  <a:cubicBezTo>
                    <a:pt x="68" y="0"/>
                    <a:pt x="68" y="0"/>
                    <a:pt x="68" y="0"/>
                  </a:cubicBezTo>
                  <a:cubicBezTo>
                    <a:pt x="83" y="33"/>
                    <a:pt x="83" y="33"/>
                    <a:pt x="83" y="33"/>
                  </a:cubicBezTo>
                  <a:cubicBezTo>
                    <a:pt x="86" y="39"/>
                    <a:pt x="87" y="42"/>
                    <a:pt x="80" y="47"/>
                  </a:cubicBezTo>
                  <a:cubicBezTo>
                    <a:pt x="35" y="73"/>
                    <a:pt x="35" y="73"/>
                    <a:pt x="35" y="73"/>
                  </a:cubicBezTo>
                  <a:cubicBezTo>
                    <a:pt x="28" y="77"/>
                    <a:pt x="26" y="74"/>
                    <a:pt x="22" y="69"/>
                  </a:cubicBezTo>
                  <a:lnTo>
                    <a:pt x="0" y="39"/>
                  </a:lnTo>
                  <a:close/>
                </a:path>
              </a:pathLst>
            </a:custGeom>
            <a:solidFill>
              <a:srgbClr val="DD6660"/>
            </a:solidFill>
            <a:ln w="9525">
              <a:noFill/>
            </a:ln>
          </p:spPr>
          <p:txBody>
            <a:bodyPr/>
            <a:lstStyle/>
            <a:p>
              <a:endParaRPr lang="zh-CN" altLang="en-US"/>
            </a:p>
          </p:txBody>
        </p:sp>
        <p:sp>
          <p:nvSpPr>
            <p:cNvPr id="75801" name="Freeform 61"/>
            <p:cNvSpPr/>
            <p:nvPr/>
          </p:nvSpPr>
          <p:spPr>
            <a:xfrm>
              <a:off x="409575" y="0"/>
              <a:ext cx="60325" cy="192088"/>
            </a:xfrm>
            <a:custGeom>
              <a:cxnLst>
                <a:cxn ang="0">
                  <a:pos x="0" y="0"/>
                </a:cxn>
                <a:cxn ang="0">
                  <a:pos x="0" y="0"/>
                </a:cxn>
                <a:cxn ang="0">
                  <a:pos x="0" y="0"/>
                </a:cxn>
                <a:cxn ang="0">
                  <a:pos x="0" y="0"/>
                </a:cxn>
                <a:cxn ang="0">
                  <a:pos x="0" y="0"/>
                </a:cxn>
                <a:cxn ang="0">
                  <a:pos x="0" y="0"/>
                </a:cxn>
                <a:cxn ang="0">
                  <a:pos x="0" y="0"/>
                </a:cxn>
              </a:cxnLst>
              <a:rect l="0" t="0" r="0" b="0"/>
              <a:pathLst>
                <a:path w="16" h="51">
                  <a:moveTo>
                    <a:pt x="0" y="4"/>
                  </a:moveTo>
                  <a:cubicBezTo>
                    <a:pt x="0" y="2"/>
                    <a:pt x="1" y="1"/>
                    <a:pt x="3" y="0"/>
                  </a:cubicBezTo>
                  <a:cubicBezTo>
                    <a:pt x="5" y="0"/>
                    <a:pt x="7" y="1"/>
                    <a:pt x="7" y="3"/>
                  </a:cubicBezTo>
                  <a:cubicBezTo>
                    <a:pt x="15" y="47"/>
                    <a:pt x="15" y="47"/>
                    <a:pt x="15" y="47"/>
                  </a:cubicBezTo>
                  <a:cubicBezTo>
                    <a:pt x="16" y="49"/>
                    <a:pt x="14" y="50"/>
                    <a:pt x="12" y="51"/>
                  </a:cubicBezTo>
                  <a:cubicBezTo>
                    <a:pt x="11" y="51"/>
                    <a:pt x="9" y="50"/>
                    <a:pt x="8" y="48"/>
                  </a:cubicBezTo>
                  <a:lnTo>
                    <a:pt x="0" y="4"/>
                  </a:lnTo>
                  <a:close/>
                </a:path>
              </a:pathLst>
            </a:custGeom>
            <a:solidFill>
              <a:srgbClr val="FFF6E7"/>
            </a:solidFill>
            <a:ln w="9525">
              <a:noFill/>
            </a:ln>
          </p:spPr>
          <p:txBody>
            <a:bodyPr/>
            <a:lstStyle/>
            <a:p>
              <a:endParaRPr lang="zh-CN" altLang="en-US"/>
            </a:p>
          </p:txBody>
        </p:sp>
        <p:sp>
          <p:nvSpPr>
            <p:cNvPr id="75802" name="Freeform 62"/>
            <p:cNvSpPr/>
            <p:nvPr/>
          </p:nvSpPr>
          <p:spPr>
            <a:xfrm>
              <a:off x="555625" y="0"/>
              <a:ext cx="57150" cy="192088"/>
            </a:xfrm>
            <a:custGeom>
              <a:cxnLst>
                <a:cxn ang="0">
                  <a:pos x="0" y="0"/>
                </a:cxn>
                <a:cxn ang="0">
                  <a:pos x="0" y="0"/>
                </a:cxn>
                <a:cxn ang="0">
                  <a:pos x="0" y="0"/>
                </a:cxn>
                <a:cxn ang="0">
                  <a:pos x="0" y="0"/>
                </a:cxn>
                <a:cxn ang="0">
                  <a:pos x="0" y="0"/>
                </a:cxn>
                <a:cxn ang="0">
                  <a:pos x="0" y="0"/>
                </a:cxn>
                <a:cxn ang="0">
                  <a:pos x="0" y="0"/>
                </a:cxn>
              </a:cxnLst>
              <a:rect l="0" t="0" r="0" b="0"/>
              <a:pathLst>
                <a:path w="15" h="51">
                  <a:moveTo>
                    <a:pt x="8" y="3"/>
                  </a:moveTo>
                  <a:cubicBezTo>
                    <a:pt x="8" y="1"/>
                    <a:pt x="10" y="0"/>
                    <a:pt x="12" y="0"/>
                  </a:cubicBezTo>
                  <a:cubicBezTo>
                    <a:pt x="13" y="0"/>
                    <a:pt x="15" y="2"/>
                    <a:pt x="14" y="4"/>
                  </a:cubicBezTo>
                  <a:cubicBezTo>
                    <a:pt x="7" y="48"/>
                    <a:pt x="7" y="48"/>
                    <a:pt x="7" y="48"/>
                  </a:cubicBezTo>
                  <a:cubicBezTo>
                    <a:pt x="7" y="50"/>
                    <a:pt x="5" y="51"/>
                    <a:pt x="3" y="51"/>
                  </a:cubicBezTo>
                  <a:cubicBezTo>
                    <a:pt x="1" y="50"/>
                    <a:pt x="0" y="48"/>
                    <a:pt x="0" y="47"/>
                  </a:cubicBezTo>
                  <a:lnTo>
                    <a:pt x="8" y="3"/>
                  </a:lnTo>
                  <a:close/>
                </a:path>
              </a:pathLst>
            </a:custGeom>
            <a:solidFill>
              <a:srgbClr val="FFF6E7"/>
            </a:solidFill>
            <a:ln w="9525">
              <a:noFill/>
            </a:ln>
          </p:spPr>
          <p:txBody>
            <a:bodyPr/>
            <a:lstStyle/>
            <a:p>
              <a:endParaRPr lang="zh-CN" altLang="en-US"/>
            </a:p>
          </p:txBody>
        </p:sp>
        <p:sp>
          <p:nvSpPr>
            <p:cNvPr id="75803" name="Freeform 63"/>
            <p:cNvSpPr/>
            <p:nvPr/>
          </p:nvSpPr>
          <p:spPr>
            <a:xfrm>
              <a:off x="661988" y="57150"/>
              <a:ext cx="111125" cy="173038"/>
            </a:xfrm>
            <a:custGeom>
              <a:cxnLst>
                <a:cxn ang="0">
                  <a:pos x="0" y="0"/>
                </a:cxn>
                <a:cxn ang="0">
                  <a:pos x="0" y="0"/>
                </a:cxn>
                <a:cxn ang="0">
                  <a:pos x="0" y="0"/>
                </a:cxn>
                <a:cxn ang="0">
                  <a:pos x="0" y="0"/>
                </a:cxn>
                <a:cxn ang="0">
                  <a:pos x="0" y="0"/>
                </a:cxn>
                <a:cxn ang="0">
                  <a:pos x="0" y="0"/>
                </a:cxn>
                <a:cxn ang="0">
                  <a:pos x="0" y="0"/>
                </a:cxn>
              </a:cxnLst>
              <a:rect l="0" t="0" r="0" b="0"/>
              <a:pathLst>
                <a:path w="30" h="46">
                  <a:moveTo>
                    <a:pt x="23" y="2"/>
                  </a:moveTo>
                  <a:cubicBezTo>
                    <a:pt x="24" y="1"/>
                    <a:pt x="26" y="0"/>
                    <a:pt x="28" y="1"/>
                  </a:cubicBezTo>
                  <a:cubicBezTo>
                    <a:pt x="30" y="2"/>
                    <a:pt x="30" y="4"/>
                    <a:pt x="29" y="6"/>
                  </a:cubicBezTo>
                  <a:cubicBezTo>
                    <a:pt x="7" y="44"/>
                    <a:pt x="7" y="44"/>
                    <a:pt x="7" y="44"/>
                  </a:cubicBezTo>
                  <a:cubicBezTo>
                    <a:pt x="6" y="46"/>
                    <a:pt x="4" y="46"/>
                    <a:pt x="3" y="45"/>
                  </a:cubicBezTo>
                  <a:cubicBezTo>
                    <a:pt x="1" y="45"/>
                    <a:pt x="0" y="42"/>
                    <a:pt x="1" y="41"/>
                  </a:cubicBezTo>
                  <a:lnTo>
                    <a:pt x="23" y="2"/>
                  </a:lnTo>
                  <a:close/>
                </a:path>
              </a:pathLst>
            </a:custGeom>
            <a:solidFill>
              <a:srgbClr val="FFF6E7"/>
            </a:solidFill>
            <a:ln w="9525">
              <a:noFill/>
            </a:ln>
          </p:spPr>
          <p:txBody>
            <a:bodyPr/>
            <a:lstStyle/>
            <a:p>
              <a:endParaRPr lang="zh-CN" altLang="en-US"/>
            </a:p>
          </p:txBody>
        </p:sp>
        <p:sp>
          <p:nvSpPr>
            <p:cNvPr id="75804" name="Freeform 64"/>
            <p:cNvSpPr/>
            <p:nvPr/>
          </p:nvSpPr>
          <p:spPr>
            <a:xfrm>
              <a:off x="750888" y="169863"/>
              <a:ext cx="158750" cy="134938"/>
            </a:xfrm>
            <a:custGeom>
              <a:cxnLst>
                <a:cxn ang="0">
                  <a:pos x="0" y="0"/>
                </a:cxn>
                <a:cxn ang="0">
                  <a:pos x="0" y="0"/>
                </a:cxn>
                <a:cxn ang="0">
                  <a:pos x="0" y="0"/>
                </a:cxn>
                <a:cxn ang="0">
                  <a:pos x="0" y="0"/>
                </a:cxn>
                <a:cxn ang="0">
                  <a:pos x="0" y="0"/>
                </a:cxn>
                <a:cxn ang="0">
                  <a:pos x="0" y="0"/>
                </a:cxn>
                <a:cxn ang="0">
                  <a:pos x="0" y="0"/>
                </a:cxn>
              </a:cxnLst>
              <a:rect l="0" t="0" r="0" b="0"/>
              <a:pathLst>
                <a:path w="42" h="36">
                  <a:moveTo>
                    <a:pt x="36" y="1"/>
                  </a:moveTo>
                  <a:cubicBezTo>
                    <a:pt x="37" y="0"/>
                    <a:pt x="39" y="0"/>
                    <a:pt x="40" y="1"/>
                  </a:cubicBezTo>
                  <a:cubicBezTo>
                    <a:pt x="42" y="3"/>
                    <a:pt x="41" y="5"/>
                    <a:pt x="40" y="6"/>
                  </a:cubicBezTo>
                  <a:cubicBezTo>
                    <a:pt x="6" y="35"/>
                    <a:pt x="6" y="35"/>
                    <a:pt x="6" y="35"/>
                  </a:cubicBezTo>
                  <a:cubicBezTo>
                    <a:pt x="5" y="36"/>
                    <a:pt x="3" y="36"/>
                    <a:pt x="1" y="34"/>
                  </a:cubicBezTo>
                  <a:cubicBezTo>
                    <a:pt x="0" y="33"/>
                    <a:pt x="0" y="31"/>
                    <a:pt x="2" y="29"/>
                  </a:cubicBezTo>
                  <a:lnTo>
                    <a:pt x="36" y="1"/>
                  </a:lnTo>
                  <a:close/>
                </a:path>
              </a:pathLst>
            </a:custGeom>
            <a:solidFill>
              <a:srgbClr val="FFF6E7"/>
            </a:solidFill>
            <a:ln w="9525">
              <a:noFill/>
            </a:ln>
          </p:spPr>
          <p:txBody>
            <a:bodyPr/>
            <a:lstStyle/>
            <a:p>
              <a:endParaRPr lang="zh-CN" altLang="en-US"/>
            </a:p>
          </p:txBody>
        </p:sp>
        <p:sp>
          <p:nvSpPr>
            <p:cNvPr id="75805" name="Freeform 65"/>
            <p:cNvSpPr/>
            <p:nvPr/>
          </p:nvSpPr>
          <p:spPr>
            <a:xfrm>
              <a:off x="247650" y="60325"/>
              <a:ext cx="112713" cy="173038"/>
            </a:xfrm>
            <a:custGeom>
              <a:cxnLst>
                <a:cxn ang="0">
                  <a:pos x="0" y="0"/>
                </a:cxn>
                <a:cxn ang="0">
                  <a:pos x="0" y="0"/>
                </a:cxn>
                <a:cxn ang="0">
                  <a:pos x="0" y="0"/>
                </a:cxn>
                <a:cxn ang="0">
                  <a:pos x="0" y="0"/>
                </a:cxn>
                <a:cxn ang="0">
                  <a:pos x="0" y="0"/>
                </a:cxn>
                <a:cxn ang="0">
                  <a:pos x="0" y="0"/>
                </a:cxn>
                <a:cxn ang="0">
                  <a:pos x="0" y="0"/>
                </a:cxn>
              </a:cxnLst>
              <a:rect l="0" t="0" r="0" b="0"/>
              <a:pathLst>
                <a:path w="30" h="46">
                  <a:moveTo>
                    <a:pt x="1" y="5"/>
                  </a:moveTo>
                  <a:cubicBezTo>
                    <a:pt x="0" y="4"/>
                    <a:pt x="0" y="2"/>
                    <a:pt x="2" y="1"/>
                  </a:cubicBezTo>
                  <a:cubicBezTo>
                    <a:pt x="4" y="0"/>
                    <a:pt x="6" y="0"/>
                    <a:pt x="7" y="2"/>
                  </a:cubicBezTo>
                  <a:cubicBezTo>
                    <a:pt x="29" y="40"/>
                    <a:pt x="29" y="40"/>
                    <a:pt x="29" y="40"/>
                  </a:cubicBezTo>
                  <a:cubicBezTo>
                    <a:pt x="30" y="42"/>
                    <a:pt x="29" y="44"/>
                    <a:pt x="28" y="45"/>
                  </a:cubicBezTo>
                  <a:cubicBezTo>
                    <a:pt x="26" y="46"/>
                    <a:pt x="24" y="45"/>
                    <a:pt x="23" y="44"/>
                  </a:cubicBezTo>
                  <a:lnTo>
                    <a:pt x="1" y="5"/>
                  </a:lnTo>
                  <a:close/>
                </a:path>
              </a:pathLst>
            </a:custGeom>
            <a:solidFill>
              <a:srgbClr val="FFF6E7"/>
            </a:solidFill>
            <a:ln w="9525">
              <a:noFill/>
            </a:ln>
          </p:spPr>
          <p:txBody>
            <a:bodyPr/>
            <a:lstStyle/>
            <a:p>
              <a:endParaRPr lang="zh-CN" altLang="en-US"/>
            </a:p>
          </p:txBody>
        </p:sp>
        <p:sp>
          <p:nvSpPr>
            <p:cNvPr id="75806" name="Freeform 66"/>
            <p:cNvSpPr/>
            <p:nvPr/>
          </p:nvSpPr>
          <p:spPr>
            <a:xfrm>
              <a:off x="117475" y="169863"/>
              <a:ext cx="153988" cy="138113"/>
            </a:xfrm>
            <a:custGeom>
              <a:cxnLst>
                <a:cxn ang="0">
                  <a:pos x="0" y="0"/>
                </a:cxn>
                <a:cxn ang="0">
                  <a:pos x="0" y="0"/>
                </a:cxn>
                <a:cxn ang="0">
                  <a:pos x="0" y="0"/>
                </a:cxn>
                <a:cxn ang="0">
                  <a:pos x="0" y="0"/>
                </a:cxn>
                <a:cxn ang="0">
                  <a:pos x="0" y="0"/>
                </a:cxn>
                <a:cxn ang="0">
                  <a:pos x="0" y="0"/>
                </a:cxn>
                <a:cxn ang="0">
                  <a:pos x="0" y="0"/>
                </a:cxn>
              </a:cxnLst>
              <a:rect l="0" t="0" r="0" b="0"/>
              <a:pathLst>
                <a:path w="41" h="37">
                  <a:moveTo>
                    <a:pt x="1" y="7"/>
                  </a:moveTo>
                  <a:cubicBezTo>
                    <a:pt x="0" y="6"/>
                    <a:pt x="0" y="4"/>
                    <a:pt x="1" y="2"/>
                  </a:cubicBezTo>
                  <a:cubicBezTo>
                    <a:pt x="2" y="1"/>
                    <a:pt x="4" y="0"/>
                    <a:pt x="6" y="2"/>
                  </a:cubicBezTo>
                  <a:cubicBezTo>
                    <a:pt x="40" y="30"/>
                    <a:pt x="40" y="30"/>
                    <a:pt x="40" y="30"/>
                  </a:cubicBezTo>
                  <a:cubicBezTo>
                    <a:pt x="41" y="31"/>
                    <a:pt x="41" y="33"/>
                    <a:pt x="40" y="35"/>
                  </a:cubicBezTo>
                  <a:cubicBezTo>
                    <a:pt x="39" y="36"/>
                    <a:pt x="37" y="37"/>
                    <a:pt x="35" y="35"/>
                  </a:cubicBezTo>
                  <a:lnTo>
                    <a:pt x="1" y="7"/>
                  </a:lnTo>
                  <a:close/>
                </a:path>
              </a:pathLst>
            </a:custGeom>
            <a:solidFill>
              <a:srgbClr val="FFF6E7"/>
            </a:solidFill>
            <a:ln w="9525">
              <a:noFill/>
            </a:ln>
          </p:spPr>
          <p:txBody>
            <a:bodyPr/>
            <a:lstStyle/>
            <a:p>
              <a:endParaRPr lang="zh-CN" altLang="en-US"/>
            </a:p>
          </p:txBody>
        </p:sp>
        <p:sp>
          <p:nvSpPr>
            <p:cNvPr id="75807" name="Freeform 67"/>
            <p:cNvSpPr/>
            <p:nvPr/>
          </p:nvSpPr>
          <p:spPr>
            <a:xfrm>
              <a:off x="30163" y="319088"/>
              <a:ext cx="184150" cy="87313"/>
            </a:xfrm>
            <a:custGeom>
              <a:cxnLst>
                <a:cxn ang="0">
                  <a:pos x="0" y="0"/>
                </a:cxn>
                <a:cxn ang="0">
                  <a:pos x="0" y="0"/>
                </a:cxn>
                <a:cxn ang="0">
                  <a:pos x="0" y="0"/>
                </a:cxn>
                <a:cxn ang="0">
                  <a:pos x="0" y="0"/>
                </a:cxn>
                <a:cxn ang="0">
                  <a:pos x="0" y="0"/>
                </a:cxn>
                <a:cxn ang="0">
                  <a:pos x="0" y="0"/>
                </a:cxn>
                <a:cxn ang="0">
                  <a:pos x="0" y="0"/>
                </a:cxn>
              </a:cxnLst>
              <a:rect l="0" t="0" r="0" b="0"/>
              <a:pathLst>
                <a:path w="49" h="23">
                  <a:moveTo>
                    <a:pt x="2" y="8"/>
                  </a:moveTo>
                  <a:cubicBezTo>
                    <a:pt x="1" y="7"/>
                    <a:pt x="0" y="5"/>
                    <a:pt x="0" y="3"/>
                  </a:cubicBezTo>
                  <a:cubicBezTo>
                    <a:pt x="1" y="1"/>
                    <a:pt x="3" y="0"/>
                    <a:pt x="5" y="1"/>
                  </a:cubicBezTo>
                  <a:cubicBezTo>
                    <a:pt x="47" y="16"/>
                    <a:pt x="47" y="16"/>
                    <a:pt x="47" y="16"/>
                  </a:cubicBezTo>
                  <a:cubicBezTo>
                    <a:pt x="48" y="17"/>
                    <a:pt x="49" y="19"/>
                    <a:pt x="49" y="21"/>
                  </a:cubicBezTo>
                  <a:cubicBezTo>
                    <a:pt x="48" y="22"/>
                    <a:pt x="46" y="23"/>
                    <a:pt x="44" y="23"/>
                  </a:cubicBezTo>
                  <a:lnTo>
                    <a:pt x="2" y="8"/>
                  </a:lnTo>
                  <a:close/>
                </a:path>
              </a:pathLst>
            </a:custGeom>
            <a:solidFill>
              <a:srgbClr val="FFF6E7"/>
            </a:solidFill>
            <a:ln w="9525">
              <a:noFill/>
            </a:ln>
          </p:spPr>
          <p:txBody>
            <a:bodyPr/>
            <a:lstStyle/>
            <a:p>
              <a:endParaRPr lang="zh-CN" altLang="en-US"/>
            </a:p>
          </p:txBody>
        </p:sp>
        <p:sp>
          <p:nvSpPr>
            <p:cNvPr id="75808" name="Freeform 68"/>
            <p:cNvSpPr/>
            <p:nvPr/>
          </p:nvSpPr>
          <p:spPr>
            <a:xfrm>
              <a:off x="0" y="492125"/>
              <a:ext cx="195263" cy="26988"/>
            </a:xfrm>
            <a:custGeom>
              <a:cxnLst>
                <a:cxn ang="0">
                  <a:pos x="0" y="0"/>
                </a:cxn>
                <a:cxn ang="0">
                  <a:pos x="0" y="0"/>
                </a:cxn>
                <a:cxn ang="0">
                  <a:pos x="0" y="0"/>
                </a:cxn>
                <a:cxn ang="0">
                  <a:pos x="0" y="0"/>
                </a:cxn>
                <a:cxn ang="0">
                  <a:pos x="0" y="0"/>
                </a:cxn>
                <a:cxn ang="0">
                  <a:pos x="0" y="0"/>
                </a:cxn>
                <a:cxn ang="0">
                  <a:pos x="0" y="0"/>
                </a:cxn>
              </a:cxnLst>
              <a:rect l="0" t="0" r="0" b="0"/>
              <a:pathLst>
                <a:path w="52" h="7">
                  <a:moveTo>
                    <a:pt x="4" y="7"/>
                  </a:moveTo>
                  <a:cubicBezTo>
                    <a:pt x="2" y="7"/>
                    <a:pt x="0" y="6"/>
                    <a:pt x="0" y="4"/>
                  </a:cubicBezTo>
                  <a:cubicBezTo>
                    <a:pt x="0" y="2"/>
                    <a:pt x="2" y="0"/>
                    <a:pt x="4" y="0"/>
                  </a:cubicBezTo>
                  <a:cubicBezTo>
                    <a:pt x="48" y="0"/>
                    <a:pt x="48" y="0"/>
                    <a:pt x="48" y="0"/>
                  </a:cubicBezTo>
                  <a:cubicBezTo>
                    <a:pt x="50" y="0"/>
                    <a:pt x="52" y="2"/>
                    <a:pt x="52" y="4"/>
                  </a:cubicBezTo>
                  <a:cubicBezTo>
                    <a:pt x="52" y="5"/>
                    <a:pt x="50" y="7"/>
                    <a:pt x="48" y="7"/>
                  </a:cubicBezTo>
                  <a:lnTo>
                    <a:pt x="4" y="7"/>
                  </a:lnTo>
                  <a:close/>
                </a:path>
              </a:pathLst>
            </a:custGeom>
            <a:solidFill>
              <a:srgbClr val="FFF6E7"/>
            </a:solidFill>
            <a:ln w="9525">
              <a:noFill/>
            </a:ln>
          </p:spPr>
          <p:txBody>
            <a:bodyPr/>
            <a:lstStyle/>
            <a:p>
              <a:endParaRPr lang="zh-CN" altLang="en-US"/>
            </a:p>
          </p:txBody>
        </p:sp>
        <p:sp>
          <p:nvSpPr>
            <p:cNvPr id="75809" name="Freeform 69"/>
            <p:cNvSpPr/>
            <p:nvPr/>
          </p:nvSpPr>
          <p:spPr>
            <a:xfrm>
              <a:off x="30163" y="604838"/>
              <a:ext cx="184150" cy="85725"/>
            </a:xfrm>
            <a:custGeom>
              <a:cxnLst>
                <a:cxn ang="0">
                  <a:pos x="0" y="0"/>
                </a:cxn>
                <a:cxn ang="0">
                  <a:pos x="0" y="0"/>
                </a:cxn>
                <a:cxn ang="0">
                  <a:pos x="0" y="0"/>
                </a:cxn>
                <a:cxn ang="0">
                  <a:pos x="0" y="0"/>
                </a:cxn>
                <a:cxn ang="0">
                  <a:pos x="0" y="0"/>
                </a:cxn>
                <a:cxn ang="0">
                  <a:pos x="0" y="0"/>
                </a:cxn>
                <a:cxn ang="0">
                  <a:pos x="0" y="0"/>
                </a:cxn>
              </a:cxnLst>
              <a:rect l="0" t="0" r="0" b="0"/>
              <a:pathLst>
                <a:path w="49" h="23">
                  <a:moveTo>
                    <a:pt x="5" y="22"/>
                  </a:moveTo>
                  <a:cubicBezTo>
                    <a:pt x="3" y="23"/>
                    <a:pt x="1" y="22"/>
                    <a:pt x="1" y="20"/>
                  </a:cubicBezTo>
                  <a:cubicBezTo>
                    <a:pt x="0" y="19"/>
                    <a:pt x="1" y="17"/>
                    <a:pt x="3" y="16"/>
                  </a:cubicBezTo>
                  <a:cubicBezTo>
                    <a:pt x="44" y="1"/>
                    <a:pt x="44" y="1"/>
                    <a:pt x="44" y="1"/>
                  </a:cubicBezTo>
                  <a:cubicBezTo>
                    <a:pt x="46" y="0"/>
                    <a:pt x="48" y="1"/>
                    <a:pt x="49" y="3"/>
                  </a:cubicBezTo>
                  <a:cubicBezTo>
                    <a:pt x="49" y="4"/>
                    <a:pt x="49" y="6"/>
                    <a:pt x="47" y="7"/>
                  </a:cubicBezTo>
                  <a:lnTo>
                    <a:pt x="5" y="22"/>
                  </a:lnTo>
                  <a:close/>
                </a:path>
              </a:pathLst>
            </a:custGeom>
            <a:solidFill>
              <a:srgbClr val="FFF6E7"/>
            </a:solidFill>
            <a:ln w="9525">
              <a:noFill/>
            </a:ln>
          </p:spPr>
          <p:txBody>
            <a:bodyPr/>
            <a:lstStyle/>
            <a:p>
              <a:endParaRPr lang="zh-CN" altLang="en-US"/>
            </a:p>
          </p:txBody>
        </p:sp>
      </p:grpSp>
      <p:sp>
        <p:nvSpPr>
          <p:cNvPr id="75810" name="Freeform 34"/>
          <p:cNvSpPr>
            <a:spLocks noEditPoints="1"/>
          </p:cNvSpPr>
          <p:nvPr/>
        </p:nvSpPr>
        <p:spPr>
          <a:xfrm>
            <a:off x="5964238" y="5075238"/>
            <a:ext cx="504825" cy="514350"/>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179" h="182">
                <a:moveTo>
                  <a:pt x="126" y="24"/>
                </a:moveTo>
                <a:cubicBezTo>
                  <a:pt x="165" y="42"/>
                  <a:pt x="165" y="42"/>
                  <a:pt x="165" y="42"/>
                </a:cubicBezTo>
                <a:cubicBezTo>
                  <a:pt x="175" y="47"/>
                  <a:pt x="179" y="59"/>
                  <a:pt x="175" y="69"/>
                </a:cubicBezTo>
                <a:cubicBezTo>
                  <a:pt x="128" y="169"/>
                  <a:pt x="128" y="169"/>
                  <a:pt x="128" y="169"/>
                </a:cubicBezTo>
                <a:cubicBezTo>
                  <a:pt x="127" y="170"/>
                  <a:pt x="127" y="172"/>
                  <a:pt x="126" y="173"/>
                </a:cubicBezTo>
                <a:cubicBezTo>
                  <a:pt x="126" y="139"/>
                  <a:pt x="126" y="139"/>
                  <a:pt x="126" y="139"/>
                </a:cubicBezTo>
                <a:cubicBezTo>
                  <a:pt x="126" y="139"/>
                  <a:pt x="126" y="138"/>
                  <a:pt x="126" y="138"/>
                </a:cubicBezTo>
                <a:cubicBezTo>
                  <a:pt x="131" y="128"/>
                  <a:pt x="131" y="128"/>
                  <a:pt x="131" y="128"/>
                </a:cubicBezTo>
                <a:cubicBezTo>
                  <a:pt x="132" y="126"/>
                  <a:pt x="131" y="124"/>
                  <a:pt x="130" y="124"/>
                </a:cubicBezTo>
                <a:cubicBezTo>
                  <a:pt x="126" y="122"/>
                  <a:pt x="126" y="122"/>
                  <a:pt x="126" y="122"/>
                </a:cubicBezTo>
                <a:cubicBezTo>
                  <a:pt x="126" y="114"/>
                  <a:pt x="126" y="114"/>
                  <a:pt x="126" y="114"/>
                </a:cubicBezTo>
                <a:cubicBezTo>
                  <a:pt x="133" y="117"/>
                  <a:pt x="133" y="117"/>
                  <a:pt x="133" y="117"/>
                </a:cubicBezTo>
                <a:cubicBezTo>
                  <a:pt x="134" y="118"/>
                  <a:pt x="136" y="117"/>
                  <a:pt x="137" y="115"/>
                </a:cubicBezTo>
                <a:cubicBezTo>
                  <a:pt x="142" y="105"/>
                  <a:pt x="142" y="105"/>
                  <a:pt x="142" y="105"/>
                </a:cubicBezTo>
                <a:cubicBezTo>
                  <a:pt x="142" y="104"/>
                  <a:pt x="142" y="102"/>
                  <a:pt x="140" y="101"/>
                </a:cubicBezTo>
                <a:cubicBezTo>
                  <a:pt x="126" y="94"/>
                  <a:pt x="126" y="94"/>
                  <a:pt x="126" y="94"/>
                </a:cubicBezTo>
                <a:cubicBezTo>
                  <a:pt x="126" y="81"/>
                  <a:pt x="126" y="81"/>
                  <a:pt x="126" y="81"/>
                </a:cubicBezTo>
                <a:cubicBezTo>
                  <a:pt x="140" y="88"/>
                  <a:pt x="140" y="88"/>
                  <a:pt x="140" y="88"/>
                </a:cubicBezTo>
                <a:cubicBezTo>
                  <a:pt x="145" y="90"/>
                  <a:pt x="151" y="88"/>
                  <a:pt x="153" y="83"/>
                </a:cubicBezTo>
                <a:cubicBezTo>
                  <a:pt x="160" y="68"/>
                  <a:pt x="160" y="68"/>
                  <a:pt x="160" y="68"/>
                </a:cubicBezTo>
                <a:cubicBezTo>
                  <a:pt x="162" y="63"/>
                  <a:pt x="160" y="58"/>
                  <a:pt x="155" y="55"/>
                </a:cubicBezTo>
                <a:cubicBezTo>
                  <a:pt x="126" y="42"/>
                  <a:pt x="126" y="42"/>
                  <a:pt x="126" y="42"/>
                </a:cubicBezTo>
                <a:lnTo>
                  <a:pt x="126" y="24"/>
                </a:lnTo>
                <a:close/>
                <a:moveTo>
                  <a:pt x="105" y="14"/>
                </a:moveTo>
                <a:cubicBezTo>
                  <a:pt x="126" y="24"/>
                  <a:pt x="126" y="24"/>
                  <a:pt x="126" y="24"/>
                </a:cubicBezTo>
                <a:cubicBezTo>
                  <a:pt x="126" y="42"/>
                  <a:pt x="126" y="42"/>
                  <a:pt x="126" y="42"/>
                </a:cubicBezTo>
                <a:cubicBezTo>
                  <a:pt x="105" y="32"/>
                  <a:pt x="105" y="32"/>
                  <a:pt x="105" y="32"/>
                </a:cubicBezTo>
                <a:lnTo>
                  <a:pt x="105" y="14"/>
                </a:lnTo>
                <a:close/>
                <a:moveTo>
                  <a:pt x="126" y="173"/>
                </a:moveTo>
                <a:cubicBezTo>
                  <a:pt x="121" y="179"/>
                  <a:pt x="112" y="182"/>
                  <a:pt x="105" y="180"/>
                </a:cubicBezTo>
                <a:cubicBezTo>
                  <a:pt x="105" y="159"/>
                  <a:pt x="105" y="159"/>
                  <a:pt x="105" y="159"/>
                </a:cubicBezTo>
                <a:cubicBezTo>
                  <a:pt x="112" y="162"/>
                  <a:pt x="112" y="162"/>
                  <a:pt x="112" y="162"/>
                </a:cubicBezTo>
                <a:cubicBezTo>
                  <a:pt x="113" y="163"/>
                  <a:pt x="115" y="162"/>
                  <a:pt x="116" y="160"/>
                </a:cubicBezTo>
                <a:cubicBezTo>
                  <a:pt x="120" y="151"/>
                  <a:pt x="120" y="151"/>
                  <a:pt x="120" y="151"/>
                </a:cubicBezTo>
                <a:cubicBezTo>
                  <a:pt x="121" y="149"/>
                  <a:pt x="121" y="147"/>
                  <a:pt x="119" y="146"/>
                </a:cubicBezTo>
                <a:cubicBezTo>
                  <a:pt x="105" y="140"/>
                  <a:pt x="105" y="140"/>
                  <a:pt x="105" y="140"/>
                </a:cubicBezTo>
                <a:cubicBezTo>
                  <a:pt x="105" y="131"/>
                  <a:pt x="105" y="131"/>
                  <a:pt x="105" y="131"/>
                </a:cubicBezTo>
                <a:cubicBezTo>
                  <a:pt x="122" y="139"/>
                  <a:pt x="122" y="139"/>
                  <a:pt x="122" y="139"/>
                </a:cubicBezTo>
                <a:cubicBezTo>
                  <a:pt x="123" y="140"/>
                  <a:pt x="125" y="140"/>
                  <a:pt x="126" y="139"/>
                </a:cubicBezTo>
                <a:lnTo>
                  <a:pt x="126" y="173"/>
                </a:lnTo>
                <a:close/>
                <a:moveTo>
                  <a:pt x="126" y="81"/>
                </a:moveTo>
                <a:cubicBezTo>
                  <a:pt x="126" y="94"/>
                  <a:pt x="126" y="94"/>
                  <a:pt x="126" y="94"/>
                </a:cubicBezTo>
                <a:cubicBezTo>
                  <a:pt x="119" y="91"/>
                  <a:pt x="119" y="91"/>
                  <a:pt x="119" y="91"/>
                </a:cubicBezTo>
                <a:cubicBezTo>
                  <a:pt x="117" y="90"/>
                  <a:pt x="115" y="91"/>
                  <a:pt x="114" y="93"/>
                </a:cubicBezTo>
                <a:cubicBezTo>
                  <a:pt x="110" y="102"/>
                  <a:pt x="110" y="102"/>
                  <a:pt x="110" y="102"/>
                </a:cubicBezTo>
                <a:cubicBezTo>
                  <a:pt x="109" y="104"/>
                  <a:pt x="110" y="106"/>
                  <a:pt x="111" y="107"/>
                </a:cubicBezTo>
                <a:cubicBezTo>
                  <a:pt x="126" y="114"/>
                  <a:pt x="126" y="114"/>
                  <a:pt x="126" y="114"/>
                </a:cubicBezTo>
                <a:cubicBezTo>
                  <a:pt x="126" y="122"/>
                  <a:pt x="126" y="122"/>
                  <a:pt x="126" y="122"/>
                </a:cubicBezTo>
                <a:cubicBezTo>
                  <a:pt x="108" y="114"/>
                  <a:pt x="108" y="114"/>
                  <a:pt x="108" y="114"/>
                </a:cubicBezTo>
                <a:cubicBezTo>
                  <a:pt x="107" y="113"/>
                  <a:pt x="105" y="113"/>
                  <a:pt x="105" y="114"/>
                </a:cubicBezTo>
                <a:cubicBezTo>
                  <a:pt x="105" y="95"/>
                  <a:pt x="105" y="95"/>
                  <a:pt x="105" y="95"/>
                </a:cubicBezTo>
                <a:cubicBezTo>
                  <a:pt x="107" y="89"/>
                  <a:pt x="107" y="89"/>
                  <a:pt x="107" y="89"/>
                </a:cubicBezTo>
                <a:cubicBezTo>
                  <a:pt x="108" y="88"/>
                  <a:pt x="107" y="86"/>
                  <a:pt x="106" y="85"/>
                </a:cubicBezTo>
                <a:cubicBezTo>
                  <a:pt x="105" y="84"/>
                  <a:pt x="105" y="84"/>
                  <a:pt x="105" y="84"/>
                </a:cubicBezTo>
                <a:cubicBezTo>
                  <a:pt x="105" y="72"/>
                  <a:pt x="105" y="72"/>
                  <a:pt x="105" y="72"/>
                </a:cubicBezTo>
                <a:lnTo>
                  <a:pt x="126" y="81"/>
                </a:lnTo>
                <a:close/>
                <a:moveTo>
                  <a:pt x="86" y="5"/>
                </a:moveTo>
                <a:cubicBezTo>
                  <a:pt x="105" y="14"/>
                  <a:pt x="105" y="14"/>
                  <a:pt x="105" y="14"/>
                </a:cubicBezTo>
                <a:cubicBezTo>
                  <a:pt x="105" y="32"/>
                  <a:pt x="105" y="32"/>
                  <a:pt x="105" y="32"/>
                </a:cubicBezTo>
                <a:cubicBezTo>
                  <a:pt x="86" y="23"/>
                  <a:pt x="86" y="23"/>
                  <a:pt x="86" y="23"/>
                </a:cubicBezTo>
                <a:lnTo>
                  <a:pt x="86" y="5"/>
                </a:lnTo>
                <a:close/>
                <a:moveTo>
                  <a:pt x="105" y="180"/>
                </a:moveTo>
                <a:cubicBezTo>
                  <a:pt x="103" y="180"/>
                  <a:pt x="102" y="179"/>
                  <a:pt x="101" y="179"/>
                </a:cubicBezTo>
                <a:cubicBezTo>
                  <a:pt x="86" y="172"/>
                  <a:pt x="86" y="172"/>
                  <a:pt x="86" y="172"/>
                </a:cubicBezTo>
                <a:cubicBezTo>
                  <a:pt x="86" y="135"/>
                  <a:pt x="86" y="135"/>
                  <a:pt x="86" y="135"/>
                </a:cubicBezTo>
                <a:cubicBezTo>
                  <a:pt x="86" y="134"/>
                  <a:pt x="86" y="134"/>
                  <a:pt x="86" y="134"/>
                </a:cubicBezTo>
                <a:cubicBezTo>
                  <a:pt x="86" y="133"/>
                  <a:pt x="86" y="132"/>
                  <a:pt x="86" y="131"/>
                </a:cubicBezTo>
                <a:cubicBezTo>
                  <a:pt x="86" y="122"/>
                  <a:pt x="86" y="122"/>
                  <a:pt x="86" y="122"/>
                </a:cubicBezTo>
                <a:cubicBezTo>
                  <a:pt x="88" y="123"/>
                  <a:pt x="88" y="123"/>
                  <a:pt x="88" y="123"/>
                </a:cubicBezTo>
                <a:cubicBezTo>
                  <a:pt x="89" y="124"/>
                  <a:pt x="91" y="123"/>
                  <a:pt x="92" y="122"/>
                </a:cubicBezTo>
                <a:cubicBezTo>
                  <a:pt x="97" y="112"/>
                  <a:pt x="97" y="112"/>
                  <a:pt x="97" y="112"/>
                </a:cubicBezTo>
                <a:cubicBezTo>
                  <a:pt x="97" y="110"/>
                  <a:pt x="97" y="108"/>
                  <a:pt x="95" y="108"/>
                </a:cubicBezTo>
                <a:cubicBezTo>
                  <a:pt x="86" y="103"/>
                  <a:pt x="86" y="103"/>
                  <a:pt x="86" y="103"/>
                </a:cubicBezTo>
                <a:cubicBezTo>
                  <a:pt x="86" y="95"/>
                  <a:pt x="86" y="95"/>
                  <a:pt x="86" y="95"/>
                </a:cubicBezTo>
                <a:cubicBezTo>
                  <a:pt x="98" y="101"/>
                  <a:pt x="98" y="101"/>
                  <a:pt x="98" y="101"/>
                </a:cubicBezTo>
                <a:cubicBezTo>
                  <a:pt x="100" y="102"/>
                  <a:pt x="102" y="101"/>
                  <a:pt x="103" y="99"/>
                </a:cubicBezTo>
                <a:cubicBezTo>
                  <a:pt x="105" y="95"/>
                  <a:pt x="105" y="95"/>
                  <a:pt x="105" y="95"/>
                </a:cubicBezTo>
                <a:cubicBezTo>
                  <a:pt x="105" y="114"/>
                  <a:pt x="105" y="114"/>
                  <a:pt x="105" y="114"/>
                </a:cubicBezTo>
                <a:cubicBezTo>
                  <a:pt x="104" y="114"/>
                  <a:pt x="104" y="115"/>
                  <a:pt x="104" y="115"/>
                </a:cubicBezTo>
                <a:cubicBezTo>
                  <a:pt x="99" y="125"/>
                  <a:pt x="99" y="125"/>
                  <a:pt x="99" y="125"/>
                </a:cubicBezTo>
                <a:cubicBezTo>
                  <a:pt x="98" y="127"/>
                  <a:pt x="99" y="129"/>
                  <a:pt x="101" y="129"/>
                </a:cubicBezTo>
                <a:cubicBezTo>
                  <a:pt x="105" y="131"/>
                  <a:pt x="105" y="131"/>
                  <a:pt x="105" y="131"/>
                </a:cubicBezTo>
                <a:cubicBezTo>
                  <a:pt x="105" y="140"/>
                  <a:pt x="105" y="140"/>
                  <a:pt x="105" y="140"/>
                </a:cubicBezTo>
                <a:cubicBezTo>
                  <a:pt x="97" y="136"/>
                  <a:pt x="97" y="136"/>
                  <a:pt x="97" y="136"/>
                </a:cubicBezTo>
                <a:cubicBezTo>
                  <a:pt x="96" y="135"/>
                  <a:pt x="94" y="136"/>
                  <a:pt x="93" y="138"/>
                </a:cubicBezTo>
                <a:cubicBezTo>
                  <a:pt x="89" y="148"/>
                  <a:pt x="89" y="148"/>
                  <a:pt x="89" y="148"/>
                </a:cubicBezTo>
                <a:cubicBezTo>
                  <a:pt x="88" y="149"/>
                  <a:pt x="88" y="151"/>
                  <a:pt x="90" y="152"/>
                </a:cubicBezTo>
                <a:cubicBezTo>
                  <a:pt x="105" y="159"/>
                  <a:pt x="105" y="159"/>
                  <a:pt x="105" y="159"/>
                </a:cubicBezTo>
                <a:lnTo>
                  <a:pt x="105" y="180"/>
                </a:lnTo>
                <a:close/>
                <a:moveTo>
                  <a:pt x="105" y="72"/>
                </a:moveTo>
                <a:cubicBezTo>
                  <a:pt x="105" y="84"/>
                  <a:pt x="105" y="84"/>
                  <a:pt x="105" y="84"/>
                </a:cubicBezTo>
                <a:cubicBezTo>
                  <a:pt x="86" y="76"/>
                  <a:pt x="86" y="76"/>
                  <a:pt x="86" y="76"/>
                </a:cubicBezTo>
                <a:cubicBezTo>
                  <a:pt x="86" y="63"/>
                  <a:pt x="86" y="63"/>
                  <a:pt x="86" y="63"/>
                </a:cubicBezTo>
                <a:lnTo>
                  <a:pt x="105" y="72"/>
                </a:lnTo>
                <a:close/>
                <a:moveTo>
                  <a:pt x="79" y="2"/>
                </a:moveTo>
                <a:cubicBezTo>
                  <a:pt x="86" y="5"/>
                  <a:pt x="86" y="5"/>
                  <a:pt x="86" y="5"/>
                </a:cubicBezTo>
                <a:cubicBezTo>
                  <a:pt x="86" y="23"/>
                  <a:pt x="86" y="23"/>
                  <a:pt x="86" y="23"/>
                </a:cubicBezTo>
                <a:cubicBezTo>
                  <a:pt x="75" y="18"/>
                  <a:pt x="75" y="18"/>
                  <a:pt x="75" y="18"/>
                </a:cubicBezTo>
                <a:cubicBezTo>
                  <a:pt x="74" y="17"/>
                  <a:pt x="72" y="17"/>
                  <a:pt x="70" y="17"/>
                </a:cubicBezTo>
                <a:cubicBezTo>
                  <a:pt x="70" y="0"/>
                  <a:pt x="70" y="0"/>
                  <a:pt x="70" y="0"/>
                </a:cubicBezTo>
                <a:cubicBezTo>
                  <a:pt x="73" y="0"/>
                  <a:pt x="76" y="1"/>
                  <a:pt x="79" y="2"/>
                </a:cubicBezTo>
                <a:close/>
                <a:moveTo>
                  <a:pt x="86" y="172"/>
                </a:moveTo>
                <a:cubicBezTo>
                  <a:pt x="70" y="164"/>
                  <a:pt x="70" y="164"/>
                  <a:pt x="70" y="164"/>
                </a:cubicBezTo>
                <a:cubicBezTo>
                  <a:pt x="70" y="142"/>
                  <a:pt x="70" y="142"/>
                  <a:pt x="70" y="142"/>
                </a:cubicBezTo>
                <a:cubicBezTo>
                  <a:pt x="77" y="146"/>
                  <a:pt x="77" y="146"/>
                  <a:pt x="77" y="146"/>
                </a:cubicBezTo>
                <a:cubicBezTo>
                  <a:pt x="79" y="147"/>
                  <a:pt x="81" y="146"/>
                  <a:pt x="81" y="144"/>
                </a:cubicBezTo>
                <a:cubicBezTo>
                  <a:pt x="86" y="135"/>
                  <a:pt x="86" y="135"/>
                  <a:pt x="86" y="135"/>
                </a:cubicBezTo>
                <a:lnTo>
                  <a:pt x="86" y="172"/>
                </a:lnTo>
                <a:close/>
                <a:moveTo>
                  <a:pt x="86" y="63"/>
                </a:moveTo>
                <a:cubicBezTo>
                  <a:pt x="86" y="76"/>
                  <a:pt x="86" y="76"/>
                  <a:pt x="86" y="76"/>
                </a:cubicBezTo>
                <a:cubicBezTo>
                  <a:pt x="84" y="75"/>
                  <a:pt x="84" y="75"/>
                  <a:pt x="84" y="75"/>
                </a:cubicBezTo>
                <a:cubicBezTo>
                  <a:pt x="82" y="74"/>
                  <a:pt x="81" y="75"/>
                  <a:pt x="80" y="77"/>
                </a:cubicBezTo>
                <a:cubicBezTo>
                  <a:pt x="75" y="86"/>
                  <a:pt x="75" y="86"/>
                  <a:pt x="75" y="86"/>
                </a:cubicBezTo>
                <a:cubicBezTo>
                  <a:pt x="74" y="88"/>
                  <a:pt x="75" y="90"/>
                  <a:pt x="77" y="91"/>
                </a:cubicBezTo>
                <a:cubicBezTo>
                  <a:pt x="86" y="95"/>
                  <a:pt x="86" y="95"/>
                  <a:pt x="86" y="95"/>
                </a:cubicBezTo>
                <a:cubicBezTo>
                  <a:pt x="86" y="103"/>
                  <a:pt x="86" y="103"/>
                  <a:pt x="86" y="103"/>
                </a:cubicBezTo>
                <a:cubicBezTo>
                  <a:pt x="74" y="97"/>
                  <a:pt x="74" y="97"/>
                  <a:pt x="74" y="97"/>
                </a:cubicBezTo>
                <a:cubicBezTo>
                  <a:pt x="72" y="97"/>
                  <a:pt x="71" y="97"/>
                  <a:pt x="70" y="98"/>
                </a:cubicBezTo>
                <a:cubicBezTo>
                  <a:pt x="70" y="79"/>
                  <a:pt x="70" y="79"/>
                  <a:pt x="70" y="79"/>
                </a:cubicBezTo>
                <a:cubicBezTo>
                  <a:pt x="73" y="73"/>
                  <a:pt x="73" y="73"/>
                  <a:pt x="73" y="73"/>
                </a:cubicBezTo>
                <a:cubicBezTo>
                  <a:pt x="73" y="72"/>
                  <a:pt x="73" y="70"/>
                  <a:pt x="71" y="69"/>
                </a:cubicBezTo>
                <a:cubicBezTo>
                  <a:pt x="70" y="68"/>
                  <a:pt x="70" y="68"/>
                  <a:pt x="70" y="68"/>
                </a:cubicBezTo>
                <a:cubicBezTo>
                  <a:pt x="70" y="55"/>
                  <a:pt x="70" y="55"/>
                  <a:pt x="70" y="55"/>
                </a:cubicBezTo>
                <a:lnTo>
                  <a:pt x="86" y="63"/>
                </a:lnTo>
                <a:close/>
                <a:moveTo>
                  <a:pt x="86" y="122"/>
                </a:moveTo>
                <a:cubicBezTo>
                  <a:pt x="86" y="131"/>
                  <a:pt x="86" y="131"/>
                  <a:pt x="86" y="131"/>
                </a:cubicBezTo>
                <a:cubicBezTo>
                  <a:pt x="86" y="131"/>
                  <a:pt x="85" y="130"/>
                  <a:pt x="84" y="130"/>
                </a:cubicBezTo>
                <a:cubicBezTo>
                  <a:pt x="70" y="123"/>
                  <a:pt x="70" y="123"/>
                  <a:pt x="70" y="123"/>
                </a:cubicBezTo>
                <a:cubicBezTo>
                  <a:pt x="70" y="115"/>
                  <a:pt x="70" y="115"/>
                  <a:pt x="70" y="115"/>
                </a:cubicBezTo>
                <a:lnTo>
                  <a:pt x="86" y="122"/>
                </a:lnTo>
                <a:close/>
                <a:moveTo>
                  <a:pt x="70" y="164"/>
                </a:moveTo>
                <a:cubicBezTo>
                  <a:pt x="58" y="159"/>
                  <a:pt x="58" y="159"/>
                  <a:pt x="58" y="159"/>
                </a:cubicBezTo>
                <a:cubicBezTo>
                  <a:pt x="58" y="137"/>
                  <a:pt x="58" y="137"/>
                  <a:pt x="58" y="137"/>
                </a:cubicBezTo>
                <a:cubicBezTo>
                  <a:pt x="70" y="142"/>
                  <a:pt x="70" y="142"/>
                  <a:pt x="70" y="142"/>
                </a:cubicBezTo>
                <a:lnTo>
                  <a:pt x="70" y="164"/>
                </a:lnTo>
                <a:close/>
                <a:moveTo>
                  <a:pt x="58" y="4"/>
                </a:moveTo>
                <a:cubicBezTo>
                  <a:pt x="62" y="2"/>
                  <a:pt x="66" y="0"/>
                  <a:pt x="70" y="0"/>
                </a:cubicBezTo>
                <a:cubicBezTo>
                  <a:pt x="70" y="17"/>
                  <a:pt x="70" y="17"/>
                  <a:pt x="70" y="17"/>
                </a:cubicBezTo>
                <a:cubicBezTo>
                  <a:pt x="67" y="18"/>
                  <a:pt x="64" y="20"/>
                  <a:pt x="62" y="23"/>
                </a:cubicBezTo>
                <a:cubicBezTo>
                  <a:pt x="58" y="31"/>
                  <a:pt x="58" y="31"/>
                  <a:pt x="58" y="31"/>
                </a:cubicBezTo>
                <a:lnTo>
                  <a:pt x="58" y="4"/>
                </a:lnTo>
                <a:close/>
                <a:moveTo>
                  <a:pt x="70" y="55"/>
                </a:moveTo>
                <a:cubicBezTo>
                  <a:pt x="70" y="68"/>
                  <a:pt x="70" y="68"/>
                  <a:pt x="70" y="68"/>
                </a:cubicBezTo>
                <a:cubicBezTo>
                  <a:pt x="58" y="63"/>
                  <a:pt x="58" y="63"/>
                  <a:pt x="58" y="63"/>
                </a:cubicBezTo>
                <a:cubicBezTo>
                  <a:pt x="58" y="50"/>
                  <a:pt x="58" y="50"/>
                  <a:pt x="58" y="50"/>
                </a:cubicBezTo>
                <a:cubicBezTo>
                  <a:pt x="59" y="50"/>
                  <a:pt x="60" y="51"/>
                  <a:pt x="60" y="51"/>
                </a:cubicBezTo>
                <a:lnTo>
                  <a:pt x="70" y="55"/>
                </a:lnTo>
                <a:close/>
                <a:moveTo>
                  <a:pt x="70" y="79"/>
                </a:moveTo>
                <a:cubicBezTo>
                  <a:pt x="70" y="98"/>
                  <a:pt x="70" y="98"/>
                  <a:pt x="70" y="98"/>
                </a:cubicBezTo>
                <a:cubicBezTo>
                  <a:pt x="70" y="98"/>
                  <a:pt x="69" y="99"/>
                  <a:pt x="69" y="99"/>
                </a:cubicBezTo>
                <a:cubicBezTo>
                  <a:pt x="65" y="109"/>
                  <a:pt x="65" y="109"/>
                  <a:pt x="65" y="109"/>
                </a:cubicBezTo>
                <a:cubicBezTo>
                  <a:pt x="64" y="111"/>
                  <a:pt x="65" y="112"/>
                  <a:pt x="66" y="113"/>
                </a:cubicBezTo>
                <a:cubicBezTo>
                  <a:pt x="70" y="115"/>
                  <a:pt x="70" y="115"/>
                  <a:pt x="70" y="115"/>
                </a:cubicBezTo>
                <a:cubicBezTo>
                  <a:pt x="70" y="123"/>
                  <a:pt x="70" y="123"/>
                  <a:pt x="70" y="123"/>
                </a:cubicBezTo>
                <a:cubicBezTo>
                  <a:pt x="63" y="120"/>
                  <a:pt x="63" y="120"/>
                  <a:pt x="63" y="120"/>
                </a:cubicBezTo>
                <a:cubicBezTo>
                  <a:pt x="61" y="119"/>
                  <a:pt x="59" y="120"/>
                  <a:pt x="59" y="122"/>
                </a:cubicBezTo>
                <a:cubicBezTo>
                  <a:pt x="58" y="122"/>
                  <a:pt x="58" y="122"/>
                  <a:pt x="58" y="122"/>
                </a:cubicBezTo>
                <a:cubicBezTo>
                  <a:pt x="58" y="104"/>
                  <a:pt x="58" y="104"/>
                  <a:pt x="58" y="104"/>
                </a:cubicBezTo>
                <a:cubicBezTo>
                  <a:pt x="62" y="96"/>
                  <a:pt x="62" y="96"/>
                  <a:pt x="62" y="96"/>
                </a:cubicBezTo>
                <a:cubicBezTo>
                  <a:pt x="63" y="94"/>
                  <a:pt x="62" y="92"/>
                  <a:pt x="61" y="91"/>
                </a:cubicBezTo>
                <a:cubicBezTo>
                  <a:pt x="58" y="90"/>
                  <a:pt x="58" y="90"/>
                  <a:pt x="58" y="90"/>
                </a:cubicBezTo>
                <a:cubicBezTo>
                  <a:pt x="58" y="82"/>
                  <a:pt x="58" y="82"/>
                  <a:pt x="58" y="82"/>
                </a:cubicBezTo>
                <a:cubicBezTo>
                  <a:pt x="64" y="85"/>
                  <a:pt x="64" y="85"/>
                  <a:pt x="64" y="85"/>
                </a:cubicBezTo>
                <a:cubicBezTo>
                  <a:pt x="65" y="85"/>
                  <a:pt x="67" y="85"/>
                  <a:pt x="68" y="83"/>
                </a:cubicBezTo>
                <a:lnTo>
                  <a:pt x="70" y="79"/>
                </a:lnTo>
                <a:close/>
                <a:moveTo>
                  <a:pt x="58" y="159"/>
                </a:moveTo>
                <a:cubicBezTo>
                  <a:pt x="52" y="156"/>
                  <a:pt x="52" y="156"/>
                  <a:pt x="52" y="156"/>
                </a:cubicBezTo>
                <a:cubicBezTo>
                  <a:pt x="52" y="119"/>
                  <a:pt x="52" y="119"/>
                  <a:pt x="52" y="119"/>
                </a:cubicBezTo>
                <a:cubicBezTo>
                  <a:pt x="52" y="118"/>
                  <a:pt x="52" y="118"/>
                  <a:pt x="52" y="118"/>
                </a:cubicBezTo>
                <a:cubicBezTo>
                  <a:pt x="52" y="117"/>
                  <a:pt x="52" y="116"/>
                  <a:pt x="52" y="115"/>
                </a:cubicBezTo>
                <a:cubicBezTo>
                  <a:pt x="52" y="106"/>
                  <a:pt x="52" y="106"/>
                  <a:pt x="52" y="106"/>
                </a:cubicBezTo>
                <a:cubicBezTo>
                  <a:pt x="53" y="107"/>
                  <a:pt x="53" y="107"/>
                  <a:pt x="53" y="107"/>
                </a:cubicBezTo>
                <a:cubicBezTo>
                  <a:pt x="55" y="108"/>
                  <a:pt x="57" y="107"/>
                  <a:pt x="58" y="106"/>
                </a:cubicBezTo>
                <a:cubicBezTo>
                  <a:pt x="58" y="104"/>
                  <a:pt x="58" y="104"/>
                  <a:pt x="58" y="104"/>
                </a:cubicBezTo>
                <a:cubicBezTo>
                  <a:pt x="58" y="122"/>
                  <a:pt x="58" y="122"/>
                  <a:pt x="58" y="122"/>
                </a:cubicBezTo>
                <a:cubicBezTo>
                  <a:pt x="54" y="132"/>
                  <a:pt x="54" y="132"/>
                  <a:pt x="54" y="132"/>
                </a:cubicBezTo>
                <a:cubicBezTo>
                  <a:pt x="53" y="133"/>
                  <a:pt x="54" y="135"/>
                  <a:pt x="56" y="136"/>
                </a:cubicBezTo>
                <a:cubicBezTo>
                  <a:pt x="58" y="137"/>
                  <a:pt x="58" y="137"/>
                  <a:pt x="58" y="137"/>
                </a:cubicBezTo>
                <a:lnTo>
                  <a:pt x="58" y="159"/>
                </a:lnTo>
                <a:close/>
                <a:moveTo>
                  <a:pt x="52" y="12"/>
                </a:moveTo>
                <a:cubicBezTo>
                  <a:pt x="52" y="12"/>
                  <a:pt x="52" y="12"/>
                  <a:pt x="52" y="12"/>
                </a:cubicBezTo>
                <a:cubicBezTo>
                  <a:pt x="53" y="9"/>
                  <a:pt x="56" y="6"/>
                  <a:pt x="58" y="4"/>
                </a:cubicBezTo>
                <a:cubicBezTo>
                  <a:pt x="58" y="31"/>
                  <a:pt x="58" y="31"/>
                  <a:pt x="58" y="31"/>
                </a:cubicBezTo>
                <a:cubicBezTo>
                  <a:pt x="55" y="38"/>
                  <a:pt x="55" y="38"/>
                  <a:pt x="55" y="38"/>
                </a:cubicBezTo>
                <a:cubicBezTo>
                  <a:pt x="53" y="42"/>
                  <a:pt x="55" y="47"/>
                  <a:pt x="58" y="50"/>
                </a:cubicBezTo>
                <a:cubicBezTo>
                  <a:pt x="58" y="63"/>
                  <a:pt x="58" y="63"/>
                  <a:pt x="58" y="63"/>
                </a:cubicBezTo>
                <a:cubicBezTo>
                  <a:pt x="52" y="60"/>
                  <a:pt x="52" y="60"/>
                  <a:pt x="52" y="60"/>
                </a:cubicBezTo>
                <a:lnTo>
                  <a:pt x="52" y="12"/>
                </a:lnTo>
                <a:close/>
                <a:moveTo>
                  <a:pt x="58" y="82"/>
                </a:moveTo>
                <a:cubicBezTo>
                  <a:pt x="58" y="90"/>
                  <a:pt x="58" y="90"/>
                  <a:pt x="58" y="90"/>
                </a:cubicBezTo>
                <a:cubicBezTo>
                  <a:pt x="52" y="87"/>
                  <a:pt x="52" y="87"/>
                  <a:pt x="52" y="87"/>
                </a:cubicBezTo>
                <a:cubicBezTo>
                  <a:pt x="52" y="79"/>
                  <a:pt x="52" y="79"/>
                  <a:pt x="52" y="79"/>
                </a:cubicBezTo>
                <a:lnTo>
                  <a:pt x="58" y="82"/>
                </a:lnTo>
                <a:close/>
                <a:moveTo>
                  <a:pt x="52" y="156"/>
                </a:moveTo>
                <a:cubicBezTo>
                  <a:pt x="36" y="148"/>
                  <a:pt x="36" y="148"/>
                  <a:pt x="36" y="148"/>
                </a:cubicBezTo>
                <a:cubicBezTo>
                  <a:pt x="36" y="126"/>
                  <a:pt x="36" y="126"/>
                  <a:pt x="36" y="126"/>
                </a:cubicBezTo>
                <a:cubicBezTo>
                  <a:pt x="43" y="130"/>
                  <a:pt x="43" y="130"/>
                  <a:pt x="43" y="130"/>
                </a:cubicBezTo>
                <a:cubicBezTo>
                  <a:pt x="44" y="130"/>
                  <a:pt x="46" y="130"/>
                  <a:pt x="47" y="128"/>
                </a:cubicBezTo>
                <a:cubicBezTo>
                  <a:pt x="52" y="119"/>
                  <a:pt x="52" y="119"/>
                  <a:pt x="52" y="119"/>
                </a:cubicBezTo>
                <a:lnTo>
                  <a:pt x="52" y="156"/>
                </a:lnTo>
                <a:close/>
                <a:moveTo>
                  <a:pt x="36" y="46"/>
                </a:moveTo>
                <a:cubicBezTo>
                  <a:pt x="52" y="12"/>
                  <a:pt x="52" y="12"/>
                  <a:pt x="52" y="12"/>
                </a:cubicBezTo>
                <a:cubicBezTo>
                  <a:pt x="52" y="60"/>
                  <a:pt x="52" y="60"/>
                  <a:pt x="52" y="60"/>
                </a:cubicBezTo>
                <a:cubicBezTo>
                  <a:pt x="50" y="59"/>
                  <a:pt x="50" y="59"/>
                  <a:pt x="50" y="59"/>
                </a:cubicBezTo>
                <a:cubicBezTo>
                  <a:pt x="48" y="58"/>
                  <a:pt x="46" y="59"/>
                  <a:pt x="45" y="61"/>
                </a:cubicBezTo>
                <a:cubicBezTo>
                  <a:pt x="41" y="70"/>
                  <a:pt x="41" y="70"/>
                  <a:pt x="41" y="70"/>
                </a:cubicBezTo>
                <a:cubicBezTo>
                  <a:pt x="40" y="72"/>
                  <a:pt x="41" y="74"/>
                  <a:pt x="42" y="75"/>
                </a:cubicBezTo>
                <a:cubicBezTo>
                  <a:pt x="52" y="79"/>
                  <a:pt x="52" y="79"/>
                  <a:pt x="52" y="79"/>
                </a:cubicBezTo>
                <a:cubicBezTo>
                  <a:pt x="52" y="87"/>
                  <a:pt x="52" y="87"/>
                  <a:pt x="52" y="87"/>
                </a:cubicBezTo>
                <a:cubicBezTo>
                  <a:pt x="39" y="81"/>
                  <a:pt x="39" y="81"/>
                  <a:pt x="39" y="81"/>
                </a:cubicBezTo>
                <a:cubicBezTo>
                  <a:pt x="38" y="81"/>
                  <a:pt x="37" y="81"/>
                  <a:pt x="36" y="82"/>
                </a:cubicBezTo>
                <a:lnTo>
                  <a:pt x="36" y="46"/>
                </a:lnTo>
                <a:close/>
                <a:moveTo>
                  <a:pt x="52" y="106"/>
                </a:moveTo>
                <a:cubicBezTo>
                  <a:pt x="52" y="115"/>
                  <a:pt x="52" y="115"/>
                  <a:pt x="52" y="115"/>
                </a:cubicBezTo>
                <a:cubicBezTo>
                  <a:pt x="51" y="115"/>
                  <a:pt x="51" y="114"/>
                  <a:pt x="50" y="114"/>
                </a:cubicBezTo>
                <a:cubicBezTo>
                  <a:pt x="36" y="107"/>
                  <a:pt x="36" y="107"/>
                  <a:pt x="36" y="107"/>
                </a:cubicBezTo>
                <a:cubicBezTo>
                  <a:pt x="36" y="99"/>
                  <a:pt x="36" y="99"/>
                  <a:pt x="36" y="99"/>
                </a:cubicBezTo>
                <a:lnTo>
                  <a:pt x="52" y="106"/>
                </a:lnTo>
                <a:close/>
                <a:moveTo>
                  <a:pt x="36" y="148"/>
                </a:moveTo>
                <a:cubicBezTo>
                  <a:pt x="15" y="139"/>
                  <a:pt x="15" y="139"/>
                  <a:pt x="15" y="139"/>
                </a:cubicBezTo>
                <a:cubicBezTo>
                  <a:pt x="5" y="134"/>
                  <a:pt x="0" y="122"/>
                  <a:pt x="5" y="111"/>
                </a:cubicBezTo>
                <a:cubicBezTo>
                  <a:pt x="36" y="46"/>
                  <a:pt x="36" y="46"/>
                  <a:pt x="36" y="46"/>
                </a:cubicBezTo>
                <a:cubicBezTo>
                  <a:pt x="36" y="82"/>
                  <a:pt x="36" y="82"/>
                  <a:pt x="36" y="82"/>
                </a:cubicBezTo>
                <a:cubicBezTo>
                  <a:pt x="35" y="82"/>
                  <a:pt x="35" y="83"/>
                  <a:pt x="35" y="83"/>
                </a:cubicBezTo>
                <a:cubicBezTo>
                  <a:pt x="30" y="93"/>
                  <a:pt x="30" y="93"/>
                  <a:pt x="30" y="93"/>
                </a:cubicBezTo>
                <a:cubicBezTo>
                  <a:pt x="30" y="95"/>
                  <a:pt x="30" y="96"/>
                  <a:pt x="32" y="97"/>
                </a:cubicBezTo>
                <a:cubicBezTo>
                  <a:pt x="36" y="99"/>
                  <a:pt x="36" y="99"/>
                  <a:pt x="36" y="99"/>
                </a:cubicBezTo>
                <a:cubicBezTo>
                  <a:pt x="36" y="107"/>
                  <a:pt x="36" y="107"/>
                  <a:pt x="36" y="107"/>
                </a:cubicBezTo>
                <a:cubicBezTo>
                  <a:pt x="29" y="104"/>
                  <a:pt x="29" y="104"/>
                  <a:pt x="29" y="104"/>
                </a:cubicBezTo>
                <a:cubicBezTo>
                  <a:pt x="27" y="103"/>
                  <a:pt x="25" y="104"/>
                  <a:pt x="24" y="106"/>
                </a:cubicBezTo>
                <a:cubicBezTo>
                  <a:pt x="20" y="115"/>
                  <a:pt x="20" y="115"/>
                  <a:pt x="20" y="115"/>
                </a:cubicBezTo>
                <a:cubicBezTo>
                  <a:pt x="19" y="117"/>
                  <a:pt x="20" y="119"/>
                  <a:pt x="21" y="120"/>
                </a:cubicBezTo>
                <a:cubicBezTo>
                  <a:pt x="36" y="126"/>
                  <a:pt x="36" y="126"/>
                  <a:pt x="36" y="126"/>
                </a:cubicBezTo>
                <a:lnTo>
                  <a:pt x="36" y="148"/>
                </a:lnTo>
                <a:close/>
              </a:path>
            </a:pathLst>
          </a:custGeom>
          <a:solidFill>
            <a:srgbClr val="F8A718"/>
          </a:solidFill>
          <a:ln w="9525">
            <a:noFill/>
          </a:ln>
        </p:spPr>
        <p:txBody>
          <a:bodyPr/>
          <a:lstStyle/>
          <a:p>
            <a:endParaRPr lang="zh-CN" altLang="en-US"/>
          </a:p>
        </p:txBody>
      </p:sp>
      <p:grpSp>
        <p:nvGrpSpPr>
          <p:cNvPr id="75811" name="组合 178"/>
          <p:cNvGrpSpPr/>
          <p:nvPr/>
        </p:nvGrpSpPr>
        <p:grpSpPr>
          <a:xfrm>
            <a:off x="7737475" y="3903663"/>
            <a:ext cx="928688" cy="555625"/>
            <a:chExt cx="1238250" cy="739775"/>
          </a:xfrm>
        </p:grpSpPr>
        <p:sp>
          <p:nvSpPr>
            <p:cNvPr id="75812" name="Freeform 39"/>
            <p:cNvSpPr>
              <a:spLocks noEditPoints="1"/>
            </p:cNvSpPr>
            <p:nvPr/>
          </p:nvSpPr>
          <p:spPr>
            <a:xfrm>
              <a:off x="0" y="0"/>
              <a:ext cx="792163" cy="701675"/>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11" h="187">
                  <a:moveTo>
                    <a:pt x="105" y="0"/>
                  </a:moveTo>
                  <a:cubicBezTo>
                    <a:pt x="117" y="0"/>
                    <a:pt x="129" y="3"/>
                    <a:pt x="140" y="7"/>
                  </a:cubicBezTo>
                  <a:cubicBezTo>
                    <a:pt x="188" y="26"/>
                    <a:pt x="211" y="80"/>
                    <a:pt x="192" y="128"/>
                  </a:cubicBezTo>
                  <a:cubicBezTo>
                    <a:pt x="177" y="165"/>
                    <a:pt x="142" y="187"/>
                    <a:pt x="105" y="187"/>
                  </a:cubicBezTo>
                  <a:cubicBezTo>
                    <a:pt x="105" y="169"/>
                    <a:pt x="105" y="169"/>
                    <a:pt x="105" y="169"/>
                  </a:cubicBezTo>
                  <a:cubicBezTo>
                    <a:pt x="135" y="169"/>
                    <a:pt x="164" y="151"/>
                    <a:pt x="176" y="122"/>
                  </a:cubicBezTo>
                  <a:cubicBezTo>
                    <a:pt x="191" y="83"/>
                    <a:pt x="172" y="39"/>
                    <a:pt x="133" y="23"/>
                  </a:cubicBezTo>
                  <a:cubicBezTo>
                    <a:pt x="124" y="20"/>
                    <a:pt x="115" y="18"/>
                    <a:pt x="105" y="18"/>
                  </a:cubicBezTo>
                  <a:lnTo>
                    <a:pt x="105" y="0"/>
                  </a:lnTo>
                  <a:close/>
                  <a:moveTo>
                    <a:pt x="19" y="59"/>
                  </a:moveTo>
                  <a:cubicBezTo>
                    <a:pt x="33" y="23"/>
                    <a:pt x="68" y="0"/>
                    <a:pt x="105" y="0"/>
                  </a:cubicBezTo>
                  <a:cubicBezTo>
                    <a:pt x="105" y="18"/>
                    <a:pt x="105" y="18"/>
                    <a:pt x="105" y="18"/>
                  </a:cubicBezTo>
                  <a:cubicBezTo>
                    <a:pt x="75" y="18"/>
                    <a:pt x="47" y="36"/>
                    <a:pt x="35" y="65"/>
                  </a:cubicBezTo>
                  <a:cubicBezTo>
                    <a:pt x="19" y="104"/>
                    <a:pt x="38" y="148"/>
                    <a:pt x="77" y="164"/>
                  </a:cubicBezTo>
                  <a:cubicBezTo>
                    <a:pt x="86" y="168"/>
                    <a:pt x="96" y="169"/>
                    <a:pt x="105" y="169"/>
                  </a:cubicBezTo>
                  <a:cubicBezTo>
                    <a:pt x="105" y="187"/>
                    <a:pt x="105" y="187"/>
                    <a:pt x="105" y="187"/>
                  </a:cubicBezTo>
                  <a:cubicBezTo>
                    <a:pt x="94" y="187"/>
                    <a:pt x="82" y="185"/>
                    <a:pt x="71" y="180"/>
                  </a:cubicBezTo>
                  <a:cubicBezTo>
                    <a:pt x="23" y="161"/>
                    <a:pt x="0" y="107"/>
                    <a:pt x="19" y="59"/>
                  </a:cubicBezTo>
                  <a:close/>
                </a:path>
              </a:pathLst>
            </a:custGeom>
            <a:solidFill>
              <a:srgbClr val="81CAD8"/>
            </a:solidFill>
            <a:ln w="9525">
              <a:noFill/>
            </a:ln>
          </p:spPr>
          <p:txBody>
            <a:bodyPr/>
            <a:lstStyle/>
            <a:p>
              <a:endParaRPr lang="zh-CN" altLang="en-US"/>
            </a:p>
          </p:txBody>
        </p:sp>
        <p:sp>
          <p:nvSpPr>
            <p:cNvPr id="75813" name="Freeform 40"/>
            <p:cNvSpPr/>
            <p:nvPr/>
          </p:nvSpPr>
          <p:spPr>
            <a:xfrm>
              <a:off x="668337" y="423862"/>
              <a:ext cx="349250" cy="214313"/>
            </a:xfrm>
            <a:custGeom>
              <a:cxnLst>
                <a:cxn ang="0">
                  <a:pos x="0" y="0"/>
                </a:cxn>
                <a:cxn ang="0">
                  <a:pos x="0" y="0"/>
                </a:cxn>
                <a:cxn ang="0">
                  <a:pos x="0" y="0"/>
                </a:cxn>
                <a:cxn ang="0">
                  <a:pos x="0" y="0"/>
                </a:cxn>
                <a:cxn ang="0">
                  <a:pos x="0" y="0"/>
                </a:cxn>
              </a:cxnLst>
              <a:rect l="0" t="0" r="0" b="0"/>
              <a:pathLst>
                <a:path w="220" h="135">
                  <a:moveTo>
                    <a:pt x="198" y="135"/>
                  </a:moveTo>
                  <a:lnTo>
                    <a:pt x="220" y="78"/>
                  </a:lnTo>
                  <a:lnTo>
                    <a:pt x="21" y="0"/>
                  </a:lnTo>
                  <a:lnTo>
                    <a:pt x="0" y="54"/>
                  </a:lnTo>
                  <a:lnTo>
                    <a:pt x="198" y="135"/>
                  </a:lnTo>
                  <a:close/>
                </a:path>
              </a:pathLst>
            </a:custGeom>
            <a:solidFill>
              <a:srgbClr val="81CAD8"/>
            </a:solidFill>
            <a:ln w="9525">
              <a:noFill/>
            </a:ln>
          </p:spPr>
          <p:txBody>
            <a:bodyPr/>
            <a:lstStyle/>
            <a:p>
              <a:endParaRPr lang="zh-CN" altLang="en-US"/>
            </a:p>
          </p:txBody>
        </p:sp>
        <p:sp>
          <p:nvSpPr>
            <p:cNvPr id="75814" name="Freeform 41"/>
            <p:cNvSpPr/>
            <p:nvPr/>
          </p:nvSpPr>
          <p:spPr>
            <a:xfrm>
              <a:off x="769937" y="449262"/>
              <a:ext cx="468313" cy="290513"/>
            </a:xfrm>
            <a:custGeom>
              <a:cxnLst>
                <a:cxn ang="0">
                  <a:pos x="0" y="0"/>
                </a:cxn>
                <a:cxn ang="0">
                  <a:pos x="0" y="0"/>
                </a:cxn>
                <a:cxn ang="0">
                  <a:pos x="0" y="0"/>
                </a:cxn>
                <a:cxn ang="0">
                  <a:pos x="0" y="0"/>
                </a:cxn>
                <a:cxn ang="0">
                  <a:pos x="0" y="0"/>
                </a:cxn>
                <a:cxn ang="0">
                  <a:pos x="0" y="0"/>
                </a:cxn>
                <a:cxn ang="0">
                  <a:pos x="0" y="0"/>
                </a:cxn>
              </a:cxnLst>
              <a:rect l="0" t="0" r="0" b="0"/>
              <a:pathLst>
                <a:path w="125" h="77">
                  <a:moveTo>
                    <a:pt x="95" y="73"/>
                  </a:moveTo>
                  <a:cubicBezTo>
                    <a:pt x="105" y="77"/>
                    <a:pt x="117" y="72"/>
                    <a:pt x="121" y="62"/>
                  </a:cubicBezTo>
                  <a:cubicBezTo>
                    <a:pt x="125" y="51"/>
                    <a:pt x="120" y="40"/>
                    <a:pt x="110" y="36"/>
                  </a:cubicBezTo>
                  <a:cubicBezTo>
                    <a:pt x="30" y="4"/>
                    <a:pt x="30" y="4"/>
                    <a:pt x="30" y="4"/>
                  </a:cubicBezTo>
                  <a:cubicBezTo>
                    <a:pt x="20" y="0"/>
                    <a:pt x="8" y="5"/>
                    <a:pt x="4" y="15"/>
                  </a:cubicBezTo>
                  <a:cubicBezTo>
                    <a:pt x="0" y="25"/>
                    <a:pt x="5" y="37"/>
                    <a:pt x="15" y="41"/>
                  </a:cubicBezTo>
                  <a:lnTo>
                    <a:pt x="95" y="73"/>
                  </a:lnTo>
                  <a:close/>
                </a:path>
              </a:pathLst>
            </a:custGeom>
            <a:solidFill>
              <a:srgbClr val="DD6660"/>
            </a:solidFill>
            <a:ln w="9525">
              <a:noFill/>
            </a:ln>
          </p:spPr>
          <p:txBody>
            <a:bodyPr/>
            <a:lstStyle/>
            <a:p>
              <a:endParaRPr lang="zh-CN" altLang="en-US"/>
            </a:p>
          </p:txBody>
        </p:sp>
        <p:sp>
          <p:nvSpPr>
            <p:cNvPr id="75815" name="Freeform 42"/>
            <p:cNvSpPr/>
            <p:nvPr/>
          </p:nvSpPr>
          <p:spPr>
            <a:xfrm>
              <a:off x="93662" y="30162"/>
              <a:ext cx="434975" cy="476250"/>
            </a:xfrm>
            <a:custGeom>
              <a:cxnLst>
                <a:cxn ang="0">
                  <a:pos x="0" y="0"/>
                </a:cxn>
                <a:cxn ang="0">
                  <a:pos x="0" y="0"/>
                </a:cxn>
                <a:cxn ang="0">
                  <a:pos x="0" y="0"/>
                </a:cxn>
                <a:cxn ang="0">
                  <a:pos x="0" y="0"/>
                </a:cxn>
                <a:cxn ang="0">
                  <a:pos x="0" y="0"/>
                </a:cxn>
                <a:cxn ang="0">
                  <a:pos x="0" y="0"/>
                </a:cxn>
              </a:cxnLst>
              <a:rect l="0" t="0" r="0" b="0"/>
              <a:pathLst>
                <a:path w="115" h="127">
                  <a:moveTo>
                    <a:pt x="116" y="19"/>
                  </a:moveTo>
                  <a:cubicBezTo>
                    <a:pt x="116" y="20"/>
                    <a:pt x="116" y="21"/>
                    <a:pt x="116" y="23"/>
                  </a:cubicBezTo>
                  <a:cubicBezTo>
                    <a:pt x="116" y="79"/>
                    <a:pt x="72" y="124"/>
                    <a:pt x="17" y="127"/>
                  </a:cubicBezTo>
                  <a:cubicBezTo>
                    <a:pt x="4" y="107"/>
                    <a:pt x="0" y="81"/>
                    <a:pt x="10" y="57"/>
                  </a:cubicBezTo>
                  <a:cubicBezTo>
                    <a:pt x="26" y="19"/>
                    <a:pt x="70" y="0"/>
                    <a:pt x="108" y="15"/>
                  </a:cubicBezTo>
                  <a:cubicBezTo>
                    <a:pt x="111" y="16"/>
                    <a:pt x="114" y="17"/>
                    <a:pt x="116" y="19"/>
                  </a:cubicBezTo>
                  <a:close/>
                </a:path>
              </a:pathLst>
            </a:custGeom>
            <a:solidFill>
              <a:srgbClr val="36656E"/>
            </a:solidFill>
            <a:ln w="9525">
              <a:noFill/>
            </a:ln>
          </p:spPr>
          <p:txBody>
            <a:bodyPr/>
            <a:lstStyle/>
            <a:p>
              <a:endParaRPr lang="zh-CN" altLang="en-US"/>
            </a:p>
          </p:txBody>
        </p:sp>
      </p:grpSp>
      <p:grpSp>
        <p:nvGrpSpPr>
          <p:cNvPr id="75816" name="组合 175"/>
          <p:cNvGrpSpPr/>
          <p:nvPr/>
        </p:nvGrpSpPr>
        <p:grpSpPr>
          <a:xfrm>
            <a:off x="6988175" y="4340225"/>
            <a:ext cx="757238" cy="1044575"/>
            <a:chExt cx="1009650" cy="1392238"/>
          </a:xfrm>
        </p:grpSpPr>
        <p:sp>
          <p:nvSpPr>
            <p:cNvPr id="75817" name="Freeform 146"/>
            <p:cNvSpPr/>
            <p:nvPr/>
          </p:nvSpPr>
          <p:spPr>
            <a:xfrm>
              <a:off x="0" y="0"/>
              <a:ext cx="1009650" cy="1392238"/>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69" h="371">
                  <a:moveTo>
                    <a:pt x="23" y="76"/>
                  </a:moveTo>
                  <a:cubicBezTo>
                    <a:pt x="153" y="336"/>
                    <a:pt x="153" y="336"/>
                    <a:pt x="153" y="336"/>
                  </a:cubicBezTo>
                  <a:cubicBezTo>
                    <a:pt x="166" y="362"/>
                    <a:pt x="200" y="371"/>
                    <a:pt x="228" y="357"/>
                  </a:cubicBezTo>
                  <a:cubicBezTo>
                    <a:pt x="256" y="342"/>
                    <a:pt x="269" y="310"/>
                    <a:pt x="256" y="285"/>
                  </a:cubicBezTo>
                  <a:cubicBezTo>
                    <a:pt x="125" y="25"/>
                    <a:pt x="125" y="25"/>
                    <a:pt x="125" y="25"/>
                  </a:cubicBezTo>
                  <a:cubicBezTo>
                    <a:pt x="131" y="21"/>
                    <a:pt x="131" y="21"/>
                    <a:pt x="131" y="21"/>
                  </a:cubicBezTo>
                  <a:cubicBezTo>
                    <a:pt x="136" y="19"/>
                    <a:pt x="138" y="13"/>
                    <a:pt x="136" y="8"/>
                  </a:cubicBezTo>
                  <a:cubicBezTo>
                    <a:pt x="133" y="3"/>
                    <a:pt x="127" y="0"/>
                    <a:pt x="122" y="3"/>
                  </a:cubicBezTo>
                  <a:cubicBezTo>
                    <a:pt x="7" y="61"/>
                    <a:pt x="7" y="61"/>
                    <a:pt x="7" y="61"/>
                  </a:cubicBezTo>
                  <a:cubicBezTo>
                    <a:pt x="2" y="63"/>
                    <a:pt x="0" y="70"/>
                    <a:pt x="2" y="75"/>
                  </a:cubicBezTo>
                  <a:cubicBezTo>
                    <a:pt x="5" y="80"/>
                    <a:pt x="11" y="82"/>
                    <a:pt x="16" y="79"/>
                  </a:cubicBezTo>
                  <a:lnTo>
                    <a:pt x="23" y="76"/>
                  </a:lnTo>
                  <a:close/>
                </a:path>
              </a:pathLst>
            </a:custGeom>
            <a:solidFill>
              <a:srgbClr val="81CAD8"/>
            </a:solidFill>
            <a:ln w="9525">
              <a:noFill/>
            </a:ln>
          </p:spPr>
          <p:txBody>
            <a:bodyPr/>
            <a:lstStyle/>
            <a:p>
              <a:endParaRPr lang="zh-CN" altLang="en-US"/>
            </a:p>
          </p:txBody>
        </p:sp>
        <p:sp>
          <p:nvSpPr>
            <p:cNvPr id="75818" name="Freeform 147"/>
            <p:cNvSpPr/>
            <p:nvPr/>
          </p:nvSpPr>
          <p:spPr>
            <a:xfrm>
              <a:off x="277812" y="407988"/>
              <a:ext cx="663575" cy="912813"/>
            </a:xfrm>
            <a:custGeom>
              <a:cxnLst>
                <a:cxn ang="0">
                  <a:pos x="0" y="0"/>
                </a:cxn>
                <a:cxn ang="0">
                  <a:pos x="0" y="0"/>
                </a:cxn>
                <a:cxn ang="0">
                  <a:pos x="0" y="0"/>
                </a:cxn>
                <a:cxn ang="0">
                  <a:pos x="0" y="0"/>
                </a:cxn>
                <a:cxn ang="0">
                  <a:pos x="0" y="0"/>
                </a:cxn>
                <a:cxn ang="0">
                  <a:pos x="0" y="0"/>
                </a:cxn>
              </a:cxnLst>
              <a:rect l="0" t="0" r="0" b="0"/>
              <a:pathLst>
                <a:path w="177" h="243">
                  <a:moveTo>
                    <a:pt x="77" y="0"/>
                  </a:moveTo>
                  <a:cubicBezTo>
                    <a:pt x="167" y="179"/>
                    <a:pt x="167" y="179"/>
                    <a:pt x="167" y="179"/>
                  </a:cubicBezTo>
                  <a:cubicBezTo>
                    <a:pt x="177" y="198"/>
                    <a:pt x="168" y="222"/>
                    <a:pt x="146" y="233"/>
                  </a:cubicBezTo>
                  <a:cubicBezTo>
                    <a:pt x="125" y="243"/>
                    <a:pt x="100" y="237"/>
                    <a:pt x="90" y="217"/>
                  </a:cubicBezTo>
                  <a:cubicBezTo>
                    <a:pt x="0" y="39"/>
                    <a:pt x="0" y="39"/>
                    <a:pt x="0" y="39"/>
                  </a:cubicBezTo>
                  <a:lnTo>
                    <a:pt x="77" y="0"/>
                  </a:lnTo>
                  <a:close/>
                </a:path>
              </a:pathLst>
            </a:custGeom>
            <a:solidFill>
              <a:srgbClr val="F8A718"/>
            </a:solidFill>
            <a:ln w="9525">
              <a:noFill/>
            </a:ln>
          </p:spPr>
          <p:txBody>
            <a:bodyPr/>
            <a:lstStyle/>
            <a:p>
              <a:endParaRPr lang="zh-CN" altLang="en-US"/>
            </a:p>
          </p:txBody>
        </p:sp>
      </p:grpSp>
      <p:grpSp>
        <p:nvGrpSpPr>
          <p:cNvPr id="75819" name="组合 174"/>
          <p:cNvGrpSpPr/>
          <p:nvPr/>
        </p:nvGrpSpPr>
        <p:grpSpPr>
          <a:xfrm>
            <a:off x="7631113" y="2665413"/>
            <a:ext cx="968375" cy="539750"/>
            <a:chExt cx="1290638" cy="720725"/>
          </a:xfrm>
        </p:grpSpPr>
        <p:sp>
          <p:nvSpPr>
            <p:cNvPr id="75820" name="Freeform 148"/>
            <p:cNvSpPr/>
            <p:nvPr/>
          </p:nvSpPr>
          <p:spPr>
            <a:xfrm>
              <a:off x="0" y="0"/>
              <a:ext cx="1290638" cy="720725"/>
            </a:xfrm>
            <a:custGeom>
              <a:cxnLst>
                <a:cxn ang="0">
                  <a:pos x="0" y="0"/>
                </a:cxn>
                <a:cxn ang="0">
                  <a:pos x="0" y="0"/>
                </a:cxn>
                <a:cxn ang="0">
                  <a:pos x="0" y="0"/>
                </a:cxn>
                <a:cxn ang="0">
                  <a:pos x="0" y="0"/>
                </a:cxn>
                <a:cxn ang="0">
                  <a:pos x="0" y="0"/>
                </a:cxn>
                <a:cxn ang="0">
                  <a:pos x="0" y="0"/>
                </a:cxn>
                <a:cxn ang="0">
                  <a:pos x="0" y="0"/>
                </a:cxn>
                <a:cxn ang="0">
                  <a:pos x="0" y="0"/>
                </a:cxn>
              </a:cxnLst>
              <a:rect l="0" t="0" r="0" b="0"/>
              <a:pathLst>
                <a:path w="344" h="192">
                  <a:moveTo>
                    <a:pt x="44" y="54"/>
                  </a:moveTo>
                  <a:cubicBezTo>
                    <a:pt x="0" y="0"/>
                    <a:pt x="0" y="0"/>
                    <a:pt x="0" y="0"/>
                  </a:cubicBezTo>
                  <a:cubicBezTo>
                    <a:pt x="70" y="4"/>
                    <a:pt x="70" y="4"/>
                    <a:pt x="70" y="4"/>
                  </a:cubicBezTo>
                  <a:cubicBezTo>
                    <a:pt x="333" y="138"/>
                    <a:pt x="333" y="138"/>
                    <a:pt x="333" y="138"/>
                  </a:cubicBezTo>
                  <a:cubicBezTo>
                    <a:pt x="341" y="142"/>
                    <a:pt x="344" y="151"/>
                    <a:pt x="340" y="159"/>
                  </a:cubicBezTo>
                  <a:cubicBezTo>
                    <a:pt x="328" y="182"/>
                    <a:pt x="328" y="182"/>
                    <a:pt x="328" y="182"/>
                  </a:cubicBezTo>
                  <a:cubicBezTo>
                    <a:pt x="324" y="189"/>
                    <a:pt x="315" y="192"/>
                    <a:pt x="308" y="188"/>
                  </a:cubicBezTo>
                  <a:cubicBezTo>
                    <a:pt x="44" y="54"/>
                    <a:pt x="44" y="54"/>
                    <a:pt x="44" y="54"/>
                  </a:cubicBezTo>
                </a:path>
              </a:pathLst>
            </a:custGeom>
            <a:solidFill>
              <a:srgbClr val="DD6660"/>
            </a:solidFill>
            <a:ln w="9525">
              <a:noFill/>
            </a:ln>
          </p:spPr>
          <p:txBody>
            <a:bodyPr/>
            <a:lstStyle/>
            <a:p>
              <a:endParaRPr lang="zh-CN" altLang="en-US"/>
            </a:p>
          </p:txBody>
        </p:sp>
        <p:sp>
          <p:nvSpPr>
            <p:cNvPr id="75821" name="Freeform 149"/>
            <p:cNvSpPr/>
            <p:nvPr/>
          </p:nvSpPr>
          <p:spPr>
            <a:xfrm>
              <a:off x="1163638" y="638175"/>
              <a:ext cx="90488" cy="74613"/>
            </a:xfrm>
            <a:custGeom>
              <a:cxnLst>
                <a:cxn ang="0">
                  <a:pos x="0" y="0"/>
                </a:cxn>
                <a:cxn ang="0">
                  <a:pos x="0" y="0"/>
                </a:cxn>
                <a:cxn ang="0">
                  <a:pos x="0" y="0"/>
                </a:cxn>
                <a:cxn ang="0">
                  <a:pos x="0" y="0"/>
                </a:cxn>
                <a:cxn ang="0">
                  <a:pos x="0" y="0"/>
                </a:cxn>
                <a:cxn ang="0">
                  <a:pos x="0" y="0"/>
                </a:cxn>
                <a:cxn ang="0">
                  <a:pos x="0" y="0"/>
                </a:cxn>
              </a:cxnLst>
              <a:rect l="0" t="0" r="0" b="0"/>
              <a:pathLst>
                <a:path w="24" h="20">
                  <a:moveTo>
                    <a:pt x="24" y="0"/>
                  </a:moveTo>
                  <a:cubicBezTo>
                    <a:pt x="18" y="12"/>
                    <a:pt x="18" y="12"/>
                    <a:pt x="18" y="12"/>
                  </a:cubicBezTo>
                  <a:cubicBezTo>
                    <a:pt x="16" y="17"/>
                    <a:pt x="10" y="20"/>
                    <a:pt x="5" y="20"/>
                  </a:cubicBezTo>
                  <a:cubicBezTo>
                    <a:pt x="3" y="20"/>
                    <a:pt x="2" y="20"/>
                    <a:pt x="0" y="19"/>
                  </a:cubicBezTo>
                  <a:cubicBezTo>
                    <a:pt x="2" y="20"/>
                    <a:pt x="3" y="20"/>
                    <a:pt x="5" y="20"/>
                  </a:cubicBezTo>
                  <a:cubicBezTo>
                    <a:pt x="10" y="20"/>
                    <a:pt x="16" y="17"/>
                    <a:pt x="18" y="12"/>
                  </a:cubicBezTo>
                  <a:cubicBezTo>
                    <a:pt x="24" y="0"/>
                    <a:pt x="24" y="0"/>
                    <a:pt x="24" y="0"/>
                  </a:cubicBezTo>
                </a:path>
              </a:pathLst>
            </a:custGeom>
            <a:solidFill>
              <a:srgbClr val="EEB2AF"/>
            </a:solidFill>
            <a:ln w="9525">
              <a:noFill/>
            </a:ln>
          </p:spPr>
          <p:txBody>
            <a:bodyPr/>
            <a:lstStyle/>
            <a:p>
              <a:endParaRPr lang="zh-CN" altLang="en-US"/>
            </a:p>
          </p:txBody>
        </p:sp>
        <p:sp>
          <p:nvSpPr>
            <p:cNvPr id="75822" name="Freeform 150"/>
            <p:cNvSpPr/>
            <p:nvPr/>
          </p:nvSpPr>
          <p:spPr>
            <a:xfrm>
              <a:off x="1076325" y="577850"/>
              <a:ext cx="177800" cy="134938"/>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47" h="36">
                  <a:moveTo>
                    <a:pt x="15" y="0"/>
                  </a:moveTo>
                  <a:cubicBezTo>
                    <a:pt x="15" y="0"/>
                    <a:pt x="15" y="0"/>
                    <a:pt x="15" y="0"/>
                  </a:cubicBezTo>
                  <a:cubicBezTo>
                    <a:pt x="15" y="0"/>
                    <a:pt x="15" y="0"/>
                    <a:pt x="15" y="0"/>
                  </a:cubicBezTo>
                  <a:cubicBezTo>
                    <a:pt x="15" y="1"/>
                    <a:pt x="14" y="2"/>
                    <a:pt x="13" y="4"/>
                  </a:cubicBezTo>
                  <a:cubicBezTo>
                    <a:pt x="13" y="4"/>
                    <a:pt x="13" y="4"/>
                    <a:pt x="13" y="4"/>
                  </a:cubicBezTo>
                  <a:cubicBezTo>
                    <a:pt x="13" y="4"/>
                    <a:pt x="13" y="4"/>
                    <a:pt x="13" y="4"/>
                  </a:cubicBezTo>
                  <a:cubicBezTo>
                    <a:pt x="13" y="4"/>
                    <a:pt x="13" y="4"/>
                    <a:pt x="13" y="4"/>
                  </a:cubicBezTo>
                  <a:cubicBezTo>
                    <a:pt x="13" y="4"/>
                    <a:pt x="13" y="4"/>
                    <a:pt x="13" y="4"/>
                  </a:cubicBezTo>
                  <a:cubicBezTo>
                    <a:pt x="9" y="11"/>
                    <a:pt x="5" y="18"/>
                    <a:pt x="0" y="24"/>
                  </a:cubicBezTo>
                  <a:cubicBezTo>
                    <a:pt x="0" y="24"/>
                    <a:pt x="0" y="24"/>
                    <a:pt x="0" y="24"/>
                  </a:cubicBezTo>
                  <a:cubicBezTo>
                    <a:pt x="0" y="24"/>
                    <a:pt x="0" y="24"/>
                    <a:pt x="0" y="24"/>
                  </a:cubicBezTo>
                  <a:cubicBezTo>
                    <a:pt x="21" y="34"/>
                    <a:pt x="21" y="34"/>
                    <a:pt x="21" y="34"/>
                  </a:cubicBezTo>
                  <a:cubicBezTo>
                    <a:pt x="21" y="35"/>
                    <a:pt x="22" y="35"/>
                    <a:pt x="23" y="35"/>
                  </a:cubicBezTo>
                  <a:cubicBezTo>
                    <a:pt x="25" y="36"/>
                    <a:pt x="26" y="36"/>
                    <a:pt x="28" y="36"/>
                  </a:cubicBezTo>
                  <a:cubicBezTo>
                    <a:pt x="33" y="36"/>
                    <a:pt x="39" y="33"/>
                    <a:pt x="41" y="28"/>
                  </a:cubicBezTo>
                  <a:cubicBezTo>
                    <a:pt x="47" y="16"/>
                    <a:pt x="47" y="16"/>
                    <a:pt x="47" y="16"/>
                  </a:cubicBezTo>
                  <a:cubicBezTo>
                    <a:pt x="15" y="0"/>
                    <a:pt x="15" y="0"/>
                    <a:pt x="15" y="0"/>
                  </a:cubicBezTo>
                </a:path>
              </a:pathLst>
            </a:custGeom>
            <a:solidFill>
              <a:srgbClr val="DD6660"/>
            </a:solidFill>
            <a:ln w="9525">
              <a:noFill/>
            </a:ln>
          </p:spPr>
          <p:txBody>
            <a:bodyPr/>
            <a:lstStyle/>
            <a:p>
              <a:endParaRPr lang="zh-CN" altLang="en-US"/>
            </a:p>
          </p:txBody>
        </p:sp>
        <p:sp>
          <p:nvSpPr>
            <p:cNvPr id="75823" name="Freeform 151"/>
            <p:cNvSpPr/>
            <p:nvPr/>
          </p:nvSpPr>
          <p:spPr>
            <a:xfrm>
              <a:off x="0" y="0"/>
              <a:ext cx="1174750" cy="668338"/>
            </a:xfrm>
            <a:custGeom>
              <a:cxnLst>
                <a:cxn ang="0">
                  <a:pos x="0" y="0"/>
                </a:cxn>
                <a:cxn ang="0">
                  <a:pos x="0" y="0"/>
                </a:cxn>
                <a:cxn ang="0">
                  <a:pos x="0" y="0"/>
                </a:cxn>
                <a:cxn ang="0">
                  <a:pos x="0" y="0"/>
                </a:cxn>
                <a:cxn ang="0">
                  <a:pos x="0" y="0"/>
                </a:cxn>
                <a:cxn ang="0">
                  <a:pos x="0" y="0"/>
                </a:cxn>
              </a:cxnLst>
              <a:rect l="0" t="0" r="0" b="0"/>
              <a:pathLst>
                <a:path w="313" h="178">
                  <a:moveTo>
                    <a:pt x="44" y="54"/>
                  </a:moveTo>
                  <a:cubicBezTo>
                    <a:pt x="0" y="0"/>
                    <a:pt x="0" y="0"/>
                    <a:pt x="0" y="0"/>
                  </a:cubicBezTo>
                  <a:cubicBezTo>
                    <a:pt x="70" y="4"/>
                    <a:pt x="70" y="4"/>
                    <a:pt x="70" y="4"/>
                  </a:cubicBezTo>
                  <a:cubicBezTo>
                    <a:pt x="313" y="128"/>
                    <a:pt x="313" y="128"/>
                    <a:pt x="313" y="128"/>
                  </a:cubicBezTo>
                  <a:cubicBezTo>
                    <a:pt x="307" y="147"/>
                    <a:pt x="298" y="164"/>
                    <a:pt x="287" y="178"/>
                  </a:cubicBezTo>
                  <a:cubicBezTo>
                    <a:pt x="44" y="54"/>
                    <a:pt x="44" y="54"/>
                    <a:pt x="44" y="54"/>
                  </a:cubicBezTo>
                </a:path>
              </a:pathLst>
            </a:custGeom>
            <a:solidFill>
              <a:srgbClr val="FFFFFF"/>
            </a:solidFill>
            <a:ln w="9525">
              <a:noFill/>
            </a:ln>
          </p:spPr>
          <p:txBody>
            <a:bodyPr/>
            <a:lstStyle/>
            <a:p>
              <a:endParaRPr lang="zh-CN" altLang="en-US"/>
            </a:p>
          </p:txBody>
        </p:sp>
        <p:sp>
          <p:nvSpPr>
            <p:cNvPr id="75824" name="Freeform 152"/>
            <p:cNvSpPr/>
            <p:nvPr/>
          </p:nvSpPr>
          <p:spPr>
            <a:xfrm>
              <a:off x="165100" y="203200"/>
              <a:ext cx="911225" cy="465138"/>
            </a:xfrm>
            <a:custGeom>
              <a:cxnLst>
                <a:cxn ang="0">
                  <a:pos x="0" y="0"/>
                </a:cxn>
                <a:cxn ang="0">
                  <a:pos x="0" y="0"/>
                </a:cxn>
                <a:cxn ang="0">
                  <a:pos x="0" y="0"/>
                </a:cxn>
                <a:cxn ang="0">
                  <a:pos x="0" y="0"/>
                </a:cxn>
                <a:cxn ang="0">
                  <a:pos x="0" y="0"/>
                </a:cxn>
                <a:cxn ang="0">
                  <a:pos x="0" y="0"/>
                </a:cxn>
              </a:cxnLst>
              <a:rect l="0" t="0" r="0" b="0"/>
              <a:pathLst>
                <a:path w="243" h="124">
                  <a:moveTo>
                    <a:pt x="0" y="0"/>
                  </a:moveTo>
                  <a:cubicBezTo>
                    <a:pt x="243" y="124"/>
                    <a:pt x="243" y="124"/>
                    <a:pt x="243" y="124"/>
                  </a:cubicBezTo>
                  <a:cubicBezTo>
                    <a:pt x="243" y="124"/>
                    <a:pt x="243" y="124"/>
                    <a:pt x="243" y="124"/>
                  </a:cubicBezTo>
                  <a:cubicBezTo>
                    <a:pt x="227" y="116"/>
                    <a:pt x="227" y="116"/>
                    <a:pt x="227" y="116"/>
                  </a:cubicBezTo>
                  <a:cubicBezTo>
                    <a:pt x="227" y="116"/>
                    <a:pt x="227" y="116"/>
                    <a:pt x="227" y="116"/>
                  </a:cubicBezTo>
                  <a:cubicBezTo>
                    <a:pt x="0" y="0"/>
                    <a:pt x="0" y="0"/>
                    <a:pt x="0" y="0"/>
                  </a:cubicBezTo>
                </a:path>
              </a:pathLst>
            </a:custGeom>
            <a:solidFill>
              <a:srgbClr val="EEB3B0"/>
            </a:solidFill>
            <a:ln w="9525">
              <a:noFill/>
            </a:ln>
          </p:spPr>
          <p:txBody>
            <a:bodyPr/>
            <a:lstStyle/>
            <a:p>
              <a:endParaRPr lang="zh-CN" altLang="en-US"/>
            </a:p>
          </p:txBody>
        </p:sp>
        <p:sp>
          <p:nvSpPr>
            <p:cNvPr id="75825" name="Freeform 153"/>
            <p:cNvSpPr>
              <a:spLocks noEditPoints="1"/>
            </p:cNvSpPr>
            <p:nvPr/>
          </p:nvSpPr>
          <p:spPr>
            <a:xfrm>
              <a:off x="1017588" y="577850"/>
              <a:ext cx="115888" cy="90488"/>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31" h="24">
                  <a:moveTo>
                    <a:pt x="0" y="16"/>
                  </a:moveTo>
                  <a:cubicBezTo>
                    <a:pt x="0" y="16"/>
                    <a:pt x="0" y="16"/>
                    <a:pt x="0" y="16"/>
                  </a:cubicBezTo>
                  <a:cubicBezTo>
                    <a:pt x="16" y="24"/>
                    <a:pt x="16" y="24"/>
                    <a:pt x="16" y="24"/>
                  </a:cubicBezTo>
                  <a:cubicBezTo>
                    <a:pt x="16" y="24"/>
                    <a:pt x="16" y="24"/>
                    <a:pt x="16" y="24"/>
                  </a:cubicBezTo>
                  <a:cubicBezTo>
                    <a:pt x="0" y="16"/>
                    <a:pt x="0" y="16"/>
                    <a:pt x="0" y="16"/>
                  </a:cubicBezTo>
                  <a:moveTo>
                    <a:pt x="29" y="4"/>
                  </a:moveTo>
                  <a:cubicBezTo>
                    <a:pt x="29" y="4"/>
                    <a:pt x="29" y="4"/>
                    <a:pt x="29" y="4"/>
                  </a:cubicBezTo>
                  <a:cubicBezTo>
                    <a:pt x="29" y="4"/>
                    <a:pt x="29" y="4"/>
                    <a:pt x="29" y="4"/>
                  </a:cubicBezTo>
                  <a:moveTo>
                    <a:pt x="29" y="4"/>
                  </a:moveTo>
                  <a:cubicBezTo>
                    <a:pt x="29" y="4"/>
                    <a:pt x="29" y="4"/>
                    <a:pt x="29" y="4"/>
                  </a:cubicBezTo>
                  <a:cubicBezTo>
                    <a:pt x="29" y="4"/>
                    <a:pt x="29" y="4"/>
                    <a:pt x="29" y="4"/>
                  </a:cubicBezTo>
                  <a:moveTo>
                    <a:pt x="31" y="0"/>
                  </a:moveTo>
                  <a:cubicBezTo>
                    <a:pt x="31" y="1"/>
                    <a:pt x="30" y="2"/>
                    <a:pt x="29" y="4"/>
                  </a:cubicBezTo>
                  <a:cubicBezTo>
                    <a:pt x="30" y="2"/>
                    <a:pt x="31" y="1"/>
                    <a:pt x="31" y="0"/>
                  </a:cubicBezTo>
                  <a:cubicBezTo>
                    <a:pt x="31" y="0"/>
                    <a:pt x="31" y="0"/>
                    <a:pt x="31" y="0"/>
                  </a:cubicBezTo>
                </a:path>
              </a:pathLst>
            </a:custGeom>
            <a:solidFill>
              <a:srgbClr val="EEB3B0"/>
            </a:solidFill>
            <a:ln w="9525">
              <a:noFill/>
            </a:ln>
          </p:spPr>
          <p:txBody>
            <a:bodyPr/>
            <a:lstStyle/>
            <a:p>
              <a:endParaRPr lang="zh-CN" altLang="en-US"/>
            </a:p>
          </p:txBody>
        </p:sp>
        <p:sp>
          <p:nvSpPr>
            <p:cNvPr id="75826" name="Freeform 154"/>
            <p:cNvSpPr>
              <a:spLocks noEditPoints="1"/>
            </p:cNvSpPr>
            <p:nvPr/>
          </p:nvSpPr>
          <p:spPr>
            <a:xfrm>
              <a:off x="0" y="0"/>
              <a:ext cx="1133475" cy="668338"/>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302" h="178">
                  <a:moveTo>
                    <a:pt x="287" y="146"/>
                  </a:moveTo>
                  <a:cubicBezTo>
                    <a:pt x="287" y="146"/>
                    <a:pt x="287" y="146"/>
                    <a:pt x="287" y="146"/>
                  </a:cubicBezTo>
                  <a:cubicBezTo>
                    <a:pt x="287" y="146"/>
                    <a:pt x="287" y="146"/>
                    <a:pt x="287" y="146"/>
                  </a:cubicBezTo>
                  <a:cubicBezTo>
                    <a:pt x="282" y="155"/>
                    <a:pt x="277" y="162"/>
                    <a:pt x="271" y="170"/>
                  </a:cubicBezTo>
                  <a:cubicBezTo>
                    <a:pt x="271" y="170"/>
                    <a:pt x="271" y="170"/>
                    <a:pt x="271" y="170"/>
                  </a:cubicBezTo>
                  <a:cubicBezTo>
                    <a:pt x="271" y="170"/>
                    <a:pt x="271" y="170"/>
                    <a:pt x="271" y="170"/>
                  </a:cubicBezTo>
                  <a:cubicBezTo>
                    <a:pt x="287" y="178"/>
                    <a:pt x="287" y="178"/>
                    <a:pt x="287" y="178"/>
                  </a:cubicBezTo>
                  <a:cubicBezTo>
                    <a:pt x="292" y="172"/>
                    <a:pt x="296" y="165"/>
                    <a:pt x="300" y="158"/>
                  </a:cubicBezTo>
                  <a:cubicBezTo>
                    <a:pt x="300" y="158"/>
                    <a:pt x="300" y="158"/>
                    <a:pt x="300" y="158"/>
                  </a:cubicBezTo>
                  <a:cubicBezTo>
                    <a:pt x="300" y="158"/>
                    <a:pt x="300" y="158"/>
                    <a:pt x="300" y="158"/>
                  </a:cubicBezTo>
                  <a:cubicBezTo>
                    <a:pt x="300" y="158"/>
                    <a:pt x="300" y="158"/>
                    <a:pt x="300" y="158"/>
                  </a:cubicBezTo>
                  <a:cubicBezTo>
                    <a:pt x="300" y="158"/>
                    <a:pt x="300" y="158"/>
                    <a:pt x="300" y="158"/>
                  </a:cubicBezTo>
                  <a:cubicBezTo>
                    <a:pt x="301" y="156"/>
                    <a:pt x="302" y="155"/>
                    <a:pt x="302" y="154"/>
                  </a:cubicBezTo>
                  <a:cubicBezTo>
                    <a:pt x="287" y="146"/>
                    <a:pt x="287" y="146"/>
                    <a:pt x="287" y="146"/>
                  </a:cubicBezTo>
                  <a:moveTo>
                    <a:pt x="0" y="0"/>
                  </a:moveTo>
                  <a:cubicBezTo>
                    <a:pt x="44" y="54"/>
                    <a:pt x="44" y="54"/>
                    <a:pt x="44" y="54"/>
                  </a:cubicBezTo>
                  <a:cubicBezTo>
                    <a:pt x="0" y="0"/>
                    <a:pt x="0" y="0"/>
                    <a:pt x="0" y="0"/>
                  </a:cubicBezTo>
                </a:path>
              </a:pathLst>
            </a:custGeom>
            <a:solidFill>
              <a:srgbClr val="FFFFFF"/>
            </a:solidFill>
            <a:ln w="9525">
              <a:noFill/>
            </a:ln>
          </p:spPr>
          <p:txBody>
            <a:bodyPr/>
            <a:lstStyle/>
            <a:p>
              <a:endParaRPr lang="zh-CN" altLang="en-US"/>
            </a:p>
          </p:txBody>
        </p:sp>
        <p:sp>
          <p:nvSpPr>
            <p:cNvPr id="75827" name="Freeform 155"/>
            <p:cNvSpPr/>
            <p:nvPr/>
          </p:nvSpPr>
          <p:spPr>
            <a:xfrm>
              <a:off x="0" y="0"/>
              <a:ext cx="1114425" cy="638175"/>
            </a:xfrm>
            <a:custGeom>
              <a:cxnLst>
                <a:cxn ang="0">
                  <a:pos x="0" y="0"/>
                </a:cxn>
                <a:cxn ang="0">
                  <a:pos x="0" y="0"/>
                </a:cxn>
                <a:cxn ang="0">
                  <a:pos x="0" y="0"/>
                </a:cxn>
                <a:cxn ang="0">
                  <a:pos x="0" y="0"/>
                </a:cxn>
                <a:cxn ang="0">
                  <a:pos x="0" y="0"/>
                </a:cxn>
                <a:cxn ang="0">
                  <a:pos x="0" y="0"/>
                </a:cxn>
              </a:cxnLst>
              <a:rect l="0" t="0" r="0" b="0"/>
              <a:pathLst>
                <a:path w="297" h="170">
                  <a:moveTo>
                    <a:pt x="44" y="54"/>
                  </a:moveTo>
                  <a:cubicBezTo>
                    <a:pt x="0" y="0"/>
                    <a:pt x="0" y="0"/>
                    <a:pt x="0" y="0"/>
                  </a:cubicBezTo>
                  <a:cubicBezTo>
                    <a:pt x="70" y="4"/>
                    <a:pt x="70" y="4"/>
                    <a:pt x="70" y="4"/>
                  </a:cubicBezTo>
                  <a:cubicBezTo>
                    <a:pt x="297" y="120"/>
                    <a:pt x="297" y="120"/>
                    <a:pt x="297" y="120"/>
                  </a:cubicBezTo>
                  <a:cubicBezTo>
                    <a:pt x="291" y="139"/>
                    <a:pt x="283" y="156"/>
                    <a:pt x="271" y="170"/>
                  </a:cubicBezTo>
                  <a:cubicBezTo>
                    <a:pt x="44" y="54"/>
                    <a:pt x="44" y="54"/>
                    <a:pt x="44" y="54"/>
                  </a:cubicBezTo>
                </a:path>
              </a:pathLst>
            </a:custGeom>
            <a:solidFill>
              <a:srgbClr val="FBD99E"/>
            </a:solidFill>
            <a:ln w="9525">
              <a:noFill/>
            </a:ln>
          </p:spPr>
          <p:txBody>
            <a:bodyPr/>
            <a:lstStyle/>
            <a:p>
              <a:endParaRPr lang="zh-CN" altLang="en-US"/>
            </a:p>
          </p:txBody>
        </p:sp>
        <p:sp>
          <p:nvSpPr>
            <p:cNvPr id="75828" name="Freeform 156"/>
            <p:cNvSpPr/>
            <p:nvPr/>
          </p:nvSpPr>
          <p:spPr>
            <a:xfrm>
              <a:off x="1017588" y="547688"/>
              <a:ext cx="58738" cy="90488"/>
            </a:xfrm>
            <a:custGeom>
              <a:cxnLst>
                <a:cxn ang="0">
                  <a:pos x="0" y="0"/>
                </a:cxn>
                <a:cxn ang="0">
                  <a:pos x="0" y="0"/>
                </a:cxn>
                <a:cxn ang="0">
                  <a:pos x="0" y="0"/>
                </a:cxn>
                <a:cxn ang="0">
                  <a:pos x="0" y="0"/>
                </a:cxn>
                <a:cxn ang="0">
                  <a:pos x="0" y="0"/>
                </a:cxn>
              </a:cxnLst>
              <a:rect l="0" t="0" r="0" b="0"/>
              <a:pathLst>
                <a:path w="16" h="24">
                  <a:moveTo>
                    <a:pt x="16" y="0"/>
                  </a:moveTo>
                  <a:cubicBezTo>
                    <a:pt x="11" y="9"/>
                    <a:pt x="6" y="16"/>
                    <a:pt x="0" y="24"/>
                  </a:cubicBezTo>
                  <a:cubicBezTo>
                    <a:pt x="0" y="24"/>
                    <a:pt x="0" y="24"/>
                    <a:pt x="0" y="24"/>
                  </a:cubicBezTo>
                  <a:cubicBezTo>
                    <a:pt x="6" y="16"/>
                    <a:pt x="11" y="9"/>
                    <a:pt x="16" y="0"/>
                  </a:cubicBezTo>
                  <a:cubicBezTo>
                    <a:pt x="16" y="0"/>
                    <a:pt x="16" y="0"/>
                    <a:pt x="16" y="0"/>
                  </a:cubicBezTo>
                </a:path>
              </a:pathLst>
            </a:custGeom>
            <a:solidFill>
              <a:srgbClr val="FBD38B"/>
            </a:solidFill>
            <a:ln w="9525">
              <a:noFill/>
            </a:ln>
          </p:spPr>
          <p:txBody>
            <a:bodyPr/>
            <a:lstStyle/>
            <a:p>
              <a:endParaRPr lang="zh-CN" altLang="en-US"/>
            </a:p>
          </p:txBody>
        </p:sp>
        <p:sp>
          <p:nvSpPr>
            <p:cNvPr id="75829" name="Freeform 157"/>
            <p:cNvSpPr/>
            <p:nvPr/>
          </p:nvSpPr>
          <p:spPr>
            <a:xfrm>
              <a:off x="168275" y="112713"/>
              <a:ext cx="908050" cy="525463"/>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0" b="0"/>
              <a:pathLst>
                <a:path w="241" h="140">
                  <a:moveTo>
                    <a:pt x="14" y="0"/>
                  </a:moveTo>
                  <a:cubicBezTo>
                    <a:pt x="14" y="1"/>
                    <a:pt x="14" y="1"/>
                    <a:pt x="13" y="2"/>
                  </a:cubicBezTo>
                  <a:cubicBezTo>
                    <a:pt x="13" y="2"/>
                    <a:pt x="13" y="3"/>
                    <a:pt x="12" y="4"/>
                  </a:cubicBezTo>
                  <a:cubicBezTo>
                    <a:pt x="12" y="4"/>
                    <a:pt x="12" y="4"/>
                    <a:pt x="12" y="4"/>
                  </a:cubicBezTo>
                  <a:cubicBezTo>
                    <a:pt x="8" y="11"/>
                    <a:pt x="4" y="17"/>
                    <a:pt x="0" y="23"/>
                  </a:cubicBezTo>
                  <a:cubicBezTo>
                    <a:pt x="1" y="25"/>
                    <a:pt x="1" y="25"/>
                    <a:pt x="1" y="25"/>
                  </a:cubicBezTo>
                  <a:cubicBezTo>
                    <a:pt x="226" y="140"/>
                    <a:pt x="226" y="140"/>
                    <a:pt x="226" y="140"/>
                  </a:cubicBezTo>
                  <a:cubicBezTo>
                    <a:pt x="232" y="132"/>
                    <a:pt x="237" y="125"/>
                    <a:pt x="242" y="116"/>
                  </a:cubicBezTo>
                  <a:cubicBezTo>
                    <a:pt x="16" y="1"/>
                    <a:pt x="16" y="1"/>
                    <a:pt x="16" y="1"/>
                  </a:cubicBezTo>
                  <a:cubicBezTo>
                    <a:pt x="14" y="0"/>
                    <a:pt x="14" y="0"/>
                    <a:pt x="14" y="0"/>
                  </a:cubicBezTo>
                </a:path>
              </a:pathLst>
            </a:custGeom>
            <a:solidFill>
              <a:srgbClr val="F9C05B"/>
            </a:solidFill>
            <a:ln w="9525">
              <a:noFill/>
            </a:ln>
          </p:spPr>
          <p:txBody>
            <a:bodyPr/>
            <a:lstStyle/>
            <a:p>
              <a:endParaRPr lang="zh-CN" altLang="en-US"/>
            </a:p>
          </p:txBody>
        </p:sp>
        <p:sp>
          <p:nvSpPr>
            <p:cNvPr id="75830" name="Freeform 158"/>
            <p:cNvSpPr/>
            <p:nvPr/>
          </p:nvSpPr>
          <p:spPr>
            <a:xfrm>
              <a:off x="0" y="0"/>
              <a:ext cx="261938" cy="203200"/>
            </a:xfrm>
            <a:custGeom>
              <a:cxnLst>
                <a:cxn ang="0">
                  <a:pos x="0" y="0"/>
                </a:cxn>
                <a:cxn ang="0">
                  <a:pos x="0" y="0"/>
                </a:cxn>
                <a:cxn ang="0">
                  <a:pos x="0" y="0"/>
                </a:cxn>
                <a:cxn ang="0">
                  <a:pos x="0" y="0"/>
                </a:cxn>
                <a:cxn ang="0">
                  <a:pos x="0" y="0"/>
                </a:cxn>
              </a:cxnLst>
              <a:rect l="0" t="0" r="0" b="0"/>
              <a:pathLst>
                <a:path w="70" h="54">
                  <a:moveTo>
                    <a:pt x="44" y="54"/>
                  </a:moveTo>
                  <a:cubicBezTo>
                    <a:pt x="0" y="0"/>
                    <a:pt x="0" y="0"/>
                    <a:pt x="0" y="0"/>
                  </a:cubicBezTo>
                  <a:cubicBezTo>
                    <a:pt x="70" y="4"/>
                    <a:pt x="70" y="4"/>
                    <a:pt x="70" y="4"/>
                  </a:cubicBezTo>
                  <a:cubicBezTo>
                    <a:pt x="67" y="12"/>
                    <a:pt x="64" y="21"/>
                    <a:pt x="59" y="30"/>
                  </a:cubicBezTo>
                  <a:cubicBezTo>
                    <a:pt x="55" y="39"/>
                    <a:pt x="50" y="47"/>
                    <a:pt x="44" y="54"/>
                  </a:cubicBezTo>
                </a:path>
              </a:pathLst>
            </a:custGeom>
            <a:solidFill>
              <a:srgbClr val="FFF6E7"/>
            </a:solidFill>
            <a:ln w="9525">
              <a:noFill/>
            </a:ln>
          </p:spPr>
          <p:txBody>
            <a:bodyPr/>
            <a:lstStyle/>
            <a:p>
              <a:endParaRPr lang="zh-CN" altLang="en-US"/>
            </a:p>
          </p:txBody>
        </p:sp>
        <p:sp>
          <p:nvSpPr>
            <p:cNvPr id="75831" name="Freeform 159"/>
            <p:cNvSpPr/>
            <p:nvPr/>
          </p:nvSpPr>
          <p:spPr>
            <a:xfrm>
              <a:off x="165100" y="200025"/>
              <a:ext cx="3175" cy="3175"/>
            </a:xfrm>
            <a:custGeom>
              <a:cxnLst>
                <a:cxn ang="0">
                  <a:pos x="0" y="0"/>
                </a:cxn>
                <a:cxn ang="0">
                  <a:pos x="0" y="0"/>
                </a:cxn>
                <a:cxn ang="0">
                  <a:pos x="0" y="0"/>
                </a:cxn>
                <a:cxn ang="0">
                  <a:pos x="0" y="0"/>
                </a:cxn>
                <a:cxn ang="0">
                  <a:pos x="0" y="0"/>
                </a:cxn>
              </a:cxnLst>
              <a:rect l="0" t="0" r="0" b="0"/>
              <a:pathLst>
                <a:path w="1" h="1">
                  <a:moveTo>
                    <a:pt x="1" y="0"/>
                  </a:moveTo>
                  <a:cubicBezTo>
                    <a:pt x="1" y="0"/>
                    <a:pt x="0" y="1"/>
                    <a:pt x="0" y="1"/>
                  </a:cubicBezTo>
                  <a:cubicBezTo>
                    <a:pt x="0" y="1"/>
                    <a:pt x="0" y="1"/>
                    <a:pt x="0" y="1"/>
                  </a:cubicBezTo>
                  <a:cubicBezTo>
                    <a:pt x="0" y="1"/>
                    <a:pt x="1" y="0"/>
                    <a:pt x="1" y="0"/>
                  </a:cubicBezTo>
                  <a:cubicBezTo>
                    <a:pt x="1" y="0"/>
                    <a:pt x="1" y="0"/>
                    <a:pt x="1" y="0"/>
                  </a:cubicBezTo>
                </a:path>
              </a:pathLst>
            </a:custGeom>
            <a:solidFill>
              <a:srgbClr val="FDE8C3"/>
            </a:solidFill>
            <a:ln w="9525">
              <a:noFill/>
            </a:ln>
          </p:spPr>
          <p:txBody>
            <a:bodyPr/>
            <a:lstStyle/>
            <a:p>
              <a:endParaRPr lang="zh-CN" altLang="en-US"/>
            </a:p>
          </p:txBody>
        </p:sp>
        <p:sp>
          <p:nvSpPr>
            <p:cNvPr id="75832" name="Freeform 160"/>
            <p:cNvSpPr/>
            <p:nvPr/>
          </p:nvSpPr>
          <p:spPr>
            <a:xfrm>
              <a:off x="168275" y="128588"/>
              <a:ext cx="46038" cy="71438"/>
            </a:xfrm>
            <a:custGeom>
              <a:cxnLst>
                <a:cxn ang="0">
                  <a:pos x="0" y="0"/>
                </a:cxn>
                <a:cxn ang="0">
                  <a:pos x="0" y="0"/>
                </a:cxn>
                <a:cxn ang="0">
                  <a:pos x="0" y="0"/>
                </a:cxn>
                <a:cxn ang="0">
                  <a:pos x="0" y="0"/>
                </a:cxn>
              </a:cxnLst>
              <a:rect l="0" t="0" r="0" b="0"/>
              <a:pathLst>
                <a:path w="12" h="19">
                  <a:moveTo>
                    <a:pt x="12" y="0"/>
                  </a:moveTo>
                  <a:cubicBezTo>
                    <a:pt x="8" y="7"/>
                    <a:pt x="4" y="13"/>
                    <a:pt x="0" y="19"/>
                  </a:cubicBezTo>
                  <a:cubicBezTo>
                    <a:pt x="0" y="19"/>
                    <a:pt x="0" y="19"/>
                    <a:pt x="0" y="19"/>
                  </a:cubicBezTo>
                  <a:cubicBezTo>
                    <a:pt x="4" y="13"/>
                    <a:pt x="8" y="7"/>
                    <a:pt x="12" y="0"/>
                  </a:cubicBezTo>
                </a:path>
              </a:pathLst>
            </a:custGeom>
            <a:solidFill>
              <a:srgbClr val="FCDBA1"/>
            </a:solidFill>
            <a:ln w="9525">
              <a:noFill/>
            </a:ln>
          </p:spPr>
          <p:txBody>
            <a:bodyPr/>
            <a:lstStyle/>
            <a:p>
              <a:endParaRPr lang="zh-CN" altLang="en-US"/>
            </a:p>
          </p:txBody>
        </p:sp>
        <p:sp>
          <p:nvSpPr>
            <p:cNvPr id="75833" name="Freeform 161"/>
            <p:cNvSpPr/>
            <p:nvPr/>
          </p:nvSpPr>
          <p:spPr>
            <a:xfrm>
              <a:off x="0" y="0"/>
              <a:ext cx="220663" cy="203200"/>
            </a:xfrm>
            <a:custGeom>
              <a:cxnLst>
                <a:cxn ang="0">
                  <a:pos x="0" y="0"/>
                </a:cxn>
                <a:cxn ang="0">
                  <a:pos x="0" y="0"/>
                </a:cxn>
                <a:cxn ang="0">
                  <a:pos x="0" y="0"/>
                </a:cxn>
                <a:cxn ang="0">
                  <a:pos x="0" y="0"/>
                </a:cxn>
                <a:cxn ang="0">
                  <a:pos x="0" y="0"/>
                </a:cxn>
                <a:cxn ang="0">
                  <a:pos x="0" y="0"/>
                </a:cxn>
                <a:cxn ang="0">
                  <a:pos x="0" y="0"/>
                </a:cxn>
                <a:cxn ang="0">
                  <a:pos x="0" y="0"/>
                </a:cxn>
              </a:cxnLst>
              <a:rect l="0" t="0" r="0" b="0"/>
              <a:pathLst>
                <a:path w="59" h="54">
                  <a:moveTo>
                    <a:pt x="0" y="0"/>
                  </a:moveTo>
                  <a:cubicBezTo>
                    <a:pt x="44" y="54"/>
                    <a:pt x="44" y="54"/>
                    <a:pt x="44" y="54"/>
                  </a:cubicBezTo>
                  <a:cubicBezTo>
                    <a:pt x="44" y="54"/>
                    <a:pt x="45" y="53"/>
                    <a:pt x="45" y="53"/>
                  </a:cubicBezTo>
                  <a:cubicBezTo>
                    <a:pt x="49" y="47"/>
                    <a:pt x="53" y="41"/>
                    <a:pt x="57" y="34"/>
                  </a:cubicBezTo>
                  <a:cubicBezTo>
                    <a:pt x="57" y="34"/>
                    <a:pt x="57" y="34"/>
                    <a:pt x="57" y="34"/>
                  </a:cubicBezTo>
                  <a:cubicBezTo>
                    <a:pt x="58" y="33"/>
                    <a:pt x="58" y="32"/>
                    <a:pt x="58" y="32"/>
                  </a:cubicBezTo>
                  <a:cubicBezTo>
                    <a:pt x="59" y="31"/>
                    <a:pt x="59" y="30"/>
                    <a:pt x="59" y="30"/>
                  </a:cubicBezTo>
                  <a:cubicBezTo>
                    <a:pt x="0" y="0"/>
                    <a:pt x="0" y="0"/>
                    <a:pt x="0" y="0"/>
                  </a:cubicBezTo>
                </a:path>
              </a:pathLst>
            </a:custGeom>
            <a:solidFill>
              <a:srgbClr val="FFF6E7"/>
            </a:solidFill>
            <a:ln w="9525">
              <a:noFill/>
            </a:ln>
          </p:spPr>
          <p:txBody>
            <a:bodyPr/>
            <a:lstStyle/>
            <a:p>
              <a:endParaRPr lang="zh-CN" altLang="en-US"/>
            </a:p>
          </p:txBody>
        </p:sp>
        <p:sp>
          <p:nvSpPr>
            <p:cNvPr id="75834" name="Freeform 162"/>
            <p:cNvSpPr/>
            <p:nvPr/>
          </p:nvSpPr>
          <p:spPr>
            <a:xfrm>
              <a:off x="0" y="0"/>
              <a:ext cx="85725" cy="68263"/>
            </a:xfrm>
            <a:custGeom>
              <a:cxnLst>
                <a:cxn ang="0">
                  <a:pos x="0" y="0"/>
                </a:cxn>
                <a:cxn ang="0">
                  <a:pos x="0" y="0"/>
                </a:cxn>
                <a:cxn ang="0">
                  <a:pos x="0" y="0"/>
                </a:cxn>
                <a:cxn ang="0">
                  <a:pos x="0" y="0"/>
                </a:cxn>
                <a:cxn ang="0">
                  <a:pos x="0" y="0"/>
                </a:cxn>
              </a:cxnLst>
              <a:rect l="0" t="0" r="0" b="0"/>
              <a:pathLst>
                <a:path w="23" h="18">
                  <a:moveTo>
                    <a:pt x="15" y="18"/>
                  </a:moveTo>
                  <a:cubicBezTo>
                    <a:pt x="0" y="0"/>
                    <a:pt x="0" y="0"/>
                    <a:pt x="0" y="0"/>
                  </a:cubicBezTo>
                  <a:cubicBezTo>
                    <a:pt x="23" y="1"/>
                    <a:pt x="23" y="1"/>
                    <a:pt x="23" y="1"/>
                  </a:cubicBezTo>
                  <a:cubicBezTo>
                    <a:pt x="22" y="4"/>
                    <a:pt x="21" y="7"/>
                    <a:pt x="20" y="10"/>
                  </a:cubicBezTo>
                  <a:cubicBezTo>
                    <a:pt x="18" y="13"/>
                    <a:pt x="16" y="15"/>
                    <a:pt x="15" y="18"/>
                  </a:cubicBezTo>
                  <a:close/>
                </a:path>
              </a:pathLst>
            </a:custGeom>
            <a:solidFill>
              <a:srgbClr val="81CAD8"/>
            </a:solidFill>
            <a:ln w="9525">
              <a:noFill/>
            </a:ln>
          </p:spPr>
          <p:txBody>
            <a:bodyPr/>
            <a:lstStyle/>
            <a:p>
              <a:endParaRPr lang="zh-CN" altLang="en-US"/>
            </a:p>
          </p:txBody>
        </p:sp>
      </p:grpSp>
      <p:sp>
        <p:nvSpPr>
          <p:cNvPr id="81" name="矩形 80"/>
          <p:cNvSpPr/>
          <p:nvPr/>
        </p:nvSpPr>
        <p:spPr>
          <a:xfrm>
            <a:off x="2811463" y="1549400"/>
            <a:ext cx="5953125" cy="52863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zh-CN" altLang="en-US" sz="3200" b="1" strike="noStrike" noProof="1"/>
              <a:t>高中化学新人教版必修第一册</a:t>
            </a:r>
          </a:p>
        </p:txBody>
      </p:sp>
      <p:sp>
        <p:nvSpPr>
          <p:cNvPr id="80" name="矩形 79"/>
          <p:cNvSpPr/>
          <p:nvPr/>
        </p:nvSpPr>
        <p:spPr>
          <a:xfrm>
            <a:off x="1581150" y="3282950"/>
            <a:ext cx="5614988" cy="1057275"/>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base"/>
            <a:endParaRPr lang="zh-CN" altLang="en-US" sz="1350" strike="noStrike" noProof="1"/>
          </a:p>
        </p:txBody>
      </p:sp>
      <p:sp>
        <p:nvSpPr>
          <p:cNvPr id="82" name="矩形 81"/>
          <p:cNvSpPr/>
          <p:nvPr/>
        </p:nvSpPr>
        <p:spPr>
          <a:xfrm>
            <a:off x="1976438" y="2846388"/>
            <a:ext cx="5614988" cy="8620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en-US" altLang="zh-CN" sz="3600" b="1" strike="noStrike" noProof="1">
                <a:solidFill>
                  <a:schemeClr val="accent2">
                    <a:lumMod val="75000"/>
                  </a:schemeClr>
                </a:solidFill>
              </a:rPr>
              <a:t>1.3 </a:t>
            </a:r>
            <a:r>
              <a:rPr lang="zh-CN" altLang="en-US" sz="3600" b="1" strike="noStrike" noProof="1">
                <a:solidFill>
                  <a:schemeClr val="accent2">
                    <a:lumMod val="75000"/>
                  </a:schemeClr>
                </a:solidFill>
              </a:rPr>
              <a:t>氧化还原反应</a:t>
            </a:r>
          </a:p>
        </p:txBody>
      </p:sp>
      <p:sp>
        <p:nvSpPr>
          <p:cNvPr id="75838" name="文本框 1"/>
          <p:cNvSpPr txBox="1"/>
          <p:nvPr/>
        </p:nvSpPr>
        <p:spPr>
          <a:xfrm>
            <a:off x="2501900" y="3762375"/>
            <a:ext cx="4865688" cy="520700"/>
          </a:xfrm>
          <a:prstGeom prst="rect">
            <a:avLst/>
          </a:prstGeom>
          <a:noFill/>
          <a:ln w="9525">
            <a:noFill/>
          </a:ln>
        </p:spPr>
        <p:txBody>
          <a:bodyPr wrap="square" anchor="t">
            <a:spAutoFit/>
          </a:bodyPr>
          <a:lstStyle/>
          <a:p>
            <a:r>
              <a:rPr lang="zh-CN" altLang="en-US" sz="2800" b="1">
                <a:solidFill>
                  <a:schemeClr val="bg1"/>
                </a:solidFill>
                <a:latin typeface="Arial" panose="020b0604020202020204" pitchFamily="34" charset="0"/>
                <a:ea typeface="宋体" panose="02010600030101010101" pitchFamily="2" charset="-122"/>
              </a:rPr>
              <a:t>第</a:t>
            </a:r>
            <a:r>
              <a:rPr lang="en-US" altLang="zh-CN" sz="2800" b="1">
                <a:solidFill>
                  <a:schemeClr val="bg1"/>
                </a:solidFill>
                <a:latin typeface="Arial" panose="020b0604020202020204" pitchFamily="34" charset="0"/>
                <a:ea typeface="宋体" panose="02010600030101010101" pitchFamily="2" charset="-122"/>
              </a:rPr>
              <a:t>1</a:t>
            </a:r>
            <a:r>
              <a:rPr lang="zh-CN" altLang="en-US" sz="2800" b="1">
                <a:solidFill>
                  <a:schemeClr val="bg1"/>
                </a:solidFill>
                <a:latin typeface="Arial" panose="020b0604020202020204" pitchFamily="34" charset="0"/>
                <a:ea typeface="宋体" panose="02010600030101010101" pitchFamily="2" charset="-122"/>
              </a:rPr>
              <a:t>课时   氧化还原反应（</a:t>
            </a:r>
            <a:r>
              <a:rPr lang="en-US" altLang="zh-CN" sz="2800" b="1">
                <a:solidFill>
                  <a:schemeClr val="bg1"/>
                </a:solidFill>
                <a:latin typeface="Arial" panose="020b0604020202020204" pitchFamily="34" charset="0"/>
                <a:ea typeface="宋体" panose="02010600030101010101" pitchFamily="2" charset="-122"/>
              </a:rPr>
              <a:t>1</a:t>
            </a:r>
            <a:r>
              <a:rPr lang="zh-CN" altLang="en-US" sz="2800" b="1">
                <a:solidFill>
                  <a:schemeClr val="bg1"/>
                </a:solidFill>
                <a:latin typeface="Arial" panose="020b0604020202020204" pitchFamily="34" charset="0"/>
                <a:ea typeface="宋体" panose="02010600030101010101" pitchFamily="2" charset="-122"/>
              </a:rPr>
              <a:t>）</a:t>
            </a:r>
          </a:p>
        </p:txBody>
      </p:sp>
      <p:sp>
        <p:nvSpPr>
          <p:cNvPr id="160" name="Freeform 11"/>
          <p:cNvSpPr/>
          <p:nvPr/>
        </p:nvSpPr>
        <p:spPr>
          <a:xfrm>
            <a:off x="182563" y="4994275"/>
            <a:ext cx="1190625" cy="1198563"/>
          </a:xfrm>
          <a:custGeom>
            <a:cxnLst>
              <a:cxn ang="0">
                <a:pos x="wd2" y="hd2"/>
              </a:cxn>
              <a:cxn ang="5400000">
                <a:pos x="wd2" y="hd2"/>
              </a:cxn>
              <a:cxn ang="10800000">
                <a:pos x="wd2" y="hd2"/>
              </a:cxn>
              <a:cxn ang="16200000">
                <a:pos x="wd2" y="hd2"/>
              </a:cxn>
            </a:cxnLst>
            <a:rect l="0" t="0" r="r" b="b"/>
            <a:pathLst>
              <a:path w="21600" h="21600" extrusionOk="0">
                <a:moveTo>
                  <a:pt x="2808" y="0"/>
                </a:moveTo>
                <a:lnTo>
                  <a:pt x="18835" y="0"/>
                </a:lnTo>
                <a:lnTo>
                  <a:pt x="19872" y="215"/>
                </a:lnTo>
                <a:lnTo>
                  <a:pt x="20779" y="816"/>
                </a:lnTo>
                <a:lnTo>
                  <a:pt x="21384" y="1718"/>
                </a:lnTo>
                <a:lnTo>
                  <a:pt x="21600" y="2877"/>
                </a:lnTo>
                <a:lnTo>
                  <a:pt x="21600" y="18723"/>
                </a:lnTo>
                <a:lnTo>
                  <a:pt x="21384" y="19839"/>
                </a:lnTo>
                <a:lnTo>
                  <a:pt x="20779" y="20741"/>
                </a:lnTo>
                <a:lnTo>
                  <a:pt x="19872" y="21342"/>
                </a:lnTo>
                <a:lnTo>
                  <a:pt x="18835" y="21600"/>
                </a:lnTo>
                <a:lnTo>
                  <a:pt x="2808" y="21600"/>
                </a:lnTo>
                <a:lnTo>
                  <a:pt x="1728" y="21342"/>
                </a:lnTo>
                <a:lnTo>
                  <a:pt x="821" y="20741"/>
                </a:lnTo>
                <a:lnTo>
                  <a:pt x="216" y="19839"/>
                </a:lnTo>
                <a:lnTo>
                  <a:pt x="0" y="18723"/>
                </a:lnTo>
                <a:lnTo>
                  <a:pt x="0" y="2877"/>
                </a:lnTo>
                <a:lnTo>
                  <a:pt x="216" y="1718"/>
                </a:lnTo>
                <a:lnTo>
                  <a:pt x="821" y="816"/>
                </a:lnTo>
                <a:lnTo>
                  <a:pt x="1728" y="215"/>
                </a:lnTo>
                <a:lnTo>
                  <a:pt x="2808" y="0"/>
                </a:lnTo>
                <a:close/>
              </a:path>
            </a:pathLst>
          </a:custGeom>
          <a:solidFill>
            <a:schemeClr val="accent2"/>
          </a:solidFill>
          <a:ln w="12700">
            <a:miter lim="400000"/>
          </a:ln>
          <a:effectLst>
            <a:outerShdw blurRad="177800" dist="215900" dir="2700000" rotWithShape="0">
              <a:srgbClr val="000000">
                <a:alpha val="40000"/>
              </a:srgbClr>
            </a:outerShdw>
          </a:effectLst>
        </p:spPr>
        <p:txBody>
          <a:bodyPr lIns="48766" tIns="48766" rIns="48766" bIns="48766"/>
          <a:lstStyle/>
          <a:p>
            <a:pPr fontAlgn="base"/>
            <a:endParaRPr/>
          </a:p>
        </p:txBody>
      </p:sp>
      <p:sp>
        <p:nvSpPr>
          <p:cNvPr id="162" name="Freeform 14"/>
          <p:cNvSpPr/>
          <p:nvPr/>
        </p:nvSpPr>
        <p:spPr>
          <a:xfrm>
            <a:off x="242888" y="3903663"/>
            <a:ext cx="1960563" cy="1960563"/>
          </a:xfrm>
          <a:custGeom>
            <a:cxnLst>
              <a:cxn ang="0">
                <a:pos x="wd2" y="hd2"/>
              </a:cxn>
              <a:cxn ang="5400000">
                <a:pos x="wd2" y="hd2"/>
              </a:cxn>
              <a:cxn ang="10800000">
                <a:pos x="wd2" y="hd2"/>
              </a:cxn>
              <a:cxn ang="16200000">
                <a:pos x="wd2" y="hd2"/>
              </a:cxn>
            </a:cxnLst>
            <a:rect l="0" t="0" r="r" b="b"/>
            <a:pathLst>
              <a:path w="21600" h="21600" extrusionOk="0">
                <a:moveTo>
                  <a:pt x="2021" y="0"/>
                </a:moveTo>
                <a:lnTo>
                  <a:pt x="19579" y="0"/>
                </a:lnTo>
                <a:lnTo>
                  <a:pt x="20209" y="79"/>
                </a:lnTo>
                <a:lnTo>
                  <a:pt x="20760" y="420"/>
                </a:lnTo>
                <a:lnTo>
                  <a:pt x="21180" y="814"/>
                </a:lnTo>
                <a:lnTo>
                  <a:pt x="21495" y="1365"/>
                </a:lnTo>
                <a:lnTo>
                  <a:pt x="21600" y="2021"/>
                </a:lnTo>
                <a:lnTo>
                  <a:pt x="21600" y="19579"/>
                </a:lnTo>
                <a:lnTo>
                  <a:pt x="21495" y="20209"/>
                </a:lnTo>
                <a:lnTo>
                  <a:pt x="21180" y="20760"/>
                </a:lnTo>
                <a:lnTo>
                  <a:pt x="20760" y="21180"/>
                </a:lnTo>
                <a:lnTo>
                  <a:pt x="20209" y="21443"/>
                </a:lnTo>
                <a:lnTo>
                  <a:pt x="19579" y="21600"/>
                </a:lnTo>
                <a:lnTo>
                  <a:pt x="2021" y="21600"/>
                </a:lnTo>
                <a:lnTo>
                  <a:pt x="1391" y="21443"/>
                </a:lnTo>
                <a:lnTo>
                  <a:pt x="840" y="21180"/>
                </a:lnTo>
                <a:lnTo>
                  <a:pt x="420" y="20760"/>
                </a:lnTo>
                <a:lnTo>
                  <a:pt x="105" y="20209"/>
                </a:lnTo>
                <a:lnTo>
                  <a:pt x="0" y="19579"/>
                </a:lnTo>
                <a:lnTo>
                  <a:pt x="0" y="2021"/>
                </a:lnTo>
                <a:lnTo>
                  <a:pt x="105" y="1365"/>
                </a:lnTo>
                <a:lnTo>
                  <a:pt x="420" y="814"/>
                </a:lnTo>
                <a:lnTo>
                  <a:pt x="840" y="420"/>
                </a:lnTo>
                <a:lnTo>
                  <a:pt x="1391" y="79"/>
                </a:lnTo>
                <a:lnTo>
                  <a:pt x="2021" y="0"/>
                </a:lnTo>
                <a:close/>
              </a:path>
            </a:pathLst>
          </a:custGeom>
          <a:blipFill>
            <a:blip r:embed="rId4"/>
            <a:stretch>
              <a:fillRect/>
            </a:stretch>
          </a:blipFill>
          <a:ln w="12700">
            <a:miter lim="400000"/>
          </a:ln>
          <a:effectLst>
            <a:outerShdw blurRad="177800" dist="215900" dir="2700000" rotWithShape="0">
              <a:srgbClr val="000000">
                <a:alpha val="40000"/>
              </a:srgbClr>
            </a:outerShdw>
          </a:effectLst>
        </p:spPr>
        <p:txBody>
          <a:bodyPr lIns="48766" tIns="48766" rIns="48766" bIns="48766" anchor="ctr"/>
          <a:lstStyle/>
          <a:p>
            <a:pPr algn="ctr" fontAlgn="base">
              <a:defRPr sz="8400">
                <a:solidFill>
                  <a:srgbClr val="AE002B"/>
                </a:solidFill>
                <a:latin typeface="Impact" panose="020b0806030902050204"/>
                <a:ea typeface="Impact" panose="020b0806030902050204"/>
                <a:cs typeface="Impact" panose="020b0806030902050204"/>
                <a:sym typeface="Impact" panose="020b0806030902050204"/>
              </a:defRPr>
            </a:pPr>
            <a:endParaRPr sz="2400" strike="noStrike" noProof="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heckerboard(across)">
                                      <p:cBhvr>
                                        <p:cTn id="7" dur="500"/>
                                        <p:tgtEl>
                                          <p:spTgt spid="10"/>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checkerboard(across)">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6801" name="Text Box 4"/>
          <p:cNvSpPr txBox="1"/>
          <p:nvPr/>
        </p:nvSpPr>
        <p:spPr>
          <a:xfrm>
            <a:off x="0" y="0"/>
            <a:ext cx="3743325" cy="641350"/>
          </a:xfrm>
          <a:prstGeom prst="rect">
            <a:avLst/>
          </a:prstGeom>
          <a:noFill/>
          <a:ln w="9525">
            <a:noFill/>
          </a:ln>
        </p:spPr>
        <p:txBody>
          <a:bodyPr anchor="t">
            <a:spAutoFit/>
          </a:bodyPr>
          <a:lstStyle/>
          <a:p>
            <a:pPr>
              <a:spcBef>
                <a:spcPct val="50000"/>
              </a:spcBef>
            </a:pPr>
            <a:r>
              <a:rPr lang="zh-CN" altLang="en-US" sz="3600" b="1">
                <a:solidFill>
                  <a:srgbClr val="FF0000"/>
                </a:solidFill>
                <a:latin typeface="Arial" panose="020b0604020202020204" pitchFamily="34" charset="0"/>
                <a:ea typeface="宋体" panose="02010600030101010101" pitchFamily="2" charset="-122"/>
              </a:rPr>
              <a:t>化学反应分类</a:t>
            </a:r>
          </a:p>
        </p:txBody>
      </p:sp>
      <p:sp>
        <p:nvSpPr>
          <p:cNvPr id="76802" name="Text Box 5"/>
          <p:cNvSpPr txBox="1"/>
          <p:nvPr/>
        </p:nvSpPr>
        <p:spPr>
          <a:xfrm>
            <a:off x="688975" y="2357438"/>
            <a:ext cx="738188" cy="2663825"/>
          </a:xfrm>
          <a:prstGeom prst="rect">
            <a:avLst/>
          </a:prstGeom>
          <a:noFill/>
          <a:ln w="9525">
            <a:noFill/>
          </a:ln>
        </p:spPr>
        <p:txBody>
          <a:bodyPr vert="eaVert" anchor="t">
            <a:spAutoFit/>
          </a:bodyPr>
          <a:lstStyle/>
          <a:p>
            <a:pPr>
              <a:spcBef>
                <a:spcPct val="50000"/>
              </a:spcBef>
            </a:pPr>
            <a:r>
              <a:rPr lang="zh-CN" altLang="en-US" sz="3600" b="1">
                <a:solidFill>
                  <a:srgbClr val="FF0000"/>
                </a:solidFill>
                <a:latin typeface="黑体" panose="02010609060101010101" pitchFamily="49" charset="-122"/>
                <a:ea typeface="黑体" panose="02010609060101010101" pitchFamily="49" charset="-122"/>
              </a:rPr>
              <a:t>化学反应</a:t>
            </a:r>
          </a:p>
        </p:txBody>
      </p:sp>
      <p:sp>
        <p:nvSpPr>
          <p:cNvPr id="76803" name="AutoShape 6"/>
          <p:cNvSpPr/>
          <p:nvPr/>
        </p:nvSpPr>
        <p:spPr>
          <a:xfrm>
            <a:off x="1476375" y="1428750"/>
            <a:ext cx="666750" cy="3643313"/>
          </a:xfrm>
          <a:prstGeom prst="leftBrace">
            <a:avLst>
              <a:gd name="adj1" fmla="val 44751"/>
              <a:gd name="adj2" fmla="val 50000"/>
            </a:avLst>
          </a:prstGeom>
          <a:noFill/>
          <a:ln w="31750" cap="flat" cmpd="sng">
            <a:solidFill>
              <a:schemeClr val="tx1"/>
            </a:solidFill>
            <a:prstDash val="solid"/>
            <a:round/>
            <a:headEnd type="none" w="med" len="med"/>
            <a:tailEnd type="none" w="med" len="med"/>
          </a:ln>
        </p:spPr>
        <p:txBody>
          <a:bodyPr wrap="none" anchor="ctr"/>
          <a:lstStyle/>
          <a:p>
            <a:endParaRPr lang="zh-CN" altLang="zh-CN">
              <a:latin typeface="Arial" panose="020b0604020202020204" pitchFamily="34" charset="0"/>
              <a:ea typeface="宋体" panose="02010600030101010101" pitchFamily="2" charset="-122"/>
            </a:endParaRPr>
          </a:p>
        </p:txBody>
      </p:sp>
      <p:sp>
        <p:nvSpPr>
          <p:cNvPr id="76804" name="Line 7"/>
          <p:cNvSpPr/>
          <p:nvPr/>
        </p:nvSpPr>
        <p:spPr>
          <a:xfrm>
            <a:off x="0" y="692150"/>
            <a:ext cx="2916238" cy="0"/>
          </a:xfrm>
          <a:prstGeom prst="line">
            <a:avLst/>
          </a:prstGeom>
          <a:ln w="76200" cap="flat" cmpd="sng">
            <a:solidFill>
              <a:srgbClr val="FF0000"/>
            </a:solidFill>
            <a:prstDash val="solid"/>
            <a:round/>
            <a:headEnd type="none" w="med" len="med"/>
            <a:tailEnd type="none" w="med" len="med"/>
          </a:ln>
        </p:spPr>
        <p:txBody>
          <a:bodyPr/>
          <a:lstStyle/>
          <a:p/>
        </p:txBody>
      </p:sp>
      <p:sp>
        <p:nvSpPr>
          <p:cNvPr id="76805" name="Rectangle 8"/>
          <p:cNvSpPr/>
          <p:nvPr/>
        </p:nvSpPr>
        <p:spPr>
          <a:xfrm>
            <a:off x="2214563" y="1071563"/>
            <a:ext cx="3143250" cy="1292225"/>
          </a:xfrm>
          <a:prstGeom prst="rect">
            <a:avLst/>
          </a:prstGeom>
          <a:noFill/>
          <a:ln w="9525">
            <a:noFill/>
          </a:ln>
        </p:spPr>
        <p:txBody>
          <a:bodyPr lIns="36000" rIns="36000" anchor="ctr">
            <a:spAutoFit/>
          </a:bodyPr>
          <a:lstStyle/>
          <a:p>
            <a:r>
              <a:rPr lang="zh-CN" altLang="en-US" sz="2600" b="1">
                <a:solidFill>
                  <a:srgbClr val="111111"/>
                </a:solidFill>
                <a:latin typeface="黑体" panose="02010609060101010101" pitchFamily="49" charset="-122"/>
                <a:ea typeface="黑体" panose="02010609060101010101" pitchFamily="49" charset="-122"/>
              </a:rPr>
              <a:t>根据反应物和生成物的类别以及反应前后物质种类的多少</a:t>
            </a:r>
          </a:p>
        </p:txBody>
      </p:sp>
      <p:sp>
        <p:nvSpPr>
          <p:cNvPr id="76806" name="Text Box 9"/>
          <p:cNvSpPr txBox="1"/>
          <p:nvPr/>
        </p:nvSpPr>
        <p:spPr>
          <a:xfrm>
            <a:off x="5580063" y="260350"/>
            <a:ext cx="2420937" cy="2274888"/>
          </a:xfrm>
          <a:prstGeom prst="rect">
            <a:avLst/>
          </a:prstGeom>
          <a:noFill/>
          <a:ln w="9525">
            <a:noFill/>
          </a:ln>
        </p:spPr>
        <p:txBody>
          <a:bodyPr anchor="t">
            <a:spAutoFit/>
          </a:bodyPr>
          <a:lstStyle/>
          <a:p>
            <a:pPr>
              <a:spcBef>
                <a:spcPct val="50000"/>
              </a:spcBef>
            </a:pPr>
            <a:r>
              <a:rPr lang="zh-CN" altLang="en-US" sz="2600" b="1">
                <a:solidFill>
                  <a:srgbClr val="0A0AFF"/>
                </a:solidFill>
                <a:latin typeface="黑体" panose="02010609060101010101" pitchFamily="49" charset="-122"/>
                <a:ea typeface="黑体" panose="02010609060101010101" pitchFamily="49" charset="-122"/>
              </a:rPr>
              <a:t>化合反应</a:t>
            </a:r>
          </a:p>
          <a:p>
            <a:pPr>
              <a:spcBef>
                <a:spcPct val="50000"/>
              </a:spcBef>
            </a:pPr>
            <a:r>
              <a:rPr lang="zh-CN" altLang="en-US" sz="2600" b="1">
                <a:solidFill>
                  <a:srgbClr val="0A0AFF"/>
                </a:solidFill>
                <a:latin typeface="黑体" panose="02010609060101010101" pitchFamily="49" charset="-122"/>
                <a:ea typeface="黑体" panose="02010609060101010101" pitchFamily="49" charset="-122"/>
              </a:rPr>
              <a:t>分解反应</a:t>
            </a:r>
          </a:p>
          <a:p>
            <a:pPr>
              <a:spcBef>
                <a:spcPct val="50000"/>
              </a:spcBef>
            </a:pPr>
            <a:r>
              <a:rPr lang="zh-CN" altLang="en-US" sz="2600" b="1">
                <a:solidFill>
                  <a:srgbClr val="0A0AFF"/>
                </a:solidFill>
                <a:latin typeface="黑体" panose="02010609060101010101" pitchFamily="49" charset="-122"/>
                <a:ea typeface="黑体" panose="02010609060101010101" pitchFamily="49" charset="-122"/>
              </a:rPr>
              <a:t>置换反应</a:t>
            </a:r>
          </a:p>
          <a:p>
            <a:pPr>
              <a:spcBef>
                <a:spcPct val="50000"/>
              </a:spcBef>
            </a:pPr>
            <a:r>
              <a:rPr lang="zh-CN" altLang="en-US" sz="2600" b="1">
                <a:solidFill>
                  <a:srgbClr val="0A0AFF"/>
                </a:solidFill>
                <a:latin typeface="黑体" panose="02010609060101010101" pitchFamily="49" charset="-122"/>
                <a:ea typeface="黑体" panose="02010609060101010101" pitchFamily="49" charset="-122"/>
              </a:rPr>
              <a:t>复分解反应</a:t>
            </a:r>
          </a:p>
        </p:txBody>
      </p:sp>
      <p:sp>
        <p:nvSpPr>
          <p:cNvPr id="76807" name="Rectangle 10"/>
          <p:cNvSpPr/>
          <p:nvPr/>
        </p:nvSpPr>
        <p:spPr>
          <a:xfrm>
            <a:off x="2195513" y="3000375"/>
            <a:ext cx="3090862" cy="492125"/>
          </a:xfrm>
          <a:prstGeom prst="rect">
            <a:avLst/>
          </a:prstGeom>
          <a:noFill/>
          <a:ln w="9525">
            <a:noFill/>
          </a:ln>
        </p:spPr>
        <p:txBody>
          <a:bodyPr lIns="36000" rIns="36000" anchor="ctr">
            <a:spAutoFit/>
          </a:bodyPr>
          <a:lstStyle/>
          <a:p>
            <a:r>
              <a:rPr lang="zh-CN" altLang="en-US" sz="2600" b="1">
                <a:solidFill>
                  <a:srgbClr val="111111"/>
                </a:solidFill>
                <a:latin typeface="黑体" panose="02010609060101010101" pitchFamily="49" charset="-122"/>
                <a:ea typeface="黑体" panose="02010609060101010101" pitchFamily="49" charset="-122"/>
              </a:rPr>
              <a:t>根据是否有离子参加</a:t>
            </a:r>
          </a:p>
        </p:txBody>
      </p:sp>
      <p:sp>
        <p:nvSpPr>
          <p:cNvPr id="76808" name="Text Box 11"/>
          <p:cNvSpPr txBox="1"/>
          <p:nvPr/>
        </p:nvSpPr>
        <p:spPr>
          <a:xfrm>
            <a:off x="5572125" y="2714625"/>
            <a:ext cx="2735263" cy="1092200"/>
          </a:xfrm>
          <a:prstGeom prst="rect">
            <a:avLst/>
          </a:prstGeom>
          <a:noFill/>
          <a:ln w="9525">
            <a:noFill/>
          </a:ln>
        </p:spPr>
        <p:txBody>
          <a:bodyPr anchor="t">
            <a:spAutoFit/>
          </a:bodyPr>
          <a:lstStyle/>
          <a:p>
            <a:pPr>
              <a:spcBef>
                <a:spcPct val="50000"/>
              </a:spcBef>
              <a:buSzTx/>
            </a:pPr>
            <a:r>
              <a:rPr lang="zh-CN" altLang="en-US" sz="2600" b="1">
                <a:latin typeface="黑体" panose="02010609060101010101" pitchFamily="49" charset="-122"/>
                <a:ea typeface="黑体" panose="02010609060101010101" pitchFamily="49" charset="-122"/>
              </a:rPr>
              <a:t>离子反应</a:t>
            </a:r>
          </a:p>
          <a:p>
            <a:pPr>
              <a:spcBef>
                <a:spcPct val="50000"/>
              </a:spcBef>
              <a:buSzTx/>
            </a:pPr>
            <a:r>
              <a:rPr lang="zh-CN" altLang="en-US" sz="2600" b="1">
                <a:latin typeface="黑体" panose="02010609060101010101" pitchFamily="49" charset="-122"/>
                <a:ea typeface="黑体" panose="02010609060101010101" pitchFamily="49" charset="-122"/>
              </a:rPr>
              <a:t>非离子反应</a:t>
            </a:r>
          </a:p>
        </p:txBody>
      </p:sp>
      <p:sp>
        <p:nvSpPr>
          <p:cNvPr id="14348" name="Rectangle 12"/>
          <p:cNvSpPr/>
          <p:nvPr/>
        </p:nvSpPr>
        <p:spPr>
          <a:xfrm>
            <a:off x="2143125" y="4786313"/>
            <a:ext cx="2428875" cy="492125"/>
          </a:xfrm>
          <a:prstGeom prst="rect">
            <a:avLst/>
          </a:prstGeom>
          <a:noFill/>
          <a:ln w="9525">
            <a:noFill/>
          </a:ln>
        </p:spPr>
        <p:txBody>
          <a:bodyPr lIns="36000" rIns="36000" anchor="ctr">
            <a:spAutoFit/>
          </a:bodyPr>
          <a:lstStyle/>
          <a:p>
            <a:r>
              <a:rPr lang="zh-CN" altLang="en-US" sz="2600" b="1">
                <a:solidFill>
                  <a:srgbClr val="111111"/>
                </a:solidFill>
                <a:latin typeface="黑体" panose="02010609060101010101" pitchFamily="49" charset="-122"/>
                <a:ea typeface="黑体" panose="02010609060101010101" pitchFamily="49" charset="-122"/>
              </a:rPr>
              <a:t>根据物质得失氧</a:t>
            </a:r>
          </a:p>
        </p:txBody>
      </p:sp>
      <p:sp>
        <p:nvSpPr>
          <p:cNvPr id="14349" name="Text Box 13"/>
          <p:cNvSpPr txBox="1"/>
          <p:nvPr/>
        </p:nvSpPr>
        <p:spPr>
          <a:xfrm>
            <a:off x="5292725" y="4437063"/>
            <a:ext cx="2089150" cy="1084262"/>
          </a:xfrm>
          <a:prstGeom prst="rect">
            <a:avLst/>
          </a:prstGeom>
          <a:noFill/>
          <a:ln w="9525">
            <a:noFill/>
          </a:ln>
        </p:spPr>
        <p:txBody>
          <a:bodyPr anchor="t">
            <a:spAutoFit/>
          </a:bodyPr>
          <a:lstStyle/>
          <a:p>
            <a:pPr>
              <a:spcBef>
                <a:spcPct val="50000"/>
              </a:spcBef>
              <a:buSzTx/>
            </a:pPr>
            <a:r>
              <a:rPr lang="zh-CN" altLang="en-US" sz="2600" b="1">
                <a:latin typeface="黑体" panose="02010609060101010101" pitchFamily="49" charset="-122"/>
                <a:ea typeface="黑体" panose="02010609060101010101" pitchFamily="49" charset="-122"/>
              </a:rPr>
              <a:t>氧化反应</a:t>
            </a:r>
          </a:p>
          <a:p>
            <a:pPr>
              <a:spcBef>
                <a:spcPct val="50000"/>
              </a:spcBef>
              <a:buSzTx/>
            </a:pPr>
            <a:r>
              <a:rPr lang="zh-CN" altLang="en-US" sz="2600" b="1">
                <a:latin typeface="黑体" panose="02010609060101010101" pitchFamily="49" charset="-122"/>
                <a:ea typeface="黑体" panose="02010609060101010101" pitchFamily="49" charset="-122"/>
              </a:rPr>
              <a:t>还原反应</a:t>
            </a:r>
          </a:p>
        </p:txBody>
      </p:sp>
      <p:sp>
        <p:nvSpPr>
          <p:cNvPr id="76811" name="左大括号 79884"/>
          <p:cNvSpPr/>
          <p:nvPr/>
        </p:nvSpPr>
        <p:spPr>
          <a:xfrm>
            <a:off x="5364163" y="620713"/>
            <a:ext cx="144462" cy="1584325"/>
          </a:xfrm>
          <a:prstGeom prst="leftBrace">
            <a:avLst>
              <a:gd name="adj1" fmla="val 90579"/>
              <a:gd name="adj2" fmla="val 50000"/>
            </a:avLst>
          </a:prstGeom>
          <a:noFill/>
          <a:ln w="9525" cap="flat" cmpd="sng">
            <a:solidFill>
              <a:schemeClr val="tx1"/>
            </a:solidFill>
            <a:prstDash val="solid"/>
            <a:round/>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sp>
        <p:nvSpPr>
          <p:cNvPr id="76812" name="左大括号 79885"/>
          <p:cNvSpPr/>
          <p:nvPr/>
        </p:nvSpPr>
        <p:spPr>
          <a:xfrm>
            <a:off x="5435600" y="2924175"/>
            <a:ext cx="71438" cy="863600"/>
          </a:xfrm>
          <a:prstGeom prst="leftBrace">
            <a:avLst>
              <a:gd name="adj1" fmla="val 99844"/>
              <a:gd name="adj2" fmla="val 50000"/>
            </a:avLst>
          </a:prstGeom>
          <a:noFill/>
          <a:ln w="9525" cap="flat" cmpd="sng">
            <a:solidFill>
              <a:schemeClr val="tx1"/>
            </a:solidFill>
            <a:prstDash val="solid"/>
            <a:round/>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sp>
        <p:nvSpPr>
          <p:cNvPr id="79887" name="左大括号 79886"/>
          <p:cNvSpPr/>
          <p:nvPr/>
        </p:nvSpPr>
        <p:spPr>
          <a:xfrm>
            <a:off x="5076825" y="4652963"/>
            <a:ext cx="71438" cy="863600"/>
          </a:xfrm>
          <a:prstGeom prst="leftBrace">
            <a:avLst>
              <a:gd name="adj1" fmla="val 99844"/>
              <a:gd name="adj2" fmla="val 50000"/>
            </a:avLst>
          </a:prstGeom>
          <a:noFill/>
          <a:ln w="9525" cap="flat" cmpd="sng">
            <a:solidFill>
              <a:schemeClr val="tx1"/>
            </a:solidFill>
            <a:prstDash val="solid"/>
            <a:round/>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grpSp>
        <p:nvGrpSpPr>
          <p:cNvPr id="79891" name="组合 79890"/>
          <p:cNvGrpSpPr/>
          <p:nvPr/>
        </p:nvGrpSpPr>
        <p:grpSpPr>
          <a:xfrm>
            <a:off x="0" y="5516563"/>
            <a:ext cx="9144000" cy="1284287"/>
            <a:chOff x="0" y="3475"/>
            <a:chExt cx="5760" cy="809"/>
          </a:xfrm>
        </p:grpSpPr>
        <p:sp>
          <p:nvSpPr>
            <p:cNvPr id="76815" name="文本框 79888"/>
            <p:cNvSpPr txBox="1"/>
            <p:nvPr/>
          </p:nvSpPr>
          <p:spPr>
            <a:xfrm>
              <a:off x="0" y="3551"/>
              <a:ext cx="5760" cy="733"/>
            </a:xfrm>
            <a:prstGeom prst="rect">
              <a:avLst/>
            </a:prstGeom>
            <a:gradFill rotWithShape="1">
              <a:gsLst>
                <a:gs pos="0">
                  <a:srgbClr val="CCFF33"/>
                </a:gs>
                <a:gs pos="50000">
                  <a:schemeClr val="bg1"/>
                </a:gs>
                <a:gs pos="100000">
                  <a:srgbClr val="CCFF33"/>
                </a:gs>
              </a:gsLst>
              <a:lin ang="5400000" scaled="1"/>
            </a:gradFill>
            <a:ln w="9525">
              <a:noFill/>
            </a:ln>
          </p:spPr>
          <p:txBody>
            <a:bodyPr anchor="t">
              <a:spAutoFit/>
            </a:bodyPr>
            <a:lstStyle/>
            <a:p>
              <a:pPr>
                <a:spcBef>
                  <a:spcPct val="20000"/>
                </a:spcBef>
              </a:pPr>
              <a:r>
                <a:rPr lang="en-US" altLang="zh-CN" sz="3200" b="1">
                  <a:latin typeface="宋体" panose="02010600030101010101" pitchFamily="2" charset="-122"/>
                  <a:ea typeface="宋体" panose="02010600030101010101" pitchFamily="2" charset="-122"/>
                </a:rPr>
                <a:t> </a:t>
              </a:r>
              <a:r>
                <a:rPr lang="zh-CN" altLang="en-US" sz="3200" b="1">
                  <a:latin typeface="Times New Roman" panose="02020603050405020304" pitchFamily="18" charset="0"/>
                  <a:ea typeface="宋体" panose="02010600030101010101" pitchFamily="2" charset="-122"/>
                </a:rPr>
                <a:t>按上述的分类标准</a:t>
              </a:r>
              <a:r>
                <a:rPr lang="en-US" altLang="zh-CN" sz="3200" b="1">
                  <a:latin typeface="Times New Roman" panose="02020603050405020304" pitchFamily="18" charset="0"/>
                  <a:ea typeface="宋体" panose="02010600030101010101" pitchFamily="2" charset="-122"/>
                </a:rPr>
                <a:t>:Fe</a:t>
              </a:r>
              <a:r>
                <a:rPr lang="en-US" altLang="zh-CN" sz="3200" b="1" baseline="-25000">
                  <a:latin typeface="Times New Roman" panose="02020603050405020304" pitchFamily="18" charset="0"/>
                  <a:ea typeface="宋体" panose="02010600030101010101" pitchFamily="2" charset="-122"/>
                </a:rPr>
                <a:t>2</a:t>
              </a:r>
              <a:r>
                <a:rPr lang="en-US" altLang="zh-CN" sz="3200" b="1">
                  <a:latin typeface="Times New Roman" panose="02020603050405020304" pitchFamily="18" charset="0"/>
                  <a:ea typeface="宋体" panose="02010600030101010101" pitchFamily="2" charset="-122"/>
                </a:rPr>
                <a:t>O</a:t>
              </a:r>
              <a:r>
                <a:rPr lang="en-US" altLang="zh-CN" sz="3200" b="1" baseline="-25000">
                  <a:latin typeface="Times New Roman" panose="02020603050405020304" pitchFamily="18" charset="0"/>
                  <a:ea typeface="宋体" panose="02010600030101010101" pitchFamily="2" charset="-122"/>
                </a:rPr>
                <a:t>3</a:t>
              </a:r>
              <a:r>
                <a:rPr lang="en-US" altLang="zh-CN" sz="3200" b="1">
                  <a:latin typeface="Times New Roman" panose="02020603050405020304" pitchFamily="18" charset="0"/>
                  <a:ea typeface="宋体" panose="02010600030101010101" pitchFamily="2" charset="-122"/>
                </a:rPr>
                <a:t> + 3CO = 2Fe +</a:t>
              </a:r>
              <a:r>
                <a:rPr lang="en-US" altLang="zh-CN" sz="3200">
                  <a:latin typeface="Times New Roman" panose="02020603050405020304" pitchFamily="18" charset="0"/>
                  <a:ea typeface="宋体" panose="02010600030101010101" pitchFamily="2" charset="-122"/>
                </a:rPr>
                <a:t> </a:t>
              </a:r>
              <a:r>
                <a:rPr lang="en-US" altLang="zh-CN" sz="3200" b="1">
                  <a:latin typeface="Times New Roman" panose="02020603050405020304" pitchFamily="18" charset="0"/>
                  <a:ea typeface="宋体" panose="02010600030101010101" pitchFamily="2" charset="-122"/>
                </a:rPr>
                <a:t>3CO</a:t>
              </a:r>
              <a:r>
                <a:rPr lang="en-US" altLang="zh-CN" sz="3200" b="1" baseline="-25000">
                  <a:latin typeface="Times New Roman" panose="02020603050405020304" pitchFamily="18" charset="0"/>
                  <a:ea typeface="宋体" panose="02010600030101010101" pitchFamily="2" charset="-122"/>
                </a:rPr>
                <a:t>2 </a:t>
              </a:r>
              <a:endParaRPr lang="en-US" altLang="zh-CN" sz="3200" b="1">
                <a:latin typeface="Times New Roman" panose="02020603050405020304" pitchFamily="18" charset="0"/>
                <a:ea typeface="宋体" panose="02010600030101010101" pitchFamily="2" charset="-122"/>
              </a:endParaRPr>
            </a:p>
            <a:p>
              <a:pPr>
                <a:spcBef>
                  <a:spcPct val="20000"/>
                </a:spcBef>
              </a:pPr>
              <a:r>
                <a:rPr lang="zh-CN" altLang="en-US" sz="3200" b="1">
                  <a:latin typeface="Times New Roman" panose="02020603050405020304" pitchFamily="18" charset="0"/>
                  <a:ea typeface="宋体" panose="02010600030101010101" pitchFamily="2" charset="-122"/>
                </a:rPr>
                <a:t>该反应是否属于四种基本反应类型？</a:t>
              </a:r>
            </a:p>
          </p:txBody>
        </p:sp>
        <p:sp>
          <p:nvSpPr>
            <p:cNvPr id="76816" name="矩形 79889"/>
            <p:cNvSpPr/>
            <p:nvPr/>
          </p:nvSpPr>
          <p:spPr>
            <a:xfrm>
              <a:off x="3696" y="3475"/>
              <a:ext cx="309" cy="288"/>
            </a:xfrm>
            <a:prstGeom prst="rect">
              <a:avLst/>
            </a:prstGeom>
            <a:noFill/>
            <a:ln w="9525">
              <a:noFill/>
            </a:ln>
          </p:spPr>
          <p:txBody>
            <a:bodyPr wrap="none" anchor="t">
              <a:spAutoFit/>
            </a:bodyPr>
            <a:lstStyle/>
            <a:p>
              <a:r>
                <a:rPr lang="en-US" altLang="zh-CN" sz="2400" b="1">
                  <a:latin typeface="Times New Roman" panose="02020603050405020304" pitchFamily="18" charset="0"/>
                  <a:ea typeface="宋体" panose="02010600030101010101" pitchFamily="2" charset="-122"/>
                </a:rPr>
                <a:t>△</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9891"/>
                                        </p:tgtEl>
                                        <p:attrNameLst>
                                          <p:attrName>style.visibility</p:attrName>
                                        </p:attrNameLst>
                                      </p:cBhvr>
                                      <p:to>
                                        <p:strVal val="visible"/>
                                      </p:to>
                                    </p:set>
                                    <p:anim calcmode="lin" valueType="num">
                                      <p:cBhvr additive="base">
                                        <p:cTn id="7" dur="500" fill="hold"/>
                                        <p:tgtEl>
                                          <p:spTgt spid="79891"/>
                                        </p:tgtEl>
                                        <p:attrNameLst>
                                          <p:attrName>ppt_x</p:attrName>
                                        </p:attrNameLst>
                                      </p:cBhvr>
                                      <p:tavLst>
                                        <p:tav tm="0">
                                          <p:val>
                                            <p:strVal val="#ppt_x"/>
                                          </p:val>
                                        </p:tav>
                                        <p:tav tm="100000">
                                          <p:val>
                                            <p:strVal val="#ppt_x"/>
                                          </p:val>
                                        </p:tav>
                                      </p:tavLst>
                                    </p:anim>
                                    <p:anim calcmode="lin" valueType="num">
                                      <p:cBhvr additive="base">
                                        <p:cTn id="8" dur="500" fill="hold"/>
                                        <p:tgtEl>
                                          <p:spTgt spid="7989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14348"/>
                                        </p:tgtEl>
                                        <p:attrNameLst>
                                          <p:attrName>style.visibility</p:attrName>
                                        </p:attrNameLst>
                                      </p:cBhvr>
                                      <p:to>
                                        <p:strVal val="visible"/>
                                      </p:to>
                                    </p:set>
                                    <p:animEffect transition="in" filter="checkerboard(across)">
                                      <p:cBhvr>
                                        <p:cTn id="13" dur="500"/>
                                        <p:tgtEl>
                                          <p:spTgt spid="14348"/>
                                        </p:tgtEl>
                                      </p:cBhvr>
                                    </p:animEffect>
                                  </p:childTnLst>
                                </p:cTn>
                              </p:par>
                            </p:childTnLst>
                          </p:cTn>
                        </p:par>
                        <p:par>
                          <p:cTn id="14" fill="hold" nodeType="afterGroup">
                            <p:stCondLst>
                              <p:cond delay="500"/>
                            </p:stCondLst>
                            <p:childTnLst>
                              <p:par>
                                <p:cTn id="15" presetID="2" presetClass="entr" presetSubtype="4" fill="hold" nodeType="afterEffect">
                                  <p:stCondLst>
                                    <p:cond delay="0"/>
                                  </p:stCondLst>
                                  <p:childTnLst>
                                    <p:set>
                                      <p:cBhvr>
                                        <p:cTn id="16" dur="1" fill="hold">
                                          <p:stCondLst>
                                            <p:cond delay="0"/>
                                          </p:stCondLst>
                                        </p:cTn>
                                        <p:tgtEl>
                                          <p:spTgt spid="79887"/>
                                        </p:tgtEl>
                                        <p:attrNameLst>
                                          <p:attrName>style.visibility</p:attrName>
                                        </p:attrNameLst>
                                      </p:cBhvr>
                                      <p:to>
                                        <p:strVal val="visible"/>
                                      </p:to>
                                    </p:set>
                                    <p:anim calcmode="lin" valueType="num">
                                      <p:cBhvr additive="base">
                                        <p:cTn id="17" dur="500" fill="hold"/>
                                        <p:tgtEl>
                                          <p:spTgt spid="79887"/>
                                        </p:tgtEl>
                                        <p:attrNameLst>
                                          <p:attrName>ppt_x</p:attrName>
                                        </p:attrNameLst>
                                      </p:cBhvr>
                                      <p:tavLst>
                                        <p:tav tm="0">
                                          <p:val>
                                            <p:strVal val="#ppt_x"/>
                                          </p:val>
                                        </p:tav>
                                        <p:tav tm="100000">
                                          <p:val>
                                            <p:strVal val="#ppt_x"/>
                                          </p:val>
                                        </p:tav>
                                      </p:tavLst>
                                    </p:anim>
                                    <p:anim calcmode="lin" valueType="num">
                                      <p:cBhvr additive="base">
                                        <p:cTn id="18" dur="500" fill="hold"/>
                                        <p:tgtEl>
                                          <p:spTgt spid="79887"/>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4349"/>
                                        </p:tgtEl>
                                        <p:attrNameLst>
                                          <p:attrName>style.visibility</p:attrName>
                                        </p:attrNameLst>
                                      </p:cBhvr>
                                      <p:to>
                                        <p:strVal val="visible"/>
                                      </p:to>
                                    </p:set>
                                    <p:animEffect transition="in" filter="blinds(horizontal)">
                                      <p:cBhvr>
                                        <p:cTn id="23" dur="500"/>
                                        <p:tgtEl>
                                          <p:spTgt spid="14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8" grpId="0"/>
      <p:bldP spid="14349"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9339" name="文本框 99338"/>
          <p:cNvSpPr txBox="1"/>
          <p:nvPr/>
        </p:nvSpPr>
        <p:spPr>
          <a:xfrm>
            <a:off x="0" y="2230438"/>
            <a:ext cx="6192838" cy="584200"/>
          </a:xfrm>
          <a:prstGeom prst="rect">
            <a:avLst/>
          </a:prstGeom>
          <a:noFill/>
          <a:ln w="9525">
            <a:noFill/>
          </a:ln>
        </p:spPr>
        <p:txBody>
          <a:bodyPr anchor="t">
            <a:spAutoFit/>
          </a:bodyPr>
          <a:lstStyle/>
          <a:p>
            <a:pPr algn="ctr" eaLnBrk="0" hangingPunct="0">
              <a:spcBef>
                <a:spcPct val="50000"/>
              </a:spcBef>
            </a:pPr>
            <a:r>
              <a:rPr lang="zh-CN" altLang="en-US" sz="3200" b="1">
                <a:solidFill>
                  <a:srgbClr val="FF0000"/>
                </a:solidFill>
                <a:latin typeface="Times New Roman" panose="02020603050405020304" pitchFamily="18" charset="0"/>
                <a:ea typeface="新宋体" panose="02010609030101010101" pitchFamily="49" charset="-122"/>
              </a:rPr>
              <a:t>氧化反应</a:t>
            </a:r>
          </a:p>
        </p:txBody>
      </p:sp>
      <p:grpSp>
        <p:nvGrpSpPr>
          <p:cNvPr id="99346" name="组合 99345"/>
          <p:cNvGrpSpPr/>
          <p:nvPr/>
        </p:nvGrpSpPr>
        <p:grpSpPr>
          <a:xfrm>
            <a:off x="30163" y="3206750"/>
            <a:ext cx="6162675" cy="2930525"/>
            <a:chOff x="113" y="2270"/>
            <a:chExt cx="5905" cy="2554"/>
          </a:xfrm>
        </p:grpSpPr>
        <p:pic>
          <p:nvPicPr>
            <p:cNvPr id="77827" name="图片 99330" descr="硫在氧气中燃烧"/>
            <p:cNvPicPr>
              <a:picLocks noChangeAspect="1"/>
            </p:cNvPicPr>
            <p:nvPr/>
          </p:nvPicPr>
          <p:blipFill>
            <a:blip r:embed="rId2"/>
            <a:srcRect l="25713" t="4799" r="19278" b="4916"/>
            <a:stretch>
              <a:fillRect/>
            </a:stretch>
          </p:blipFill>
          <p:spPr>
            <a:xfrm>
              <a:off x="318" y="2271"/>
              <a:ext cx="1135" cy="1678"/>
            </a:xfrm>
            <a:prstGeom prst="rect">
              <a:avLst/>
            </a:prstGeom>
            <a:noFill/>
            <a:ln w="9525">
              <a:noFill/>
            </a:ln>
          </p:spPr>
        </p:pic>
        <p:sp>
          <p:nvSpPr>
            <p:cNvPr id="77828" name="文本框 99331"/>
            <p:cNvSpPr txBox="1"/>
            <p:nvPr/>
          </p:nvSpPr>
          <p:spPr>
            <a:xfrm>
              <a:off x="113" y="3993"/>
              <a:ext cx="1728" cy="831"/>
            </a:xfrm>
            <a:prstGeom prst="rect">
              <a:avLst/>
            </a:prstGeom>
            <a:noFill/>
            <a:ln w="9525">
              <a:noFill/>
            </a:ln>
          </p:spPr>
          <p:txBody>
            <a:bodyPr anchor="t">
              <a:spAutoFit/>
            </a:bodyPr>
            <a:lstStyle/>
            <a:p>
              <a:pPr>
                <a:spcBef>
                  <a:spcPct val="50000"/>
                </a:spcBef>
              </a:pPr>
              <a:r>
                <a:rPr lang="zh-CN" altLang="en-US" sz="2800" b="1">
                  <a:latin typeface="Times New Roman" panose="02020603050405020304" pitchFamily="18" charset="0"/>
                  <a:ea typeface="隶书" panose="02010509060101010101" pitchFamily="49" charset="-122"/>
                </a:rPr>
                <a:t>硫在氧气中燃烧</a:t>
              </a:r>
              <a:endParaRPr lang="zh-HK" altLang="en-US" sz="2800" b="1">
                <a:latin typeface="Times New Roman" panose="02020603050405020304" pitchFamily="18" charset="0"/>
                <a:ea typeface="隶书" panose="02010509060101010101" pitchFamily="49" charset="-122"/>
              </a:endParaRPr>
            </a:p>
          </p:txBody>
        </p:sp>
        <p:pic>
          <p:nvPicPr>
            <p:cNvPr id="77829" name="图片 99332" descr="镁在氧气中燃烧"/>
            <p:cNvPicPr>
              <a:picLocks noChangeAspect="1"/>
            </p:cNvPicPr>
            <p:nvPr/>
          </p:nvPicPr>
          <p:blipFill>
            <a:blip r:embed="rId3"/>
            <a:srcRect l="16420"/>
            <a:stretch>
              <a:fillRect/>
            </a:stretch>
          </p:blipFill>
          <p:spPr>
            <a:xfrm>
              <a:off x="2245" y="2271"/>
              <a:ext cx="1216" cy="1678"/>
            </a:xfrm>
            <a:prstGeom prst="rect">
              <a:avLst/>
            </a:prstGeom>
            <a:noFill/>
            <a:ln w="9525">
              <a:noFill/>
            </a:ln>
          </p:spPr>
        </p:pic>
        <p:sp>
          <p:nvSpPr>
            <p:cNvPr id="77830" name="文本框 99333"/>
            <p:cNvSpPr txBox="1"/>
            <p:nvPr/>
          </p:nvSpPr>
          <p:spPr>
            <a:xfrm>
              <a:off x="1950" y="3974"/>
              <a:ext cx="1968" cy="831"/>
            </a:xfrm>
            <a:prstGeom prst="rect">
              <a:avLst/>
            </a:prstGeom>
            <a:noFill/>
            <a:ln w="9525">
              <a:noFill/>
            </a:ln>
          </p:spPr>
          <p:txBody>
            <a:bodyPr anchor="t">
              <a:spAutoFit/>
            </a:bodyPr>
            <a:lstStyle/>
            <a:p>
              <a:pPr algn="ctr">
                <a:spcBef>
                  <a:spcPct val="50000"/>
                </a:spcBef>
              </a:pPr>
              <a:r>
                <a:rPr lang="zh-CN" altLang="en-US" sz="2800" b="1">
                  <a:latin typeface="Times New Roman" panose="02020603050405020304" pitchFamily="18" charset="0"/>
                  <a:ea typeface="隶书" panose="02010509060101010101" pitchFamily="49" charset="-122"/>
                </a:rPr>
                <a:t>镁条在氧气中燃烧</a:t>
              </a:r>
              <a:endParaRPr lang="zh-HK" altLang="en-US" sz="2800" b="1">
                <a:latin typeface="Times New Roman" panose="02020603050405020304" pitchFamily="18" charset="0"/>
                <a:ea typeface="隶书" panose="02010509060101010101" pitchFamily="49" charset="-122"/>
              </a:endParaRPr>
            </a:p>
          </p:txBody>
        </p:sp>
        <p:pic>
          <p:nvPicPr>
            <p:cNvPr id="77831" name="图片 99339" descr="生锈的铁钉"/>
            <p:cNvPicPr>
              <a:picLocks noChangeAspect="1"/>
            </p:cNvPicPr>
            <p:nvPr/>
          </p:nvPicPr>
          <p:blipFill>
            <a:blip r:embed="rId4"/>
            <a:stretch>
              <a:fillRect/>
            </a:stretch>
          </p:blipFill>
          <p:spPr>
            <a:xfrm>
              <a:off x="4467" y="2270"/>
              <a:ext cx="1293" cy="1717"/>
            </a:xfrm>
            <a:prstGeom prst="rect">
              <a:avLst/>
            </a:prstGeom>
            <a:noFill/>
            <a:ln w="9525">
              <a:noFill/>
            </a:ln>
          </p:spPr>
        </p:pic>
        <p:sp>
          <p:nvSpPr>
            <p:cNvPr id="77832" name="文本框 99340"/>
            <p:cNvSpPr txBox="1"/>
            <p:nvPr/>
          </p:nvSpPr>
          <p:spPr>
            <a:xfrm>
              <a:off x="4344" y="4162"/>
              <a:ext cx="1674" cy="455"/>
            </a:xfrm>
            <a:prstGeom prst="rect">
              <a:avLst/>
            </a:prstGeom>
            <a:noFill/>
            <a:ln w="9525">
              <a:noFill/>
            </a:ln>
          </p:spPr>
          <p:txBody>
            <a:bodyPr wrap="square" anchor="t">
              <a:spAutoFit/>
            </a:bodyPr>
            <a:lstStyle/>
            <a:p>
              <a:pPr>
                <a:spcBef>
                  <a:spcPct val="50000"/>
                </a:spcBef>
              </a:pPr>
              <a:r>
                <a:rPr lang="zh-CN" altLang="en-US" sz="2800" b="1">
                  <a:latin typeface="Times New Roman" panose="02020603050405020304" pitchFamily="18" charset="0"/>
                  <a:ea typeface="隶书" panose="02010509060101010101" pitchFamily="49" charset="-122"/>
                </a:rPr>
                <a:t>钢铁生锈</a:t>
              </a:r>
              <a:endParaRPr lang="zh-HK" altLang="en-US" sz="2800" b="1">
                <a:latin typeface="Times New Roman" panose="02020603050405020304" pitchFamily="18" charset="0"/>
                <a:ea typeface="隶书" panose="02010509060101010101" pitchFamily="49" charset="-122"/>
              </a:endParaRPr>
            </a:p>
          </p:txBody>
        </p:sp>
      </p:grpSp>
      <p:grpSp>
        <p:nvGrpSpPr>
          <p:cNvPr id="77833" name="组合 99341"/>
          <p:cNvGrpSpPr/>
          <p:nvPr/>
        </p:nvGrpSpPr>
        <p:grpSpPr>
          <a:xfrm>
            <a:off x="0" y="0"/>
            <a:ext cx="4395788" cy="1527175"/>
            <a:chOff x="249" y="119"/>
            <a:chExt cx="1769" cy="899"/>
          </a:xfrm>
        </p:grpSpPr>
        <p:pic>
          <p:nvPicPr>
            <p:cNvPr id="77834" name="图片 99342" descr="交流与讨论"/>
            <p:cNvPicPr>
              <a:picLocks noChangeAspect="1"/>
            </p:cNvPicPr>
            <p:nvPr/>
          </p:nvPicPr>
          <p:blipFill>
            <a:blip r:embed="rId5"/>
            <a:stretch>
              <a:fillRect/>
            </a:stretch>
          </p:blipFill>
          <p:spPr>
            <a:xfrm>
              <a:off x="249" y="119"/>
              <a:ext cx="1769" cy="899"/>
            </a:xfrm>
            <a:prstGeom prst="rect">
              <a:avLst/>
            </a:prstGeom>
            <a:noFill/>
            <a:ln w="9525">
              <a:noFill/>
            </a:ln>
          </p:spPr>
        </p:pic>
        <p:sp>
          <p:nvSpPr>
            <p:cNvPr id="77835" name="矩形 99343"/>
            <p:cNvSpPr/>
            <p:nvPr/>
          </p:nvSpPr>
          <p:spPr>
            <a:xfrm>
              <a:off x="810" y="444"/>
              <a:ext cx="746" cy="212"/>
            </a:xfrm>
            <a:prstGeom prst="rect">
              <a:avLst/>
            </a:prstGeom>
            <a:solidFill>
              <a:srgbClr val="000066"/>
            </a:solidFill>
            <a:ln w="9525">
              <a:noFill/>
            </a:ln>
          </p:spPr>
          <p:txBody>
            <a:bodyPr wrap="none" anchor="ctr"/>
            <a:lstStyle/>
            <a:p>
              <a:pPr algn="ctr"/>
              <a:r>
                <a:rPr lang="zh-CN" altLang="en-US" b="1">
                  <a:solidFill>
                    <a:schemeClr val="bg1"/>
                  </a:solidFill>
                  <a:latin typeface="Times New Roman" panose="02020603050405020304" pitchFamily="18" charset="0"/>
                  <a:ea typeface="宋体" panose="02010600030101010101" pitchFamily="2" charset="-122"/>
                </a:rPr>
                <a:t>思考与交流</a:t>
              </a:r>
            </a:p>
          </p:txBody>
        </p:sp>
      </p:grpSp>
      <p:sp>
        <p:nvSpPr>
          <p:cNvPr id="77836" name="文本框 99344"/>
          <p:cNvSpPr txBox="1"/>
          <p:nvPr/>
        </p:nvSpPr>
        <p:spPr>
          <a:xfrm>
            <a:off x="1079500" y="823913"/>
            <a:ext cx="8064500" cy="701675"/>
          </a:xfrm>
          <a:prstGeom prst="rect">
            <a:avLst/>
          </a:prstGeom>
          <a:noFill/>
          <a:ln w="9525">
            <a:noFill/>
          </a:ln>
        </p:spPr>
        <p:txBody>
          <a:bodyPr anchor="t">
            <a:spAutoFit/>
          </a:bodyPr>
          <a:lstStyle/>
          <a:p>
            <a:r>
              <a:rPr lang="en-US" altLang="zh-CN" sz="4000" b="1">
                <a:latin typeface="黑体" panose="02010609060101010101" pitchFamily="49" charset="-122"/>
                <a:ea typeface="黑体" panose="02010609060101010101" pitchFamily="49" charset="-122"/>
              </a:rPr>
              <a:t>    </a:t>
            </a:r>
            <a:r>
              <a:rPr lang="zh-CN" altLang="en-US" sz="3200" b="1">
                <a:latin typeface="黑体" panose="02010609060101010101" pitchFamily="49" charset="-122"/>
                <a:ea typeface="黑体" panose="02010609060101010101" pitchFamily="49" charset="-122"/>
              </a:rPr>
              <a:t>初中学过哪些氧化反应和还原反应？</a:t>
            </a:r>
            <a:endParaRPr lang="zh-CN" altLang="en-US" sz="3200" b="1">
              <a:latin typeface="黑体" panose="02010609060101010101" pitchFamily="49" charset="-122"/>
              <a:ea typeface="黑体" panose="02010609060101010101" pitchFamily="49" charset="-122"/>
            </a:endParaRPr>
          </a:p>
        </p:txBody>
      </p:sp>
      <p:sp>
        <p:nvSpPr>
          <p:cNvPr id="102409" name="文本框 102408"/>
          <p:cNvSpPr txBox="1"/>
          <p:nvPr/>
        </p:nvSpPr>
        <p:spPr>
          <a:xfrm>
            <a:off x="6276975" y="2232025"/>
            <a:ext cx="2867025" cy="582613"/>
          </a:xfrm>
          <a:prstGeom prst="rect">
            <a:avLst/>
          </a:prstGeom>
          <a:noFill/>
          <a:ln w="9525">
            <a:noFill/>
          </a:ln>
        </p:spPr>
        <p:txBody>
          <a:bodyPr wrap="square" anchor="t">
            <a:spAutoFit/>
          </a:bodyPr>
          <a:lstStyle/>
          <a:p>
            <a:pPr algn="ctr" eaLnBrk="0" hangingPunct="0">
              <a:spcBef>
                <a:spcPct val="50000"/>
              </a:spcBef>
            </a:pPr>
            <a:r>
              <a:rPr lang="zh-CN" altLang="en-US" sz="3200" b="1">
                <a:solidFill>
                  <a:srgbClr val="FF0000"/>
                </a:solidFill>
                <a:latin typeface="Times New Roman" panose="02020603050405020304" pitchFamily="18" charset="0"/>
                <a:ea typeface="新宋体" panose="02010609030101010101" pitchFamily="49" charset="-122"/>
              </a:rPr>
              <a:t>还原反应</a:t>
            </a:r>
          </a:p>
        </p:txBody>
      </p:sp>
      <p:pic>
        <p:nvPicPr>
          <p:cNvPr id="18434" name="图片 102406" descr="氧化铜与氢气的反应"/>
          <p:cNvPicPr>
            <a:picLocks noChangeAspect="1"/>
          </p:cNvPicPr>
          <p:nvPr/>
        </p:nvPicPr>
        <p:blipFill>
          <a:blip r:embed="rId6"/>
          <a:srcRect r="14063"/>
          <a:stretch>
            <a:fillRect/>
          </a:stretch>
        </p:blipFill>
        <p:spPr>
          <a:xfrm>
            <a:off x="6426200" y="3138488"/>
            <a:ext cx="2566988" cy="2106612"/>
          </a:xfrm>
          <a:prstGeom prst="rect">
            <a:avLst/>
          </a:prstGeom>
          <a:noFill/>
          <a:ln w="9525">
            <a:noFill/>
          </a:ln>
        </p:spPr>
      </p:pic>
      <p:sp>
        <p:nvSpPr>
          <p:cNvPr id="18435" name="文本框 102407"/>
          <p:cNvSpPr txBox="1"/>
          <p:nvPr/>
        </p:nvSpPr>
        <p:spPr>
          <a:xfrm>
            <a:off x="6276975" y="5399088"/>
            <a:ext cx="2867025" cy="522287"/>
          </a:xfrm>
          <a:prstGeom prst="rect">
            <a:avLst/>
          </a:prstGeom>
          <a:noFill/>
          <a:ln w="9525">
            <a:noFill/>
          </a:ln>
        </p:spPr>
        <p:txBody>
          <a:bodyPr wrap="square" anchor="t">
            <a:spAutoFit/>
          </a:bodyPr>
          <a:lstStyle/>
          <a:p>
            <a:pPr algn="ctr">
              <a:spcBef>
                <a:spcPct val="50000"/>
              </a:spcBef>
            </a:pPr>
            <a:r>
              <a:rPr lang="zh-CN" altLang="en-US" sz="2800" b="1">
                <a:latin typeface="Times New Roman" panose="02020603050405020304" pitchFamily="18" charset="0"/>
                <a:ea typeface="隶书" panose="02010509060101010101" pitchFamily="49" charset="-122"/>
              </a:rPr>
              <a:t>氢气还原氧化铜</a:t>
            </a:r>
            <a:endParaRPr lang="zh-HK" altLang="en-US" sz="2800" b="1">
              <a:latin typeface="Times New Roman" panose="02020603050405020304" pitchFamily="18" charset="0"/>
              <a:ea typeface="隶书" panose="020105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9346"/>
                                        </p:tgtEl>
                                        <p:attrNameLst>
                                          <p:attrName>style.visibility</p:attrName>
                                        </p:attrNameLst>
                                      </p:cBhvr>
                                      <p:to>
                                        <p:strVal val="visible"/>
                                      </p:to>
                                    </p:set>
                                    <p:anim calcmode="lin" valueType="num">
                                      <p:cBhvr additive="base">
                                        <p:cTn id="7" dur="500" fill="hold"/>
                                        <p:tgtEl>
                                          <p:spTgt spid="99346"/>
                                        </p:tgtEl>
                                        <p:attrNameLst>
                                          <p:attrName>ppt_x</p:attrName>
                                        </p:attrNameLst>
                                      </p:cBhvr>
                                      <p:tavLst>
                                        <p:tav tm="0">
                                          <p:val>
                                            <p:strVal val="#ppt_x"/>
                                          </p:val>
                                        </p:tav>
                                        <p:tav tm="100000">
                                          <p:val>
                                            <p:strVal val="#ppt_x"/>
                                          </p:val>
                                        </p:tav>
                                      </p:tavLst>
                                    </p:anim>
                                    <p:anim calcmode="lin" valueType="num">
                                      <p:cBhvr additive="base">
                                        <p:cTn id="8" dur="500" fill="hold"/>
                                        <p:tgtEl>
                                          <p:spTgt spid="9934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9339"/>
                                        </p:tgtEl>
                                        <p:attrNameLst>
                                          <p:attrName>style.visibility</p:attrName>
                                        </p:attrNameLst>
                                      </p:cBhvr>
                                      <p:to>
                                        <p:strVal val="visible"/>
                                      </p:to>
                                    </p:set>
                                    <p:anim calcmode="lin" valueType="num">
                                      <p:cBhvr additive="base">
                                        <p:cTn id="13" dur="500" fill="hold"/>
                                        <p:tgtEl>
                                          <p:spTgt spid="99339"/>
                                        </p:tgtEl>
                                        <p:attrNameLst>
                                          <p:attrName>ppt_x</p:attrName>
                                        </p:attrNameLst>
                                      </p:cBhvr>
                                      <p:tavLst>
                                        <p:tav tm="0">
                                          <p:val>
                                            <p:strVal val="#ppt_x"/>
                                          </p:val>
                                        </p:tav>
                                        <p:tav tm="100000">
                                          <p:val>
                                            <p:strVal val="#ppt_x"/>
                                          </p:val>
                                        </p:tav>
                                      </p:tavLst>
                                    </p:anim>
                                    <p:anim calcmode="lin" valueType="num">
                                      <p:cBhvr additive="base">
                                        <p:cTn id="14" dur="500" fill="hold"/>
                                        <p:tgtEl>
                                          <p:spTgt spid="9933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8434"/>
                                        </p:tgtEl>
                                        <p:attrNameLst>
                                          <p:attrName>style.visibility</p:attrName>
                                        </p:attrNameLst>
                                      </p:cBhvr>
                                      <p:to>
                                        <p:strVal val="visible"/>
                                      </p:to>
                                    </p:set>
                                    <p:anim calcmode="lin" valueType="num">
                                      <p:cBhvr additive="base">
                                        <p:cTn id="19" dur="500" fill="hold"/>
                                        <p:tgtEl>
                                          <p:spTgt spid="18434"/>
                                        </p:tgtEl>
                                        <p:attrNameLst>
                                          <p:attrName>ppt_x</p:attrName>
                                        </p:attrNameLst>
                                      </p:cBhvr>
                                      <p:tavLst>
                                        <p:tav tm="0">
                                          <p:val>
                                            <p:strVal val="#ppt_x"/>
                                          </p:val>
                                        </p:tav>
                                        <p:tav tm="100000">
                                          <p:val>
                                            <p:strVal val="#ppt_x"/>
                                          </p:val>
                                        </p:tav>
                                      </p:tavLst>
                                    </p:anim>
                                    <p:anim calcmode="lin" valueType="num">
                                      <p:cBhvr additive="base">
                                        <p:cTn id="20" dur="500" fill="hold"/>
                                        <p:tgtEl>
                                          <p:spTgt spid="1843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8435"/>
                                        </p:tgtEl>
                                        <p:attrNameLst>
                                          <p:attrName>style.visibility</p:attrName>
                                        </p:attrNameLst>
                                      </p:cBhvr>
                                      <p:to>
                                        <p:strVal val="visible"/>
                                      </p:to>
                                    </p:set>
                                    <p:anim calcmode="lin" valueType="num">
                                      <p:cBhvr additive="base">
                                        <p:cTn id="23" dur="500" fill="hold"/>
                                        <p:tgtEl>
                                          <p:spTgt spid="18435"/>
                                        </p:tgtEl>
                                        <p:attrNameLst>
                                          <p:attrName>ppt_x</p:attrName>
                                        </p:attrNameLst>
                                      </p:cBhvr>
                                      <p:tavLst>
                                        <p:tav tm="0">
                                          <p:val>
                                            <p:strVal val="#ppt_x"/>
                                          </p:val>
                                        </p:tav>
                                        <p:tav tm="100000">
                                          <p:val>
                                            <p:strVal val="#ppt_x"/>
                                          </p:val>
                                        </p:tav>
                                      </p:tavLst>
                                    </p:anim>
                                    <p:anim calcmode="lin" valueType="num">
                                      <p:cBhvr additive="base">
                                        <p:cTn id="24" dur="500" fill="hold"/>
                                        <p:tgtEl>
                                          <p:spTgt spid="18435"/>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2409"/>
                                        </p:tgtEl>
                                        <p:attrNameLst>
                                          <p:attrName>style.visibility</p:attrName>
                                        </p:attrNameLst>
                                      </p:cBhvr>
                                      <p:to>
                                        <p:strVal val="visible"/>
                                      </p:to>
                                    </p:set>
                                    <p:anim calcmode="lin" valueType="num">
                                      <p:cBhvr>
                                        <p:cTn id="29" dur="500" fill="hold"/>
                                        <p:tgtEl>
                                          <p:spTgt spid="102409"/>
                                        </p:tgtEl>
                                        <p:attrNameLst>
                                          <p:attrName>ppt_x</p:attrName>
                                        </p:attrNameLst>
                                      </p:cBhvr>
                                      <p:tavLst>
                                        <p:tav tm="0">
                                          <p:val>
                                            <p:strVal val="#ppt_x"/>
                                          </p:val>
                                        </p:tav>
                                        <p:tav tm="100000">
                                          <p:val>
                                            <p:strVal val="#ppt_x"/>
                                          </p:val>
                                        </p:tav>
                                      </p:tavLst>
                                    </p:anim>
                                    <p:anim calcmode="lin" valueType="num">
                                      <p:cBhvr>
                                        <p:cTn id="30" dur="500" fill="hold"/>
                                        <p:tgtEl>
                                          <p:spTgt spid="10240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9" grpId="0"/>
      <p:bldP spid="102409" grpId="0"/>
      <p:bldP spid="18435"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78849" name="组合 36873"/>
          <p:cNvGrpSpPr/>
          <p:nvPr/>
        </p:nvGrpSpPr>
        <p:grpSpPr>
          <a:xfrm>
            <a:off x="576263" y="3429000"/>
            <a:ext cx="6553200" cy="682625"/>
            <a:chOff x="1020" y="3683"/>
            <a:chExt cx="2694" cy="430"/>
          </a:xfrm>
        </p:grpSpPr>
        <p:sp>
          <p:nvSpPr>
            <p:cNvPr id="78850" name="文本框 36874"/>
            <p:cNvSpPr txBox="1"/>
            <p:nvPr/>
          </p:nvSpPr>
          <p:spPr>
            <a:xfrm>
              <a:off x="1020" y="3748"/>
              <a:ext cx="2694" cy="365"/>
            </a:xfrm>
            <a:prstGeom prst="rect">
              <a:avLst/>
            </a:prstGeom>
            <a:noFill/>
            <a:ln w="9525">
              <a:noFill/>
            </a:ln>
          </p:spPr>
          <p:txBody>
            <a:bodyPr anchor="t">
              <a:spAutoFit/>
            </a:bodyPr>
            <a:lstStyle/>
            <a:p>
              <a:r>
                <a:rPr lang="en-US" altLang="zh-CN" sz="3200">
                  <a:latin typeface="Times New Roman" panose="02020603050405020304" pitchFamily="18" charset="0"/>
                  <a:ea typeface="宋体" panose="02010600030101010101" pitchFamily="2" charset="-122"/>
                </a:rPr>
                <a:t>                 </a:t>
              </a:r>
              <a:r>
                <a:rPr lang="en-US" altLang="zh-CN" sz="3200" b="1" err="1">
                  <a:solidFill>
                    <a:srgbClr val="FF0000"/>
                  </a:solidFill>
                  <a:latin typeface="Times New Roman" panose="02020603050405020304" pitchFamily="18" charset="0"/>
                  <a:ea typeface="宋体" panose="02010600030101010101" pitchFamily="2" charset="-122"/>
                </a:rPr>
                <a:t>CuO</a:t>
              </a:r>
              <a:r>
                <a:rPr lang="zh-CN" altLang="en-US" sz="3200" b="1">
                  <a:latin typeface="Times New Roman" panose="02020603050405020304" pitchFamily="18" charset="0"/>
                  <a:ea typeface="宋体" panose="02010600030101010101" pitchFamily="2" charset="-122"/>
                </a:rPr>
                <a:t>＋</a:t>
              </a:r>
              <a:r>
                <a:rPr lang="en-US" altLang="zh-CN" sz="3200" b="1">
                  <a:latin typeface="Times New Roman" panose="02020603050405020304" pitchFamily="18" charset="0"/>
                  <a:ea typeface="宋体" panose="02010600030101010101" pitchFamily="2" charset="-122"/>
                </a:rPr>
                <a:t>H</a:t>
              </a:r>
              <a:r>
                <a:rPr lang="zh-CN" altLang="en-US" sz="3200" b="1" baseline="-25000">
                  <a:latin typeface="Times New Roman" panose="02020603050405020304" pitchFamily="18" charset="0"/>
                  <a:ea typeface="宋体" panose="02010600030101010101" pitchFamily="2" charset="-122"/>
                </a:rPr>
                <a:t>２</a:t>
              </a:r>
              <a:r>
                <a:rPr lang="en-US" altLang="zh-CN" sz="3200" b="1">
                  <a:latin typeface="Times New Roman" panose="02020603050405020304" pitchFamily="18" charset="0"/>
                  <a:ea typeface="宋体" panose="02010600030101010101" pitchFamily="2" charset="-122"/>
                </a:rPr>
                <a:t>=  Cu</a:t>
              </a:r>
              <a:r>
                <a:rPr lang="zh-CN" altLang="en-US" sz="3200" b="1">
                  <a:latin typeface="Times New Roman" panose="02020603050405020304" pitchFamily="18" charset="0"/>
                  <a:ea typeface="宋体" panose="02010600030101010101" pitchFamily="2" charset="-122"/>
                </a:rPr>
                <a:t>＋</a:t>
              </a:r>
              <a:r>
                <a:rPr lang="en-US" altLang="zh-CN" sz="3200" b="1">
                  <a:latin typeface="Times New Roman" panose="02020603050405020304" pitchFamily="18" charset="0"/>
                  <a:ea typeface="宋体" panose="02010600030101010101" pitchFamily="2" charset="-122"/>
                </a:rPr>
                <a:t>H</a:t>
              </a:r>
              <a:r>
                <a:rPr lang="zh-CN" altLang="en-US" sz="3200" b="1" baseline="-25000">
                  <a:latin typeface="Times New Roman" panose="02020603050405020304" pitchFamily="18" charset="0"/>
                  <a:ea typeface="宋体" panose="02010600030101010101" pitchFamily="2" charset="-122"/>
                </a:rPr>
                <a:t>２</a:t>
              </a:r>
              <a:r>
                <a:rPr lang="en-US" altLang="zh-CN" sz="3200" b="1">
                  <a:latin typeface="Times New Roman" panose="02020603050405020304" pitchFamily="18" charset="0"/>
                  <a:ea typeface="宋体" panose="02010600030101010101" pitchFamily="2" charset="-122"/>
                </a:rPr>
                <a:t>O</a:t>
              </a:r>
            </a:p>
          </p:txBody>
        </p:sp>
        <p:sp>
          <p:nvSpPr>
            <p:cNvPr id="78851" name="文本框 36875"/>
            <p:cNvSpPr txBox="1"/>
            <p:nvPr/>
          </p:nvSpPr>
          <p:spPr>
            <a:xfrm>
              <a:off x="2426" y="3683"/>
              <a:ext cx="217" cy="231"/>
            </a:xfrm>
            <a:prstGeom prst="rect">
              <a:avLst/>
            </a:prstGeom>
            <a:noFill/>
            <a:ln w="9525">
              <a:noFill/>
            </a:ln>
          </p:spPr>
          <p:txBody>
            <a:bodyPr wrap="none" anchor="t">
              <a:spAutoFit/>
            </a:bodyPr>
            <a:lstStyle/>
            <a:p>
              <a:r>
                <a:rPr lang="en-US" altLang="zh-CN" b="1">
                  <a:latin typeface="Times New Roman" panose="02020603050405020304" pitchFamily="18" charset="0"/>
                  <a:ea typeface="宋体" panose="02010600030101010101" pitchFamily="2" charset="-122"/>
                </a:rPr>
                <a:t>  △</a:t>
              </a:r>
            </a:p>
          </p:txBody>
        </p:sp>
      </p:grpSp>
      <p:grpSp>
        <p:nvGrpSpPr>
          <p:cNvPr id="78852" name="组合 36879"/>
          <p:cNvGrpSpPr/>
          <p:nvPr/>
        </p:nvGrpSpPr>
        <p:grpSpPr>
          <a:xfrm>
            <a:off x="-149225" y="2824163"/>
            <a:ext cx="7777163" cy="671512"/>
            <a:chOff x="1020" y="3690"/>
            <a:chExt cx="2661" cy="423"/>
          </a:xfrm>
        </p:grpSpPr>
        <p:sp>
          <p:nvSpPr>
            <p:cNvPr id="78853" name="文本框 36880"/>
            <p:cNvSpPr txBox="1"/>
            <p:nvPr/>
          </p:nvSpPr>
          <p:spPr>
            <a:xfrm>
              <a:off x="1020" y="3748"/>
              <a:ext cx="2661" cy="365"/>
            </a:xfrm>
            <a:prstGeom prst="rect">
              <a:avLst/>
            </a:prstGeom>
            <a:noFill/>
            <a:ln w="9525">
              <a:noFill/>
            </a:ln>
          </p:spPr>
          <p:txBody>
            <a:bodyPr anchor="t">
              <a:spAutoFit/>
            </a:bodyPr>
            <a:lstStyle/>
            <a:p>
              <a:r>
                <a:rPr lang="en-US" altLang="zh-CN" sz="3200">
                  <a:latin typeface="Times New Roman" panose="02020603050405020304" pitchFamily="18" charset="0"/>
                  <a:ea typeface="宋体" panose="02010600030101010101" pitchFamily="2" charset="-122"/>
                </a:rPr>
                <a:t>                      </a:t>
              </a:r>
              <a:r>
                <a:rPr lang="en-US" altLang="zh-CN" sz="3200" b="1">
                  <a:latin typeface="Times New Roman" panose="02020603050405020304" pitchFamily="18" charset="0"/>
                  <a:ea typeface="宋体" panose="02010600030101010101" pitchFamily="2" charset="-122"/>
                </a:rPr>
                <a:t>2</a:t>
              </a:r>
              <a:r>
                <a:rPr lang="en-US" altLang="zh-CN" sz="3200" b="1">
                  <a:solidFill>
                    <a:srgbClr val="FF0000"/>
                  </a:solidFill>
                  <a:latin typeface="Times New Roman" panose="02020603050405020304" pitchFamily="18" charset="0"/>
                  <a:ea typeface="宋体" panose="02010600030101010101" pitchFamily="2" charset="-122"/>
                </a:rPr>
                <a:t>CuO</a:t>
              </a:r>
              <a:r>
                <a:rPr lang="zh-CN" altLang="en-US" sz="3200" b="1">
                  <a:latin typeface="Times New Roman" panose="02020603050405020304" pitchFamily="18" charset="0"/>
                  <a:ea typeface="宋体" panose="02010600030101010101" pitchFamily="2" charset="-122"/>
                </a:rPr>
                <a:t>＋</a:t>
              </a:r>
              <a:r>
                <a:rPr lang="en-US" altLang="zh-CN" sz="3200" b="1">
                  <a:latin typeface="Times New Roman" panose="02020603050405020304" pitchFamily="18" charset="0"/>
                  <a:ea typeface="宋体" panose="02010600030101010101" pitchFamily="2" charset="-122"/>
                </a:rPr>
                <a:t>C </a:t>
              </a:r>
              <a:r>
                <a:rPr lang="zh-CN" altLang="en-US" sz="3200" b="1">
                  <a:latin typeface="Times New Roman" panose="02020603050405020304" pitchFamily="18" charset="0"/>
                  <a:ea typeface="宋体" panose="02010600030101010101" pitchFamily="2" charset="-122"/>
                </a:rPr>
                <a:t>＝ </a:t>
              </a:r>
              <a:r>
                <a:rPr lang="en-US" altLang="zh-CN" sz="3200" b="1">
                  <a:latin typeface="Times New Roman" panose="02020603050405020304" pitchFamily="18" charset="0"/>
                  <a:ea typeface="宋体" panose="02010600030101010101" pitchFamily="2" charset="-122"/>
                </a:rPr>
                <a:t>2Cu</a:t>
              </a:r>
              <a:r>
                <a:rPr lang="zh-CN" altLang="en-US" sz="3200" b="1">
                  <a:latin typeface="Times New Roman" panose="02020603050405020304" pitchFamily="18" charset="0"/>
                  <a:ea typeface="宋体" panose="02010600030101010101" pitchFamily="2" charset="-122"/>
                </a:rPr>
                <a:t>＋</a:t>
              </a:r>
              <a:r>
                <a:rPr lang="en-US" altLang="zh-CN" sz="3200" b="1">
                  <a:latin typeface="Times New Roman" panose="02020603050405020304" pitchFamily="18" charset="0"/>
                  <a:ea typeface="宋体" panose="02010600030101010101" pitchFamily="2" charset="-122"/>
                </a:rPr>
                <a:t>CO</a:t>
              </a:r>
              <a:r>
                <a:rPr lang="en-US" altLang="zh-CN" sz="2400" b="1" baseline="-25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a:t>
              </a:r>
            </a:p>
          </p:txBody>
        </p:sp>
        <p:sp>
          <p:nvSpPr>
            <p:cNvPr id="78854" name="文本框 36881"/>
            <p:cNvSpPr txBox="1"/>
            <p:nvPr/>
          </p:nvSpPr>
          <p:spPr>
            <a:xfrm>
              <a:off x="2426" y="3690"/>
              <a:ext cx="203" cy="212"/>
            </a:xfrm>
            <a:prstGeom prst="rect">
              <a:avLst/>
            </a:prstGeom>
            <a:noFill/>
            <a:ln w="9525">
              <a:noFill/>
            </a:ln>
          </p:spPr>
          <p:txBody>
            <a:bodyPr wrap="none" anchor="t">
              <a:spAutoFit/>
            </a:bodyPr>
            <a:lstStyle/>
            <a:p>
              <a:r>
                <a:rPr lang="zh-CN" altLang="en-US" sz="1600" b="1">
                  <a:latin typeface="Times New Roman" panose="02020603050405020304" pitchFamily="18" charset="0"/>
                  <a:ea typeface="宋体" panose="02010600030101010101" pitchFamily="2" charset="-122"/>
                </a:rPr>
                <a:t>高温</a:t>
              </a:r>
            </a:p>
          </p:txBody>
        </p:sp>
      </p:grpSp>
      <p:grpSp>
        <p:nvGrpSpPr>
          <p:cNvPr id="78855" name="组合 36882"/>
          <p:cNvGrpSpPr/>
          <p:nvPr/>
        </p:nvGrpSpPr>
        <p:grpSpPr>
          <a:xfrm>
            <a:off x="2051050" y="1341438"/>
            <a:ext cx="3397250" cy="579437"/>
            <a:chOff x="1156" y="1253"/>
            <a:chExt cx="1877" cy="365"/>
          </a:xfrm>
        </p:grpSpPr>
        <p:sp>
          <p:nvSpPr>
            <p:cNvPr id="78856" name="文本框 36883"/>
            <p:cNvSpPr txBox="1"/>
            <p:nvPr/>
          </p:nvSpPr>
          <p:spPr>
            <a:xfrm>
              <a:off x="1156" y="1253"/>
              <a:ext cx="1877" cy="365"/>
            </a:xfrm>
            <a:prstGeom prst="rect">
              <a:avLst/>
            </a:prstGeom>
            <a:noFill/>
            <a:ln w="9525">
              <a:noFill/>
            </a:ln>
          </p:spPr>
          <p:txBody>
            <a:bodyPr wrap="none" anchor="t">
              <a:spAutoFit/>
            </a:bodyPr>
            <a:lstStyle/>
            <a:p>
              <a:r>
                <a:rPr lang="en-US" altLang="zh-CN" sz="3200" b="1">
                  <a:latin typeface="Times New Roman" panose="02020603050405020304" pitchFamily="18" charset="0"/>
                  <a:ea typeface="宋体" panose="02010600030101010101" pitchFamily="2" charset="-122"/>
                </a:rPr>
                <a:t>  2</a:t>
              </a:r>
              <a:r>
                <a:rPr lang="en-US" altLang="zh-CN" sz="3200" b="1">
                  <a:solidFill>
                    <a:srgbClr val="FF0000"/>
                  </a:solidFill>
                  <a:latin typeface="Times New Roman" panose="02020603050405020304" pitchFamily="18" charset="0"/>
                  <a:ea typeface="宋体" panose="02010600030101010101" pitchFamily="2" charset="-122"/>
                </a:rPr>
                <a:t>Mg</a:t>
              </a:r>
              <a:r>
                <a:rPr lang="en-US" altLang="zh-CN" sz="3200" b="1">
                  <a:latin typeface="Times New Roman" panose="02020603050405020304" pitchFamily="18" charset="0"/>
                  <a:ea typeface="宋体" panose="02010600030101010101" pitchFamily="2" charset="-122"/>
                </a:rPr>
                <a:t>+O</a:t>
              </a:r>
              <a:r>
                <a:rPr lang="en-US" altLang="zh-CN" sz="2400" b="1" baseline="-25000">
                  <a:latin typeface="Times New Roman" panose="02020603050405020304" pitchFamily="18" charset="0"/>
                  <a:ea typeface="宋体" panose="02010600030101010101" pitchFamily="2" charset="-122"/>
                </a:rPr>
                <a:t>2</a:t>
              </a:r>
              <a:r>
                <a:rPr lang="en-US" altLang="zh-CN" sz="3200" b="1">
                  <a:latin typeface="Times New Roman" panose="02020603050405020304" pitchFamily="18" charset="0"/>
                  <a:ea typeface="宋体" panose="02010600030101010101" pitchFamily="2" charset="-122"/>
                </a:rPr>
                <a:t>==2MgO</a:t>
              </a:r>
            </a:p>
          </p:txBody>
        </p:sp>
        <p:sp>
          <p:nvSpPr>
            <p:cNvPr id="78857" name="文本框 36884"/>
            <p:cNvSpPr txBox="1"/>
            <p:nvPr/>
          </p:nvSpPr>
          <p:spPr>
            <a:xfrm>
              <a:off x="2109" y="1253"/>
              <a:ext cx="308" cy="173"/>
            </a:xfrm>
            <a:prstGeom prst="rect">
              <a:avLst/>
            </a:prstGeom>
            <a:noFill/>
            <a:ln w="9525">
              <a:noFill/>
            </a:ln>
          </p:spPr>
          <p:txBody>
            <a:bodyPr anchor="t">
              <a:spAutoFit/>
            </a:bodyPr>
            <a:lstStyle/>
            <a:p>
              <a:r>
                <a:rPr lang="zh-CN" altLang="en-US" sz="1200" b="1">
                  <a:latin typeface="Times New Roman" panose="02020603050405020304" pitchFamily="18" charset="0"/>
                  <a:ea typeface="宋体" panose="02010600030101010101" pitchFamily="2" charset="-122"/>
                </a:rPr>
                <a:t>点燃</a:t>
              </a:r>
            </a:p>
          </p:txBody>
        </p:sp>
      </p:grpSp>
      <p:grpSp>
        <p:nvGrpSpPr>
          <p:cNvPr id="78858" name="组合 36885"/>
          <p:cNvGrpSpPr/>
          <p:nvPr/>
        </p:nvGrpSpPr>
        <p:grpSpPr>
          <a:xfrm>
            <a:off x="2339975" y="709613"/>
            <a:ext cx="2673350" cy="579437"/>
            <a:chOff x="1156" y="618"/>
            <a:chExt cx="1476" cy="365"/>
          </a:xfrm>
        </p:grpSpPr>
        <p:sp>
          <p:nvSpPr>
            <p:cNvPr id="78859" name="文本框 36886"/>
            <p:cNvSpPr txBox="1"/>
            <p:nvPr/>
          </p:nvSpPr>
          <p:spPr>
            <a:xfrm>
              <a:off x="1156" y="618"/>
              <a:ext cx="1476" cy="365"/>
            </a:xfrm>
            <a:prstGeom prst="rect">
              <a:avLst/>
            </a:prstGeom>
            <a:noFill/>
            <a:ln w="9525">
              <a:noFill/>
            </a:ln>
          </p:spPr>
          <p:txBody>
            <a:bodyPr wrap="none" anchor="t">
              <a:spAutoFit/>
            </a:bodyPr>
            <a:lstStyle/>
            <a:p>
              <a:r>
                <a:rPr lang="en-US" altLang="zh-CN" sz="3200" b="1">
                  <a:latin typeface="Times New Roman" panose="02020603050405020304" pitchFamily="18" charset="0"/>
                  <a:ea typeface="宋体" panose="02010600030101010101" pitchFamily="2" charset="-122"/>
                </a:rPr>
                <a:t>  </a:t>
              </a:r>
              <a:r>
                <a:rPr lang="en-US" altLang="zh-CN" sz="3200" b="1">
                  <a:solidFill>
                    <a:srgbClr val="FF0000"/>
                  </a:solidFill>
                  <a:latin typeface="Times New Roman" panose="02020603050405020304" pitchFamily="18" charset="0"/>
                  <a:ea typeface="宋体" panose="02010600030101010101" pitchFamily="2" charset="-122"/>
                </a:rPr>
                <a:t>S</a:t>
              </a:r>
              <a:r>
                <a:rPr lang="en-US" altLang="zh-CN" sz="3200" b="1">
                  <a:latin typeface="Times New Roman" panose="02020603050405020304" pitchFamily="18" charset="0"/>
                  <a:ea typeface="宋体" panose="02010600030101010101" pitchFamily="2" charset="-122"/>
                </a:rPr>
                <a:t> + O</a:t>
              </a:r>
              <a:r>
                <a:rPr lang="en-US" altLang="zh-CN" sz="2400" b="1" baseline="-25000">
                  <a:latin typeface="Times New Roman" panose="02020603050405020304" pitchFamily="18" charset="0"/>
                  <a:ea typeface="宋体" panose="02010600030101010101" pitchFamily="2" charset="-122"/>
                </a:rPr>
                <a:t>2</a:t>
              </a:r>
              <a:r>
                <a:rPr lang="en-US" altLang="zh-CN" sz="3200" b="1">
                  <a:latin typeface="Times New Roman" panose="02020603050405020304" pitchFamily="18" charset="0"/>
                  <a:ea typeface="宋体" panose="02010600030101010101" pitchFamily="2" charset="-122"/>
                </a:rPr>
                <a:t>== SO</a:t>
              </a:r>
              <a:r>
                <a:rPr lang="en-US" altLang="zh-CN" sz="2400" b="1" baseline="-25000">
                  <a:latin typeface="Times New Roman" panose="02020603050405020304" pitchFamily="18" charset="0"/>
                  <a:ea typeface="宋体" panose="02010600030101010101" pitchFamily="2" charset="-122"/>
                </a:rPr>
                <a:t>2</a:t>
              </a:r>
            </a:p>
          </p:txBody>
        </p:sp>
        <p:sp>
          <p:nvSpPr>
            <p:cNvPr id="78860" name="文本框 36887"/>
            <p:cNvSpPr txBox="1"/>
            <p:nvPr/>
          </p:nvSpPr>
          <p:spPr>
            <a:xfrm>
              <a:off x="1927" y="618"/>
              <a:ext cx="308" cy="173"/>
            </a:xfrm>
            <a:prstGeom prst="rect">
              <a:avLst/>
            </a:prstGeom>
            <a:noFill/>
            <a:ln w="9525">
              <a:noFill/>
            </a:ln>
          </p:spPr>
          <p:txBody>
            <a:bodyPr anchor="t">
              <a:spAutoFit/>
            </a:bodyPr>
            <a:lstStyle/>
            <a:p>
              <a:r>
                <a:rPr lang="zh-CN" altLang="en-US" sz="1200" b="1">
                  <a:latin typeface="Times New Roman" panose="02020603050405020304" pitchFamily="18" charset="0"/>
                  <a:ea typeface="宋体" panose="02010600030101010101" pitchFamily="2" charset="-122"/>
                </a:rPr>
                <a:t>点燃</a:t>
              </a:r>
            </a:p>
          </p:txBody>
        </p:sp>
      </p:grpSp>
      <p:sp>
        <p:nvSpPr>
          <p:cNvPr id="36890" name="文本框 36889"/>
          <p:cNvSpPr txBox="1"/>
          <p:nvPr/>
        </p:nvSpPr>
        <p:spPr>
          <a:xfrm>
            <a:off x="0" y="4508500"/>
            <a:ext cx="9144000" cy="579438"/>
          </a:xfrm>
          <a:prstGeom prst="rect">
            <a:avLst/>
          </a:prstGeom>
          <a:noFill/>
          <a:ln w="9525">
            <a:noFill/>
          </a:ln>
        </p:spPr>
        <p:txBody>
          <a:bodyPr anchor="t">
            <a:spAutoFit/>
          </a:bodyPr>
          <a:lstStyle/>
          <a:p>
            <a:pPr>
              <a:spcBef>
                <a:spcPct val="50000"/>
              </a:spcBef>
            </a:pPr>
            <a:r>
              <a:rPr lang="zh-CN" altLang="en-US" sz="3200" b="1">
                <a:latin typeface="黑体" panose="02010609060101010101" pitchFamily="49" charset="-122"/>
                <a:ea typeface="黑体" panose="02010609060101010101" pitchFamily="49" charset="-122"/>
              </a:rPr>
              <a:t>氧化反应和还原反应都是独立进行的吗</a:t>
            </a:r>
            <a:r>
              <a:rPr lang="en-US" altLang="zh-CN" sz="3200" b="1">
                <a:latin typeface="黑体" panose="02010609060101010101" pitchFamily="49" charset="-122"/>
                <a:ea typeface="黑体" panose="02010609060101010101" pitchFamily="49" charset="-122"/>
              </a:rPr>
              <a:t>?</a:t>
            </a:r>
          </a:p>
        </p:txBody>
      </p:sp>
      <p:sp>
        <p:nvSpPr>
          <p:cNvPr id="78862" name="矩形 36890"/>
          <p:cNvSpPr/>
          <p:nvPr/>
        </p:nvSpPr>
        <p:spPr>
          <a:xfrm>
            <a:off x="0" y="0"/>
            <a:ext cx="6985000" cy="579438"/>
          </a:xfrm>
          <a:prstGeom prst="rect">
            <a:avLst/>
          </a:prstGeom>
          <a:noFill/>
          <a:ln w="9525">
            <a:noFill/>
          </a:ln>
        </p:spPr>
        <p:txBody>
          <a:bodyPr anchor="t">
            <a:spAutoFit/>
          </a:bodyPr>
          <a:lstStyle/>
          <a:p>
            <a:pPr eaLnBrk="0" hangingPunct="0"/>
            <a:r>
              <a:rPr lang="zh-CN" altLang="en-US" sz="3200" b="1">
                <a:solidFill>
                  <a:srgbClr val="0000CC"/>
                </a:solidFill>
                <a:latin typeface="Arial" panose="020b0604020202020204" pitchFamily="34" charset="0"/>
                <a:ea typeface="宋体" panose="02010600030101010101" pitchFamily="2" charset="-122"/>
              </a:rPr>
              <a:t>氧化反应：得到氧的反应。</a:t>
            </a:r>
          </a:p>
        </p:txBody>
      </p:sp>
      <p:sp>
        <p:nvSpPr>
          <p:cNvPr id="78863" name="矩形 36891"/>
          <p:cNvSpPr/>
          <p:nvPr/>
        </p:nvSpPr>
        <p:spPr>
          <a:xfrm>
            <a:off x="0" y="2060575"/>
            <a:ext cx="6732588" cy="579438"/>
          </a:xfrm>
          <a:prstGeom prst="rect">
            <a:avLst/>
          </a:prstGeom>
          <a:noFill/>
          <a:ln w="9525">
            <a:noFill/>
          </a:ln>
        </p:spPr>
        <p:txBody>
          <a:bodyPr anchor="t">
            <a:spAutoFit/>
          </a:bodyPr>
          <a:lstStyle/>
          <a:p>
            <a:pPr eaLnBrk="0" hangingPunct="0"/>
            <a:r>
              <a:rPr lang="zh-CN" altLang="en-US" sz="3200" b="1">
                <a:solidFill>
                  <a:srgbClr val="0000CC"/>
                </a:solidFill>
                <a:latin typeface="Arial" panose="020b0604020202020204" pitchFamily="34" charset="0"/>
                <a:ea typeface="宋体" panose="02010600030101010101" pitchFamily="2" charset="-122"/>
              </a:rPr>
              <a:t>还原反应：失去氧的反应。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6890"/>
                                        </p:tgtEl>
                                        <p:attrNameLst>
                                          <p:attrName>style.visibility</p:attrName>
                                        </p:attrNameLst>
                                      </p:cBhvr>
                                      <p:to>
                                        <p:strVal val="visible"/>
                                      </p:to>
                                    </p:set>
                                    <p:anim calcmode="lin" valueType="num">
                                      <p:cBhvr additive="base">
                                        <p:cTn id="7" dur="500" fill="hold"/>
                                        <p:tgtEl>
                                          <p:spTgt spid="36890"/>
                                        </p:tgtEl>
                                        <p:attrNameLst>
                                          <p:attrName>ppt_x</p:attrName>
                                        </p:attrNameLst>
                                      </p:cBhvr>
                                      <p:tavLst>
                                        <p:tav tm="0">
                                          <p:val>
                                            <p:strVal val="#ppt_x"/>
                                          </p:val>
                                        </p:tav>
                                        <p:tav tm="100000">
                                          <p:val>
                                            <p:strVal val="#ppt_x"/>
                                          </p:val>
                                        </p:tav>
                                      </p:tavLst>
                                    </p:anim>
                                    <p:anim calcmode="lin" valueType="num">
                                      <p:cBhvr additive="base">
                                        <p:cTn id="8" dur="500" fill="hold"/>
                                        <p:tgtEl>
                                          <p:spTgt spid="368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9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3577" name="直接连接符 23576"/>
          <p:cNvSpPr/>
          <p:nvPr/>
        </p:nvSpPr>
        <p:spPr>
          <a:xfrm flipH="1" flipV="1">
            <a:off x="1211263" y="4591050"/>
            <a:ext cx="0" cy="304800"/>
          </a:xfrm>
          <a:prstGeom prst="line">
            <a:avLst/>
          </a:prstGeom>
          <a:ln w="9525" cap="flat" cmpd="sng">
            <a:solidFill>
              <a:schemeClr val="tx1"/>
            </a:solidFill>
            <a:prstDash val="solid"/>
            <a:round/>
            <a:headEnd type="none" w="med" len="med"/>
            <a:tailEnd type="none" w="med" len="med"/>
          </a:ln>
        </p:spPr>
        <p:txBody>
          <a:bodyPr/>
          <a:lstStyle/>
          <a:p/>
        </p:txBody>
      </p:sp>
      <p:sp>
        <p:nvSpPr>
          <p:cNvPr id="23578" name="直接连接符 23577"/>
          <p:cNvSpPr/>
          <p:nvPr/>
        </p:nvSpPr>
        <p:spPr>
          <a:xfrm flipH="1" flipV="1">
            <a:off x="2582863" y="5276850"/>
            <a:ext cx="0" cy="304800"/>
          </a:xfrm>
          <a:prstGeom prst="line">
            <a:avLst/>
          </a:prstGeom>
          <a:ln w="9525" cap="flat" cmpd="sng">
            <a:solidFill>
              <a:schemeClr val="tx1"/>
            </a:solidFill>
            <a:prstDash val="solid"/>
            <a:round/>
            <a:headEnd type="none" w="med" len="med"/>
            <a:tailEnd type="none" w="med" len="med"/>
          </a:ln>
        </p:spPr>
        <p:txBody>
          <a:bodyPr/>
          <a:lstStyle/>
          <a:p/>
        </p:txBody>
      </p:sp>
      <p:sp>
        <p:nvSpPr>
          <p:cNvPr id="23579" name="直接连接符 23578"/>
          <p:cNvSpPr/>
          <p:nvPr/>
        </p:nvSpPr>
        <p:spPr>
          <a:xfrm>
            <a:off x="1211263" y="4591050"/>
            <a:ext cx="2819400" cy="0"/>
          </a:xfrm>
          <a:prstGeom prst="line">
            <a:avLst/>
          </a:prstGeom>
          <a:ln w="9525" cap="flat" cmpd="sng">
            <a:solidFill>
              <a:schemeClr val="tx1"/>
            </a:solidFill>
            <a:prstDash val="solid"/>
            <a:round/>
            <a:headEnd type="none" w="med" len="med"/>
            <a:tailEnd type="none" w="med" len="med"/>
          </a:ln>
        </p:spPr>
        <p:txBody>
          <a:bodyPr/>
          <a:lstStyle/>
          <a:p/>
        </p:txBody>
      </p:sp>
      <p:sp>
        <p:nvSpPr>
          <p:cNvPr id="23580" name="直接连接符 23579"/>
          <p:cNvSpPr/>
          <p:nvPr/>
        </p:nvSpPr>
        <p:spPr>
          <a:xfrm>
            <a:off x="2582863" y="5581650"/>
            <a:ext cx="2667000" cy="0"/>
          </a:xfrm>
          <a:prstGeom prst="line">
            <a:avLst/>
          </a:prstGeom>
          <a:ln w="9525" cap="flat" cmpd="sng">
            <a:solidFill>
              <a:schemeClr val="tx1"/>
            </a:solidFill>
            <a:prstDash val="solid"/>
            <a:round/>
            <a:headEnd type="none" w="med" len="med"/>
            <a:tailEnd type="none" w="med" len="med"/>
          </a:ln>
        </p:spPr>
        <p:txBody>
          <a:bodyPr/>
          <a:lstStyle/>
          <a:p/>
        </p:txBody>
      </p:sp>
      <p:sp>
        <p:nvSpPr>
          <p:cNvPr id="23581" name="直接连接符 23580"/>
          <p:cNvSpPr/>
          <p:nvPr/>
        </p:nvSpPr>
        <p:spPr>
          <a:xfrm flipH="1">
            <a:off x="4030663" y="4591050"/>
            <a:ext cx="0" cy="228600"/>
          </a:xfrm>
          <a:prstGeom prst="line">
            <a:avLst/>
          </a:prstGeom>
          <a:ln w="9525" cap="flat" cmpd="sng">
            <a:solidFill>
              <a:schemeClr val="tx1"/>
            </a:solidFill>
            <a:prstDash val="solid"/>
            <a:round/>
            <a:headEnd type="none" w="med" len="med"/>
            <a:tailEnd type="triangle" w="med" len="med"/>
          </a:ln>
        </p:spPr>
        <p:txBody>
          <a:bodyPr/>
          <a:lstStyle/>
          <a:p/>
        </p:txBody>
      </p:sp>
      <p:sp>
        <p:nvSpPr>
          <p:cNvPr id="23582" name="直接连接符 23581"/>
          <p:cNvSpPr/>
          <p:nvPr/>
        </p:nvSpPr>
        <p:spPr>
          <a:xfrm flipH="1" flipV="1">
            <a:off x="5249863" y="5276850"/>
            <a:ext cx="0" cy="304800"/>
          </a:xfrm>
          <a:prstGeom prst="line">
            <a:avLst/>
          </a:prstGeom>
          <a:ln w="9525" cap="flat" cmpd="sng">
            <a:solidFill>
              <a:schemeClr val="tx1"/>
            </a:solidFill>
            <a:prstDash val="solid"/>
            <a:round/>
            <a:headEnd type="none" w="med" len="med"/>
            <a:tailEnd type="triangle" w="med" len="med"/>
          </a:ln>
        </p:spPr>
        <p:txBody>
          <a:bodyPr/>
          <a:lstStyle/>
          <a:p/>
        </p:txBody>
      </p:sp>
      <p:sp>
        <p:nvSpPr>
          <p:cNvPr id="23583" name="矩形 23582"/>
          <p:cNvSpPr/>
          <p:nvPr/>
        </p:nvSpPr>
        <p:spPr>
          <a:xfrm>
            <a:off x="2197100" y="5740400"/>
            <a:ext cx="4972050" cy="519113"/>
          </a:xfrm>
          <a:prstGeom prst="rect">
            <a:avLst/>
          </a:prstGeom>
          <a:noFill/>
          <a:ln w="9525">
            <a:noFill/>
          </a:ln>
        </p:spPr>
        <p:txBody>
          <a:bodyPr anchor="t">
            <a:spAutoFit/>
          </a:bodyPr>
          <a:lstStyle/>
          <a:p>
            <a:pPr algn="r"/>
            <a:r>
              <a:rPr lang="zh-CN" altLang="en-US" sz="2800" b="1">
                <a:solidFill>
                  <a:srgbClr val="FF0000"/>
                </a:solidFill>
                <a:latin typeface="宋体" panose="02010600030101010101" pitchFamily="2" charset="-122"/>
                <a:ea typeface="宋体" panose="02010600030101010101" pitchFamily="2" charset="-122"/>
              </a:rPr>
              <a:t>得氧，被氧化（氧化反应）</a:t>
            </a:r>
          </a:p>
        </p:txBody>
      </p:sp>
      <p:sp>
        <p:nvSpPr>
          <p:cNvPr id="79880" name="文本框 23583"/>
          <p:cNvSpPr txBox="1"/>
          <p:nvPr/>
        </p:nvSpPr>
        <p:spPr>
          <a:xfrm>
            <a:off x="3116263" y="4591050"/>
            <a:ext cx="488950" cy="457200"/>
          </a:xfrm>
          <a:prstGeom prst="rect">
            <a:avLst/>
          </a:prstGeom>
          <a:noFill/>
          <a:ln w="9525">
            <a:noFill/>
          </a:ln>
        </p:spPr>
        <p:txBody>
          <a:bodyPr wrap="none" anchor="t">
            <a:spAutoFit/>
          </a:bodyPr>
          <a:lstStyle/>
          <a:p>
            <a:pPr algn="r"/>
            <a:r>
              <a:rPr lang="en-US" altLang="zh-CN" sz="2400">
                <a:latin typeface="Arial" panose="020b0604020202020204" pitchFamily="34" charset="0"/>
                <a:ea typeface="宋体" panose="02010600030101010101" pitchFamily="2" charset="-122"/>
              </a:rPr>
              <a:t>△</a:t>
            </a:r>
          </a:p>
        </p:txBody>
      </p:sp>
      <p:sp>
        <p:nvSpPr>
          <p:cNvPr id="79881" name="矩形 23584"/>
          <p:cNvSpPr/>
          <p:nvPr/>
        </p:nvSpPr>
        <p:spPr>
          <a:xfrm>
            <a:off x="395288" y="4797425"/>
            <a:ext cx="5486400" cy="519113"/>
          </a:xfrm>
          <a:prstGeom prst="rect">
            <a:avLst/>
          </a:prstGeom>
          <a:noFill/>
          <a:ln w="9525">
            <a:noFill/>
          </a:ln>
        </p:spPr>
        <p:txBody>
          <a:bodyPr anchor="t">
            <a:spAutoFit/>
          </a:bodyPr>
          <a:lstStyle/>
          <a:p>
            <a:pPr indent="381000" algn="just" eaLnBrk="0" hangingPunct="0"/>
            <a:r>
              <a:rPr lang="en-US" altLang="zh-CN" sz="2800" b="1" err="1">
                <a:latin typeface="Times New Roman" panose="02020603050405020304" pitchFamily="18" charset="0"/>
                <a:ea typeface="宋体" panose="02010600030101010101" pitchFamily="2" charset="-122"/>
              </a:rPr>
              <a:t> CuO  </a:t>
            </a:r>
            <a:r>
              <a:rPr lang="zh-CN" altLang="en-US" sz="2800" b="1">
                <a:latin typeface="宋体" panose="02010600030101010101" pitchFamily="2" charset="-122"/>
                <a:ea typeface="宋体" panose="02010600030101010101" pitchFamily="2" charset="-122"/>
              </a:rPr>
              <a:t>＋</a:t>
            </a:r>
            <a:r>
              <a:rPr lang="zh-CN" altLang="en-US" sz="2800" b="1">
                <a:latin typeface="Times New Roman" panose="02020603050405020304" pitchFamily="18" charset="0"/>
                <a:ea typeface="宋体" panose="02010600030101010101" pitchFamily="2" charset="-122"/>
              </a:rPr>
              <a:t>  </a:t>
            </a:r>
            <a:r>
              <a:rPr lang="en-US" altLang="zh-CN" sz="2800" b="1">
                <a:latin typeface="Times New Roman" panose="02020603050405020304" pitchFamily="18" charset="0"/>
                <a:ea typeface="宋体" panose="02010600030101010101" pitchFamily="2" charset="-122"/>
              </a:rPr>
              <a:t>H</a:t>
            </a:r>
            <a:r>
              <a:rPr lang="en-US" altLang="zh-CN" sz="2800" b="1" baseline="-30000">
                <a:latin typeface="Times New Roman" panose="02020603050405020304" pitchFamily="18" charset="0"/>
                <a:ea typeface="宋体" panose="02010600030101010101" pitchFamily="2" charset="-122"/>
              </a:rPr>
              <a:t>2</a:t>
            </a:r>
            <a:r>
              <a:rPr lang="en-US" altLang="zh-CN" sz="2800" b="1">
                <a:latin typeface="Times New Roman" panose="02020603050405020304" pitchFamily="18" charset="0"/>
                <a:ea typeface="宋体" panose="02010600030101010101" pitchFamily="2" charset="-122"/>
              </a:rPr>
              <a:t>  </a:t>
            </a:r>
            <a:r>
              <a:rPr lang="zh-CN" altLang="en-US" sz="2800" b="1">
                <a:latin typeface="宋体" panose="02010600030101010101" pitchFamily="2" charset="-122"/>
                <a:ea typeface="宋体" panose="02010600030101010101" pitchFamily="2" charset="-122"/>
              </a:rPr>
              <a:t>＝＝</a:t>
            </a:r>
            <a:r>
              <a:rPr lang="zh-CN" altLang="en-US" sz="2800" b="1">
                <a:latin typeface="Times New Roman" panose="02020603050405020304" pitchFamily="18" charset="0"/>
                <a:ea typeface="宋体" panose="02010600030101010101" pitchFamily="2" charset="-122"/>
              </a:rPr>
              <a:t>  </a:t>
            </a:r>
            <a:r>
              <a:rPr lang="en-US" altLang="zh-CN" sz="2800" b="1">
                <a:latin typeface="Times New Roman" panose="02020603050405020304" pitchFamily="18" charset="0"/>
                <a:ea typeface="宋体" panose="02010600030101010101" pitchFamily="2" charset="-122"/>
              </a:rPr>
              <a:t>Cu  </a:t>
            </a:r>
            <a:r>
              <a:rPr lang="zh-CN" altLang="en-US" sz="2800" b="1">
                <a:latin typeface="宋体" panose="02010600030101010101" pitchFamily="2" charset="-122"/>
                <a:ea typeface="宋体" panose="02010600030101010101" pitchFamily="2" charset="-122"/>
              </a:rPr>
              <a:t>＋</a:t>
            </a:r>
            <a:r>
              <a:rPr lang="zh-CN" altLang="en-US" sz="2800" b="1">
                <a:latin typeface="Times New Roman" panose="02020603050405020304" pitchFamily="18" charset="0"/>
                <a:ea typeface="宋体" panose="02010600030101010101" pitchFamily="2" charset="-122"/>
              </a:rPr>
              <a:t>  </a:t>
            </a:r>
            <a:r>
              <a:rPr lang="en-US" altLang="zh-CN" sz="2800" b="1">
                <a:latin typeface="Times New Roman" panose="02020603050405020304" pitchFamily="18" charset="0"/>
                <a:ea typeface="宋体" panose="02010600030101010101" pitchFamily="2" charset="-122"/>
              </a:rPr>
              <a:t>H</a:t>
            </a:r>
            <a:r>
              <a:rPr lang="en-US" altLang="zh-CN" sz="2800" b="1" baseline="-30000">
                <a:latin typeface="Times New Roman" panose="02020603050405020304" pitchFamily="18" charset="0"/>
                <a:ea typeface="宋体" panose="02010600030101010101" pitchFamily="2" charset="-122"/>
              </a:rPr>
              <a:t>2</a:t>
            </a:r>
            <a:r>
              <a:rPr lang="en-US" altLang="zh-CN" sz="2800" b="1">
                <a:latin typeface="Times New Roman" panose="02020603050405020304" pitchFamily="18" charset="0"/>
                <a:ea typeface="宋体" panose="02010600030101010101" pitchFamily="2" charset="-122"/>
              </a:rPr>
              <a:t>O </a:t>
            </a:r>
            <a:endParaRPr lang="en-US" altLang="zh-CN" sz="2800" b="1">
              <a:latin typeface="Arial" panose="020b0604020202020204" pitchFamily="34" charset="0"/>
              <a:ea typeface="宋体" panose="02010600030101010101" pitchFamily="2" charset="-122"/>
            </a:endParaRPr>
          </a:p>
        </p:txBody>
      </p:sp>
      <p:sp>
        <p:nvSpPr>
          <p:cNvPr id="23586" name="矩形 23585"/>
          <p:cNvSpPr/>
          <p:nvPr/>
        </p:nvSpPr>
        <p:spPr>
          <a:xfrm>
            <a:off x="757238" y="4011613"/>
            <a:ext cx="5051425" cy="519112"/>
          </a:xfrm>
          <a:prstGeom prst="rect">
            <a:avLst/>
          </a:prstGeom>
          <a:noFill/>
          <a:ln w="9525">
            <a:noFill/>
          </a:ln>
        </p:spPr>
        <p:txBody>
          <a:bodyPr anchor="t">
            <a:spAutoFit/>
          </a:bodyPr>
          <a:lstStyle/>
          <a:p>
            <a:pPr algn="r"/>
            <a:r>
              <a:rPr lang="zh-CN" altLang="en-US" sz="2800" b="1">
                <a:solidFill>
                  <a:srgbClr val="FF0000"/>
                </a:solidFill>
                <a:latin typeface="宋体" panose="02010600030101010101" pitchFamily="2" charset="-122"/>
                <a:ea typeface="宋体" panose="02010600030101010101" pitchFamily="2" charset="-122"/>
              </a:rPr>
              <a:t>失氧，被还原（还原反应）</a:t>
            </a:r>
          </a:p>
        </p:txBody>
      </p:sp>
      <p:sp>
        <p:nvSpPr>
          <p:cNvPr id="79883" name="椭圆 23586"/>
          <p:cNvSpPr/>
          <p:nvPr/>
        </p:nvSpPr>
        <p:spPr>
          <a:xfrm>
            <a:off x="755650" y="1276350"/>
            <a:ext cx="898525" cy="855663"/>
          </a:xfrm>
          <a:prstGeom prst="ellipse">
            <a:avLst/>
          </a:prstGeom>
          <a:solidFill>
            <a:srgbClr val="00CC00"/>
          </a:solidFill>
          <a:ln w="9525">
            <a:noFill/>
          </a:ln>
        </p:spPr>
        <p:txBody>
          <a:bodyPr wrap="none" anchor="ctr"/>
          <a:lstStyle/>
          <a:p>
            <a:pPr algn="ctr"/>
            <a:r>
              <a:rPr lang="en-US" altLang="zh-CN" sz="3200" b="1">
                <a:solidFill>
                  <a:srgbClr val="FF0000"/>
                </a:solidFill>
                <a:latin typeface="Arial" panose="020b0604020202020204" pitchFamily="34" charset="0"/>
                <a:ea typeface="宋体" panose="02010600030101010101" pitchFamily="2" charset="-122"/>
              </a:rPr>
              <a:t>C</a:t>
            </a:r>
            <a:r>
              <a:rPr lang="en-US" altLang="zh-CN" sz="2800" b="1">
                <a:solidFill>
                  <a:srgbClr val="FF0000"/>
                </a:solidFill>
                <a:latin typeface="Arial" panose="020b0604020202020204" pitchFamily="34" charset="0"/>
                <a:ea typeface="宋体" panose="02010600030101010101" pitchFamily="2" charset="-122"/>
              </a:rPr>
              <a:t>u</a:t>
            </a:r>
          </a:p>
        </p:txBody>
      </p:sp>
      <p:sp>
        <p:nvSpPr>
          <p:cNvPr id="79884" name="椭圆 23587"/>
          <p:cNvSpPr/>
          <p:nvPr/>
        </p:nvSpPr>
        <p:spPr>
          <a:xfrm>
            <a:off x="1666875" y="1470025"/>
            <a:ext cx="612775" cy="596900"/>
          </a:xfrm>
          <a:prstGeom prst="ellipse">
            <a:avLst/>
          </a:prstGeom>
          <a:solidFill>
            <a:srgbClr val="0000FF"/>
          </a:solidFill>
          <a:ln w="9525">
            <a:noFill/>
          </a:ln>
        </p:spPr>
        <p:txBody>
          <a:bodyPr wrap="none" anchor="ctr"/>
          <a:lstStyle/>
          <a:p>
            <a:pPr algn="ctr"/>
            <a:r>
              <a:rPr lang="en-US" altLang="zh-CN" sz="2800" b="1">
                <a:solidFill>
                  <a:schemeClr val="bg1"/>
                </a:solidFill>
                <a:latin typeface="Arial" panose="020b0604020202020204" pitchFamily="34" charset="0"/>
                <a:ea typeface="宋体" panose="02010600030101010101" pitchFamily="2" charset="-122"/>
              </a:rPr>
              <a:t>O</a:t>
            </a:r>
          </a:p>
        </p:txBody>
      </p:sp>
      <p:sp>
        <p:nvSpPr>
          <p:cNvPr id="79885" name="椭圆 23588"/>
          <p:cNvSpPr/>
          <p:nvPr/>
        </p:nvSpPr>
        <p:spPr>
          <a:xfrm>
            <a:off x="5795963" y="2420938"/>
            <a:ext cx="622300" cy="546100"/>
          </a:xfrm>
          <a:prstGeom prst="ellipse">
            <a:avLst/>
          </a:prstGeom>
          <a:solidFill>
            <a:srgbClr val="FF6600"/>
          </a:solidFill>
          <a:ln w="9525">
            <a:noFill/>
          </a:ln>
        </p:spPr>
        <p:txBody>
          <a:bodyPr wrap="none" anchor="ctr"/>
          <a:lstStyle/>
          <a:p>
            <a:pPr algn="ctr"/>
            <a:r>
              <a:rPr lang="en-US" altLang="zh-CN" sz="2400" b="1">
                <a:solidFill>
                  <a:schemeClr val="bg1"/>
                </a:solidFill>
                <a:latin typeface="Arial" panose="020b0604020202020204" pitchFamily="34" charset="0"/>
                <a:ea typeface="宋体" panose="02010600030101010101" pitchFamily="2" charset="-122"/>
              </a:rPr>
              <a:t>H</a:t>
            </a:r>
          </a:p>
        </p:txBody>
      </p:sp>
      <p:sp>
        <p:nvSpPr>
          <p:cNvPr id="79886" name="椭圆 23589"/>
          <p:cNvSpPr/>
          <p:nvPr/>
        </p:nvSpPr>
        <p:spPr>
          <a:xfrm>
            <a:off x="5795963" y="2997200"/>
            <a:ext cx="609600" cy="533400"/>
          </a:xfrm>
          <a:prstGeom prst="ellipse">
            <a:avLst/>
          </a:prstGeom>
          <a:solidFill>
            <a:srgbClr val="FF6600"/>
          </a:solidFill>
          <a:ln w="9525">
            <a:noFill/>
          </a:ln>
        </p:spPr>
        <p:txBody>
          <a:bodyPr wrap="none" anchor="ctr"/>
          <a:lstStyle/>
          <a:p>
            <a:pPr algn="ctr"/>
            <a:r>
              <a:rPr lang="en-US" altLang="zh-CN" sz="2400" b="1">
                <a:solidFill>
                  <a:schemeClr val="bg1"/>
                </a:solidFill>
                <a:latin typeface="Arial" panose="020b0604020202020204" pitchFamily="34" charset="0"/>
                <a:ea typeface="宋体" panose="02010600030101010101" pitchFamily="2" charset="-122"/>
              </a:rPr>
              <a:t>H</a:t>
            </a:r>
          </a:p>
        </p:txBody>
      </p:sp>
      <p:sp>
        <p:nvSpPr>
          <p:cNvPr id="79887" name="直接连接符 23591"/>
          <p:cNvSpPr/>
          <p:nvPr/>
        </p:nvSpPr>
        <p:spPr>
          <a:xfrm>
            <a:off x="3019425" y="2533650"/>
            <a:ext cx="1981200" cy="0"/>
          </a:xfrm>
          <a:prstGeom prst="line">
            <a:avLst/>
          </a:prstGeom>
          <a:ln w="107950" cap="flat" cmpd="dbl">
            <a:solidFill>
              <a:srgbClr val="A50021"/>
            </a:solidFill>
            <a:prstDash val="solid"/>
            <a:round/>
            <a:headEnd type="none" w="med" len="med"/>
            <a:tailEnd type="triangle" w="med" len="med"/>
          </a:ln>
        </p:spPr>
        <p:txBody>
          <a:bodyPr/>
          <a:lstStyle/>
          <a:p/>
        </p:txBody>
      </p:sp>
      <p:sp>
        <p:nvSpPr>
          <p:cNvPr id="79888" name="椭圆 23592"/>
          <p:cNvSpPr/>
          <p:nvPr/>
        </p:nvSpPr>
        <p:spPr>
          <a:xfrm>
            <a:off x="5148263" y="1276350"/>
            <a:ext cx="890587" cy="841375"/>
          </a:xfrm>
          <a:prstGeom prst="ellipse">
            <a:avLst/>
          </a:prstGeom>
          <a:solidFill>
            <a:srgbClr val="00CC00"/>
          </a:solidFill>
          <a:ln w="9525">
            <a:noFill/>
          </a:ln>
        </p:spPr>
        <p:txBody>
          <a:bodyPr wrap="none" anchor="ctr"/>
          <a:lstStyle/>
          <a:p>
            <a:pPr algn="ctr"/>
            <a:r>
              <a:rPr lang="en-US" altLang="zh-CN" sz="3200" b="1">
                <a:solidFill>
                  <a:srgbClr val="FF0000"/>
                </a:solidFill>
                <a:latin typeface="Arial" panose="020b0604020202020204" pitchFamily="34" charset="0"/>
                <a:ea typeface="宋体" panose="02010600030101010101" pitchFamily="2" charset="-122"/>
              </a:rPr>
              <a:t>C</a:t>
            </a:r>
            <a:r>
              <a:rPr lang="en-US" altLang="zh-CN" sz="2800" b="1">
                <a:solidFill>
                  <a:srgbClr val="FF0000"/>
                </a:solidFill>
                <a:latin typeface="Arial" panose="020b0604020202020204" pitchFamily="34" charset="0"/>
                <a:ea typeface="宋体" panose="02010600030101010101" pitchFamily="2" charset="-122"/>
              </a:rPr>
              <a:t>u</a:t>
            </a:r>
          </a:p>
        </p:txBody>
      </p:sp>
      <p:sp>
        <p:nvSpPr>
          <p:cNvPr id="79889" name="椭圆 23593"/>
          <p:cNvSpPr/>
          <p:nvPr/>
        </p:nvSpPr>
        <p:spPr>
          <a:xfrm>
            <a:off x="1044575" y="2643188"/>
            <a:ext cx="622300" cy="546100"/>
          </a:xfrm>
          <a:prstGeom prst="ellipse">
            <a:avLst/>
          </a:prstGeom>
          <a:solidFill>
            <a:srgbClr val="FF6600"/>
          </a:solidFill>
          <a:ln w="9525">
            <a:noFill/>
          </a:ln>
        </p:spPr>
        <p:txBody>
          <a:bodyPr wrap="none" anchor="ctr"/>
          <a:lstStyle/>
          <a:p>
            <a:pPr algn="ctr"/>
            <a:r>
              <a:rPr lang="en-US" altLang="zh-CN" sz="2400" b="1">
                <a:solidFill>
                  <a:schemeClr val="bg1"/>
                </a:solidFill>
                <a:latin typeface="Arial" panose="020b0604020202020204" pitchFamily="34" charset="0"/>
                <a:ea typeface="宋体" panose="02010600030101010101" pitchFamily="2" charset="-122"/>
              </a:rPr>
              <a:t>H</a:t>
            </a:r>
          </a:p>
        </p:txBody>
      </p:sp>
      <p:sp>
        <p:nvSpPr>
          <p:cNvPr id="79890" name="椭圆 23594"/>
          <p:cNvSpPr/>
          <p:nvPr/>
        </p:nvSpPr>
        <p:spPr>
          <a:xfrm>
            <a:off x="1044575" y="3148013"/>
            <a:ext cx="609600" cy="533400"/>
          </a:xfrm>
          <a:prstGeom prst="ellipse">
            <a:avLst/>
          </a:prstGeom>
          <a:solidFill>
            <a:srgbClr val="FF6600"/>
          </a:solidFill>
          <a:ln w="9525">
            <a:noFill/>
          </a:ln>
        </p:spPr>
        <p:txBody>
          <a:bodyPr wrap="none" anchor="ctr"/>
          <a:lstStyle/>
          <a:p>
            <a:pPr algn="ctr"/>
            <a:r>
              <a:rPr lang="en-US" altLang="zh-CN" sz="2400" b="1">
                <a:solidFill>
                  <a:schemeClr val="bg1"/>
                </a:solidFill>
                <a:latin typeface="Arial" panose="020b0604020202020204" pitchFamily="34" charset="0"/>
                <a:ea typeface="宋体" panose="02010600030101010101" pitchFamily="2" charset="-122"/>
              </a:rPr>
              <a:t>H</a:t>
            </a:r>
          </a:p>
        </p:txBody>
      </p:sp>
      <p:sp>
        <p:nvSpPr>
          <p:cNvPr id="79891" name="椭圆 23595"/>
          <p:cNvSpPr/>
          <p:nvPr/>
        </p:nvSpPr>
        <p:spPr>
          <a:xfrm>
            <a:off x="5149850" y="2533650"/>
            <a:ext cx="790575" cy="823913"/>
          </a:xfrm>
          <a:prstGeom prst="ellipse">
            <a:avLst/>
          </a:prstGeom>
          <a:solidFill>
            <a:srgbClr val="0000FF"/>
          </a:solidFill>
          <a:ln w="9525">
            <a:noFill/>
          </a:ln>
        </p:spPr>
        <p:txBody>
          <a:bodyPr wrap="none" anchor="ctr"/>
          <a:lstStyle/>
          <a:p>
            <a:pPr algn="ctr"/>
            <a:r>
              <a:rPr lang="en-US" altLang="zh-CN" sz="2800" b="1">
                <a:solidFill>
                  <a:schemeClr val="bg1"/>
                </a:solidFill>
                <a:latin typeface="Arial" panose="020b0604020202020204" pitchFamily="34" charset="0"/>
                <a:ea typeface="宋体" panose="02010600030101010101" pitchFamily="2" charset="-122"/>
              </a:rPr>
              <a:t>O</a:t>
            </a:r>
          </a:p>
        </p:txBody>
      </p:sp>
      <p:sp>
        <p:nvSpPr>
          <p:cNvPr id="79892" name="文本框 23597"/>
          <p:cNvSpPr txBox="1"/>
          <p:nvPr/>
        </p:nvSpPr>
        <p:spPr>
          <a:xfrm>
            <a:off x="1044575" y="2066925"/>
            <a:ext cx="865188" cy="641350"/>
          </a:xfrm>
          <a:prstGeom prst="rect">
            <a:avLst/>
          </a:prstGeom>
          <a:noFill/>
          <a:ln w="9525">
            <a:noFill/>
          </a:ln>
        </p:spPr>
        <p:txBody>
          <a:bodyPr anchor="t">
            <a:spAutoFit/>
          </a:bodyPr>
          <a:lstStyle/>
          <a:p>
            <a:pPr eaLnBrk="0" hangingPunct="0">
              <a:spcBef>
                <a:spcPct val="50000"/>
              </a:spcBef>
            </a:pPr>
            <a:r>
              <a:rPr lang="zh-CN" altLang="en-US" sz="3600" b="1">
                <a:solidFill>
                  <a:srgbClr val="FF0000"/>
                </a:solidFill>
                <a:latin typeface="Arial" panose="020b0604020202020204" pitchFamily="34" charset="0"/>
                <a:ea typeface="宋体" panose="02010600030101010101" pitchFamily="2" charset="-122"/>
              </a:rPr>
              <a:t>＋</a:t>
            </a:r>
          </a:p>
        </p:txBody>
      </p:sp>
      <p:sp>
        <p:nvSpPr>
          <p:cNvPr id="79893" name="文本框 23598"/>
          <p:cNvSpPr txBox="1"/>
          <p:nvPr/>
        </p:nvSpPr>
        <p:spPr>
          <a:xfrm>
            <a:off x="5437188" y="1995488"/>
            <a:ext cx="865187" cy="641350"/>
          </a:xfrm>
          <a:prstGeom prst="rect">
            <a:avLst/>
          </a:prstGeom>
          <a:noFill/>
          <a:ln w="9525">
            <a:noFill/>
          </a:ln>
        </p:spPr>
        <p:txBody>
          <a:bodyPr anchor="t">
            <a:spAutoFit/>
          </a:bodyPr>
          <a:lstStyle/>
          <a:p>
            <a:pPr eaLnBrk="0" hangingPunct="0">
              <a:spcBef>
                <a:spcPct val="50000"/>
              </a:spcBef>
            </a:pPr>
            <a:r>
              <a:rPr lang="zh-CN" altLang="en-US" sz="3600" b="1">
                <a:solidFill>
                  <a:srgbClr val="FF0000"/>
                </a:solidFill>
                <a:latin typeface="Arial" panose="020b0604020202020204" pitchFamily="34" charset="0"/>
                <a:ea typeface="宋体" panose="02010600030101010101" pitchFamily="2" charset="-122"/>
              </a:rPr>
              <a:t>＋</a:t>
            </a:r>
          </a:p>
        </p:txBody>
      </p:sp>
      <p:sp>
        <p:nvSpPr>
          <p:cNvPr id="24" name="AutoShape 24"/>
          <p:cNvSpPr/>
          <p:nvPr/>
        </p:nvSpPr>
        <p:spPr>
          <a:xfrm>
            <a:off x="6335713" y="4437063"/>
            <a:ext cx="2808287" cy="1212850"/>
          </a:xfrm>
          <a:prstGeom prst="upDownArrowCallout">
            <a:avLst>
              <a:gd name="adj1" fmla="val 21952"/>
              <a:gd name="adj2" fmla="val 77428"/>
              <a:gd name="adj3" fmla="val 18375"/>
              <a:gd name="adj4" fmla="val 38111"/>
            </a:avLst>
          </a:prstGeom>
          <a:noFill/>
          <a:ln w="9525" cap="flat" cmpd="sng">
            <a:solidFill>
              <a:srgbClr val="666666"/>
            </a:solidFill>
            <a:prstDash val="solid"/>
            <a:miter/>
            <a:headEnd type="none" w="med" len="med"/>
            <a:tailEnd type="none" w="med" len="med"/>
          </a:ln>
        </p:spPr>
        <p:txBody>
          <a:bodyPr wrap="none" anchor="ctr"/>
          <a:lstStyle/>
          <a:p>
            <a:pPr algn="ctr"/>
            <a:r>
              <a:rPr lang="zh-CN" altLang="en-US" sz="2400" b="1">
                <a:solidFill>
                  <a:srgbClr val="111111"/>
                </a:solidFill>
                <a:latin typeface="楷体_GB2312" pitchFamily="49" charset="-122"/>
                <a:ea typeface="楷体_GB2312" pitchFamily="49" charset="-122"/>
              </a:rPr>
              <a:t>同时发生，不可分割</a:t>
            </a:r>
          </a:p>
        </p:txBody>
      </p:sp>
      <p:sp>
        <p:nvSpPr>
          <p:cNvPr id="35" name="Text Box 28"/>
          <p:cNvSpPr txBox="1"/>
          <p:nvPr/>
        </p:nvSpPr>
        <p:spPr>
          <a:xfrm>
            <a:off x="7019925" y="3860800"/>
            <a:ext cx="1857375" cy="579438"/>
          </a:xfrm>
          <a:prstGeom prst="rect">
            <a:avLst/>
          </a:prstGeom>
          <a:noFill/>
          <a:ln w="9525">
            <a:noFill/>
          </a:ln>
        </p:spPr>
        <p:txBody>
          <a:bodyPr anchor="t">
            <a:spAutoFit/>
          </a:bodyPr>
          <a:lstStyle/>
          <a:p>
            <a:pPr>
              <a:spcBef>
                <a:spcPct val="50000"/>
              </a:spcBef>
            </a:pPr>
            <a:r>
              <a:rPr lang="zh-CN" altLang="en-US" sz="3200" b="1">
                <a:solidFill>
                  <a:srgbClr val="0000FF"/>
                </a:solidFill>
                <a:latin typeface="黑体" panose="02010609060101010101" pitchFamily="49" charset="-122"/>
                <a:ea typeface="黑体" panose="02010609060101010101" pitchFamily="49" charset="-122"/>
              </a:rPr>
              <a:t>还原反应</a:t>
            </a:r>
            <a:r>
              <a:rPr lang="zh-CN" altLang="en-US" sz="3200" b="1">
                <a:latin typeface="宋体" panose="02010600030101010101" pitchFamily="2" charset="-122"/>
                <a:ea typeface="宋体" panose="02010600030101010101" pitchFamily="2" charset="-122"/>
              </a:rPr>
              <a:t> </a:t>
            </a:r>
          </a:p>
        </p:txBody>
      </p:sp>
      <p:sp>
        <p:nvSpPr>
          <p:cNvPr id="36" name="Text Box 13"/>
          <p:cNvSpPr txBox="1"/>
          <p:nvPr/>
        </p:nvSpPr>
        <p:spPr>
          <a:xfrm>
            <a:off x="7019925" y="5734050"/>
            <a:ext cx="1870075" cy="579438"/>
          </a:xfrm>
          <a:prstGeom prst="rect">
            <a:avLst/>
          </a:prstGeom>
          <a:noFill/>
          <a:ln w="9525">
            <a:noFill/>
          </a:ln>
        </p:spPr>
        <p:txBody>
          <a:bodyPr anchor="t">
            <a:spAutoFit/>
          </a:bodyPr>
          <a:lstStyle/>
          <a:p>
            <a:pPr>
              <a:spcBef>
                <a:spcPct val="50000"/>
              </a:spcBef>
            </a:pPr>
            <a:r>
              <a:rPr lang="zh-CN" altLang="en-US" sz="3200" b="1">
                <a:solidFill>
                  <a:srgbClr val="0000FF"/>
                </a:solidFill>
                <a:latin typeface="黑体" panose="02010609060101010101" pitchFamily="49" charset="-122"/>
                <a:ea typeface="黑体" panose="02010609060101010101" pitchFamily="49" charset="-122"/>
              </a:rPr>
              <a:t>氧化反应</a:t>
            </a:r>
            <a:r>
              <a:rPr lang="zh-CN" altLang="en-US" sz="3200" b="1">
                <a:latin typeface="宋体" panose="02010600030101010101" pitchFamily="2" charset="-122"/>
                <a:ea typeface="宋体" panose="02010600030101010101" pitchFamily="2" charset="-122"/>
              </a:rPr>
              <a:t> </a:t>
            </a:r>
          </a:p>
        </p:txBody>
      </p:sp>
      <p:sp>
        <p:nvSpPr>
          <p:cNvPr id="79897" name="矩形 37895"/>
          <p:cNvSpPr/>
          <p:nvPr/>
        </p:nvSpPr>
        <p:spPr>
          <a:xfrm>
            <a:off x="0" y="696913"/>
            <a:ext cx="6697663" cy="579437"/>
          </a:xfrm>
          <a:prstGeom prst="rect">
            <a:avLst/>
          </a:prstGeom>
          <a:noFill/>
          <a:ln w="9525">
            <a:noFill/>
          </a:ln>
        </p:spPr>
        <p:txBody>
          <a:bodyPr anchor="t">
            <a:spAutoFit/>
          </a:bodyPr>
          <a:lstStyle/>
          <a:p>
            <a:pPr eaLnBrk="0" hangingPunct="0"/>
            <a:r>
              <a:rPr lang="en-US" altLang="zh-CN" sz="3200" b="1">
                <a:solidFill>
                  <a:srgbClr val="0000CC"/>
                </a:solidFill>
                <a:latin typeface="Arial" panose="020b0604020202020204" pitchFamily="34" charset="0"/>
                <a:ea typeface="宋体" panose="02010600030101010101" pitchFamily="2" charset="-122"/>
              </a:rPr>
              <a:t>1</a:t>
            </a:r>
            <a:r>
              <a:rPr lang="zh-CN" altLang="en-US" sz="3200" b="1">
                <a:solidFill>
                  <a:srgbClr val="0000CC"/>
                </a:solidFill>
                <a:latin typeface="Arial" panose="020b0604020202020204" pitchFamily="34" charset="0"/>
                <a:ea typeface="宋体" panose="02010600030101010101" pitchFamily="2" charset="-122"/>
              </a:rPr>
              <a:t>、从得氧失氧角度分析：</a:t>
            </a:r>
          </a:p>
        </p:txBody>
      </p:sp>
      <p:sp>
        <p:nvSpPr>
          <p:cNvPr id="20485" name="Text Box 8"/>
          <p:cNvSpPr txBox="1"/>
          <p:nvPr/>
        </p:nvSpPr>
        <p:spPr>
          <a:xfrm>
            <a:off x="0" y="0"/>
            <a:ext cx="8281988" cy="641350"/>
          </a:xfrm>
          <a:prstGeom prst="rect">
            <a:avLst/>
          </a:prstGeom>
          <a:noFill/>
          <a:ln w="9525">
            <a:noFill/>
          </a:ln>
        </p:spPr>
        <p:txBody>
          <a:bodyPr anchor="t">
            <a:spAutoFit/>
          </a:bodyPr>
          <a:lstStyle/>
          <a:p>
            <a:pPr>
              <a:spcBef>
                <a:spcPct val="50000"/>
              </a:spcBef>
            </a:pPr>
            <a:r>
              <a:rPr lang="zh-CN" altLang="en-US" sz="3600" b="1">
                <a:solidFill>
                  <a:srgbClr val="FF0000"/>
                </a:solidFill>
                <a:latin typeface="Arial" panose="020b0604020202020204" pitchFamily="34" charset="0"/>
                <a:ea typeface="宋体" panose="02010600030101010101" pitchFamily="2" charset="-122"/>
              </a:rPr>
              <a:t>一、氧化还原反应的认识过程</a:t>
            </a:r>
            <a:endParaRPr lang="zh-CN" altLang="en-US" sz="3600" b="1">
              <a:solidFill>
                <a:srgbClr val="FF0000"/>
              </a:solidFill>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23577"/>
                                        </p:tgtEl>
                                        <p:attrNameLst>
                                          <p:attrName>style.visibility</p:attrName>
                                        </p:attrNameLst>
                                      </p:cBhvr>
                                      <p:to>
                                        <p:strVal val="visible"/>
                                      </p:to>
                                    </p:set>
                                    <p:animEffect transition="in" filter="slide(fromBottom)">
                                      <p:cBhvr>
                                        <p:cTn id="7" dur="500"/>
                                        <p:tgtEl>
                                          <p:spTgt spid="23577"/>
                                        </p:tgtEl>
                                      </p:cBhvr>
                                    </p:animEffect>
                                  </p:childTnLst>
                                </p:cTn>
                              </p:par>
                            </p:childTnLst>
                          </p:cTn>
                        </p:par>
                        <p:par>
                          <p:cTn id="8" fill="hold" nodeType="afterGroup">
                            <p:stCondLst>
                              <p:cond delay="500"/>
                            </p:stCondLst>
                            <p:childTnLst>
                              <p:par>
                                <p:cTn id="9" presetID="12" presetClass="entr" presetSubtype="8" fill="hold" nodeType="afterEffect">
                                  <p:stCondLst>
                                    <p:cond delay="0"/>
                                  </p:stCondLst>
                                  <p:childTnLst>
                                    <p:set>
                                      <p:cBhvr>
                                        <p:cTn id="10" dur="1" fill="hold">
                                          <p:stCondLst>
                                            <p:cond delay="0"/>
                                          </p:stCondLst>
                                        </p:cTn>
                                        <p:tgtEl>
                                          <p:spTgt spid="23579"/>
                                        </p:tgtEl>
                                        <p:attrNameLst>
                                          <p:attrName>style.visibility</p:attrName>
                                        </p:attrNameLst>
                                      </p:cBhvr>
                                      <p:to>
                                        <p:strVal val="visible"/>
                                      </p:to>
                                    </p:set>
                                    <p:animEffect transition="in" filter="slide(fromLeft)">
                                      <p:cBhvr>
                                        <p:cTn id="11" dur="500"/>
                                        <p:tgtEl>
                                          <p:spTgt spid="23579"/>
                                        </p:tgtEl>
                                      </p:cBhvr>
                                    </p:animEffect>
                                  </p:childTnLst>
                                </p:cTn>
                              </p:par>
                            </p:childTnLst>
                          </p:cTn>
                        </p:par>
                        <p:par>
                          <p:cTn id="12" fill="hold" nodeType="afterGroup">
                            <p:stCondLst>
                              <p:cond delay="1000"/>
                            </p:stCondLst>
                            <p:childTnLst>
                              <p:par>
                                <p:cTn id="13" presetID="12" presetClass="entr" presetSubtype="1" fill="hold" nodeType="afterEffect">
                                  <p:stCondLst>
                                    <p:cond delay="0"/>
                                  </p:stCondLst>
                                  <p:childTnLst>
                                    <p:set>
                                      <p:cBhvr>
                                        <p:cTn id="14" dur="1" fill="hold">
                                          <p:stCondLst>
                                            <p:cond delay="0"/>
                                          </p:stCondLst>
                                        </p:cTn>
                                        <p:tgtEl>
                                          <p:spTgt spid="23581"/>
                                        </p:tgtEl>
                                        <p:attrNameLst>
                                          <p:attrName>style.visibility</p:attrName>
                                        </p:attrNameLst>
                                      </p:cBhvr>
                                      <p:to>
                                        <p:strVal val="visible"/>
                                      </p:to>
                                    </p:set>
                                    <p:animEffect transition="in" filter="slide(fromTop)">
                                      <p:cBhvr>
                                        <p:cTn id="15" dur="500"/>
                                        <p:tgtEl>
                                          <p:spTgt spid="23581"/>
                                        </p:tgtEl>
                                      </p:cBhvr>
                                    </p:animEffect>
                                  </p:childTnLst>
                                </p:cTn>
                              </p:par>
                            </p:childTnLst>
                          </p:cTn>
                        </p:par>
                        <p:par>
                          <p:cTn id="16" fill="hold" nodeType="afterGroup">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23586"/>
                                        </p:tgtEl>
                                        <p:attrNameLst>
                                          <p:attrName>style.visibility</p:attrName>
                                        </p:attrNameLst>
                                      </p:cBhvr>
                                      <p:to>
                                        <p:strVal val="visible"/>
                                      </p:to>
                                    </p:set>
                                    <p:anim calcmode="lin" valueType="num">
                                      <p:cBhvr additive="base">
                                        <p:cTn id="19" dur="500" fill="hold"/>
                                        <p:tgtEl>
                                          <p:spTgt spid="23586"/>
                                        </p:tgtEl>
                                        <p:attrNameLst>
                                          <p:attrName>ppt_x</p:attrName>
                                        </p:attrNameLst>
                                      </p:cBhvr>
                                      <p:tavLst>
                                        <p:tav tm="0">
                                          <p:val>
                                            <p:strVal val="0-#ppt_w/2"/>
                                          </p:val>
                                        </p:tav>
                                        <p:tav tm="100000">
                                          <p:val>
                                            <p:strVal val="#ppt_x"/>
                                          </p:val>
                                        </p:tav>
                                      </p:tavLst>
                                    </p:anim>
                                    <p:anim calcmode="lin" valueType="num">
                                      <p:cBhvr additive="base">
                                        <p:cTn id="20" dur="500" fill="hold"/>
                                        <p:tgtEl>
                                          <p:spTgt spid="23586"/>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12" presetClass="entr" presetSubtype="1" fill="hold" nodeType="clickEffect">
                                  <p:stCondLst>
                                    <p:cond delay="0"/>
                                  </p:stCondLst>
                                  <p:childTnLst>
                                    <p:set>
                                      <p:cBhvr>
                                        <p:cTn id="24" dur="1" fill="hold">
                                          <p:stCondLst>
                                            <p:cond delay="0"/>
                                          </p:stCondLst>
                                        </p:cTn>
                                        <p:tgtEl>
                                          <p:spTgt spid="23578"/>
                                        </p:tgtEl>
                                        <p:attrNameLst>
                                          <p:attrName>style.visibility</p:attrName>
                                        </p:attrNameLst>
                                      </p:cBhvr>
                                      <p:to>
                                        <p:strVal val="visible"/>
                                      </p:to>
                                    </p:set>
                                    <p:animEffect transition="in" filter="slide(fromTop)">
                                      <p:cBhvr>
                                        <p:cTn id="25" dur="500"/>
                                        <p:tgtEl>
                                          <p:spTgt spid="23578"/>
                                        </p:tgtEl>
                                      </p:cBhvr>
                                    </p:animEffect>
                                  </p:childTnLst>
                                </p:cTn>
                              </p:par>
                            </p:childTnLst>
                          </p:cTn>
                        </p:par>
                        <p:par>
                          <p:cTn id="26" fill="hold" nodeType="afterGroup">
                            <p:stCondLst>
                              <p:cond delay="500"/>
                            </p:stCondLst>
                            <p:childTnLst>
                              <p:par>
                                <p:cTn id="27" presetID="12" presetClass="entr" presetSubtype="8" fill="hold" nodeType="afterEffect">
                                  <p:stCondLst>
                                    <p:cond delay="0"/>
                                  </p:stCondLst>
                                  <p:childTnLst>
                                    <p:set>
                                      <p:cBhvr>
                                        <p:cTn id="28" dur="1" fill="hold">
                                          <p:stCondLst>
                                            <p:cond delay="0"/>
                                          </p:stCondLst>
                                        </p:cTn>
                                        <p:tgtEl>
                                          <p:spTgt spid="23580"/>
                                        </p:tgtEl>
                                        <p:attrNameLst>
                                          <p:attrName>style.visibility</p:attrName>
                                        </p:attrNameLst>
                                      </p:cBhvr>
                                      <p:to>
                                        <p:strVal val="visible"/>
                                      </p:to>
                                    </p:set>
                                    <p:animEffect transition="in" filter="slide(fromLeft)">
                                      <p:cBhvr>
                                        <p:cTn id="29" dur="500"/>
                                        <p:tgtEl>
                                          <p:spTgt spid="23580"/>
                                        </p:tgtEl>
                                      </p:cBhvr>
                                    </p:animEffect>
                                  </p:childTnLst>
                                </p:cTn>
                              </p:par>
                            </p:childTnLst>
                          </p:cTn>
                        </p:par>
                        <p:par>
                          <p:cTn id="30" fill="hold" nodeType="afterGroup">
                            <p:stCondLst>
                              <p:cond delay="1000"/>
                            </p:stCondLst>
                            <p:childTnLst>
                              <p:par>
                                <p:cTn id="31" presetID="12" presetClass="entr" presetSubtype="4" fill="hold" nodeType="afterEffect">
                                  <p:stCondLst>
                                    <p:cond delay="0"/>
                                  </p:stCondLst>
                                  <p:childTnLst>
                                    <p:set>
                                      <p:cBhvr>
                                        <p:cTn id="32" dur="1" fill="hold">
                                          <p:stCondLst>
                                            <p:cond delay="0"/>
                                          </p:stCondLst>
                                        </p:cTn>
                                        <p:tgtEl>
                                          <p:spTgt spid="23582"/>
                                        </p:tgtEl>
                                        <p:attrNameLst>
                                          <p:attrName>style.visibility</p:attrName>
                                        </p:attrNameLst>
                                      </p:cBhvr>
                                      <p:to>
                                        <p:strVal val="visible"/>
                                      </p:to>
                                    </p:set>
                                    <p:animEffect transition="in" filter="slide(fromBottom)">
                                      <p:cBhvr>
                                        <p:cTn id="33" dur="500"/>
                                        <p:tgtEl>
                                          <p:spTgt spid="23582"/>
                                        </p:tgtEl>
                                      </p:cBhvr>
                                    </p:animEffect>
                                  </p:childTnLst>
                                </p:cTn>
                              </p:par>
                            </p:childTnLst>
                          </p:cTn>
                        </p:par>
                        <p:par>
                          <p:cTn id="34" fill="hold" nodeType="afterGroup">
                            <p:stCondLst>
                              <p:cond delay="1500"/>
                            </p:stCondLst>
                            <p:childTnLst>
                              <p:par>
                                <p:cTn id="35" presetID="2" presetClass="entr" presetSubtype="8" fill="hold" grpId="0" nodeType="afterEffect">
                                  <p:stCondLst>
                                    <p:cond delay="0"/>
                                  </p:stCondLst>
                                  <p:childTnLst>
                                    <p:set>
                                      <p:cBhvr>
                                        <p:cTn id="36" dur="1" fill="hold">
                                          <p:stCondLst>
                                            <p:cond delay="0"/>
                                          </p:stCondLst>
                                        </p:cTn>
                                        <p:tgtEl>
                                          <p:spTgt spid="23583"/>
                                        </p:tgtEl>
                                        <p:attrNameLst>
                                          <p:attrName>style.visibility</p:attrName>
                                        </p:attrNameLst>
                                      </p:cBhvr>
                                      <p:to>
                                        <p:strVal val="visible"/>
                                      </p:to>
                                    </p:set>
                                    <p:anim calcmode="lin" valueType="num">
                                      <p:cBhvr additive="base">
                                        <p:cTn id="37" dur="500" fill="hold"/>
                                        <p:tgtEl>
                                          <p:spTgt spid="23583"/>
                                        </p:tgtEl>
                                        <p:attrNameLst>
                                          <p:attrName>ppt_x</p:attrName>
                                        </p:attrNameLst>
                                      </p:cBhvr>
                                      <p:tavLst>
                                        <p:tav tm="0">
                                          <p:val>
                                            <p:strVal val="0-#ppt_w/2"/>
                                          </p:val>
                                        </p:tav>
                                        <p:tav tm="100000">
                                          <p:val>
                                            <p:strVal val="#ppt_x"/>
                                          </p:val>
                                        </p:tav>
                                      </p:tavLst>
                                    </p:anim>
                                    <p:anim calcmode="lin" valueType="num">
                                      <p:cBhvr additive="base">
                                        <p:cTn id="38" dur="500" fill="hold"/>
                                        <p:tgtEl>
                                          <p:spTgt spid="23583"/>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childTnLst>
                          </p:cTn>
                        </p:par>
                        <p:par>
                          <p:cTn id="45" fill="hold" nodeType="afterGroup">
                            <p:stCondLst>
                              <p:cond delay="500"/>
                            </p:stCondLst>
                            <p:childTnLst>
                              <p:par>
                                <p:cTn id="46" presetID="2" presetClass="entr" presetSubtype="4" fill="hold" grpId="0" nodeType="afterEffect">
                                  <p:stCondLst>
                                    <p:cond delay="0"/>
                                  </p:stCondLst>
                                  <p:childTnLst>
                                    <p:set>
                                      <p:cBhvr>
                                        <p:cTn id="47" dur="1" fill="hold">
                                          <p:stCondLst>
                                            <p:cond delay="0"/>
                                          </p:stCondLst>
                                        </p:cTn>
                                        <p:tgtEl>
                                          <p:spTgt spid="36"/>
                                        </p:tgtEl>
                                        <p:attrNameLst>
                                          <p:attrName>style.visibility</p:attrName>
                                        </p:attrNameLst>
                                      </p:cBhvr>
                                      <p:to>
                                        <p:strVal val="visible"/>
                                      </p:to>
                                    </p:set>
                                    <p:anim calcmode="lin" valueType="num">
                                      <p:cBhvr additive="base">
                                        <p:cTn id="48" dur="500" fill="hold"/>
                                        <p:tgtEl>
                                          <p:spTgt spid="36"/>
                                        </p:tgtEl>
                                        <p:attrNameLst>
                                          <p:attrName>ppt_x</p:attrName>
                                        </p:attrNameLst>
                                      </p:cBhvr>
                                      <p:tavLst>
                                        <p:tav tm="0">
                                          <p:val>
                                            <p:strVal val="#ppt_x"/>
                                          </p:val>
                                        </p:tav>
                                        <p:tav tm="100000">
                                          <p:val>
                                            <p:strVal val="#ppt_x"/>
                                          </p:val>
                                        </p:tav>
                                      </p:tavLst>
                                    </p:anim>
                                    <p:anim calcmode="lin" valueType="num">
                                      <p:cBhvr additive="base">
                                        <p:cTn id="4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afterGroup">
                            <p:stCondLst>
                              <p:cond delay="0"/>
                            </p:stCondLst>
                            <p:childTnLst>
                              <p:par>
                                <p:cTn id="52" presetID="41" presetClass="entr" presetSubtype="0" fill="hold" grpId="0" nodeType="clickEffect">
                                  <p:stCondLst>
                                    <p:cond delay="0"/>
                                  </p:stCondLst>
                                  <p:iterate type="lt">
                                    <p:tmPct val="10000"/>
                                  </p:iterate>
                                  <p:childTnLst>
                                    <p:set>
                                      <p:cBhvr>
                                        <p:cTn id="53" dur="1" fill="hold">
                                          <p:stCondLst>
                                            <p:cond delay="0"/>
                                          </p:stCondLst>
                                        </p:cTn>
                                        <p:tgtEl>
                                          <p:spTgt spid="24"/>
                                        </p:tgtEl>
                                        <p:attrNameLst>
                                          <p:attrName>style.visibility</p:attrName>
                                        </p:attrNameLst>
                                      </p:cBhvr>
                                      <p:to>
                                        <p:strVal val="visible"/>
                                      </p:to>
                                    </p:set>
                                    <p:anim calcmode="lin" valueType="num">
                                      <p:cBhvr>
                                        <p:cTn id="54"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24"/>
                                        </p:tgtEl>
                                        <p:attrNameLst>
                                          <p:attrName>ppt_y</p:attrName>
                                        </p:attrNameLst>
                                      </p:cBhvr>
                                      <p:tavLst>
                                        <p:tav tm="0">
                                          <p:val>
                                            <p:strVal val="#ppt_y"/>
                                          </p:val>
                                        </p:tav>
                                        <p:tav tm="100000">
                                          <p:val>
                                            <p:strVal val="#ppt_y"/>
                                          </p:val>
                                        </p:tav>
                                      </p:tavLst>
                                    </p:anim>
                                    <p:anim calcmode="lin" valueType="num">
                                      <p:cBhvr>
                                        <p:cTn id="56"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24"/>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20485"/>
                                        </p:tgtEl>
                                        <p:attrNameLst>
                                          <p:attrName>style.visibility</p:attrName>
                                        </p:attrNameLst>
                                      </p:cBhvr>
                                      <p:to>
                                        <p:strVal val="visible"/>
                                      </p:to>
                                    </p:set>
                                    <p:anim calcmode="lin" valueType="num">
                                      <p:cBhvr additive="base">
                                        <p:cTn id="63" dur="500" fill="hold"/>
                                        <p:tgtEl>
                                          <p:spTgt spid="20485"/>
                                        </p:tgtEl>
                                        <p:attrNameLst>
                                          <p:attrName>ppt_x</p:attrName>
                                        </p:attrNameLst>
                                      </p:cBhvr>
                                      <p:tavLst>
                                        <p:tav tm="0">
                                          <p:val>
                                            <p:strVal val="#ppt_x"/>
                                          </p:val>
                                        </p:tav>
                                        <p:tav tm="100000">
                                          <p:val>
                                            <p:strVal val="#ppt_x"/>
                                          </p:val>
                                        </p:tav>
                                      </p:tavLst>
                                    </p:anim>
                                    <p:anim calcmode="lin" valueType="num">
                                      <p:cBhvr additive="base">
                                        <p:cTn id="64" dur="500" fill="hold"/>
                                        <p:tgtEl>
                                          <p:spTgt spid="204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83" grpId="0"/>
      <p:bldP spid="23586" grpId="0"/>
      <p:bldP spid="24" grpId="0"/>
      <p:bldP spid="35" grpId="0"/>
      <p:bldP spid="36" grpId="0"/>
      <p:bldP spid="20485"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80897" name="组合 18471"/>
          <p:cNvGrpSpPr/>
          <p:nvPr/>
        </p:nvGrpSpPr>
        <p:grpSpPr>
          <a:xfrm>
            <a:off x="0" y="0"/>
            <a:ext cx="4859338" cy="1673225"/>
            <a:chOff x="249" y="119"/>
            <a:chExt cx="1769" cy="899"/>
          </a:xfrm>
        </p:grpSpPr>
        <p:pic>
          <p:nvPicPr>
            <p:cNvPr id="80898" name="图片 18472" descr="交流与讨论"/>
            <p:cNvPicPr>
              <a:picLocks noChangeAspect="1"/>
            </p:cNvPicPr>
            <p:nvPr/>
          </p:nvPicPr>
          <p:blipFill>
            <a:blip r:embed="rId2"/>
            <a:stretch>
              <a:fillRect/>
            </a:stretch>
          </p:blipFill>
          <p:spPr>
            <a:xfrm>
              <a:off x="249" y="119"/>
              <a:ext cx="1769" cy="899"/>
            </a:xfrm>
            <a:prstGeom prst="rect">
              <a:avLst/>
            </a:prstGeom>
            <a:noFill/>
            <a:ln w="9525">
              <a:noFill/>
            </a:ln>
          </p:spPr>
        </p:pic>
        <p:sp>
          <p:nvSpPr>
            <p:cNvPr id="80899" name="矩形 18473"/>
            <p:cNvSpPr/>
            <p:nvPr/>
          </p:nvSpPr>
          <p:spPr>
            <a:xfrm>
              <a:off x="810" y="444"/>
              <a:ext cx="746" cy="212"/>
            </a:xfrm>
            <a:prstGeom prst="rect">
              <a:avLst/>
            </a:prstGeom>
            <a:solidFill>
              <a:srgbClr val="000066"/>
            </a:solidFill>
            <a:ln w="9525">
              <a:noFill/>
            </a:ln>
          </p:spPr>
          <p:txBody>
            <a:bodyPr wrap="none" anchor="ctr"/>
            <a:lstStyle/>
            <a:p>
              <a:pPr algn="ctr"/>
              <a:r>
                <a:rPr lang="zh-CN" altLang="en-US" b="1">
                  <a:solidFill>
                    <a:schemeClr val="bg1"/>
                  </a:solidFill>
                  <a:latin typeface="Times New Roman" panose="02020603050405020304" pitchFamily="18" charset="0"/>
                  <a:ea typeface="宋体" panose="02010600030101010101" pitchFamily="2" charset="-122"/>
                </a:rPr>
                <a:t>思考与交流</a:t>
              </a:r>
            </a:p>
          </p:txBody>
        </p:sp>
      </p:grpSp>
      <p:sp>
        <p:nvSpPr>
          <p:cNvPr id="80900" name="矩形 18439"/>
          <p:cNvSpPr/>
          <p:nvPr/>
        </p:nvSpPr>
        <p:spPr>
          <a:xfrm>
            <a:off x="468313" y="1196975"/>
            <a:ext cx="8286750" cy="1311275"/>
          </a:xfrm>
          <a:prstGeom prst="rect">
            <a:avLst/>
          </a:prstGeom>
          <a:noFill/>
          <a:ln w="9525">
            <a:noFill/>
          </a:ln>
        </p:spPr>
        <p:txBody>
          <a:bodyPr anchor="t">
            <a:spAutoFit/>
          </a:bodyPr>
          <a:lstStyle/>
          <a:p>
            <a:pPr>
              <a:spcBef>
                <a:spcPct val="50000"/>
              </a:spcBef>
              <a:buClr>
                <a:srgbClr val="A50021"/>
              </a:buClr>
              <a:buFont typeface="Wingdings" panose="05000000000000000000" pitchFamily="2" charset="2"/>
            </a:pPr>
            <a:r>
              <a:rPr lang="en-US" altLang="zh-CN" sz="3200" b="1">
                <a:latin typeface="Arial" panose="020b0604020202020204" pitchFamily="34" charset="0"/>
                <a:ea typeface="宋体" panose="02010600030101010101" pitchFamily="2" charset="-122"/>
              </a:rPr>
              <a:t>      </a:t>
            </a:r>
            <a:r>
              <a:rPr lang="zh-CN" altLang="en-US" sz="3200" b="1">
                <a:latin typeface="Arial" panose="020b0604020202020204" pitchFamily="34" charset="0"/>
                <a:ea typeface="宋体" panose="02010600030101010101" pitchFamily="2" charset="-122"/>
              </a:rPr>
              <a:t>以上反应除了包含有得氧失氧的变化之外</a:t>
            </a:r>
            <a:r>
              <a:rPr lang="en-US" altLang="zh-CN" sz="3200" b="1">
                <a:latin typeface="Arial" panose="020b0604020202020204" pitchFamily="34" charset="0"/>
                <a:ea typeface="宋体" panose="02010600030101010101" pitchFamily="2" charset="-122"/>
              </a:rPr>
              <a:t>,</a:t>
            </a:r>
          </a:p>
          <a:p>
            <a:pPr>
              <a:spcBef>
                <a:spcPct val="50000"/>
              </a:spcBef>
              <a:buClr>
                <a:srgbClr val="A50021"/>
              </a:buClr>
              <a:buFont typeface="Wingdings" panose="05000000000000000000" pitchFamily="2" charset="2"/>
            </a:pPr>
            <a:r>
              <a:rPr lang="zh-CN" altLang="en-US" sz="3200" b="1">
                <a:latin typeface="Arial" panose="020b0604020202020204" pitchFamily="34" charset="0"/>
                <a:ea typeface="宋体" panose="02010600030101010101" pitchFamily="2" charset="-122"/>
              </a:rPr>
              <a:t>还包含有什么变化？</a:t>
            </a:r>
            <a:endParaRPr lang="zh-CN" altLang="en-US" b="1">
              <a:solidFill>
                <a:srgbClr val="000066"/>
              </a:solidFill>
              <a:latin typeface="Arial" panose="020b0604020202020204" pitchFamily="34" charset="0"/>
              <a:ea typeface="宋体" panose="02010600030101010101" pitchFamily="2" charset="-122"/>
            </a:endParaRPr>
          </a:p>
        </p:txBody>
      </p:sp>
      <p:grpSp>
        <p:nvGrpSpPr>
          <p:cNvPr id="18469" name="组合 18468"/>
          <p:cNvGrpSpPr/>
          <p:nvPr/>
        </p:nvGrpSpPr>
        <p:grpSpPr>
          <a:xfrm>
            <a:off x="1042988" y="2708275"/>
            <a:ext cx="6985000" cy="493713"/>
            <a:chOff x="650" y="1480"/>
            <a:chExt cx="4377" cy="311"/>
          </a:xfrm>
        </p:grpSpPr>
        <p:sp>
          <p:nvSpPr>
            <p:cNvPr id="80902" name="文本框 18441"/>
            <p:cNvSpPr txBox="1"/>
            <p:nvPr/>
          </p:nvSpPr>
          <p:spPr>
            <a:xfrm>
              <a:off x="650" y="1480"/>
              <a:ext cx="634" cy="250"/>
            </a:xfrm>
            <a:prstGeom prst="rect">
              <a:avLst/>
            </a:prstGeom>
            <a:noFill/>
            <a:ln w="9525">
              <a:noFill/>
            </a:ln>
          </p:spPr>
          <p:txBody>
            <a:bodyPr anchor="t">
              <a:spAutoFit/>
            </a:bodyPr>
            <a:lstStyle/>
            <a:p>
              <a:r>
                <a:rPr lang="en-US" altLang="zh-CN" sz="2000" b="1">
                  <a:solidFill>
                    <a:srgbClr val="FF0000"/>
                  </a:solidFill>
                  <a:latin typeface="Arial" panose="020b0604020202020204" pitchFamily="34" charset="0"/>
                  <a:ea typeface="宋体" panose="02010600030101010101" pitchFamily="2" charset="-122"/>
                </a:rPr>
                <a:t> +2</a:t>
              </a:r>
            </a:p>
          </p:txBody>
        </p:sp>
        <p:sp>
          <p:nvSpPr>
            <p:cNvPr id="80903" name="文本框 18442"/>
            <p:cNvSpPr txBox="1"/>
            <p:nvPr/>
          </p:nvSpPr>
          <p:spPr>
            <a:xfrm>
              <a:off x="1950" y="1503"/>
              <a:ext cx="261" cy="288"/>
            </a:xfrm>
            <a:prstGeom prst="rect">
              <a:avLst/>
            </a:prstGeom>
            <a:noFill/>
            <a:ln w="9525">
              <a:noFill/>
            </a:ln>
          </p:spPr>
          <p:txBody>
            <a:bodyPr anchor="t">
              <a:spAutoFit/>
            </a:bodyPr>
            <a:lstStyle/>
            <a:p>
              <a:r>
                <a:rPr lang="en-US" altLang="zh-CN" sz="2400" b="1">
                  <a:solidFill>
                    <a:srgbClr val="FF0000"/>
                  </a:solidFill>
                  <a:latin typeface="Arial" panose="020b0604020202020204" pitchFamily="34" charset="0"/>
                  <a:ea typeface="宋体" panose="02010600030101010101" pitchFamily="2" charset="-122"/>
                </a:rPr>
                <a:t>0</a:t>
              </a:r>
            </a:p>
          </p:txBody>
        </p:sp>
        <p:sp>
          <p:nvSpPr>
            <p:cNvPr id="80904" name="文本框 18443"/>
            <p:cNvSpPr txBox="1"/>
            <p:nvPr/>
          </p:nvSpPr>
          <p:spPr>
            <a:xfrm>
              <a:off x="3141" y="1481"/>
              <a:ext cx="261" cy="288"/>
            </a:xfrm>
            <a:prstGeom prst="rect">
              <a:avLst/>
            </a:prstGeom>
            <a:noFill/>
            <a:ln w="9525">
              <a:noFill/>
            </a:ln>
          </p:spPr>
          <p:txBody>
            <a:bodyPr anchor="t">
              <a:spAutoFit/>
            </a:bodyPr>
            <a:lstStyle/>
            <a:p>
              <a:r>
                <a:rPr lang="zh-CN" altLang="en-US" sz="2400" b="1">
                  <a:solidFill>
                    <a:srgbClr val="FF0000"/>
                  </a:solidFill>
                  <a:latin typeface="Arial" panose="020b0604020202020204" pitchFamily="34" charset="0"/>
                  <a:ea typeface="宋体" panose="02010600030101010101" pitchFamily="2" charset="-122"/>
                </a:rPr>
                <a:t>０</a:t>
              </a:r>
            </a:p>
          </p:txBody>
        </p:sp>
        <p:sp>
          <p:nvSpPr>
            <p:cNvPr id="80905" name="文本框 18444"/>
            <p:cNvSpPr txBox="1"/>
            <p:nvPr/>
          </p:nvSpPr>
          <p:spPr>
            <a:xfrm>
              <a:off x="4173" y="1503"/>
              <a:ext cx="854" cy="288"/>
            </a:xfrm>
            <a:prstGeom prst="rect">
              <a:avLst/>
            </a:prstGeom>
            <a:noFill/>
            <a:ln w="9525">
              <a:noFill/>
            </a:ln>
          </p:spPr>
          <p:txBody>
            <a:bodyPr anchor="t">
              <a:spAutoFit/>
            </a:bodyPr>
            <a:lstStyle/>
            <a:p>
              <a:r>
                <a:rPr lang="en-US" altLang="zh-CN" sz="2400" b="1">
                  <a:solidFill>
                    <a:srgbClr val="FF0000"/>
                  </a:solidFill>
                  <a:latin typeface="Arial" panose="020b0604020202020204" pitchFamily="34" charset="0"/>
                  <a:ea typeface="宋体" panose="02010600030101010101" pitchFamily="2" charset="-122"/>
                </a:rPr>
                <a:t> +1</a:t>
              </a:r>
            </a:p>
          </p:txBody>
        </p:sp>
      </p:grpSp>
      <p:sp>
        <p:nvSpPr>
          <p:cNvPr id="80906" name="矩形 18454"/>
          <p:cNvSpPr/>
          <p:nvPr/>
        </p:nvSpPr>
        <p:spPr>
          <a:xfrm>
            <a:off x="971550" y="3068638"/>
            <a:ext cx="6877050" cy="519112"/>
          </a:xfrm>
          <a:prstGeom prst="rect">
            <a:avLst/>
          </a:prstGeom>
          <a:noFill/>
          <a:ln w="9525">
            <a:noFill/>
          </a:ln>
        </p:spPr>
        <p:txBody>
          <a:bodyPr anchor="t">
            <a:spAutoFit/>
          </a:bodyPr>
          <a:lstStyle/>
          <a:p>
            <a:pPr>
              <a:spcBef>
                <a:spcPct val="50000"/>
              </a:spcBef>
            </a:pPr>
            <a:r>
              <a:rPr lang="en-US" altLang="zh-CN" sz="2800" b="1" err="1">
                <a:latin typeface="Arial" panose="020b0604020202020204" pitchFamily="34" charset="0"/>
                <a:ea typeface="宋体" panose="02010600030101010101" pitchFamily="2" charset="-122"/>
              </a:rPr>
              <a:t>CuO     </a:t>
            </a:r>
            <a:r>
              <a:rPr lang="zh-CN" altLang="en-US" sz="2800" b="1">
                <a:latin typeface="Arial" panose="020b0604020202020204" pitchFamily="34" charset="0"/>
                <a:ea typeface="宋体" panose="02010600030101010101" pitchFamily="2" charset="-122"/>
              </a:rPr>
              <a:t>＋     </a:t>
            </a:r>
            <a:r>
              <a:rPr lang="en-US" altLang="zh-CN" sz="2800" b="1">
                <a:latin typeface="Arial" panose="020b0604020202020204" pitchFamily="34" charset="0"/>
                <a:ea typeface="宋体" panose="02010600030101010101" pitchFamily="2" charset="-122"/>
              </a:rPr>
              <a:t>H</a:t>
            </a:r>
            <a:r>
              <a:rPr lang="en-US" altLang="zh-CN" sz="2800" b="1" baseline="-25000">
                <a:latin typeface="Arial" panose="020b0604020202020204" pitchFamily="34" charset="0"/>
                <a:ea typeface="宋体" panose="02010600030101010101" pitchFamily="2" charset="-122"/>
              </a:rPr>
              <a:t>2</a:t>
            </a:r>
            <a:r>
              <a:rPr lang="en-US" altLang="zh-CN" sz="2800" b="1">
                <a:latin typeface="Arial" panose="020b0604020202020204" pitchFamily="34" charset="0"/>
                <a:ea typeface="宋体" panose="02010600030101010101" pitchFamily="2" charset="-122"/>
              </a:rPr>
              <a:t>    ===     Cu     </a:t>
            </a:r>
            <a:r>
              <a:rPr lang="zh-CN" altLang="en-US" sz="2800" b="1">
                <a:latin typeface="Arial" panose="020b0604020202020204" pitchFamily="34" charset="0"/>
                <a:ea typeface="宋体" panose="02010600030101010101" pitchFamily="2" charset="-122"/>
              </a:rPr>
              <a:t>＋     </a:t>
            </a:r>
            <a:r>
              <a:rPr lang="en-US" altLang="zh-CN" sz="2800" b="1">
                <a:latin typeface="Arial" panose="020b0604020202020204" pitchFamily="34" charset="0"/>
                <a:ea typeface="宋体" panose="02010600030101010101" pitchFamily="2" charset="-122"/>
              </a:rPr>
              <a:t>H</a:t>
            </a:r>
            <a:r>
              <a:rPr lang="en-US" altLang="zh-CN" sz="2800" b="1" baseline="-25000">
                <a:latin typeface="Arial" panose="020b0604020202020204" pitchFamily="34" charset="0"/>
                <a:ea typeface="宋体" panose="02010600030101010101" pitchFamily="2" charset="-122"/>
              </a:rPr>
              <a:t>2</a:t>
            </a:r>
            <a:r>
              <a:rPr lang="en-US" altLang="zh-CN" sz="2800" b="1">
                <a:latin typeface="Arial" panose="020b0604020202020204" pitchFamily="34" charset="0"/>
                <a:ea typeface="宋体" panose="02010600030101010101" pitchFamily="2" charset="-122"/>
              </a:rPr>
              <a:t>O</a:t>
            </a:r>
          </a:p>
        </p:txBody>
      </p:sp>
      <p:sp>
        <p:nvSpPr>
          <p:cNvPr id="18475" name="文本框 18474"/>
          <p:cNvSpPr txBox="1"/>
          <p:nvPr/>
        </p:nvSpPr>
        <p:spPr>
          <a:xfrm>
            <a:off x="0" y="4437063"/>
            <a:ext cx="9144000" cy="579437"/>
          </a:xfrm>
          <a:prstGeom prst="rect">
            <a:avLst/>
          </a:prstGeom>
          <a:noFill/>
          <a:ln w="9525">
            <a:noFill/>
          </a:ln>
        </p:spPr>
        <p:txBody>
          <a:bodyPr anchor="t">
            <a:spAutoFit/>
          </a:bodyPr>
          <a:lstStyle/>
          <a:p>
            <a:pPr>
              <a:spcBef>
                <a:spcPct val="50000"/>
              </a:spcBef>
            </a:pPr>
            <a:r>
              <a:rPr lang="zh-CN" altLang="en-US" sz="3200" b="1">
                <a:latin typeface="Arial" panose="020b0604020202020204" pitchFamily="34" charset="0"/>
                <a:ea typeface="宋体" panose="02010600030101010101" pitchFamily="2" charset="-122"/>
              </a:rPr>
              <a:t>讨论：</a:t>
            </a:r>
            <a:r>
              <a:rPr lang="zh-CN" altLang="en-US" sz="2800" b="1">
                <a:latin typeface="Arial" panose="020b0604020202020204" pitchFamily="34" charset="0"/>
                <a:ea typeface="宋体" panose="02010600030101010101" pitchFamily="2" charset="-122"/>
              </a:rPr>
              <a:t>氧化还原反应与元素化合价的升降有什么关系？</a:t>
            </a:r>
          </a:p>
        </p:txBody>
      </p:sp>
      <p:sp>
        <p:nvSpPr>
          <p:cNvPr id="80908" name="矩形 18475"/>
          <p:cNvSpPr/>
          <p:nvPr/>
        </p:nvSpPr>
        <p:spPr>
          <a:xfrm>
            <a:off x="3995738" y="2924175"/>
            <a:ext cx="414337" cy="366713"/>
          </a:xfrm>
          <a:prstGeom prst="rect">
            <a:avLst/>
          </a:prstGeom>
          <a:noFill/>
          <a:ln w="9525">
            <a:noFill/>
          </a:ln>
        </p:spPr>
        <p:txBody>
          <a:bodyPr wrap="none" anchor="t">
            <a:spAutoFit/>
          </a:bodyPr>
          <a:lstStyle/>
          <a:p>
            <a:pPr eaLnBrk="0" hangingPunct="0"/>
            <a:r>
              <a:rPr lang="en-US" altLang="zh-CN" b="1">
                <a:solidFill>
                  <a:srgbClr val="000066"/>
                </a:solidFill>
                <a:latin typeface="Arial" panose="020b0604020202020204" pitchFamily="34" charset="0"/>
                <a:ea typeface="宋体" panose="02010600030101010101" pitchFamily="2"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8469"/>
                                        </p:tgtEl>
                                        <p:attrNameLst>
                                          <p:attrName>style.visibility</p:attrName>
                                        </p:attrNameLst>
                                      </p:cBhvr>
                                      <p:to>
                                        <p:strVal val="visible"/>
                                      </p:to>
                                    </p:set>
                                    <p:anim calcmode="lin" valueType="num">
                                      <p:cBhvr additive="base">
                                        <p:cTn id="7" dur="500" fill="hold"/>
                                        <p:tgtEl>
                                          <p:spTgt spid="18469"/>
                                        </p:tgtEl>
                                        <p:attrNameLst>
                                          <p:attrName>ppt_x</p:attrName>
                                        </p:attrNameLst>
                                      </p:cBhvr>
                                      <p:tavLst>
                                        <p:tav tm="0">
                                          <p:val>
                                            <p:strVal val="#ppt_x"/>
                                          </p:val>
                                        </p:tav>
                                        <p:tav tm="100000">
                                          <p:val>
                                            <p:strVal val="#ppt_x"/>
                                          </p:val>
                                        </p:tav>
                                      </p:tavLst>
                                    </p:anim>
                                    <p:anim calcmode="lin" valueType="num">
                                      <p:cBhvr additive="base">
                                        <p:cTn id="8" dur="500" fill="hold"/>
                                        <p:tgtEl>
                                          <p:spTgt spid="1846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475"/>
                                        </p:tgtEl>
                                        <p:attrNameLst>
                                          <p:attrName>style.visibility</p:attrName>
                                        </p:attrNameLst>
                                      </p:cBhvr>
                                      <p:to>
                                        <p:strVal val="visible"/>
                                      </p:to>
                                    </p:set>
                                    <p:anim calcmode="lin" valueType="num">
                                      <p:cBhvr additive="base">
                                        <p:cTn id="13" dur="500" fill="hold"/>
                                        <p:tgtEl>
                                          <p:spTgt spid="18475"/>
                                        </p:tgtEl>
                                        <p:attrNameLst>
                                          <p:attrName>ppt_x</p:attrName>
                                        </p:attrNameLst>
                                      </p:cBhvr>
                                      <p:tavLst>
                                        <p:tav tm="0">
                                          <p:val>
                                            <p:strVal val="#ppt_x"/>
                                          </p:val>
                                        </p:tav>
                                        <p:tav tm="100000">
                                          <p:val>
                                            <p:strVal val="#ppt_x"/>
                                          </p:val>
                                        </p:tav>
                                      </p:tavLst>
                                    </p:anim>
                                    <p:anim calcmode="lin" valueType="num">
                                      <p:cBhvr additive="base">
                                        <p:cTn id="14" dur="500" fill="hold"/>
                                        <p:tgtEl>
                                          <p:spTgt spid="184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75"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81921" name="组合 50177"/>
          <p:cNvGrpSpPr/>
          <p:nvPr/>
        </p:nvGrpSpPr>
        <p:grpSpPr>
          <a:xfrm>
            <a:off x="1725613" y="2420938"/>
            <a:ext cx="3351212" cy="314325"/>
            <a:chOff x="912" y="2016"/>
            <a:chExt cx="2736" cy="192"/>
          </a:xfrm>
        </p:grpSpPr>
        <p:sp>
          <p:nvSpPr>
            <p:cNvPr id="81922" name="直接连接符 50178"/>
            <p:cNvSpPr/>
            <p:nvPr/>
          </p:nvSpPr>
          <p:spPr>
            <a:xfrm flipH="1" flipV="1">
              <a:off x="912" y="2016"/>
              <a:ext cx="0" cy="192"/>
            </a:xfrm>
            <a:prstGeom prst="line">
              <a:avLst/>
            </a:prstGeom>
            <a:ln w="28575" cap="flat" cmpd="sng">
              <a:solidFill>
                <a:srgbClr val="FF0000"/>
              </a:solidFill>
              <a:prstDash val="solid"/>
              <a:round/>
              <a:headEnd type="none" w="med" len="med"/>
              <a:tailEnd type="none" w="med" len="med"/>
            </a:ln>
          </p:spPr>
          <p:txBody>
            <a:bodyPr/>
            <a:lstStyle/>
            <a:p/>
          </p:txBody>
        </p:sp>
        <p:sp>
          <p:nvSpPr>
            <p:cNvPr id="81923" name="直接连接符 50179"/>
            <p:cNvSpPr/>
            <p:nvPr/>
          </p:nvSpPr>
          <p:spPr>
            <a:xfrm>
              <a:off x="912" y="2016"/>
              <a:ext cx="2736" cy="0"/>
            </a:xfrm>
            <a:prstGeom prst="line">
              <a:avLst/>
            </a:prstGeom>
            <a:ln w="28575" cap="flat" cmpd="sng">
              <a:solidFill>
                <a:srgbClr val="FF0000"/>
              </a:solidFill>
              <a:prstDash val="solid"/>
              <a:round/>
              <a:headEnd type="none" w="med" len="med"/>
              <a:tailEnd type="none" w="med" len="med"/>
            </a:ln>
          </p:spPr>
          <p:txBody>
            <a:bodyPr/>
            <a:lstStyle/>
            <a:p/>
          </p:txBody>
        </p:sp>
        <p:sp>
          <p:nvSpPr>
            <p:cNvPr id="81924" name="直接连接符 50180"/>
            <p:cNvSpPr/>
            <p:nvPr/>
          </p:nvSpPr>
          <p:spPr>
            <a:xfrm flipH="1">
              <a:off x="3648" y="2016"/>
              <a:ext cx="0" cy="192"/>
            </a:xfrm>
            <a:prstGeom prst="line">
              <a:avLst/>
            </a:prstGeom>
            <a:ln w="28575" cap="flat" cmpd="sng">
              <a:solidFill>
                <a:srgbClr val="FF0000"/>
              </a:solidFill>
              <a:prstDash val="solid"/>
              <a:round/>
              <a:headEnd type="none" w="med" len="med"/>
              <a:tailEnd type="triangle" w="med" len="med"/>
            </a:ln>
          </p:spPr>
          <p:txBody>
            <a:bodyPr/>
            <a:lstStyle/>
            <a:p/>
          </p:txBody>
        </p:sp>
      </p:grpSp>
      <p:sp>
        <p:nvSpPr>
          <p:cNvPr id="81925" name="文本框 50181"/>
          <p:cNvSpPr txBox="1"/>
          <p:nvPr/>
        </p:nvSpPr>
        <p:spPr>
          <a:xfrm>
            <a:off x="788988" y="1989138"/>
            <a:ext cx="6049962" cy="466725"/>
          </a:xfrm>
          <a:prstGeom prst="rect">
            <a:avLst/>
          </a:prstGeom>
          <a:noFill/>
          <a:ln w="9525">
            <a:noFill/>
          </a:ln>
        </p:spPr>
        <p:txBody>
          <a:bodyPr lIns="101233" tIns="50617" rIns="101233" bIns="50617" anchor="t">
            <a:spAutoFit/>
          </a:bodyPr>
          <a:lstStyle/>
          <a:p>
            <a:pPr defTabSz="1012825">
              <a:spcBef>
                <a:spcPct val="50000"/>
              </a:spcBef>
            </a:pPr>
            <a:r>
              <a:rPr lang="zh-CN" altLang="en-US" sz="2400" b="1">
                <a:latin typeface="Arial" panose="020b0604020202020204" pitchFamily="34" charset="0"/>
                <a:ea typeface="宋体" panose="02010600030101010101" pitchFamily="2" charset="-122"/>
              </a:rPr>
              <a:t>失去氧，被还原（发生还原反应）</a:t>
            </a:r>
            <a:endParaRPr lang="zh-CN" altLang="en-US" sz="2400" b="1">
              <a:solidFill>
                <a:srgbClr val="FF0000"/>
              </a:solidFill>
              <a:latin typeface="Arial" panose="020b0604020202020204" pitchFamily="34" charset="0"/>
              <a:ea typeface="宋体" panose="02010600030101010101" pitchFamily="2" charset="-122"/>
            </a:endParaRPr>
          </a:p>
        </p:txBody>
      </p:sp>
      <p:grpSp>
        <p:nvGrpSpPr>
          <p:cNvPr id="81926" name="组合 50182"/>
          <p:cNvGrpSpPr/>
          <p:nvPr/>
        </p:nvGrpSpPr>
        <p:grpSpPr>
          <a:xfrm>
            <a:off x="2987675" y="3429000"/>
            <a:ext cx="3600450" cy="319088"/>
            <a:chOff x="2304" y="2448"/>
            <a:chExt cx="2688" cy="240"/>
          </a:xfrm>
        </p:grpSpPr>
        <p:sp>
          <p:nvSpPr>
            <p:cNvPr id="81927" name="直接连接符 50183"/>
            <p:cNvSpPr/>
            <p:nvPr/>
          </p:nvSpPr>
          <p:spPr>
            <a:xfrm flipH="1">
              <a:off x="2304" y="2496"/>
              <a:ext cx="0" cy="192"/>
            </a:xfrm>
            <a:prstGeom prst="line">
              <a:avLst/>
            </a:prstGeom>
            <a:ln w="28575" cap="flat" cmpd="sng">
              <a:solidFill>
                <a:srgbClr val="FF0000"/>
              </a:solidFill>
              <a:prstDash val="solid"/>
              <a:round/>
              <a:headEnd type="none" w="med" len="med"/>
              <a:tailEnd type="none" w="med" len="med"/>
            </a:ln>
          </p:spPr>
          <p:txBody>
            <a:bodyPr/>
            <a:lstStyle/>
            <a:p/>
          </p:txBody>
        </p:sp>
        <p:sp>
          <p:nvSpPr>
            <p:cNvPr id="81928" name="直接连接符 50184"/>
            <p:cNvSpPr/>
            <p:nvPr/>
          </p:nvSpPr>
          <p:spPr>
            <a:xfrm>
              <a:off x="2304" y="2688"/>
              <a:ext cx="2688" cy="0"/>
            </a:xfrm>
            <a:prstGeom prst="line">
              <a:avLst/>
            </a:prstGeom>
            <a:ln w="28575" cap="flat" cmpd="sng">
              <a:solidFill>
                <a:srgbClr val="FF0000"/>
              </a:solidFill>
              <a:prstDash val="solid"/>
              <a:round/>
              <a:headEnd type="none" w="med" len="med"/>
              <a:tailEnd type="none" w="med" len="med"/>
            </a:ln>
          </p:spPr>
          <p:txBody>
            <a:bodyPr/>
            <a:lstStyle/>
            <a:p/>
          </p:txBody>
        </p:sp>
        <p:sp>
          <p:nvSpPr>
            <p:cNvPr id="81929" name="直接连接符 50185"/>
            <p:cNvSpPr/>
            <p:nvPr/>
          </p:nvSpPr>
          <p:spPr>
            <a:xfrm flipH="1" flipV="1">
              <a:off x="4992" y="2448"/>
              <a:ext cx="0" cy="240"/>
            </a:xfrm>
            <a:prstGeom prst="line">
              <a:avLst/>
            </a:prstGeom>
            <a:ln w="28575" cap="flat" cmpd="sng">
              <a:solidFill>
                <a:srgbClr val="FF0000"/>
              </a:solidFill>
              <a:prstDash val="solid"/>
              <a:round/>
              <a:headEnd type="none" w="med" len="med"/>
              <a:tailEnd type="triangle" w="med" len="med"/>
            </a:ln>
          </p:spPr>
          <p:txBody>
            <a:bodyPr/>
            <a:lstStyle/>
            <a:p/>
          </p:txBody>
        </p:sp>
      </p:grpSp>
      <p:grpSp>
        <p:nvGrpSpPr>
          <p:cNvPr id="81930" name="组合 50186"/>
          <p:cNvGrpSpPr/>
          <p:nvPr/>
        </p:nvGrpSpPr>
        <p:grpSpPr>
          <a:xfrm>
            <a:off x="1403350" y="2636838"/>
            <a:ext cx="6111875" cy="908050"/>
            <a:chOff x="1152" y="2928"/>
            <a:chExt cx="3360" cy="542"/>
          </a:xfrm>
        </p:grpSpPr>
        <p:sp>
          <p:nvSpPr>
            <p:cNvPr id="81931" name="文本框 50187"/>
            <p:cNvSpPr txBox="1"/>
            <p:nvPr/>
          </p:nvSpPr>
          <p:spPr>
            <a:xfrm>
              <a:off x="1152" y="3091"/>
              <a:ext cx="3360" cy="379"/>
            </a:xfrm>
            <a:prstGeom prst="rect">
              <a:avLst/>
            </a:prstGeom>
            <a:noFill/>
            <a:ln w="9525">
              <a:noFill/>
            </a:ln>
          </p:spPr>
          <p:txBody>
            <a:bodyPr lIns="101233" tIns="50617" rIns="101233" bIns="50617" anchor="t">
              <a:spAutoFit/>
            </a:bodyPr>
            <a:lstStyle/>
            <a:p>
              <a:pPr defTabSz="1012825">
                <a:spcBef>
                  <a:spcPct val="50000"/>
                </a:spcBef>
              </a:pPr>
              <a:r>
                <a:rPr lang="en-US" altLang="zh-CN" sz="3500" b="1" err="1">
                  <a:latin typeface="Times New Roman" panose="02020603050405020304" pitchFamily="18" charset="0"/>
                  <a:ea typeface="宋体" panose="02010600030101010101" pitchFamily="2" charset="-122"/>
                </a:rPr>
                <a:t>CuO </a:t>
              </a:r>
              <a:r>
                <a:rPr lang="en-US" altLang="zh-CN" sz="3100" b="1">
                  <a:latin typeface="Times New Roman" panose="02020603050405020304" pitchFamily="18" charset="0"/>
                  <a:ea typeface="宋体" panose="02010600030101010101" pitchFamily="2" charset="-122"/>
                </a:rPr>
                <a:t>+</a:t>
              </a:r>
              <a:r>
                <a:rPr lang="en-US" altLang="zh-CN" sz="3500" b="1">
                  <a:latin typeface="Times New Roman" panose="02020603050405020304" pitchFamily="18" charset="0"/>
                  <a:ea typeface="宋体" panose="02010600030101010101" pitchFamily="2" charset="-122"/>
                </a:rPr>
                <a:t> </a:t>
              </a:r>
              <a:r>
                <a:rPr lang="en-US" altLang="zh-CN" sz="3100" b="1">
                  <a:latin typeface="Times New Roman" panose="02020603050405020304" pitchFamily="18" charset="0"/>
                  <a:ea typeface="宋体" panose="02010600030101010101" pitchFamily="2" charset="-122"/>
                </a:rPr>
                <a:t>H</a:t>
              </a:r>
              <a:r>
                <a:rPr lang="en-US" altLang="zh-CN" sz="3100" b="1" baseline="-25000">
                  <a:latin typeface="Times New Roman" panose="02020603050405020304" pitchFamily="18" charset="0"/>
                  <a:ea typeface="宋体" panose="02010600030101010101" pitchFamily="2" charset="-122"/>
                </a:rPr>
                <a:t>2</a:t>
              </a:r>
              <a:r>
                <a:rPr lang="en-US" altLang="zh-CN" sz="3500" b="1">
                  <a:latin typeface="Times New Roman" panose="02020603050405020304" pitchFamily="18" charset="0"/>
                  <a:ea typeface="宋体" panose="02010600030101010101" pitchFamily="2" charset="-122"/>
                </a:rPr>
                <a:t>              Cu  +    H</a:t>
              </a:r>
              <a:r>
                <a:rPr lang="en-US" altLang="zh-CN" sz="3500" b="1" baseline="-25000">
                  <a:latin typeface="Times New Roman" panose="02020603050405020304" pitchFamily="18" charset="0"/>
                  <a:ea typeface="宋体" panose="02010600030101010101" pitchFamily="2" charset="-122"/>
                </a:rPr>
                <a:t>2</a:t>
              </a:r>
              <a:r>
                <a:rPr lang="en-US" altLang="zh-CN" sz="3500" b="1">
                  <a:latin typeface="Times New Roman" panose="02020603050405020304" pitchFamily="18" charset="0"/>
                  <a:ea typeface="宋体" panose="02010600030101010101" pitchFamily="2" charset="-122"/>
                </a:rPr>
                <a:t>O</a:t>
              </a:r>
            </a:p>
          </p:txBody>
        </p:sp>
        <p:grpSp>
          <p:nvGrpSpPr>
            <p:cNvPr id="81932" name="组合 50188"/>
            <p:cNvGrpSpPr/>
            <p:nvPr/>
          </p:nvGrpSpPr>
          <p:grpSpPr>
            <a:xfrm>
              <a:off x="2430" y="3100"/>
              <a:ext cx="378" cy="252"/>
              <a:chOff x="816" y="3024"/>
              <a:chExt cx="384" cy="252"/>
            </a:xfrm>
          </p:grpSpPr>
          <p:grpSp>
            <p:nvGrpSpPr>
              <p:cNvPr id="81933" name="组合 50189"/>
              <p:cNvGrpSpPr/>
              <p:nvPr/>
            </p:nvGrpSpPr>
            <p:grpSpPr>
              <a:xfrm>
                <a:off x="816" y="3228"/>
                <a:ext cx="288" cy="48"/>
                <a:chOff x="2208" y="2016"/>
                <a:chExt cx="288" cy="48"/>
              </a:xfrm>
            </p:grpSpPr>
            <p:sp>
              <p:nvSpPr>
                <p:cNvPr id="81934" name="直接连接符 50190"/>
                <p:cNvSpPr/>
                <p:nvPr/>
              </p:nvSpPr>
              <p:spPr>
                <a:xfrm>
                  <a:off x="2208" y="2016"/>
                  <a:ext cx="288" cy="0"/>
                </a:xfrm>
                <a:prstGeom prst="line">
                  <a:avLst/>
                </a:prstGeom>
                <a:ln w="28575" cap="flat" cmpd="sng">
                  <a:solidFill>
                    <a:srgbClr val="0000CC"/>
                  </a:solidFill>
                  <a:prstDash val="solid"/>
                  <a:round/>
                  <a:headEnd type="none" w="med" len="med"/>
                  <a:tailEnd type="none" w="med" len="med"/>
                </a:ln>
              </p:spPr>
              <p:txBody>
                <a:bodyPr/>
                <a:lstStyle/>
                <a:p/>
              </p:txBody>
            </p:sp>
            <p:sp>
              <p:nvSpPr>
                <p:cNvPr id="81935" name="直接连接符 50191"/>
                <p:cNvSpPr/>
                <p:nvPr/>
              </p:nvSpPr>
              <p:spPr>
                <a:xfrm>
                  <a:off x="2208" y="2064"/>
                  <a:ext cx="288" cy="0"/>
                </a:xfrm>
                <a:prstGeom prst="line">
                  <a:avLst/>
                </a:prstGeom>
                <a:ln w="28575" cap="flat" cmpd="sng">
                  <a:solidFill>
                    <a:srgbClr val="0000CC"/>
                  </a:solidFill>
                  <a:prstDash val="solid"/>
                  <a:round/>
                  <a:headEnd type="none" w="med" len="med"/>
                  <a:tailEnd type="none" w="med" len="med"/>
                </a:ln>
              </p:spPr>
              <p:txBody>
                <a:bodyPr/>
                <a:lstStyle/>
                <a:p/>
              </p:txBody>
            </p:sp>
          </p:grpSp>
          <p:sp>
            <p:nvSpPr>
              <p:cNvPr id="81936" name="文本框 50192"/>
              <p:cNvSpPr txBox="1"/>
              <p:nvPr/>
            </p:nvSpPr>
            <p:spPr>
              <a:xfrm>
                <a:off x="816" y="3024"/>
                <a:ext cx="384" cy="243"/>
              </a:xfrm>
              <a:prstGeom prst="rect">
                <a:avLst/>
              </a:prstGeom>
              <a:noFill/>
              <a:ln w="9525">
                <a:noFill/>
              </a:ln>
            </p:spPr>
            <p:txBody>
              <a:bodyPr lIns="101233" tIns="50617" rIns="101233" bIns="50617" anchor="t">
                <a:spAutoFit/>
              </a:bodyPr>
              <a:lstStyle/>
              <a:p>
                <a:pPr defTabSz="1012825">
                  <a:spcBef>
                    <a:spcPct val="50000"/>
                  </a:spcBef>
                </a:pPr>
                <a:r>
                  <a:rPr lang="en-US" altLang="zh-CN" sz="2000" b="1">
                    <a:solidFill>
                      <a:srgbClr val="000066"/>
                    </a:solidFill>
                    <a:latin typeface="宋体" panose="02010600030101010101" pitchFamily="2" charset="-122"/>
                    <a:ea typeface="宋体" panose="02010600030101010101" pitchFamily="2" charset="-122"/>
                  </a:rPr>
                  <a:t>△</a:t>
                </a:r>
              </a:p>
            </p:txBody>
          </p:sp>
        </p:grpSp>
        <p:sp>
          <p:nvSpPr>
            <p:cNvPr id="81937" name="文本框 50193"/>
            <p:cNvSpPr txBox="1"/>
            <p:nvPr/>
          </p:nvSpPr>
          <p:spPr>
            <a:xfrm>
              <a:off x="1152" y="2940"/>
              <a:ext cx="624" cy="307"/>
            </a:xfrm>
            <a:prstGeom prst="rect">
              <a:avLst/>
            </a:prstGeom>
            <a:noFill/>
            <a:ln w="9525">
              <a:noFill/>
            </a:ln>
          </p:spPr>
          <p:txBody>
            <a:bodyPr lIns="101233" tIns="50617" rIns="101233" bIns="50617" anchor="t">
              <a:spAutoFit/>
            </a:bodyPr>
            <a:lstStyle/>
            <a:p>
              <a:pPr defTabSz="1012825"/>
              <a:endParaRPr lang="zh-CN" altLang="zh-CN" sz="2700" b="1">
                <a:solidFill>
                  <a:srgbClr val="FF0000"/>
                </a:solidFill>
                <a:latin typeface="宋体" panose="02010600030101010101" pitchFamily="2" charset="-122"/>
                <a:ea typeface="宋体" panose="02010600030101010101" pitchFamily="2" charset="-122"/>
              </a:endParaRPr>
            </a:p>
          </p:txBody>
        </p:sp>
        <p:sp>
          <p:nvSpPr>
            <p:cNvPr id="81938" name="文本框 50194"/>
            <p:cNvSpPr txBox="1"/>
            <p:nvPr/>
          </p:nvSpPr>
          <p:spPr>
            <a:xfrm>
              <a:off x="3042" y="2928"/>
              <a:ext cx="384" cy="306"/>
            </a:xfrm>
            <a:prstGeom prst="rect">
              <a:avLst/>
            </a:prstGeom>
            <a:noFill/>
            <a:ln w="9525">
              <a:noFill/>
            </a:ln>
          </p:spPr>
          <p:txBody>
            <a:bodyPr lIns="101233" tIns="50617" rIns="101233" bIns="50617" anchor="t">
              <a:spAutoFit/>
            </a:bodyPr>
            <a:lstStyle/>
            <a:p>
              <a:pPr defTabSz="1012825"/>
              <a:endParaRPr lang="zh-CN" altLang="zh-CN" sz="2700" b="1">
                <a:solidFill>
                  <a:srgbClr val="FF0000"/>
                </a:solidFill>
                <a:latin typeface="宋体" panose="02010600030101010101" pitchFamily="2" charset="-122"/>
                <a:ea typeface="宋体" panose="02010600030101010101" pitchFamily="2" charset="-122"/>
              </a:endParaRPr>
            </a:p>
          </p:txBody>
        </p:sp>
        <p:sp>
          <p:nvSpPr>
            <p:cNvPr id="81939" name="文本框 50195"/>
            <p:cNvSpPr txBox="1"/>
            <p:nvPr/>
          </p:nvSpPr>
          <p:spPr>
            <a:xfrm>
              <a:off x="1914" y="2955"/>
              <a:ext cx="384" cy="306"/>
            </a:xfrm>
            <a:prstGeom prst="rect">
              <a:avLst/>
            </a:prstGeom>
            <a:noFill/>
            <a:ln w="9525">
              <a:noFill/>
            </a:ln>
          </p:spPr>
          <p:txBody>
            <a:bodyPr lIns="101233" tIns="50617" rIns="101233" bIns="50617" anchor="t">
              <a:spAutoFit/>
            </a:bodyPr>
            <a:lstStyle/>
            <a:p>
              <a:pPr defTabSz="1012825"/>
              <a:endParaRPr lang="zh-CN" altLang="zh-CN" sz="2700" b="1">
                <a:solidFill>
                  <a:srgbClr val="FF0000"/>
                </a:solidFill>
                <a:latin typeface="宋体" panose="02010600030101010101" pitchFamily="2" charset="-122"/>
                <a:ea typeface="宋体" panose="02010600030101010101" pitchFamily="2" charset="-122"/>
              </a:endParaRPr>
            </a:p>
          </p:txBody>
        </p:sp>
        <p:sp>
          <p:nvSpPr>
            <p:cNvPr id="81940" name="文本框 50196"/>
            <p:cNvSpPr txBox="1"/>
            <p:nvPr/>
          </p:nvSpPr>
          <p:spPr>
            <a:xfrm>
              <a:off x="3864" y="2928"/>
              <a:ext cx="624" cy="306"/>
            </a:xfrm>
            <a:prstGeom prst="rect">
              <a:avLst/>
            </a:prstGeom>
            <a:noFill/>
            <a:ln w="9525">
              <a:noFill/>
            </a:ln>
          </p:spPr>
          <p:txBody>
            <a:bodyPr lIns="101233" tIns="50617" rIns="101233" bIns="50617" anchor="t">
              <a:spAutoFit/>
            </a:bodyPr>
            <a:lstStyle/>
            <a:p>
              <a:pPr defTabSz="1012825"/>
              <a:endParaRPr lang="zh-CN" altLang="zh-CN" sz="2700" b="1">
                <a:solidFill>
                  <a:srgbClr val="FF0000"/>
                </a:solidFill>
                <a:latin typeface="宋体" panose="02010600030101010101" pitchFamily="2" charset="-122"/>
                <a:ea typeface="宋体" panose="02010600030101010101" pitchFamily="2" charset="-122"/>
              </a:endParaRPr>
            </a:p>
          </p:txBody>
        </p:sp>
      </p:grpSp>
      <p:sp>
        <p:nvSpPr>
          <p:cNvPr id="81941" name="文本框 50197"/>
          <p:cNvSpPr txBox="1"/>
          <p:nvPr/>
        </p:nvSpPr>
        <p:spPr>
          <a:xfrm>
            <a:off x="2051050" y="3789363"/>
            <a:ext cx="5329238" cy="466725"/>
          </a:xfrm>
          <a:prstGeom prst="rect">
            <a:avLst/>
          </a:prstGeom>
          <a:noFill/>
          <a:ln w="9525">
            <a:noFill/>
          </a:ln>
        </p:spPr>
        <p:txBody>
          <a:bodyPr lIns="101233" tIns="50617" rIns="101233" bIns="50617" anchor="t">
            <a:spAutoFit/>
          </a:bodyPr>
          <a:lstStyle/>
          <a:p>
            <a:pPr defTabSz="1012825">
              <a:spcBef>
                <a:spcPct val="50000"/>
              </a:spcBef>
            </a:pPr>
            <a:r>
              <a:rPr lang="zh-CN" altLang="en-US" sz="2400" b="1">
                <a:latin typeface="Arial" panose="020b0604020202020204" pitchFamily="34" charset="0"/>
                <a:ea typeface="宋体" panose="02010600030101010101" pitchFamily="2" charset="-122"/>
              </a:rPr>
              <a:t>得到氧，被氧化（发生氧化反应）</a:t>
            </a:r>
            <a:endParaRPr lang="zh-CN" altLang="en-US" sz="2400" b="1">
              <a:solidFill>
                <a:srgbClr val="FF0000"/>
              </a:solidFill>
              <a:latin typeface="Arial" panose="020b0604020202020204" pitchFamily="34" charset="0"/>
              <a:ea typeface="宋体" panose="02010600030101010101" pitchFamily="2" charset="-122"/>
            </a:endParaRPr>
          </a:p>
        </p:txBody>
      </p:sp>
      <p:grpSp>
        <p:nvGrpSpPr>
          <p:cNvPr id="81942" name="组合 50198"/>
          <p:cNvGrpSpPr/>
          <p:nvPr/>
        </p:nvGrpSpPr>
        <p:grpSpPr>
          <a:xfrm>
            <a:off x="1509713" y="2708275"/>
            <a:ext cx="5226050" cy="396875"/>
            <a:chOff x="612" y="902"/>
            <a:chExt cx="3292" cy="250"/>
          </a:xfrm>
        </p:grpSpPr>
        <p:sp>
          <p:nvSpPr>
            <p:cNvPr id="81943" name="矩形 50199"/>
            <p:cNvSpPr/>
            <p:nvPr/>
          </p:nvSpPr>
          <p:spPr>
            <a:xfrm>
              <a:off x="612" y="902"/>
              <a:ext cx="298" cy="250"/>
            </a:xfrm>
            <a:prstGeom prst="rect">
              <a:avLst/>
            </a:prstGeom>
            <a:noFill/>
            <a:ln w="9525">
              <a:noFill/>
            </a:ln>
          </p:spPr>
          <p:txBody>
            <a:bodyPr wrap="none" anchor="t">
              <a:spAutoFit/>
            </a:bodyPr>
            <a:lstStyle/>
            <a:p>
              <a:r>
                <a:rPr lang="en-US" altLang="zh-CN" sz="2000" b="1">
                  <a:solidFill>
                    <a:srgbClr val="FF0000"/>
                  </a:solidFill>
                  <a:latin typeface="Arial" panose="020b0604020202020204" pitchFamily="34" charset="0"/>
                  <a:ea typeface="宋体" panose="02010600030101010101" pitchFamily="2" charset="-122"/>
                </a:rPr>
                <a:t>+2</a:t>
              </a:r>
            </a:p>
          </p:txBody>
        </p:sp>
        <p:sp>
          <p:nvSpPr>
            <p:cNvPr id="81944" name="矩形 50200"/>
            <p:cNvSpPr/>
            <p:nvPr/>
          </p:nvSpPr>
          <p:spPr>
            <a:xfrm>
              <a:off x="1429" y="902"/>
              <a:ext cx="205" cy="250"/>
            </a:xfrm>
            <a:prstGeom prst="rect">
              <a:avLst/>
            </a:prstGeom>
            <a:noFill/>
            <a:ln w="9525">
              <a:noFill/>
            </a:ln>
          </p:spPr>
          <p:txBody>
            <a:bodyPr wrap="none" anchor="t">
              <a:spAutoFit/>
            </a:bodyPr>
            <a:lstStyle/>
            <a:p>
              <a:r>
                <a:rPr lang="en-US" altLang="zh-CN" sz="2000" b="1">
                  <a:solidFill>
                    <a:srgbClr val="FF0000"/>
                  </a:solidFill>
                  <a:latin typeface="Arial" panose="020b0604020202020204" pitchFamily="34" charset="0"/>
                  <a:ea typeface="宋体" panose="02010600030101010101" pitchFamily="2" charset="-122"/>
                </a:rPr>
                <a:t>0</a:t>
              </a:r>
            </a:p>
          </p:txBody>
        </p:sp>
        <p:sp>
          <p:nvSpPr>
            <p:cNvPr id="81945" name="矩形 50201"/>
            <p:cNvSpPr/>
            <p:nvPr/>
          </p:nvSpPr>
          <p:spPr>
            <a:xfrm>
              <a:off x="2744" y="902"/>
              <a:ext cx="205" cy="250"/>
            </a:xfrm>
            <a:prstGeom prst="rect">
              <a:avLst/>
            </a:prstGeom>
            <a:noFill/>
            <a:ln w="9525">
              <a:noFill/>
            </a:ln>
          </p:spPr>
          <p:txBody>
            <a:bodyPr wrap="none" anchor="t">
              <a:spAutoFit/>
            </a:bodyPr>
            <a:lstStyle/>
            <a:p>
              <a:r>
                <a:rPr lang="en-US" altLang="zh-CN" sz="2000" b="1">
                  <a:solidFill>
                    <a:srgbClr val="FF0000"/>
                  </a:solidFill>
                  <a:latin typeface="Arial" panose="020b0604020202020204" pitchFamily="34" charset="0"/>
                  <a:ea typeface="宋体" panose="02010600030101010101" pitchFamily="2" charset="-122"/>
                </a:rPr>
                <a:t>0</a:t>
              </a:r>
            </a:p>
          </p:txBody>
        </p:sp>
        <p:sp>
          <p:nvSpPr>
            <p:cNvPr id="81946" name="矩形 50202"/>
            <p:cNvSpPr/>
            <p:nvPr/>
          </p:nvSpPr>
          <p:spPr>
            <a:xfrm>
              <a:off x="3606" y="902"/>
              <a:ext cx="298" cy="250"/>
            </a:xfrm>
            <a:prstGeom prst="rect">
              <a:avLst/>
            </a:prstGeom>
            <a:noFill/>
            <a:ln w="9525">
              <a:noFill/>
            </a:ln>
          </p:spPr>
          <p:txBody>
            <a:bodyPr wrap="none" anchor="t">
              <a:spAutoFit/>
            </a:bodyPr>
            <a:lstStyle/>
            <a:p>
              <a:r>
                <a:rPr lang="en-US" altLang="zh-CN" sz="2000" b="1">
                  <a:solidFill>
                    <a:srgbClr val="FF0000"/>
                  </a:solidFill>
                  <a:latin typeface="Arial" panose="020b0604020202020204" pitchFamily="34" charset="0"/>
                  <a:ea typeface="宋体" panose="02010600030101010101" pitchFamily="2" charset="-122"/>
                </a:rPr>
                <a:t>+1</a:t>
              </a:r>
            </a:p>
          </p:txBody>
        </p:sp>
      </p:grpSp>
      <p:sp>
        <p:nvSpPr>
          <p:cNvPr id="50225" name="矩形 50224"/>
          <p:cNvSpPr/>
          <p:nvPr/>
        </p:nvSpPr>
        <p:spPr>
          <a:xfrm>
            <a:off x="279400" y="1957388"/>
            <a:ext cx="1739900" cy="457200"/>
          </a:xfrm>
          <a:prstGeom prst="rect">
            <a:avLst/>
          </a:prstGeom>
          <a:solidFill>
            <a:schemeClr val="bg1"/>
          </a:solidFill>
          <a:ln w="9525">
            <a:noFill/>
          </a:ln>
        </p:spPr>
        <p:txBody>
          <a:bodyPr anchor="t">
            <a:spAutoFit/>
          </a:bodyPr>
          <a:lstStyle/>
          <a:p>
            <a:r>
              <a:rPr lang="zh-CN" altLang="en-US" sz="2400" b="1">
                <a:solidFill>
                  <a:srgbClr val="FF0000"/>
                </a:solidFill>
                <a:latin typeface="Arial" panose="020b0604020202020204" pitchFamily="34" charset="0"/>
                <a:ea typeface="宋体" panose="02010600030101010101" pitchFamily="2" charset="-122"/>
              </a:rPr>
              <a:t>化合价降低</a:t>
            </a:r>
          </a:p>
        </p:txBody>
      </p:sp>
      <p:sp>
        <p:nvSpPr>
          <p:cNvPr id="50226" name="矩形 50225"/>
          <p:cNvSpPr/>
          <p:nvPr/>
        </p:nvSpPr>
        <p:spPr>
          <a:xfrm>
            <a:off x="1403350" y="3789363"/>
            <a:ext cx="1881188" cy="457200"/>
          </a:xfrm>
          <a:prstGeom prst="rect">
            <a:avLst/>
          </a:prstGeom>
          <a:solidFill>
            <a:schemeClr val="bg1"/>
          </a:solidFill>
          <a:ln w="9525">
            <a:noFill/>
          </a:ln>
        </p:spPr>
        <p:txBody>
          <a:bodyPr anchor="t">
            <a:spAutoFit/>
          </a:bodyPr>
          <a:lstStyle/>
          <a:p>
            <a:pPr>
              <a:spcBef>
                <a:spcPct val="50000"/>
              </a:spcBef>
            </a:pPr>
            <a:r>
              <a:rPr lang="zh-CN" altLang="en-US" sz="2400" b="1">
                <a:solidFill>
                  <a:srgbClr val="FF0000"/>
                </a:solidFill>
                <a:latin typeface="Arial" panose="020b0604020202020204" pitchFamily="34" charset="0"/>
                <a:ea typeface="宋体" panose="02010600030101010101" pitchFamily="2" charset="-122"/>
              </a:rPr>
              <a:t>化合价升高</a:t>
            </a:r>
          </a:p>
        </p:txBody>
      </p:sp>
      <p:sp>
        <p:nvSpPr>
          <p:cNvPr id="50229" name="文本框 50228"/>
          <p:cNvSpPr txBox="1"/>
          <p:nvPr/>
        </p:nvSpPr>
        <p:spPr>
          <a:xfrm>
            <a:off x="0" y="4724400"/>
            <a:ext cx="8137525" cy="1117600"/>
          </a:xfrm>
          <a:prstGeom prst="rect">
            <a:avLst/>
          </a:prstGeom>
          <a:solidFill>
            <a:schemeClr val="bg1"/>
          </a:solidFill>
          <a:ln w="9525">
            <a:noFill/>
          </a:ln>
        </p:spPr>
        <p:txBody>
          <a:bodyPr anchor="t">
            <a:spAutoFit/>
          </a:bodyPr>
          <a:lstStyle/>
          <a:p>
            <a:pPr>
              <a:lnSpc>
                <a:spcPct val="120000"/>
              </a:lnSpc>
            </a:pPr>
            <a:r>
              <a:rPr lang="en-US" altLang="zh-CN" sz="2800" b="1">
                <a:latin typeface="Arial" panose="020b0604020202020204" pitchFamily="34" charset="0"/>
                <a:ea typeface="黑体" panose="02010609060101010101" pitchFamily="49" charset="-122"/>
              </a:rPr>
              <a:t>  </a:t>
            </a:r>
            <a:r>
              <a:rPr lang="zh-CN" altLang="en-US" sz="2800" b="1">
                <a:latin typeface="Arial" panose="020b0604020202020204" pitchFamily="34" charset="0"/>
                <a:ea typeface="黑体" panose="02010609060101010101" pitchFamily="49" charset="-122"/>
              </a:rPr>
              <a:t>物质所含元素</a:t>
            </a:r>
            <a:r>
              <a:rPr lang="zh-CN" altLang="en-US" sz="2800" b="1">
                <a:solidFill>
                  <a:srgbClr val="FF0000"/>
                </a:solidFill>
                <a:latin typeface="Arial" panose="020b0604020202020204" pitchFamily="34" charset="0"/>
                <a:ea typeface="黑体" panose="02010609060101010101" pitchFamily="49" charset="-122"/>
              </a:rPr>
              <a:t>化合价升高</a:t>
            </a:r>
            <a:r>
              <a:rPr lang="zh-CN" altLang="en-US" sz="2800" b="1">
                <a:latin typeface="Arial" panose="020b0604020202020204" pitchFamily="34" charset="0"/>
                <a:ea typeface="黑体" panose="02010609060101010101" pitchFamily="49" charset="-122"/>
              </a:rPr>
              <a:t>的反应是</a:t>
            </a:r>
            <a:r>
              <a:rPr lang="zh-CN" altLang="en-US" sz="2800" b="1">
                <a:solidFill>
                  <a:srgbClr val="FF0000"/>
                </a:solidFill>
                <a:latin typeface="Arial" panose="020b0604020202020204" pitchFamily="34" charset="0"/>
                <a:ea typeface="黑体" panose="02010609060101010101" pitchFamily="49" charset="-122"/>
              </a:rPr>
              <a:t>氧化反应</a:t>
            </a:r>
            <a:r>
              <a:rPr lang="zh-CN" altLang="en-US" sz="2800" b="1">
                <a:latin typeface="Arial" panose="020b0604020202020204" pitchFamily="34" charset="0"/>
                <a:ea typeface="黑体" panose="02010609060101010101" pitchFamily="49" charset="-122"/>
              </a:rPr>
              <a:t>；</a:t>
            </a:r>
          </a:p>
          <a:p>
            <a:pPr>
              <a:lnSpc>
                <a:spcPct val="120000"/>
              </a:lnSpc>
            </a:pPr>
            <a:r>
              <a:rPr lang="zh-CN" altLang="en-US" sz="2800" b="1">
                <a:latin typeface="Arial" panose="020b0604020202020204" pitchFamily="34" charset="0"/>
                <a:ea typeface="黑体" panose="02010609060101010101" pitchFamily="49" charset="-122"/>
              </a:rPr>
              <a:t>  物质所含元素</a:t>
            </a:r>
            <a:r>
              <a:rPr lang="zh-CN" altLang="en-US" sz="2800" b="1">
                <a:solidFill>
                  <a:srgbClr val="FF0000"/>
                </a:solidFill>
                <a:latin typeface="Arial" panose="020b0604020202020204" pitchFamily="34" charset="0"/>
                <a:ea typeface="黑体" panose="02010609060101010101" pitchFamily="49" charset="-122"/>
              </a:rPr>
              <a:t>化合价降低</a:t>
            </a:r>
            <a:r>
              <a:rPr lang="zh-CN" altLang="en-US" sz="2800" b="1">
                <a:latin typeface="Arial" panose="020b0604020202020204" pitchFamily="34" charset="0"/>
                <a:ea typeface="黑体" panose="02010609060101010101" pitchFamily="49" charset="-122"/>
              </a:rPr>
              <a:t>的反应是</a:t>
            </a:r>
            <a:r>
              <a:rPr lang="zh-CN" altLang="en-US" sz="2800" b="1">
                <a:solidFill>
                  <a:srgbClr val="FF0000"/>
                </a:solidFill>
                <a:latin typeface="Arial" panose="020b0604020202020204" pitchFamily="34" charset="0"/>
                <a:ea typeface="黑体" panose="02010609060101010101" pitchFamily="49" charset="-122"/>
              </a:rPr>
              <a:t>还原反应</a:t>
            </a:r>
            <a:r>
              <a:rPr lang="zh-CN" altLang="en-US" sz="2800" b="1">
                <a:latin typeface="Arial" panose="020b0604020202020204" pitchFamily="34" charset="0"/>
                <a:ea typeface="黑体" panose="02010609060101010101" pitchFamily="49" charset="-122"/>
              </a:rPr>
              <a:t>。</a:t>
            </a:r>
          </a:p>
        </p:txBody>
      </p:sp>
      <p:sp>
        <p:nvSpPr>
          <p:cNvPr id="81950" name="矩形 50229"/>
          <p:cNvSpPr/>
          <p:nvPr/>
        </p:nvSpPr>
        <p:spPr>
          <a:xfrm>
            <a:off x="250825" y="404813"/>
            <a:ext cx="5305425" cy="579437"/>
          </a:xfrm>
          <a:prstGeom prst="rect">
            <a:avLst/>
          </a:prstGeom>
          <a:noFill/>
          <a:ln w="9525">
            <a:noFill/>
          </a:ln>
        </p:spPr>
        <p:txBody>
          <a:bodyPr wrap="none" anchor="t">
            <a:spAutoFit/>
          </a:bodyPr>
          <a:lstStyle/>
          <a:p>
            <a:pPr eaLnBrk="0" hangingPunct="0"/>
            <a:r>
              <a:rPr lang="en-US" altLang="zh-CN" sz="3200" b="1">
                <a:solidFill>
                  <a:srgbClr val="0000CC"/>
                </a:solidFill>
                <a:latin typeface="Arial" panose="020b0604020202020204" pitchFamily="34" charset="0"/>
                <a:ea typeface="宋体" panose="02010600030101010101" pitchFamily="2" charset="-122"/>
              </a:rPr>
              <a:t>2</a:t>
            </a:r>
            <a:r>
              <a:rPr lang="zh-CN" altLang="en-US" sz="3200" b="1">
                <a:solidFill>
                  <a:srgbClr val="0000CC"/>
                </a:solidFill>
                <a:latin typeface="Arial" panose="020b0604020202020204" pitchFamily="34" charset="0"/>
                <a:ea typeface="宋体" panose="02010600030101010101" pitchFamily="2" charset="-122"/>
              </a:rPr>
              <a:t>、从化合价升降的角度分析</a:t>
            </a:r>
          </a:p>
        </p:txBody>
      </p:sp>
      <p:sp>
        <p:nvSpPr>
          <p:cNvPr id="169990" name="Text Box 6"/>
          <p:cNvSpPr txBox="1"/>
          <p:nvPr/>
        </p:nvSpPr>
        <p:spPr>
          <a:xfrm>
            <a:off x="3227388" y="6092825"/>
            <a:ext cx="3121025" cy="582613"/>
          </a:xfrm>
          <a:prstGeom prst="rect">
            <a:avLst/>
          </a:prstGeom>
          <a:solidFill>
            <a:srgbClr val="FFFF00"/>
          </a:solidFill>
          <a:ln w="12700">
            <a:noFill/>
          </a:ln>
        </p:spPr>
        <p:txBody>
          <a:bodyPr wrap="square" anchor="t">
            <a:spAutoFit/>
          </a:bodyPr>
          <a:lstStyle/>
          <a:p>
            <a:r>
              <a:rPr lang="zh-CN" altLang="en-US" sz="3200" b="1">
                <a:solidFill>
                  <a:srgbClr val="FF0000"/>
                </a:solidFill>
                <a:latin typeface="Times New Roman" panose="02020603050405020304" pitchFamily="18" charset="0"/>
                <a:ea typeface="宋体" panose="02010600030101010101" pitchFamily="2" charset="-122"/>
              </a:rPr>
              <a:t>【</a:t>
            </a:r>
            <a:r>
              <a:rPr lang="en-US" altLang="zh-CN" sz="3200" b="1">
                <a:solidFill>
                  <a:srgbClr val="FF0000"/>
                </a:solidFill>
                <a:latin typeface="Times New Roman" panose="02020603050405020304" pitchFamily="18" charset="0"/>
                <a:ea typeface="宋体" panose="02010600030101010101" pitchFamily="2" charset="-122"/>
              </a:rPr>
              <a:t>“</a:t>
            </a:r>
            <a:r>
              <a:rPr lang="zh-CN" altLang="en-US" sz="3200" b="1">
                <a:solidFill>
                  <a:srgbClr val="FF0000"/>
                </a:solidFill>
                <a:latin typeface="Times New Roman" panose="02020603050405020304" pitchFamily="18" charset="0"/>
                <a:ea typeface="宋体" panose="02010600030101010101" pitchFamily="2" charset="-122"/>
              </a:rPr>
              <a:t>升氧降还</a:t>
            </a:r>
            <a:r>
              <a:rPr lang="en-US" altLang="zh-CN" sz="3200" b="1">
                <a:solidFill>
                  <a:srgbClr val="FF0000"/>
                </a:solidFill>
                <a:latin typeface="Times New Roman" panose="02020603050405020304" pitchFamily="18" charset="0"/>
                <a:ea typeface="宋体" panose="02010600030101010101" pitchFamily="2" charset="-122"/>
              </a:rPr>
              <a:t>”</a:t>
            </a:r>
            <a:r>
              <a:rPr lang="zh-CN" altLang="en-US" sz="3200" b="1">
                <a:solidFill>
                  <a:srgbClr val="FF0000"/>
                </a:solidFill>
                <a:latin typeface="Times New Roman" panose="02020603050405020304" pitchFamily="18" charset="0"/>
                <a:ea typeface="宋体" panose="02010600030101010101" pitchFamily="2" charset="-122"/>
              </a:rPr>
              <a:t>】</a:t>
            </a:r>
            <a:endParaRPr lang="en-US" altLang="zh-CN" sz="3200" b="1">
              <a:solidFill>
                <a:srgbClr val="FF0000"/>
              </a:solidFill>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0225"/>
                                        </p:tgtEl>
                                        <p:attrNameLst>
                                          <p:attrName>style.visibility</p:attrName>
                                        </p:attrNameLst>
                                      </p:cBhvr>
                                      <p:to>
                                        <p:strVal val="visible"/>
                                      </p:to>
                                    </p:set>
                                    <p:anim calcmode="lin" valueType="num">
                                      <p:cBhvr additive="base">
                                        <p:cTn id="7" dur="500" fill="hold"/>
                                        <p:tgtEl>
                                          <p:spTgt spid="50225"/>
                                        </p:tgtEl>
                                        <p:attrNameLst>
                                          <p:attrName>ppt_x</p:attrName>
                                        </p:attrNameLst>
                                      </p:cBhvr>
                                      <p:tavLst>
                                        <p:tav tm="0">
                                          <p:val>
                                            <p:strVal val="#ppt_x"/>
                                          </p:val>
                                        </p:tav>
                                        <p:tav tm="100000">
                                          <p:val>
                                            <p:strVal val="#ppt_x"/>
                                          </p:val>
                                        </p:tav>
                                      </p:tavLst>
                                    </p:anim>
                                    <p:anim calcmode="lin" valueType="num">
                                      <p:cBhvr additive="base">
                                        <p:cTn id="8" dur="500" fill="hold"/>
                                        <p:tgtEl>
                                          <p:spTgt spid="5022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0226"/>
                                        </p:tgtEl>
                                        <p:attrNameLst>
                                          <p:attrName>style.visibility</p:attrName>
                                        </p:attrNameLst>
                                      </p:cBhvr>
                                      <p:to>
                                        <p:strVal val="visible"/>
                                      </p:to>
                                    </p:set>
                                    <p:anim calcmode="lin" valueType="num">
                                      <p:cBhvr additive="base">
                                        <p:cTn id="13" dur="500" fill="hold"/>
                                        <p:tgtEl>
                                          <p:spTgt spid="50226"/>
                                        </p:tgtEl>
                                        <p:attrNameLst>
                                          <p:attrName>ppt_x</p:attrName>
                                        </p:attrNameLst>
                                      </p:cBhvr>
                                      <p:tavLst>
                                        <p:tav tm="0">
                                          <p:val>
                                            <p:strVal val="#ppt_x"/>
                                          </p:val>
                                        </p:tav>
                                        <p:tav tm="100000">
                                          <p:val>
                                            <p:strVal val="#ppt_x"/>
                                          </p:val>
                                        </p:tav>
                                      </p:tavLst>
                                    </p:anim>
                                    <p:anim calcmode="lin" valueType="num">
                                      <p:cBhvr additive="base">
                                        <p:cTn id="14" dur="500" fill="hold"/>
                                        <p:tgtEl>
                                          <p:spTgt spid="5022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0229"/>
                                        </p:tgtEl>
                                        <p:attrNameLst>
                                          <p:attrName>style.visibility</p:attrName>
                                        </p:attrNameLst>
                                      </p:cBhvr>
                                      <p:to>
                                        <p:strVal val="visible"/>
                                      </p:to>
                                    </p:set>
                                    <p:anim calcmode="lin" valueType="num">
                                      <p:cBhvr additive="base">
                                        <p:cTn id="19" dur="500" fill="hold"/>
                                        <p:tgtEl>
                                          <p:spTgt spid="50229"/>
                                        </p:tgtEl>
                                        <p:attrNameLst>
                                          <p:attrName>ppt_x</p:attrName>
                                        </p:attrNameLst>
                                      </p:cBhvr>
                                      <p:tavLst>
                                        <p:tav tm="0">
                                          <p:val>
                                            <p:strVal val="#ppt_x"/>
                                          </p:val>
                                        </p:tav>
                                        <p:tav tm="100000">
                                          <p:val>
                                            <p:strVal val="#ppt_x"/>
                                          </p:val>
                                        </p:tav>
                                      </p:tavLst>
                                    </p:anim>
                                    <p:anim calcmode="lin" valueType="num">
                                      <p:cBhvr additive="base">
                                        <p:cTn id="20" dur="500" fill="hold"/>
                                        <p:tgtEl>
                                          <p:spTgt spid="5022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9990"/>
                                        </p:tgtEl>
                                        <p:attrNameLst>
                                          <p:attrName>style.visibility</p:attrName>
                                        </p:attrNameLst>
                                      </p:cBhvr>
                                      <p:to>
                                        <p:strVal val="visible"/>
                                      </p:to>
                                    </p:set>
                                    <p:anim calcmode="lin" valueType="num">
                                      <p:cBhvr additive="base">
                                        <p:cTn id="25" dur="500" fill="hold"/>
                                        <p:tgtEl>
                                          <p:spTgt spid="169990"/>
                                        </p:tgtEl>
                                        <p:attrNameLst>
                                          <p:attrName>ppt_x</p:attrName>
                                        </p:attrNameLst>
                                      </p:cBhvr>
                                      <p:tavLst>
                                        <p:tav tm="0">
                                          <p:val>
                                            <p:strVal val="#ppt_x"/>
                                          </p:val>
                                        </p:tav>
                                        <p:tav tm="100000">
                                          <p:val>
                                            <p:strVal val="#ppt_x"/>
                                          </p:val>
                                        </p:tav>
                                      </p:tavLst>
                                    </p:anim>
                                    <p:anim calcmode="lin" valueType="num">
                                      <p:cBhvr additive="base">
                                        <p:cTn id="26" dur="500" fill="hold"/>
                                        <p:tgtEl>
                                          <p:spTgt spid="1699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225" grpId="0"/>
      <p:bldP spid="50226" grpId="0"/>
      <p:bldP spid="50229" grpId="0"/>
      <p:bldP spid="169990"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3969" name="矩形 25601"/>
          <p:cNvSpPr/>
          <p:nvPr/>
        </p:nvSpPr>
        <p:spPr>
          <a:xfrm>
            <a:off x="0" y="0"/>
            <a:ext cx="9144000" cy="2774950"/>
          </a:xfrm>
          <a:prstGeom prst="rect">
            <a:avLst/>
          </a:prstGeom>
          <a:noFill/>
          <a:ln w="9525">
            <a:noFill/>
          </a:ln>
        </p:spPr>
        <p:txBody>
          <a:bodyPr anchor="t">
            <a:spAutoFit/>
          </a:bodyPr>
          <a:lstStyle/>
          <a:p>
            <a:pPr>
              <a:spcBef>
                <a:spcPct val="50000"/>
              </a:spcBef>
              <a:buClr>
                <a:srgbClr val="A50021"/>
              </a:buClr>
              <a:buFont typeface="Wingdings" panose="05000000000000000000" pitchFamily="2" charset="2"/>
            </a:pPr>
            <a:r>
              <a:rPr lang="zh-CN" altLang="en-US" sz="3200" b="1">
                <a:solidFill>
                  <a:srgbClr val="0000CC"/>
                </a:solidFill>
                <a:latin typeface="Arial" panose="020b0604020202020204" pitchFamily="34" charset="0"/>
                <a:ea typeface="宋体" panose="02010600030101010101" pitchFamily="2" charset="-122"/>
              </a:rPr>
              <a:t>【问题】</a:t>
            </a:r>
            <a:r>
              <a:rPr lang="zh-CN" altLang="en-US" sz="3200" b="1">
                <a:latin typeface="Arial" panose="020b0604020202020204" pitchFamily="34" charset="0"/>
                <a:ea typeface="宋体" panose="02010600030101010101" pitchFamily="2" charset="-122"/>
              </a:rPr>
              <a:t>下列反应是否属于氧化还原反应？</a:t>
            </a:r>
          </a:p>
          <a:p>
            <a:pPr>
              <a:spcBef>
                <a:spcPct val="50000"/>
              </a:spcBef>
              <a:buClr>
                <a:srgbClr val="A50021"/>
              </a:buClr>
              <a:buFont typeface="Wingdings" panose="05000000000000000000" pitchFamily="2" charset="2"/>
            </a:pPr>
            <a:r>
              <a:rPr lang="zh-CN" altLang="en-US" sz="3200" b="1">
                <a:latin typeface="Arial" panose="020b0604020202020204" pitchFamily="34" charset="0"/>
                <a:ea typeface="宋体" panose="02010600030101010101" pitchFamily="2" charset="-122"/>
              </a:rPr>
              <a:t>       　　　</a:t>
            </a:r>
            <a:r>
              <a:rPr lang="en-US" altLang="zh-CN" sz="3200" b="1">
                <a:latin typeface="Arial" panose="020b0604020202020204" pitchFamily="34" charset="0"/>
                <a:ea typeface="宋体" panose="02010600030101010101" pitchFamily="2" charset="-122"/>
              </a:rPr>
              <a:t>2Na</a:t>
            </a:r>
            <a:r>
              <a:rPr lang="zh-CN" altLang="en-US" sz="3200" b="1">
                <a:latin typeface="Arial" panose="020b0604020202020204" pitchFamily="34" charset="0"/>
                <a:ea typeface="宋体" panose="02010600030101010101" pitchFamily="2" charset="-122"/>
              </a:rPr>
              <a:t>＋</a:t>
            </a:r>
            <a:r>
              <a:rPr lang="en-US" altLang="zh-CN" sz="3200" b="1">
                <a:latin typeface="Arial" panose="020b0604020202020204" pitchFamily="34" charset="0"/>
                <a:ea typeface="宋体" panose="02010600030101010101" pitchFamily="2" charset="-122"/>
              </a:rPr>
              <a:t>Cl</a:t>
            </a:r>
            <a:r>
              <a:rPr lang="en-US" altLang="zh-CN" sz="3200" b="1" baseline="-25000">
                <a:latin typeface="Arial" panose="020b0604020202020204" pitchFamily="34" charset="0"/>
                <a:ea typeface="宋体" panose="02010600030101010101" pitchFamily="2" charset="-122"/>
              </a:rPr>
              <a:t>2</a:t>
            </a:r>
            <a:r>
              <a:rPr lang="en-US" altLang="zh-CN" sz="3200" b="1">
                <a:latin typeface="Arial" panose="020b0604020202020204" pitchFamily="34" charset="0"/>
                <a:ea typeface="宋体" panose="02010600030101010101" pitchFamily="2" charset="-122"/>
              </a:rPr>
              <a:t>  </a:t>
            </a:r>
            <a:r>
              <a:rPr lang="zh-CN" altLang="en-US" sz="3200" b="1">
                <a:latin typeface="Arial" panose="020b0604020202020204" pitchFamily="34" charset="0"/>
                <a:ea typeface="宋体" panose="02010600030101010101" pitchFamily="2" charset="-122"/>
              </a:rPr>
              <a:t>＝   </a:t>
            </a:r>
            <a:r>
              <a:rPr lang="en-US" altLang="zh-CN" sz="3200" b="1">
                <a:latin typeface="Arial" panose="020b0604020202020204" pitchFamily="34" charset="0"/>
                <a:ea typeface="宋体" panose="02010600030101010101" pitchFamily="2" charset="-122"/>
              </a:rPr>
              <a:t>2NaCl</a:t>
            </a:r>
          </a:p>
          <a:p>
            <a:pPr>
              <a:spcBef>
                <a:spcPct val="50000"/>
              </a:spcBef>
              <a:buClr>
                <a:srgbClr val="A50021"/>
              </a:buClr>
              <a:buFont typeface="Wingdings" panose="05000000000000000000" pitchFamily="2" charset="2"/>
            </a:pPr>
            <a:r>
              <a:rPr lang="en-US" altLang="zh-CN" sz="3200" b="1">
                <a:latin typeface="Arial" panose="020b0604020202020204" pitchFamily="34" charset="0"/>
                <a:ea typeface="宋体" panose="02010600030101010101" pitchFamily="2" charset="-122"/>
              </a:rPr>
              <a:t>                    H</a:t>
            </a:r>
            <a:r>
              <a:rPr lang="en-US" altLang="zh-CN" sz="3200" b="1" baseline="-25000">
                <a:latin typeface="Arial" panose="020b0604020202020204" pitchFamily="34" charset="0"/>
                <a:ea typeface="宋体" panose="02010600030101010101" pitchFamily="2" charset="-122"/>
              </a:rPr>
              <a:t>2</a:t>
            </a:r>
            <a:r>
              <a:rPr lang="zh-CN" altLang="en-US" sz="3200" b="1">
                <a:latin typeface="Arial" panose="020b0604020202020204" pitchFamily="34" charset="0"/>
                <a:ea typeface="宋体" panose="02010600030101010101" pitchFamily="2" charset="-122"/>
              </a:rPr>
              <a:t>＋</a:t>
            </a:r>
            <a:r>
              <a:rPr lang="en-US" altLang="zh-CN" sz="3200" b="1">
                <a:latin typeface="Arial" panose="020b0604020202020204" pitchFamily="34" charset="0"/>
                <a:ea typeface="宋体" panose="02010600030101010101" pitchFamily="2" charset="-122"/>
              </a:rPr>
              <a:t>Cl</a:t>
            </a:r>
            <a:r>
              <a:rPr lang="en-US" altLang="zh-CN" sz="3200" b="1" baseline="-25000">
                <a:latin typeface="Arial" panose="020b0604020202020204" pitchFamily="34" charset="0"/>
                <a:ea typeface="宋体" panose="02010600030101010101" pitchFamily="2" charset="-122"/>
              </a:rPr>
              <a:t>2 </a:t>
            </a:r>
            <a:r>
              <a:rPr lang="en-US" altLang="zh-CN" sz="3200" b="1">
                <a:latin typeface="Arial" panose="020b0604020202020204" pitchFamily="34" charset="0"/>
                <a:ea typeface="宋体" panose="02010600030101010101" pitchFamily="2" charset="-122"/>
              </a:rPr>
              <a:t> </a:t>
            </a:r>
            <a:r>
              <a:rPr lang="zh-CN" altLang="en-US" sz="3200" b="1">
                <a:latin typeface="Arial" panose="020b0604020202020204" pitchFamily="34" charset="0"/>
                <a:ea typeface="宋体" panose="02010600030101010101" pitchFamily="2" charset="-122"/>
              </a:rPr>
              <a:t>＝   </a:t>
            </a:r>
            <a:r>
              <a:rPr lang="en-US" altLang="zh-CN" sz="3200" b="1">
                <a:latin typeface="Arial" panose="020b0604020202020204" pitchFamily="34" charset="0"/>
                <a:ea typeface="宋体" panose="02010600030101010101" pitchFamily="2" charset="-122"/>
              </a:rPr>
              <a:t>2HCl</a:t>
            </a:r>
          </a:p>
          <a:p>
            <a:pPr>
              <a:spcBef>
                <a:spcPct val="50000"/>
              </a:spcBef>
              <a:buClr>
                <a:srgbClr val="A50021"/>
              </a:buClr>
              <a:buFont typeface="Wingdings" panose="05000000000000000000" pitchFamily="2" charset="2"/>
            </a:pPr>
            <a:r>
              <a:rPr lang="en-US" altLang="zh-CN" sz="3200" b="1">
                <a:latin typeface="Arial" panose="020b0604020202020204" pitchFamily="34" charset="0"/>
                <a:ea typeface="宋体" panose="02010600030101010101" pitchFamily="2" charset="-122"/>
              </a:rPr>
              <a:t>                  2FeCl</a:t>
            </a:r>
            <a:r>
              <a:rPr lang="en-US" altLang="zh-CN" sz="3200" b="1" baseline="-25000">
                <a:latin typeface="Arial" panose="020b0604020202020204" pitchFamily="34" charset="0"/>
                <a:ea typeface="宋体" panose="02010600030101010101" pitchFamily="2" charset="-122"/>
              </a:rPr>
              <a:t>2</a:t>
            </a:r>
            <a:r>
              <a:rPr lang="en-US" altLang="zh-CN" sz="3200" b="1">
                <a:latin typeface="Arial" panose="020b0604020202020204" pitchFamily="34" charset="0"/>
                <a:ea typeface="宋体" panose="02010600030101010101" pitchFamily="2" charset="-122"/>
              </a:rPr>
              <a:t> </a:t>
            </a:r>
            <a:r>
              <a:rPr lang="zh-CN" altLang="en-US" sz="3200" b="1">
                <a:latin typeface="Arial" panose="020b0604020202020204" pitchFamily="34" charset="0"/>
                <a:ea typeface="宋体" panose="02010600030101010101" pitchFamily="2" charset="-122"/>
              </a:rPr>
              <a:t>＋</a:t>
            </a:r>
            <a:r>
              <a:rPr lang="en-US" altLang="zh-CN" sz="3200" b="1">
                <a:latin typeface="Arial" panose="020b0604020202020204" pitchFamily="34" charset="0"/>
                <a:ea typeface="宋体" panose="02010600030101010101" pitchFamily="2" charset="-122"/>
              </a:rPr>
              <a:t>Cl</a:t>
            </a:r>
            <a:r>
              <a:rPr lang="en-US" altLang="zh-CN" sz="3200" b="1" baseline="-25000">
                <a:latin typeface="Arial" panose="020b0604020202020204" pitchFamily="34" charset="0"/>
                <a:ea typeface="宋体" panose="02010600030101010101" pitchFamily="2" charset="-122"/>
              </a:rPr>
              <a:t>2 </a:t>
            </a:r>
            <a:r>
              <a:rPr lang="en-US" altLang="zh-CN" sz="3200" b="1">
                <a:latin typeface="Arial" panose="020b0604020202020204" pitchFamily="34" charset="0"/>
                <a:ea typeface="宋体" panose="02010600030101010101" pitchFamily="2" charset="-122"/>
              </a:rPr>
              <a:t> </a:t>
            </a:r>
            <a:r>
              <a:rPr lang="zh-CN" altLang="en-US" sz="3200" b="1">
                <a:latin typeface="Arial" panose="020b0604020202020204" pitchFamily="34" charset="0"/>
                <a:ea typeface="宋体" panose="02010600030101010101" pitchFamily="2" charset="-122"/>
              </a:rPr>
              <a:t>＝ </a:t>
            </a:r>
            <a:r>
              <a:rPr lang="en-US" altLang="zh-CN" sz="3200" b="1">
                <a:latin typeface="Arial" panose="020b0604020202020204" pitchFamily="34" charset="0"/>
                <a:ea typeface="宋体" panose="02010600030101010101" pitchFamily="2" charset="-122"/>
              </a:rPr>
              <a:t>2FeCl</a:t>
            </a:r>
            <a:r>
              <a:rPr lang="en-US" altLang="zh-CN" sz="3200" b="1" baseline="-25000">
                <a:latin typeface="Arial" panose="020b0604020202020204" pitchFamily="34" charset="0"/>
                <a:ea typeface="宋体" panose="02010600030101010101" pitchFamily="2" charset="-122"/>
              </a:rPr>
              <a:t>3</a:t>
            </a:r>
          </a:p>
        </p:txBody>
      </p:sp>
      <p:sp>
        <p:nvSpPr>
          <p:cNvPr id="25604" name="矩形 25603"/>
          <p:cNvSpPr/>
          <p:nvPr/>
        </p:nvSpPr>
        <p:spPr>
          <a:xfrm>
            <a:off x="179388" y="4868863"/>
            <a:ext cx="8785225" cy="1727200"/>
          </a:xfrm>
          <a:prstGeom prst="rect">
            <a:avLst/>
          </a:prstGeom>
          <a:solidFill>
            <a:srgbClr val="FFCC99"/>
          </a:solidFill>
          <a:ln w="9525">
            <a:noFill/>
          </a:ln>
          <a:effectLst>
            <a:outerShdw dist="107763" dir="2699999" algn="ctr" rotWithShape="0">
              <a:schemeClr val="bg2"/>
            </a:outerShdw>
          </a:effectLst>
        </p:spPr>
        <p:txBody>
          <a:bodyPr wrap="none" anchor="ctr"/>
          <a:lstStyle/>
          <a:p>
            <a:r>
              <a:rPr lang="en-US" altLang="zh-CN" sz="3200" b="1">
                <a:solidFill>
                  <a:srgbClr val="990099"/>
                </a:solidFill>
                <a:latin typeface="Arial" panose="020b0604020202020204" pitchFamily="34" charset="0"/>
                <a:ea typeface="隶书" panose="02010509060101010101" pitchFamily="49" charset="-122"/>
              </a:rPr>
              <a:t>     </a:t>
            </a:r>
            <a:r>
              <a:rPr lang="zh-CN" altLang="en-US" sz="2800" b="1">
                <a:solidFill>
                  <a:srgbClr val="990099"/>
                </a:solidFill>
                <a:latin typeface="Arial" panose="020b0604020202020204" pitchFamily="34" charset="0"/>
                <a:ea typeface="隶书" panose="02010509060101010101" pitchFamily="49" charset="-122"/>
              </a:rPr>
              <a:t>可见，从化合价升降角度不但可以分析有得氧</a:t>
            </a:r>
          </a:p>
          <a:p>
            <a:r>
              <a:rPr lang="zh-CN" altLang="en-US" sz="2800" b="1">
                <a:solidFill>
                  <a:srgbClr val="990099"/>
                </a:solidFill>
                <a:latin typeface="Arial" panose="020b0604020202020204" pitchFamily="34" charset="0"/>
                <a:ea typeface="隶书" panose="02010509060101010101" pitchFamily="49" charset="-122"/>
              </a:rPr>
              <a:t>失氧的化学反应，也可以分析没有得氧失氧的化学</a:t>
            </a:r>
          </a:p>
          <a:p>
            <a:r>
              <a:rPr lang="zh-CN" altLang="en-US" sz="2800" b="1">
                <a:solidFill>
                  <a:srgbClr val="990099"/>
                </a:solidFill>
                <a:latin typeface="Arial" panose="020b0604020202020204" pitchFamily="34" charset="0"/>
                <a:ea typeface="隶书" panose="02010509060101010101" pitchFamily="49" charset="-122"/>
              </a:rPr>
              <a:t>反应，扩大了概念的适用范围。</a:t>
            </a:r>
            <a:endParaRPr lang="zh-CN" altLang="en-US" sz="2800">
              <a:latin typeface="Arial" panose="020b0604020202020204" pitchFamily="34" charset="0"/>
              <a:ea typeface="宋体" panose="02010600030101010101" pitchFamily="2" charset="-122"/>
            </a:endParaRPr>
          </a:p>
        </p:txBody>
      </p:sp>
      <p:sp>
        <p:nvSpPr>
          <p:cNvPr id="25605" name="矩形 25604"/>
          <p:cNvSpPr/>
          <p:nvPr/>
        </p:nvSpPr>
        <p:spPr>
          <a:xfrm>
            <a:off x="0" y="3141663"/>
            <a:ext cx="9144000" cy="1066800"/>
          </a:xfrm>
          <a:prstGeom prst="rect">
            <a:avLst/>
          </a:prstGeom>
          <a:noFill/>
          <a:ln w="9525">
            <a:noFill/>
          </a:ln>
        </p:spPr>
        <p:txBody>
          <a:bodyPr anchor="t">
            <a:spAutoFit/>
          </a:bodyPr>
          <a:lstStyle/>
          <a:p>
            <a:pPr>
              <a:spcBef>
                <a:spcPct val="50000"/>
              </a:spcBef>
              <a:buClr>
                <a:srgbClr val="A50021"/>
              </a:buClr>
              <a:buFont typeface="Wingdings" panose="05000000000000000000" pitchFamily="2" charset="2"/>
            </a:pPr>
            <a:r>
              <a:rPr lang="zh-CN" altLang="en-US" sz="3200" b="1">
                <a:solidFill>
                  <a:srgbClr val="0000CC"/>
                </a:solidFill>
                <a:latin typeface="Times New Roman" panose="02020603050405020304" pitchFamily="18" charset="0"/>
                <a:ea typeface="新宋体" panose="02010609030101010101" pitchFamily="49" charset="-122"/>
              </a:rPr>
              <a:t>【结论】</a:t>
            </a:r>
            <a:r>
              <a:rPr lang="zh-CN" altLang="en-US" sz="3200" b="1">
                <a:latin typeface="Times New Roman" panose="02020603050405020304" pitchFamily="18" charset="0"/>
                <a:ea typeface="新宋体" panose="02010609030101010101" pitchFamily="49" charset="-122"/>
              </a:rPr>
              <a:t>凡是有元素</a:t>
            </a:r>
            <a:r>
              <a:rPr lang="zh-CN" altLang="en-US" sz="3200" b="1">
                <a:solidFill>
                  <a:srgbClr val="FF0000"/>
                </a:solidFill>
                <a:latin typeface="Times New Roman" panose="02020603050405020304" pitchFamily="18" charset="0"/>
                <a:ea typeface="新宋体" panose="02010609030101010101" pitchFamily="49" charset="-122"/>
              </a:rPr>
              <a:t>化合价升降</a:t>
            </a:r>
            <a:r>
              <a:rPr lang="zh-CN" altLang="en-US" sz="3200" b="1">
                <a:latin typeface="Times New Roman" panose="02020603050405020304" pitchFamily="18" charset="0"/>
                <a:ea typeface="新宋体" panose="02010609030101010101" pitchFamily="49" charset="-122"/>
              </a:rPr>
              <a:t>的反应，就是氧化还原反应。</a:t>
            </a:r>
          </a:p>
        </p:txBody>
      </p:sp>
      <p:sp>
        <p:nvSpPr>
          <p:cNvPr id="25606" name="椭圆形标注 25605"/>
          <p:cNvSpPr/>
          <p:nvPr/>
        </p:nvSpPr>
        <p:spPr>
          <a:xfrm>
            <a:off x="4427538" y="4076700"/>
            <a:ext cx="4176712" cy="576263"/>
          </a:xfrm>
          <a:prstGeom prst="wedgeEllipseCallout">
            <a:avLst>
              <a:gd name="adj1" fmla="val -56463"/>
              <a:gd name="adj2" fmla="val -126032"/>
            </a:avLst>
          </a:prstGeom>
          <a:solidFill>
            <a:srgbClr val="CCFFFF"/>
          </a:solidFill>
          <a:ln w="19050" cap="flat" cmpd="sng">
            <a:solidFill>
              <a:schemeClr val="tx1"/>
            </a:solidFill>
            <a:prstDash val="solid"/>
            <a:miter/>
            <a:headEnd type="none" w="med" len="med"/>
            <a:tailEnd type="none" w="med" len="med"/>
          </a:ln>
        </p:spPr>
        <p:txBody>
          <a:bodyPr anchor="t"/>
          <a:lstStyle/>
          <a:p>
            <a:r>
              <a:rPr lang="zh-CN" altLang="en-US" sz="2400" b="1">
                <a:solidFill>
                  <a:srgbClr val="FF0000"/>
                </a:solidFill>
                <a:latin typeface="Arial" panose="020b0604020202020204" pitchFamily="34" charset="0"/>
                <a:ea typeface="宋体" panose="02010600030101010101" pitchFamily="2" charset="-122"/>
              </a:rPr>
              <a:t>特征（判断依据）</a:t>
            </a:r>
          </a:p>
        </p:txBody>
      </p:sp>
      <p:sp>
        <p:nvSpPr>
          <p:cNvPr id="83973" name="矩形 25606"/>
          <p:cNvSpPr/>
          <p:nvPr/>
        </p:nvSpPr>
        <p:spPr>
          <a:xfrm>
            <a:off x="3851275" y="1341438"/>
            <a:ext cx="644525" cy="366712"/>
          </a:xfrm>
          <a:prstGeom prst="rect">
            <a:avLst/>
          </a:prstGeom>
          <a:noFill/>
          <a:ln w="9525">
            <a:noFill/>
          </a:ln>
        </p:spPr>
        <p:txBody>
          <a:bodyPr wrap="none" anchor="t">
            <a:spAutoFit/>
          </a:bodyPr>
          <a:lstStyle/>
          <a:p>
            <a:pPr eaLnBrk="0" hangingPunct="0"/>
            <a:r>
              <a:rPr lang="zh-CN" altLang="en-US" b="1">
                <a:latin typeface="Arial" panose="020b0604020202020204" pitchFamily="34" charset="0"/>
                <a:ea typeface="宋体" panose="02010600030101010101" pitchFamily="2" charset="-122"/>
              </a:rPr>
              <a:t>点燃</a:t>
            </a:r>
          </a:p>
        </p:txBody>
      </p:sp>
      <p:sp>
        <p:nvSpPr>
          <p:cNvPr id="83974" name="矩形 25607"/>
          <p:cNvSpPr/>
          <p:nvPr/>
        </p:nvSpPr>
        <p:spPr>
          <a:xfrm>
            <a:off x="3924300" y="620713"/>
            <a:ext cx="644525" cy="366712"/>
          </a:xfrm>
          <a:prstGeom prst="rect">
            <a:avLst/>
          </a:prstGeom>
          <a:noFill/>
          <a:ln w="9525">
            <a:noFill/>
          </a:ln>
        </p:spPr>
        <p:txBody>
          <a:bodyPr wrap="none" anchor="t">
            <a:spAutoFit/>
          </a:bodyPr>
          <a:lstStyle/>
          <a:p>
            <a:pPr eaLnBrk="0" hangingPunct="0"/>
            <a:r>
              <a:rPr lang="zh-CN" altLang="en-US" b="1">
                <a:latin typeface="Arial" panose="020b0604020202020204" pitchFamily="34" charset="0"/>
                <a:ea typeface="宋体" panose="02010600030101010101" pitchFamily="2" charset="-122"/>
              </a:rPr>
              <a:t>点燃</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5605"/>
                                        </p:tgtEl>
                                        <p:attrNameLst>
                                          <p:attrName>style.visibility</p:attrName>
                                        </p:attrNameLst>
                                      </p:cBhvr>
                                      <p:to>
                                        <p:strVal val="visible"/>
                                      </p:to>
                                    </p:set>
                                    <p:anim calcmode="lin" valueType="num">
                                      <p:cBhvr additive="base">
                                        <p:cTn id="7" dur="500" fill="hold"/>
                                        <p:tgtEl>
                                          <p:spTgt spid="25605"/>
                                        </p:tgtEl>
                                        <p:attrNameLst>
                                          <p:attrName>ppt_x</p:attrName>
                                        </p:attrNameLst>
                                      </p:cBhvr>
                                      <p:tavLst>
                                        <p:tav tm="0">
                                          <p:val>
                                            <p:strVal val="0-#ppt_w/2"/>
                                          </p:val>
                                        </p:tav>
                                        <p:tav tm="100000">
                                          <p:val>
                                            <p:strVal val="#ppt_x"/>
                                          </p:val>
                                        </p:tav>
                                      </p:tavLst>
                                    </p:anim>
                                    <p:anim calcmode="lin" valueType="num">
                                      <p:cBhvr additive="base">
                                        <p:cTn id="8" dur="500" fill="hold"/>
                                        <p:tgtEl>
                                          <p:spTgt spid="2560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5604"/>
                                        </p:tgtEl>
                                        <p:attrNameLst>
                                          <p:attrName>style.visibility</p:attrName>
                                        </p:attrNameLst>
                                      </p:cBhvr>
                                      <p:to>
                                        <p:strVal val="visible"/>
                                      </p:to>
                                    </p:set>
                                    <p:anim calcmode="lin" valueType="num">
                                      <p:cBhvr additive="base">
                                        <p:cTn id="13" dur="500" fill="hold"/>
                                        <p:tgtEl>
                                          <p:spTgt spid="25604"/>
                                        </p:tgtEl>
                                        <p:attrNameLst>
                                          <p:attrName>ppt_x</p:attrName>
                                        </p:attrNameLst>
                                      </p:cBhvr>
                                      <p:tavLst>
                                        <p:tav tm="0">
                                          <p:val>
                                            <p:strVal val="0-#ppt_w/2"/>
                                          </p:val>
                                        </p:tav>
                                        <p:tav tm="100000">
                                          <p:val>
                                            <p:strVal val="#ppt_x"/>
                                          </p:val>
                                        </p:tav>
                                      </p:tavLst>
                                    </p:anim>
                                    <p:anim calcmode="lin" valueType="num">
                                      <p:cBhvr additive="base">
                                        <p:cTn id="14" dur="500" fill="hold"/>
                                        <p:tgtEl>
                                          <p:spTgt spid="2560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606"/>
                                        </p:tgtEl>
                                        <p:attrNameLst>
                                          <p:attrName>style.visibility</p:attrName>
                                        </p:attrNameLst>
                                      </p:cBhvr>
                                      <p:to>
                                        <p:strVal val="visible"/>
                                      </p:to>
                                    </p:set>
                                    <p:anim calcmode="lin" valueType="num">
                                      <p:cBhvr additive="base">
                                        <p:cTn id="19" dur="500" fill="hold"/>
                                        <p:tgtEl>
                                          <p:spTgt spid="25606"/>
                                        </p:tgtEl>
                                        <p:attrNameLst>
                                          <p:attrName>ppt_x</p:attrName>
                                        </p:attrNameLst>
                                      </p:cBhvr>
                                      <p:tavLst>
                                        <p:tav tm="0">
                                          <p:val>
                                            <p:strVal val="#ppt_x"/>
                                          </p:val>
                                        </p:tav>
                                        <p:tav tm="100000">
                                          <p:val>
                                            <p:strVal val="#ppt_x"/>
                                          </p:val>
                                        </p:tav>
                                      </p:tavLst>
                                    </p:anim>
                                    <p:anim calcmode="lin" valueType="num">
                                      <p:cBhvr additive="base">
                                        <p:cTn id="20"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P spid="25605" grpId="0"/>
      <p:bldP spid="25606"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4993" name="Rectangle 13"/>
          <p:cNvSpPr/>
          <p:nvPr/>
        </p:nvSpPr>
        <p:spPr>
          <a:xfrm>
            <a:off x="0" y="865188"/>
            <a:ext cx="9144000" cy="3013075"/>
          </a:xfrm>
          <a:prstGeom prst="rect">
            <a:avLst/>
          </a:prstGeom>
          <a:noFill/>
          <a:ln w="9525">
            <a:noFill/>
          </a:ln>
        </p:spPr>
        <p:txBody>
          <a:bodyPr anchor="t">
            <a:spAutoFit/>
          </a:bodyPr>
          <a:lstStyle/>
          <a:p>
            <a:pPr algn="just">
              <a:lnSpc>
                <a:spcPct val="120000"/>
              </a:lnSpc>
            </a:pPr>
            <a:r>
              <a:rPr lang="zh-CN" altLang="en-US" sz="3200" b="1">
                <a:solidFill>
                  <a:srgbClr val="000000"/>
                </a:solidFill>
                <a:latin typeface="Times New Roman" panose="02020603050405020304" pitchFamily="18" charset="0"/>
                <a:ea typeface="宋体" panose="02010600030101010101" pitchFamily="2" charset="-122"/>
              </a:rPr>
              <a:t>例</a:t>
            </a:r>
            <a:r>
              <a:rPr lang="en-US" altLang="zh-CN" sz="3200" b="1">
                <a:solidFill>
                  <a:srgbClr val="000000"/>
                </a:solidFill>
                <a:latin typeface="Times New Roman" panose="02020603050405020304" pitchFamily="18" charset="0"/>
                <a:ea typeface="宋体" panose="02010600030101010101" pitchFamily="2" charset="-122"/>
              </a:rPr>
              <a:t>1.</a:t>
            </a:r>
            <a:r>
              <a:rPr lang="zh-CN" altLang="en-US" sz="3200" b="1">
                <a:solidFill>
                  <a:srgbClr val="000000"/>
                </a:solidFill>
                <a:latin typeface="Times New Roman" panose="02020603050405020304" pitchFamily="18" charset="0"/>
                <a:ea typeface="宋体" panose="02010600030101010101" pitchFamily="2" charset="-122"/>
              </a:rPr>
              <a:t>下列反应中属于氧化还原反应的是       （     ）</a:t>
            </a:r>
            <a:endParaRPr lang="zh-CN" altLang="en-US" sz="3200" b="1">
              <a:solidFill>
                <a:srgbClr val="000000"/>
              </a:solidFill>
              <a:latin typeface="Times New Roman" panose="02020603050405020304" pitchFamily="18" charset="0"/>
              <a:ea typeface="宋体" panose="02010600030101010101" pitchFamily="2" charset="-122"/>
            </a:endParaRPr>
          </a:p>
          <a:p>
            <a:pPr algn="just">
              <a:lnSpc>
                <a:spcPct val="120000"/>
              </a:lnSpc>
            </a:pPr>
            <a:r>
              <a:rPr lang="zh-CN" altLang="en-US" sz="3200" b="1">
                <a:solidFill>
                  <a:srgbClr val="000000"/>
                </a:solidFill>
                <a:latin typeface="Times New Roman" panose="02020603050405020304" pitchFamily="18" charset="0"/>
                <a:ea typeface="宋体" panose="02010600030101010101" pitchFamily="2" charset="-122"/>
              </a:rPr>
              <a:t> </a:t>
            </a:r>
            <a:r>
              <a:rPr lang="en-US" altLang="zh-CN" sz="3200" b="1">
                <a:solidFill>
                  <a:srgbClr val="000000"/>
                </a:solidFill>
                <a:latin typeface="Times New Roman" panose="02020603050405020304" pitchFamily="18" charset="0"/>
                <a:ea typeface="宋体" panose="02010600030101010101" pitchFamily="2" charset="-122"/>
              </a:rPr>
              <a:t>A. CaCO</a:t>
            </a:r>
            <a:r>
              <a:rPr lang="en-US" altLang="zh-CN" sz="3200" b="1" baseline="-30000">
                <a:solidFill>
                  <a:srgbClr val="000000"/>
                </a:solidFill>
                <a:latin typeface="Times New Roman" panose="02020603050405020304" pitchFamily="18" charset="0"/>
                <a:ea typeface="宋体" panose="02010600030101010101" pitchFamily="2" charset="-122"/>
              </a:rPr>
              <a:t>3</a:t>
            </a:r>
            <a:r>
              <a:rPr lang="en-US" altLang="zh-CN" sz="3200" b="1">
                <a:solidFill>
                  <a:srgbClr val="000000"/>
                </a:solidFill>
                <a:latin typeface="Times New Roman" panose="02020603050405020304" pitchFamily="18" charset="0"/>
                <a:ea typeface="宋体" panose="02010600030101010101" pitchFamily="2" charset="-122"/>
              </a:rPr>
              <a:t> </a:t>
            </a:r>
            <a:r>
              <a:rPr lang="zh-CN" altLang="en-US" sz="3200" b="1">
                <a:solidFill>
                  <a:srgbClr val="000000"/>
                </a:solidFill>
                <a:latin typeface="Times New Roman" panose="02020603050405020304" pitchFamily="18" charset="0"/>
                <a:ea typeface="宋体" panose="02010600030101010101" pitchFamily="2" charset="-122"/>
              </a:rPr>
              <a:t>＋ </a:t>
            </a:r>
            <a:r>
              <a:rPr lang="en-US" altLang="zh-CN" sz="3200" b="1">
                <a:solidFill>
                  <a:srgbClr val="000000"/>
                </a:solidFill>
                <a:latin typeface="Times New Roman" panose="02020603050405020304" pitchFamily="18" charset="0"/>
                <a:ea typeface="宋体" panose="02010600030101010101" pitchFamily="2" charset="-122"/>
              </a:rPr>
              <a:t>2HCl= CaCl</a:t>
            </a:r>
            <a:r>
              <a:rPr lang="en-US" altLang="zh-CN" sz="3200" b="1" baseline="-30000">
                <a:solidFill>
                  <a:srgbClr val="000000"/>
                </a:solidFill>
                <a:latin typeface="Times New Roman" panose="02020603050405020304" pitchFamily="18" charset="0"/>
                <a:ea typeface="宋体" panose="02010600030101010101" pitchFamily="2" charset="-122"/>
              </a:rPr>
              <a:t>2</a:t>
            </a:r>
            <a:r>
              <a:rPr lang="zh-CN" altLang="en-US" sz="3200" b="1">
                <a:solidFill>
                  <a:srgbClr val="000000"/>
                </a:solidFill>
                <a:latin typeface="Times New Roman" panose="02020603050405020304" pitchFamily="18" charset="0"/>
                <a:ea typeface="宋体" panose="02010600030101010101" pitchFamily="2" charset="-122"/>
              </a:rPr>
              <a:t>＋ </a:t>
            </a:r>
            <a:r>
              <a:rPr lang="en-US" altLang="zh-CN" sz="3200" b="1">
                <a:solidFill>
                  <a:srgbClr val="000000"/>
                </a:solidFill>
                <a:latin typeface="Times New Roman" panose="02020603050405020304" pitchFamily="18" charset="0"/>
                <a:ea typeface="宋体" panose="02010600030101010101" pitchFamily="2" charset="-122"/>
              </a:rPr>
              <a:t>CO</a:t>
            </a:r>
            <a:r>
              <a:rPr lang="en-US" altLang="zh-CN" sz="3200" b="1" baseline="-30000">
                <a:solidFill>
                  <a:srgbClr val="000000"/>
                </a:solidFill>
                <a:latin typeface="Times New Roman" panose="02020603050405020304" pitchFamily="18" charset="0"/>
                <a:ea typeface="宋体" panose="02010600030101010101" pitchFamily="2" charset="-122"/>
              </a:rPr>
              <a:t>2</a:t>
            </a:r>
            <a:r>
              <a:rPr lang="en-US" altLang="zh-CN" sz="3200" b="1">
                <a:solidFill>
                  <a:srgbClr val="000000"/>
                </a:solidFill>
                <a:latin typeface="Times New Roman" panose="02020603050405020304" pitchFamily="18" charset="0"/>
                <a:ea typeface="宋体" panose="02010600030101010101" pitchFamily="2" charset="-122"/>
              </a:rPr>
              <a:t>↑</a:t>
            </a:r>
            <a:r>
              <a:rPr lang="zh-CN" altLang="en-US" sz="3200" b="1">
                <a:solidFill>
                  <a:srgbClr val="000000"/>
                </a:solidFill>
                <a:latin typeface="Times New Roman" panose="02020603050405020304" pitchFamily="18" charset="0"/>
                <a:ea typeface="宋体" panose="02010600030101010101" pitchFamily="2" charset="-122"/>
              </a:rPr>
              <a:t>＋ </a:t>
            </a:r>
            <a:r>
              <a:rPr lang="en-US" altLang="zh-CN" sz="3200" b="1">
                <a:solidFill>
                  <a:srgbClr val="000000"/>
                </a:solidFill>
                <a:latin typeface="Times New Roman" panose="02020603050405020304" pitchFamily="18" charset="0"/>
                <a:ea typeface="宋体" panose="02010600030101010101" pitchFamily="2" charset="-122"/>
              </a:rPr>
              <a:t>H</a:t>
            </a:r>
            <a:r>
              <a:rPr lang="en-US" altLang="zh-CN" sz="3200" b="1" baseline="-30000">
                <a:solidFill>
                  <a:srgbClr val="000000"/>
                </a:solidFill>
                <a:latin typeface="Times New Roman" panose="02020603050405020304" pitchFamily="18" charset="0"/>
                <a:ea typeface="宋体" panose="02010600030101010101" pitchFamily="2" charset="-122"/>
              </a:rPr>
              <a:t>2</a:t>
            </a:r>
            <a:r>
              <a:rPr lang="en-US" altLang="zh-CN" sz="3200" b="1">
                <a:solidFill>
                  <a:srgbClr val="000000"/>
                </a:solidFill>
                <a:latin typeface="Times New Roman" panose="02020603050405020304" pitchFamily="18" charset="0"/>
                <a:ea typeface="宋体" panose="02010600030101010101" pitchFamily="2" charset="-122"/>
              </a:rPr>
              <a:t>O</a:t>
            </a:r>
          </a:p>
          <a:p>
            <a:pPr algn="just" eaLnBrk="0" hangingPunct="0">
              <a:lnSpc>
                <a:spcPct val="120000"/>
              </a:lnSpc>
            </a:pPr>
            <a:r>
              <a:rPr lang="en-US" altLang="zh-CN" sz="3200" b="1">
                <a:solidFill>
                  <a:srgbClr val="000000"/>
                </a:solidFill>
                <a:latin typeface="Times New Roman" panose="02020603050405020304" pitchFamily="18" charset="0"/>
                <a:ea typeface="宋体" panose="02010600030101010101" pitchFamily="2" charset="-122"/>
              </a:rPr>
              <a:t> B. Na</a:t>
            </a:r>
            <a:r>
              <a:rPr lang="en-US" altLang="zh-CN" sz="3200" b="1" baseline="-30000">
                <a:solidFill>
                  <a:srgbClr val="000000"/>
                </a:solidFill>
                <a:latin typeface="Times New Roman" panose="02020603050405020304" pitchFamily="18" charset="0"/>
                <a:ea typeface="宋体" panose="02010600030101010101" pitchFamily="2" charset="-122"/>
              </a:rPr>
              <a:t>2</a:t>
            </a:r>
            <a:r>
              <a:rPr lang="en-US" altLang="zh-CN" sz="3200" b="1">
                <a:solidFill>
                  <a:srgbClr val="000000"/>
                </a:solidFill>
                <a:latin typeface="Times New Roman" panose="02020603050405020304" pitchFamily="18" charset="0"/>
                <a:ea typeface="宋体" panose="02010600030101010101" pitchFamily="2" charset="-122"/>
              </a:rPr>
              <a:t>O </a:t>
            </a:r>
            <a:r>
              <a:rPr lang="zh-CN" altLang="en-US" sz="3200" b="1">
                <a:solidFill>
                  <a:srgbClr val="000000"/>
                </a:solidFill>
                <a:latin typeface="Times New Roman" panose="02020603050405020304" pitchFamily="18" charset="0"/>
                <a:ea typeface="宋体" panose="02010600030101010101" pitchFamily="2" charset="-122"/>
              </a:rPr>
              <a:t>＋ </a:t>
            </a:r>
            <a:r>
              <a:rPr lang="en-US" altLang="zh-CN" sz="3200" b="1">
                <a:solidFill>
                  <a:srgbClr val="000000"/>
                </a:solidFill>
                <a:latin typeface="Times New Roman" panose="02020603050405020304" pitchFamily="18" charset="0"/>
                <a:ea typeface="宋体" panose="02010600030101010101" pitchFamily="2" charset="-122"/>
              </a:rPr>
              <a:t>H</a:t>
            </a:r>
            <a:r>
              <a:rPr lang="en-US" altLang="zh-CN" sz="3200" b="1" baseline="-30000">
                <a:solidFill>
                  <a:srgbClr val="000000"/>
                </a:solidFill>
                <a:latin typeface="Times New Roman" panose="02020603050405020304" pitchFamily="18" charset="0"/>
                <a:ea typeface="宋体" panose="02010600030101010101" pitchFamily="2" charset="-122"/>
              </a:rPr>
              <a:t>2</a:t>
            </a:r>
            <a:r>
              <a:rPr lang="en-US" altLang="zh-CN" sz="3200" b="1">
                <a:solidFill>
                  <a:srgbClr val="000000"/>
                </a:solidFill>
                <a:latin typeface="Times New Roman" panose="02020603050405020304" pitchFamily="18" charset="0"/>
                <a:ea typeface="宋体" panose="02010600030101010101" pitchFamily="2" charset="-122"/>
              </a:rPr>
              <a:t>O= 2NaOH</a:t>
            </a:r>
          </a:p>
          <a:p>
            <a:pPr algn="just" eaLnBrk="0" hangingPunct="0">
              <a:lnSpc>
                <a:spcPct val="120000"/>
              </a:lnSpc>
            </a:pPr>
            <a:r>
              <a:rPr lang="en-US" altLang="zh-CN" sz="3200" b="1">
                <a:solidFill>
                  <a:srgbClr val="000000"/>
                </a:solidFill>
                <a:latin typeface="Times New Roman" panose="02020603050405020304" pitchFamily="18" charset="0"/>
                <a:ea typeface="宋体" panose="02010600030101010101" pitchFamily="2" charset="-122"/>
              </a:rPr>
              <a:t> C. 2H</a:t>
            </a:r>
            <a:r>
              <a:rPr lang="en-US" altLang="zh-CN" sz="3200" b="1" baseline="-25000">
                <a:solidFill>
                  <a:srgbClr val="000000"/>
                </a:solidFill>
                <a:latin typeface="Times New Roman" panose="02020603050405020304" pitchFamily="18" charset="0"/>
                <a:ea typeface="宋体" panose="02010600030101010101" pitchFamily="2" charset="-122"/>
              </a:rPr>
              <a:t>2</a:t>
            </a:r>
            <a:r>
              <a:rPr lang="en-US" altLang="zh-CN" sz="3200" b="1">
                <a:solidFill>
                  <a:srgbClr val="000000"/>
                </a:solidFill>
                <a:latin typeface="Times New Roman" panose="02020603050405020304" pitchFamily="18" charset="0"/>
                <a:ea typeface="宋体" panose="02010600030101010101" pitchFamily="2" charset="-122"/>
              </a:rPr>
              <a:t>O = 2H</a:t>
            </a:r>
            <a:r>
              <a:rPr lang="en-US" altLang="zh-CN" sz="3200" b="1" baseline="-25000">
                <a:solidFill>
                  <a:srgbClr val="000000"/>
                </a:solidFill>
                <a:latin typeface="Times New Roman" panose="02020603050405020304" pitchFamily="18" charset="0"/>
                <a:ea typeface="宋体" panose="02010600030101010101" pitchFamily="2" charset="-122"/>
              </a:rPr>
              <a:t>2</a:t>
            </a:r>
            <a:r>
              <a:rPr lang="en-US" altLang="zh-CN" sz="3200" b="1">
                <a:solidFill>
                  <a:srgbClr val="000000"/>
                </a:solidFill>
                <a:latin typeface="Arial" panose="020b0604020202020204" pitchFamily="34" charset="0"/>
                <a:ea typeface="宋体" panose="02010600030101010101" pitchFamily="2" charset="-122"/>
              </a:rPr>
              <a:t>↑</a:t>
            </a:r>
            <a:r>
              <a:rPr lang="zh-CN" altLang="en-US" sz="3200" b="1">
                <a:solidFill>
                  <a:srgbClr val="000000"/>
                </a:solidFill>
                <a:latin typeface="Times New Roman" panose="02020603050405020304" pitchFamily="18" charset="0"/>
                <a:ea typeface="宋体" panose="02010600030101010101" pitchFamily="2" charset="-122"/>
              </a:rPr>
              <a:t>＋ </a:t>
            </a:r>
            <a:r>
              <a:rPr lang="en-US" altLang="zh-CN" sz="3200" b="1">
                <a:solidFill>
                  <a:srgbClr val="000000"/>
                </a:solidFill>
                <a:latin typeface="Times New Roman" panose="02020603050405020304" pitchFamily="18" charset="0"/>
                <a:ea typeface="宋体" panose="02010600030101010101" pitchFamily="2" charset="-122"/>
              </a:rPr>
              <a:t>O</a:t>
            </a:r>
            <a:r>
              <a:rPr lang="en-US" altLang="zh-CN" sz="3200" b="1" baseline="-25000">
                <a:solidFill>
                  <a:srgbClr val="000000"/>
                </a:solidFill>
                <a:latin typeface="Times New Roman" panose="02020603050405020304" pitchFamily="18" charset="0"/>
                <a:ea typeface="宋体" panose="02010600030101010101" pitchFamily="2" charset="-122"/>
              </a:rPr>
              <a:t>2</a:t>
            </a:r>
            <a:r>
              <a:rPr lang="en-US" altLang="zh-CN" sz="3200" b="1">
                <a:solidFill>
                  <a:srgbClr val="000000"/>
                </a:solidFill>
                <a:latin typeface="Times New Roman" panose="02020603050405020304" pitchFamily="18" charset="0"/>
                <a:ea typeface="宋体" panose="02010600030101010101" pitchFamily="2" charset="-122"/>
              </a:rPr>
              <a:t> </a:t>
            </a:r>
            <a:r>
              <a:rPr lang="en-US" altLang="zh-CN" sz="3200" b="1">
                <a:solidFill>
                  <a:srgbClr val="000000"/>
                </a:solidFill>
                <a:latin typeface="Arial" panose="020b0604020202020204" pitchFamily="34" charset="0"/>
                <a:ea typeface="宋体" panose="02010600030101010101" pitchFamily="2" charset="-122"/>
              </a:rPr>
              <a:t>↑</a:t>
            </a:r>
            <a:endParaRPr lang="en-US" altLang="zh-CN" sz="3200" b="1">
              <a:solidFill>
                <a:srgbClr val="000000"/>
              </a:solidFill>
              <a:latin typeface="Times New Roman" panose="02020603050405020304" pitchFamily="18" charset="0"/>
              <a:ea typeface="宋体" panose="02010600030101010101" pitchFamily="2" charset="-122"/>
            </a:endParaRPr>
          </a:p>
          <a:p>
            <a:pPr algn="just" eaLnBrk="0" hangingPunct="0">
              <a:lnSpc>
                <a:spcPct val="120000"/>
              </a:lnSpc>
            </a:pPr>
            <a:r>
              <a:rPr lang="en-US" altLang="zh-CN" sz="3200" b="1">
                <a:solidFill>
                  <a:srgbClr val="000000"/>
                </a:solidFill>
                <a:latin typeface="Times New Roman" panose="02020603050405020304" pitchFamily="18" charset="0"/>
                <a:ea typeface="宋体" panose="02010600030101010101" pitchFamily="2" charset="-122"/>
              </a:rPr>
              <a:t> D. 2Fe(OH)</a:t>
            </a:r>
            <a:r>
              <a:rPr lang="en-US" altLang="zh-CN" sz="3200" b="1" baseline="-25000">
                <a:solidFill>
                  <a:srgbClr val="000000"/>
                </a:solidFill>
                <a:latin typeface="Times New Roman" panose="02020603050405020304" pitchFamily="18" charset="0"/>
                <a:ea typeface="宋体" panose="02010600030101010101" pitchFamily="2" charset="-122"/>
              </a:rPr>
              <a:t>3</a:t>
            </a:r>
            <a:r>
              <a:rPr lang="en-US" altLang="zh-CN" sz="3200" b="1">
                <a:solidFill>
                  <a:srgbClr val="000000"/>
                </a:solidFill>
                <a:latin typeface="Times New Roman" panose="02020603050405020304" pitchFamily="18" charset="0"/>
                <a:ea typeface="宋体" panose="02010600030101010101" pitchFamily="2" charset="-122"/>
              </a:rPr>
              <a:t>=Fe</a:t>
            </a:r>
            <a:r>
              <a:rPr lang="en-US" altLang="zh-CN" sz="3200" b="1" baseline="-25000">
                <a:solidFill>
                  <a:srgbClr val="000000"/>
                </a:solidFill>
                <a:latin typeface="Times New Roman" panose="02020603050405020304" pitchFamily="18" charset="0"/>
                <a:ea typeface="宋体" panose="02010600030101010101" pitchFamily="2" charset="-122"/>
              </a:rPr>
              <a:t>2</a:t>
            </a:r>
            <a:r>
              <a:rPr lang="en-US" altLang="zh-CN" sz="3200" b="1">
                <a:solidFill>
                  <a:srgbClr val="000000"/>
                </a:solidFill>
                <a:latin typeface="Times New Roman" panose="02020603050405020304" pitchFamily="18" charset="0"/>
                <a:ea typeface="宋体" panose="02010600030101010101" pitchFamily="2" charset="-122"/>
              </a:rPr>
              <a:t>O</a:t>
            </a:r>
            <a:r>
              <a:rPr lang="en-US" altLang="zh-CN" sz="3200" b="1" baseline="-25000">
                <a:solidFill>
                  <a:srgbClr val="000000"/>
                </a:solidFill>
                <a:latin typeface="Times New Roman" panose="02020603050405020304" pitchFamily="18" charset="0"/>
                <a:ea typeface="宋体" panose="02010600030101010101" pitchFamily="2" charset="-122"/>
              </a:rPr>
              <a:t>3</a:t>
            </a:r>
            <a:r>
              <a:rPr lang="en-US" altLang="zh-CN" sz="3200" b="1">
                <a:solidFill>
                  <a:srgbClr val="000000"/>
                </a:solidFill>
                <a:latin typeface="Times New Roman" panose="02020603050405020304" pitchFamily="18" charset="0"/>
                <a:ea typeface="宋体" panose="02010600030101010101" pitchFamily="2" charset="-122"/>
              </a:rPr>
              <a:t> + 3H</a:t>
            </a:r>
            <a:r>
              <a:rPr lang="en-US" altLang="zh-CN" sz="3200" b="1" baseline="-25000">
                <a:solidFill>
                  <a:srgbClr val="000000"/>
                </a:solidFill>
                <a:latin typeface="Times New Roman" panose="02020603050405020304" pitchFamily="18" charset="0"/>
                <a:ea typeface="宋体" panose="02010600030101010101" pitchFamily="2" charset="-122"/>
              </a:rPr>
              <a:t>2</a:t>
            </a:r>
            <a:r>
              <a:rPr lang="en-US" altLang="zh-CN" sz="3200" b="1">
                <a:solidFill>
                  <a:srgbClr val="000000"/>
                </a:solidFill>
                <a:latin typeface="Times New Roman" panose="02020603050405020304" pitchFamily="18" charset="0"/>
                <a:ea typeface="宋体" panose="02010600030101010101" pitchFamily="2" charset="-122"/>
              </a:rPr>
              <a:t>O</a:t>
            </a:r>
            <a:endParaRPr lang="en-US" altLang="zh-CN" sz="3200" b="1">
              <a:solidFill>
                <a:srgbClr val="000000"/>
              </a:solidFill>
              <a:latin typeface="Times New Roman" panose="02020603050405020304" pitchFamily="18" charset="0"/>
              <a:ea typeface="Times New Roman" panose="02020603050405020304" pitchFamily="18" charset="0"/>
            </a:endParaRPr>
          </a:p>
        </p:txBody>
      </p:sp>
      <p:sp>
        <p:nvSpPr>
          <p:cNvPr id="84994" name="Text Box 10"/>
          <p:cNvSpPr txBox="1"/>
          <p:nvPr/>
        </p:nvSpPr>
        <p:spPr>
          <a:xfrm>
            <a:off x="0" y="0"/>
            <a:ext cx="3600450" cy="579438"/>
          </a:xfrm>
          <a:prstGeom prst="rect">
            <a:avLst/>
          </a:prstGeom>
          <a:noFill/>
          <a:ln w="9525">
            <a:noFill/>
          </a:ln>
        </p:spPr>
        <p:txBody>
          <a:bodyPr anchor="t">
            <a:spAutoFit/>
          </a:bodyPr>
          <a:lstStyle/>
          <a:p>
            <a:pPr>
              <a:spcBef>
                <a:spcPct val="50000"/>
              </a:spcBef>
              <a:buSzTx/>
            </a:pPr>
            <a:r>
              <a:rPr lang="zh-CN" altLang="en-US" sz="3200" b="1">
                <a:solidFill>
                  <a:srgbClr val="666666"/>
                </a:solidFill>
                <a:latin typeface="Times New Roman" panose="02020603050405020304" pitchFamily="18" charset="0"/>
                <a:ea typeface="黑体" panose="02010609060101010101" pitchFamily="49" charset="-122"/>
              </a:rPr>
              <a:t>小试牛刀：</a:t>
            </a:r>
          </a:p>
        </p:txBody>
      </p:sp>
      <p:sp>
        <p:nvSpPr>
          <p:cNvPr id="23563" name="Text Box 11"/>
          <p:cNvSpPr txBox="1"/>
          <p:nvPr/>
        </p:nvSpPr>
        <p:spPr>
          <a:xfrm>
            <a:off x="8027988" y="881063"/>
            <a:ext cx="720725" cy="579437"/>
          </a:xfrm>
          <a:prstGeom prst="rect">
            <a:avLst/>
          </a:prstGeom>
          <a:noFill/>
          <a:ln w="9525">
            <a:noFill/>
          </a:ln>
        </p:spPr>
        <p:txBody>
          <a:bodyPr anchor="t">
            <a:spAutoFit/>
          </a:bodyPr>
          <a:lstStyle/>
          <a:p>
            <a:r>
              <a:rPr lang="en-US" altLang="zh-CN" sz="3200" b="1">
                <a:solidFill>
                  <a:srgbClr val="FF0000"/>
                </a:solidFill>
                <a:latin typeface="Times New Roman" panose="02020603050405020304" pitchFamily="18" charset="0"/>
                <a:ea typeface="宋体" panose="02010600030101010101" pitchFamily="2" charset="-122"/>
              </a:rPr>
              <a:t>C</a:t>
            </a:r>
            <a:endParaRPr lang="en-US" altLang="zh-CN" sz="3200" b="1">
              <a:solidFill>
                <a:srgbClr val="FF0000"/>
              </a:solidFill>
              <a:latin typeface="Times New Roman" panose="02020603050405020304" pitchFamily="18" charset="0"/>
              <a:ea typeface="Times New Roman" panose="02020603050405020304" pitchFamily="18" charset="0"/>
            </a:endParaRPr>
          </a:p>
        </p:txBody>
      </p:sp>
      <p:sp>
        <p:nvSpPr>
          <p:cNvPr id="84996" name="Text Box 26"/>
          <p:cNvSpPr txBox="1"/>
          <p:nvPr/>
        </p:nvSpPr>
        <p:spPr>
          <a:xfrm>
            <a:off x="1547813" y="2520950"/>
            <a:ext cx="1260475" cy="460375"/>
          </a:xfrm>
          <a:prstGeom prst="rect">
            <a:avLst/>
          </a:prstGeom>
          <a:noFill/>
          <a:ln w="9525">
            <a:noFill/>
          </a:ln>
        </p:spPr>
        <p:txBody>
          <a:bodyPr anchor="t">
            <a:spAutoFit/>
          </a:bodyPr>
          <a:lstStyle/>
          <a:p>
            <a:pPr>
              <a:spcBef>
                <a:spcPct val="50000"/>
              </a:spcBef>
            </a:pPr>
            <a:r>
              <a:rPr lang="zh-CN" altLang="en-US" sz="2000" b="1">
                <a:solidFill>
                  <a:srgbClr val="000000"/>
                </a:solidFill>
                <a:latin typeface="Times New Roman" panose="02020603050405020304" pitchFamily="18" charset="0"/>
                <a:ea typeface="宋体" panose="02010600030101010101" pitchFamily="2" charset="-122"/>
              </a:rPr>
              <a:t>电解</a:t>
            </a:r>
            <a:r>
              <a:rPr lang="zh-CN" altLang="en-US" sz="2400" b="1">
                <a:solidFill>
                  <a:srgbClr val="000000"/>
                </a:solidFill>
                <a:latin typeface="Times New Roman" panose="02020603050405020304" pitchFamily="18" charset="0"/>
                <a:ea typeface="宋体" panose="02010600030101010101" pitchFamily="2" charset="-122"/>
              </a:rPr>
              <a:t>            </a:t>
            </a:r>
            <a:endParaRPr lang="zh-CN" altLang="en-US" sz="2400" b="1">
              <a:solidFill>
                <a:srgbClr val="000000"/>
              </a:solidFill>
              <a:latin typeface="Times New Roman" panose="02020603050405020304" pitchFamily="18" charset="0"/>
              <a:ea typeface="Times New Roman" panose="02020603050405020304" pitchFamily="18" charset="0"/>
            </a:endParaRPr>
          </a:p>
        </p:txBody>
      </p:sp>
      <p:grpSp>
        <p:nvGrpSpPr>
          <p:cNvPr id="27651" name="组合 11343"/>
          <p:cNvGrpSpPr/>
          <p:nvPr/>
        </p:nvGrpSpPr>
        <p:grpSpPr>
          <a:xfrm>
            <a:off x="147638" y="4325938"/>
            <a:ext cx="6084887" cy="1673225"/>
            <a:chOff x="249" y="119"/>
            <a:chExt cx="1769" cy="899"/>
          </a:xfrm>
        </p:grpSpPr>
        <p:pic>
          <p:nvPicPr>
            <p:cNvPr id="84998" name="图片 11344" descr="交流与讨论"/>
            <p:cNvPicPr>
              <a:picLocks noChangeAspect="1"/>
            </p:cNvPicPr>
            <p:nvPr/>
          </p:nvPicPr>
          <p:blipFill>
            <a:blip r:embed="rId3"/>
            <a:stretch>
              <a:fillRect/>
            </a:stretch>
          </p:blipFill>
          <p:spPr>
            <a:xfrm>
              <a:off x="249" y="119"/>
              <a:ext cx="1769" cy="899"/>
            </a:xfrm>
            <a:prstGeom prst="rect">
              <a:avLst/>
            </a:prstGeom>
            <a:noFill/>
            <a:ln w="9525">
              <a:noFill/>
            </a:ln>
          </p:spPr>
        </p:pic>
        <p:sp>
          <p:nvSpPr>
            <p:cNvPr id="84999" name="矩形 11345"/>
            <p:cNvSpPr/>
            <p:nvPr/>
          </p:nvSpPr>
          <p:spPr>
            <a:xfrm>
              <a:off x="810" y="444"/>
              <a:ext cx="746" cy="212"/>
            </a:xfrm>
            <a:prstGeom prst="rect">
              <a:avLst/>
            </a:prstGeom>
            <a:solidFill>
              <a:srgbClr val="000066"/>
            </a:solidFill>
            <a:ln w="9525">
              <a:noFill/>
            </a:ln>
          </p:spPr>
          <p:txBody>
            <a:bodyPr wrap="none" anchor="ctr"/>
            <a:lstStyle/>
            <a:p>
              <a:pPr algn="ctr"/>
              <a:r>
                <a:rPr lang="zh-CN" altLang="en-US" b="1">
                  <a:solidFill>
                    <a:schemeClr val="bg1"/>
                  </a:solidFill>
                  <a:latin typeface="Times New Roman" panose="02020603050405020304" pitchFamily="18" charset="0"/>
                  <a:ea typeface="宋体" panose="02010600030101010101" pitchFamily="2" charset="-122"/>
                </a:rPr>
                <a:t>思考与交流</a:t>
              </a:r>
            </a:p>
          </p:txBody>
        </p:sp>
      </p:grpSp>
      <p:sp>
        <p:nvSpPr>
          <p:cNvPr id="27649" name="矩形 11266"/>
          <p:cNvSpPr/>
          <p:nvPr/>
        </p:nvSpPr>
        <p:spPr>
          <a:xfrm>
            <a:off x="2076450" y="5508625"/>
            <a:ext cx="6804025" cy="579438"/>
          </a:xfrm>
          <a:prstGeom prst="rect">
            <a:avLst/>
          </a:prstGeom>
          <a:noFill/>
          <a:ln w="9525">
            <a:noFill/>
          </a:ln>
        </p:spPr>
        <p:txBody>
          <a:bodyPr anchor="t">
            <a:spAutoFit/>
          </a:bodyPr>
          <a:lstStyle/>
          <a:p>
            <a:pPr>
              <a:spcBef>
                <a:spcPct val="50000"/>
              </a:spcBef>
            </a:pPr>
            <a:r>
              <a:rPr lang="zh-CN" altLang="en-US" sz="3200" b="1">
                <a:latin typeface="Arial" panose="020b0604020202020204" pitchFamily="34" charset="0"/>
                <a:ea typeface="宋体" panose="02010600030101010101" pitchFamily="2" charset="-122"/>
              </a:rPr>
              <a:t>化合价的升降是什么原因引起的？</a:t>
            </a:r>
            <a:endParaRPr lang="zh-CN" altLang="en-US" sz="3200" b="1">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3563"/>
                                        </p:tgtEl>
                                        <p:attrNameLst>
                                          <p:attrName>style.visibility</p:attrName>
                                        </p:attrNameLst>
                                      </p:cBhvr>
                                      <p:to>
                                        <p:strVal val="visible"/>
                                      </p:to>
                                    </p:set>
                                    <p:animEffect transition="in" filter="slide(fromBottom)">
                                      <p:cBhvr>
                                        <p:cTn id="7" dur="500"/>
                                        <p:tgtEl>
                                          <p:spTgt spid="2356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7651"/>
                                        </p:tgtEl>
                                        <p:attrNameLst>
                                          <p:attrName>style.visibility</p:attrName>
                                        </p:attrNameLst>
                                      </p:cBhvr>
                                      <p:to>
                                        <p:strVal val="visible"/>
                                      </p:to>
                                    </p:set>
                                    <p:anim calcmode="lin" valueType="num">
                                      <p:cBhvr additive="base">
                                        <p:cTn id="12" dur="500" fill="hold"/>
                                        <p:tgtEl>
                                          <p:spTgt spid="27651"/>
                                        </p:tgtEl>
                                        <p:attrNameLst>
                                          <p:attrName>ppt_x</p:attrName>
                                        </p:attrNameLst>
                                      </p:cBhvr>
                                      <p:tavLst>
                                        <p:tav tm="0">
                                          <p:val>
                                            <p:strVal val="#ppt_x"/>
                                          </p:val>
                                        </p:tav>
                                        <p:tav tm="100000">
                                          <p:val>
                                            <p:strVal val="#ppt_x"/>
                                          </p:val>
                                        </p:tav>
                                      </p:tavLst>
                                    </p:anim>
                                    <p:anim calcmode="lin" valueType="num">
                                      <p:cBhvr additive="base">
                                        <p:cTn id="13" dur="500" fill="hold"/>
                                        <p:tgtEl>
                                          <p:spTgt spid="27651"/>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7649"/>
                                        </p:tgtEl>
                                        <p:attrNameLst>
                                          <p:attrName>style.visibility</p:attrName>
                                        </p:attrNameLst>
                                      </p:cBhvr>
                                      <p:to>
                                        <p:strVal val="visible"/>
                                      </p:to>
                                    </p:set>
                                    <p:anim calcmode="lin" valueType="num">
                                      <p:cBhvr additive="base">
                                        <p:cTn id="16" dur="500" fill="hold"/>
                                        <p:tgtEl>
                                          <p:spTgt spid="27649"/>
                                        </p:tgtEl>
                                        <p:attrNameLst>
                                          <p:attrName>ppt_x</p:attrName>
                                        </p:attrNameLst>
                                      </p:cBhvr>
                                      <p:tavLst>
                                        <p:tav tm="0">
                                          <p:val>
                                            <p:strVal val="#ppt_x"/>
                                          </p:val>
                                        </p:tav>
                                        <p:tav tm="100000">
                                          <p:val>
                                            <p:strVal val="#ppt_x"/>
                                          </p:val>
                                        </p:tav>
                                      </p:tavLst>
                                    </p:anim>
                                    <p:anim calcmode="lin" valueType="num">
                                      <p:cBhvr additive="base">
                                        <p:cTn id="17" dur="500" fill="hold"/>
                                        <p:tgtEl>
                                          <p:spTgt spid="276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3" grpId="0"/>
      <p:bldP spid="27649"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5" name="矩形 114"/>
          <p:cNvSpPr/>
          <p:nvPr/>
        </p:nvSpPr>
        <p:spPr>
          <a:xfrm>
            <a:off x="0" y="9525"/>
            <a:ext cx="9144000"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7042" name="Text Box 2"/>
          <p:cNvSpPr txBox="1"/>
          <p:nvPr/>
        </p:nvSpPr>
        <p:spPr>
          <a:xfrm>
            <a:off x="1785938" y="1146175"/>
            <a:ext cx="4379912" cy="641350"/>
          </a:xfrm>
          <a:prstGeom prst="rect">
            <a:avLst/>
          </a:prstGeom>
          <a:noFill/>
          <a:ln w="9525">
            <a:noFill/>
          </a:ln>
        </p:spPr>
        <p:txBody>
          <a:bodyPr wrap="none" anchor="t">
            <a:spAutoFit/>
          </a:bodyPr>
          <a:lstStyle/>
          <a:p>
            <a:r>
              <a:rPr lang="en-US" altLang="zh-CN" sz="2800" b="1">
                <a:latin typeface="Arial" panose="020b0604020202020204" pitchFamily="34" charset="0"/>
                <a:ea typeface="方正细圆简体" pitchFamily="2" charset="-122"/>
              </a:rPr>
              <a:t> </a:t>
            </a:r>
            <a:r>
              <a:rPr lang="en-US" altLang="zh-CN" sz="2800" b="1">
                <a:latin typeface="Arial" panose="020b0604020202020204" pitchFamily="34" charset="0"/>
                <a:ea typeface="宋体" panose="02010600030101010101" pitchFamily="2" charset="-122"/>
              </a:rPr>
              <a:t>  </a:t>
            </a:r>
            <a:r>
              <a:rPr lang="en-US" altLang="zh-CN" sz="3600" b="1">
                <a:solidFill>
                  <a:srgbClr val="0000CC"/>
                </a:solidFill>
                <a:latin typeface="Times New Roman" panose="02020603050405020304" pitchFamily="18" charset="0"/>
                <a:ea typeface="宋体" panose="02010600030101010101" pitchFamily="2" charset="-122"/>
              </a:rPr>
              <a:t>2Na + Cl</a:t>
            </a:r>
            <a:r>
              <a:rPr lang="en-US" altLang="zh-CN" sz="3600" b="1" baseline="-25000">
                <a:solidFill>
                  <a:srgbClr val="0000CC"/>
                </a:solidFill>
                <a:latin typeface="Times New Roman" panose="02020603050405020304" pitchFamily="18" charset="0"/>
                <a:ea typeface="宋体" panose="02010600030101010101" pitchFamily="2" charset="-122"/>
              </a:rPr>
              <a:t>2</a:t>
            </a:r>
            <a:r>
              <a:rPr lang="en-US" altLang="zh-CN" sz="3600" b="1">
                <a:solidFill>
                  <a:srgbClr val="0000CC"/>
                </a:solidFill>
                <a:latin typeface="Times New Roman" panose="02020603050405020304" pitchFamily="18" charset="0"/>
                <a:ea typeface="宋体" panose="02010600030101010101" pitchFamily="2" charset="-122"/>
              </a:rPr>
              <a:t> = 2NaCl</a:t>
            </a:r>
            <a:r>
              <a:rPr lang="en-US" altLang="zh-CN" sz="2800" b="1">
                <a:solidFill>
                  <a:srgbClr val="0000CC"/>
                </a:solidFill>
                <a:latin typeface="Arial" panose="020b0604020202020204" pitchFamily="34" charset="0"/>
                <a:ea typeface="宋体" panose="02010600030101010101" pitchFamily="2" charset="-122"/>
              </a:rPr>
              <a:t>  </a:t>
            </a:r>
            <a:r>
              <a:rPr lang="en-US" altLang="zh-CN" sz="2400" b="1">
                <a:solidFill>
                  <a:srgbClr val="0000CC"/>
                </a:solidFill>
                <a:latin typeface="Arial" panose="020b0604020202020204" pitchFamily="34" charset="0"/>
                <a:ea typeface="宋体" panose="02010600030101010101" pitchFamily="2" charset="-122"/>
              </a:rPr>
              <a:t> </a:t>
            </a:r>
          </a:p>
        </p:txBody>
      </p:sp>
      <p:grpSp>
        <p:nvGrpSpPr>
          <p:cNvPr id="2" name="组合 115"/>
          <p:cNvGrpSpPr/>
          <p:nvPr/>
        </p:nvGrpSpPr>
        <p:grpSpPr>
          <a:xfrm>
            <a:off x="1233488" y="2571750"/>
            <a:ext cx="1433512" cy="1433513"/>
            <a:chOff x="1090614" y="2641600"/>
            <a:chExt cx="1433512" cy="1433513"/>
          </a:xfrm>
        </p:grpSpPr>
        <p:sp>
          <p:nvSpPr>
            <p:cNvPr id="87044" name="Oval 4"/>
            <p:cNvSpPr>
              <a:spLocks noChangeAspect="1"/>
            </p:cNvSpPr>
            <p:nvPr/>
          </p:nvSpPr>
          <p:spPr>
            <a:xfrm>
              <a:off x="1090614" y="2641600"/>
              <a:ext cx="1433512" cy="1433513"/>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45" name="Oval 5"/>
            <p:cNvSpPr>
              <a:spLocks noChangeAspect="1"/>
            </p:cNvSpPr>
            <p:nvPr/>
          </p:nvSpPr>
          <p:spPr>
            <a:xfrm>
              <a:off x="1249364" y="2801938"/>
              <a:ext cx="1104900" cy="1106488"/>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46" name="Oval 6"/>
            <p:cNvSpPr>
              <a:spLocks noChangeAspect="1"/>
            </p:cNvSpPr>
            <p:nvPr/>
          </p:nvSpPr>
          <p:spPr>
            <a:xfrm>
              <a:off x="1449389" y="3001963"/>
              <a:ext cx="681037" cy="682625"/>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47" name="Oval 7"/>
            <p:cNvSpPr>
              <a:spLocks noChangeAspect="1"/>
            </p:cNvSpPr>
            <p:nvPr/>
          </p:nvSpPr>
          <p:spPr>
            <a:xfrm>
              <a:off x="1603376" y="3160713"/>
              <a:ext cx="373062" cy="373063"/>
            </a:xfrm>
            <a:prstGeom prst="ellipse">
              <a:avLst/>
            </a:prstGeom>
            <a:solidFill>
              <a:srgbClr val="FFFFFF"/>
            </a:solidFill>
            <a:ln w="19050"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48" name="Text Box 8"/>
            <p:cNvSpPr txBox="1">
              <a:spLocks noChangeAspect="1"/>
            </p:cNvSpPr>
            <p:nvPr/>
          </p:nvSpPr>
          <p:spPr>
            <a:xfrm>
              <a:off x="1576389" y="3206750"/>
              <a:ext cx="631825" cy="411163"/>
            </a:xfrm>
            <a:prstGeom prst="rect">
              <a:avLst/>
            </a:prstGeom>
            <a:noFill/>
            <a:ln w="9525">
              <a:noFill/>
            </a:ln>
          </p:spPr>
          <p:txBody>
            <a:bodyPr anchor="t"/>
            <a:lstStyle/>
            <a:p>
              <a:pPr algn="just" eaLnBrk="0" hangingPunct="0"/>
              <a:r>
                <a:rPr lang="en-US" altLang="zh-CN" sz="1400" b="1">
                  <a:solidFill>
                    <a:srgbClr val="000000"/>
                  </a:solidFill>
                  <a:latin typeface="Times New Roman" panose="02020603050405020304" pitchFamily="18" charset="0"/>
                  <a:ea typeface="宋体" panose="02010600030101010101" pitchFamily="2" charset="-122"/>
                </a:rPr>
                <a:t>+11</a:t>
              </a:r>
            </a:p>
          </p:txBody>
        </p:sp>
        <p:sp>
          <p:nvSpPr>
            <p:cNvPr id="87049" name="Oval 9"/>
            <p:cNvSpPr>
              <a:spLocks noChangeAspect="1"/>
            </p:cNvSpPr>
            <p:nvPr/>
          </p:nvSpPr>
          <p:spPr>
            <a:xfrm>
              <a:off x="2078039" y="3257550"/>
              <a:ext cx="88900" cy="88900"/>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50" name="Oval 10"/>
            <p:cNvSpPr>
              <a:spLocks noChangeAspect="1"/>
            </p:cNvSpPr>
            <p:nvPr/>
          </p:nvSpPr>
          <p:spPr>
            <a:xfrm>
              <a:off x="2078039" y="3394075"/>
              <a:ext cx="88900" cy="90488"/>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51" name="Oval 11"/>
            <p:cNvSpPr>
              <a:spLocks noChangeAspect="1"/>
            </p:cNvSpPr>
            <p:nvPr/>
          </p:nvSpPr>
          <p:spPr>
            <a:xfrm>
              <a:off x="2301876" y="3421063"/>
              <a:ext cx="88900" cy="88900"/>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52" name="Oval 12"/>
            <p:cNvSpPr>
              <a:spLocks noChangeAspect="1"/>
            </p:cNvSpPr>
            <p:nvPr/>
          </p:nvSpPr>
          <p:spPr>
            <a:xfrm>
              <a:off x="2301876" y="3257550"/>
              <a:ext cx="88900" cy="88900"/>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53" name="Oval 13"/>
            <p:cNvSpPr>
              <a:spLocks noChangeAspect="1"/>
            </p:cNvSpPr>
            <p:nvPr/>
          </p:nvSpPr>
          <p:spPr>
            <a:xfrm>
              <a:off x="1841501" y="2749550"/>
              <a:ext cx="88900" cy="88900"/>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54" name="Oval 14"/>
            <p:cNvSpPr>
              <a:spLocks noChangeAspect="1"/>
            </p:cNvSpPr>
            <p:nvPr/>
          </p:nvSpPr>
          <p:spPr>
            <a:xfrm>
              <a:off x="1643064" y="2762250"/>
              <a:ext cx="90487" cy="90488"/>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55" name="Oval 15"/>
            <p:cNvSpPr>
              <a:spLocks noChangeAspect="1"/>
            </p:cNvSpPr>
            <p:nvPr/>
          </p:nvSpPr>
          <p:spPr>
            <a:xfrm>
              <a:off x="1209676" y="3217863"/>
              <a:ext cx="88900" cy="88900"/>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56" name="Oval 16"/>
            <p:cNvSpPr>
              <a:spLocks noChangeAspect="1"/>
            </p:cNvSpPr>
            <p:nvPr/>
          </p:nvSpPr>
          <p:spPr>
            <a:xfrm>
              <a:off x="1195389" y="3386138"/>
              <a:ext cx="90487" cy="90488"/>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57" name="Oval 17"/>
            <p:cNvSpPr>
              <a:spLocks noChangeAspect="1"/>
            </p:cNvSpPr>
            <p:nvPr/>
          </p:nvSpPr>
          <p:spPr>
            <a:xfrm>
              <a:off x="1643064" y="3876675"/>
              <a:ext cx="90487" cy="88900"/>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58" name="Oval 18"/>
            <p:cNvSpPr>
              <a:spLocks noChangeAspect="1"/>
            </p:cNvSpPr>
            <p:nvPr/>
          </p:nvSpPr>
          <p:spPr>
            <a:xfrm>
              <a:off x="1827214" y="3870325"/>
              <a:ext cx="90487" cy="90488"/>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grpSp>
      <p:grpSp>
        <p:nvGrpSpPr>
          <p:cNvPr id="3" name="Group 20"/>
          <p:cNvGrpSpPr/>
          <p:nvPr/>
        </p:nvGrpSpPr>
        <p:grpSpPr>
          <a:xfrm>
            <a:off x="4076700" y="2708275"/>
            <a:ext cx="1179513" cy="1216025"/>
            <a:chOff x="3135" y="1094"/>
            <a:chExt cx="743" cy="766"/>
          </a:xfrm>
        </p:grpSpPr>
        <p:sp>
          <p:nvSpPr>
            <p:cNvPr id="87060" name="Oval 21"/>
            <p:cNvSpPr>
              <a:spLocks noChangeAspect="1"/>
            </p:cNvSpPr>
            <p:nvPr/>
          </p:nvSpPr>
          <p:spPr>
            <a:xfrm>
              <a:off x="3158" y="1127"/>
              <a:ext cx="697" cy="697"/>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61" name="Oval 22"/>
            <p:cNvSpPr>
              <a:spLocks noChangeAspect="1"/>
            </p:cNvSpPr>
            <p:nvPr/>
          </p:nvSpPr>
          <p:spPr>
            <a:xfrm>
              <a:off x="3258" y="1225"/>
              <a:ext cx="498" cy="498"/>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62" name="Oval 23"/>
            <p:cNvSpPr>
              <a:spLocks noChangeAspect="1"/>
            </p:cNvSpPr>
            <p:nvPr/>
          </p:nvSpPr>
          <p:spPr>
            <a:xfrm>
              <a:off x="3341" y="1311"/>
              <a:ext cx="335" cy="336"/>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63" name="Oval 24"/>
            <p:cNvSpPr>
              <a:spLocks noChangeAspect="1"/>
            </p:cNvSpPr>
            <p:nvPr/>
          </p:nvSpPr>
          <p:spPr>
            <a:xfrm>
              <a:off x="3407" y="1381"/>
              <a:ext cx="199" cy="199"/>
            </a:xfrm>
            <a:prstGeom prst="ellipse">
              <a:avLst/>
            </a:prstGeom>
            <a:solidFill>
              <a:srgbClr val="FFFFFF"/>
            </a:solidFill>
            <a:ln w="19050"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64" name="Text Box 25"/>
            <p:cNvSpPr txBox="1">
              <a:spLocks noChangeAspect="1"/>
            </p:cNvSpPr>
            <p:nvPr/>
          </p:nvSpPr>
          <p:spPr>
            <a:xfrm>
              <a:off x="3360" y="1394"/>
              <a:ext cx="398" cy="259"/>
            </a:xfrm>
            <a:prstGeom prst="rect">
              <a:avLst/>
            </a:prstGeom>
            <a:noFill/>
            <a:ln w="9525">
              <a:noFill/>
            </a:ln>
          </p:spPr>
          <p:txBody>
            <a:bodyPr anchor="t"/>
            <a:lstStyle/>
            <a:p>
              <a:pPr algn="just" eaLnBrk="0" hangingPunct="0"/>
              <a:r>
                <a:rPr lang="en-US" altLang="zh-CN" sz="1400" b="1">
                  <a:solidFill>
                    <a:srgbClr val="000000"/>
                  </a:solidFill>
                  <a:latin typeface="Times New Roman" panose="02020603050405020304" pitchFamily="18" charset="0"/>
                  <a:ea typeface="宋体" panose="02010600030101010101" pitchFamily="2" charset="-122"/>
                </a:rPr>
                <a:t>+17</a:t>
              </a:r>
            </a:p>
          </p:txBody>
        </p:sp>
        <p:sp>
          <p:nvSpPr>
            <p:cNvPr id="87065" name="Oval 26"/>
            <p:cNvSpPr>
              <a:spLocks noChangeAspect="1"/>
            </p:cNvSpPr>
            <p:nvPr/>
          </p:nvSpPr>
          <p:spPr>
            <a:xfrm>
              <a:off x="3424" y="1214"/>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66" name="Oval 27"/>
            <p:cNvSpPr>
              <a:spLocks noChangeAspect="1"/>
            </p:cNvSpPr>
            <p:nvPr/>
          </p:nvSpPr>
          <p:spPr>
            <a:xfrm>
              <a:off x="3135" y="1472"/>
              <a:ext cx="57" cy="57"/>
            </a:xfrm>
            <a:prstGeom prst="ellipse">
              <a:avLst/>
            </a:prstGeom>
            <a:solidFill>
              <a:schemeClr val="tx1"/>
            </a:solidFill>
            <a:ln w="9525" cap="flat" cmpd="sng">
              <a:solidFill>
                <a:schemeClr val="tx1"/>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67" name="Oval 28"/>
            <p:cNvSpPr>
              <a:spLocks noChangeAspect="1"/>
            </p:cNvSpPr>
            <p:nvPr/>
          </p:nvSpPr>
          <p:spPr>
            <a:xfrm>
              <a:off x="3532" y="1214"/>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68" name="Oval 29"/>
            <p:cNvSpPr>
              <a:spLocks noChangeAspect="1"/>
            </p:cNvSpPr>
            <p:nvPr/>
          </p:nvSpPr>
          <p:spPr>
            <a:xfrm>
              <a:off x="3424" y="1094"/>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69" name="Oval 30"/>
            <p:cNvSpPr>
              <a:spLocks noChangeAspect="1"/>
            </p:cNvSpPr>
            <p:nvPr/>
          </p:nvSpPr>
          <p:spPr>
            <a:xfrm>
              <a:off x="3532" y="1094"/>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70" name="Oval 31"/>
            <p:cNvSpPr>
              <a:spLocks noChangeAspect="1"/>
            </p:cNvSpPr>
            <p:nvPr/>
          </p:nvSpPr>
          <p:spPr>
            <a:xfrm>
              <a:off x="3822" y="1386"/>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71" name="Oval 32"/>
            <p:cNvSpPr>
              <a:spLocks noChangeAspect="1"/>
            </p:cNvSpPr>
            <p:nvPr/>
          </p:nvSpPr>
          <p:spPr>
            <a:xfrm>
              <a:off x="3722" y="1386"/>
              <a:ext cx="57"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72" name="Oval 33"/>
            <p:cNvSpPr>
              <a:spLocks noChangeAspect="1"/>
            </p:cNvSpPr>
            <p:nvPr/>
          </p:nvSpPr>
          <p:spPr>
            <a:xfrm>
              <a:off x="3631" y="1386"/>
              <a:ext cx="57"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73" name="Oval 34"/>
            <p:cNvSpPr>
              <a:spLocks noChangeAspect="1"/>
            </p:cNvSpPr>
            <p:nvPr/>
          </p:nvSpPr>
          <p:spPr>
            <a:xfrm>
              <a:off x="3639" y="1489"/>
              <a:ext cx="57"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74" name="Oval 35"/>
            <p:cNvSpPr>
              <a:spLocks noChangeAspect="1"/>
            </p:cNvSpPr>
            <p:nvPr/>
          </p:nvSpPr>
          <p:spPr>
            <a:xfrm>
              <a:off x="3722" y="1500"/>
              <a:ext cx="57"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75" name="Oval 36"/>
            <p:cNvSpPr>
              <a:spLocks noChangeAspect="1"/>
            </p:cNvSpPr>
            <p:nvPr/>
          </p:nvSpPr>
          <p:spPr>
            <a:xfrm>
              <a:off x="3822" y="1517"/>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76" name="Oval 37"/>
            <p:cNvSpPr>
              <a:spLocks noChangeAspect="1"/>
            </p:cNvSpPr>
            <p:nvPr/>
          </p:nvSpPr>
          <p:spPr>
            <a:xfrm>
              <a:off x="3432" y="1693"/>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77" name="Oval 38"/>
            <p:cNvSpPr>
              <a:spLocks noChangeAspect="1"/>
            </p:cNvSpPr>
            <p:nvPr/>
          </p:nvSpPr>
          <p:spPr>
            <a:xfrm>
              <a:off x="3540" y="1686"/>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78" name="Oval 39"/>
            <p:cNvSpPr>
              <a:spLocks noChangeAspect="1"/>
            </p:cNvSpPr>
            <p:nvPr/>
          </p:nvSpPr>
          <p:spPr>
            <a:xfrm>
              <a:off x="3432" y="1804"/>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79" name="Oval 40"/>
            <p:cNvSpPr>
              <a:spLocks noChangeAspect="1"/>
            </p:cNvSpPr>
            <p:nvPr/>
          </p:nvSpPr>
          <p:spPr>
            <a:xfrm>
              <a:off x="3548" y="1796"/>
              <a:ext cx="57"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80" name="Oval 41"/>
            <p:cNvSpPr>
              <a:spLocks noChangeAspect="1"/>
            </p:cNvSpPr>
            <p:nvPr/>
          </p:nvSpPr>
          <p:spPr>
            <a:xfrm>
              <a:off x="3233" y="1525"/>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81" name="Oval 42"/>
            <p:cNvSpPr>
              <a:spLocks noChangeAspect="1"/>
            </p:cNvSpPr>
            <p:nvPr/>
          </p:nvSpPr>
          <p:spPr>
            <a:xfrm>
              <a:off x="3233" y="1414"/>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grpSp>
      <p:sp>
        <p:nvSpPr>
          <p:cNvPr id="17522" name="Oval 19"/>
          <p:cNvSpPr>
            <a:spLocks noChangeAspect="1"/>
          </p:cNvSpPr>
          <p:nvPr/>
        </p:nvSpPr>
        <p:spPr>
          <a:xfrm>
            <a:off x="2628900" y="3244850"/>
            <a:ext cx="88900" cy="90488"/>
          </a:xfrm>
          <a:prstGeom prst="ellipse">
            <a:avLst/>
          </a:prstGeom>
          <a:solidFill>
            <a:srgbClr val="FF0000"/>
          </a:solidFill>
          <a:ln w="9525" cap="flat" cmpd="sng">
            <a:solidFill>
              <a:srgbClr val="FF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grpSp>
        <p:nvGrpSpPr>
          <p:cNvPr id="4" name="Group 44"/>
          <p:cNvGrpSpPr/>
          <p:nvPr/>
        </p:nvGrpSpPr>
        <p:grpSpPr>
          <a:xfrm>
            <a:off x="1233488" y="4083050"/>
            <a:ext cx="4210050" cy="2024063"/>
            <a:chOff x="1344" y="2159"/>
            <a:chExt cx="2652" cy="1275"/>
          </a:xfrm>
        </p:grpSpPr>
        <p:sp>
          <p:nvSpPr>
            <p:cNvPr id="87084" name="Line 45"/>
            <p:cNvSpPr>
              <a:spLocks noChangeAspect="1"/>
            </p:cNvSpPr>
            <p:nvPr/>
          </p:nvSpPr>
          <p:spPr>
            <a:xfrm flipH="1">
              <a:off x="1742" y="2160"/>
              <a:ext cx="0" cy="255"/>
            </a:xfrm>
            <a:prstGeom prst="line">
              <a:avLst/>
            </a:prstGeom>
            <a:ln w="38100" cap="flat" cmpd="sng">
              <a:solidFill>
                <a:srgbClr val="000000"/>
              </a:solidFill>
              <a:prstDash val="solid"/>
              <a:round/>
              <a:headEnd type="none" w="med" len="med"/>
              <a:tailEnd type="triangle" w="lg" len="med"/>
            </a:ln>
          </p:spPr>
          <p:txBody>
            <a:bodyPr/>
            <a:lstStyle/>
            <a:p/>
          </p:txBody>
        </p:sp>
        <p:sp>
          <p:nvSpPr>
            <p:cNvPr id="87085" name="Line 46"/>
            <p:cNvSpPr>
              <a:spLocks noChangeAspect="1"/>
            </p:cNvSpPr>
            <p:nvPr/>
          </p:nvSpPr>
          <p:spPr>
            <a:xfrm flipH="1">
              <a:off x="3533" y="2159"/>
              <a:ext cx="0" cy="256"/>
            </a:xfrm>
            <a:prstGeom prst="line">
              <a:avLst/>
            </a:prstGeom>
            <a:ln w="38100" cap="flat" cmpd="sng">
              <a:solidFill>
                <a:srgbClr val="000000"/>
              </a:solidFill>
              <a:prstDash val="solid"/>
              <a:round/>
              <a:headEnd type="none" w="med" len="med"/>
              <a:tailEnd type="triangle" w="lg" len="med"/>
            </a:ln>
          </p:spPr>
          <p:txBody>
            <a:bodyPr/>
            <a:lstStyle/>
            <a:p/>
          </p:txBody>
        </p:sp>
        <p:grpSp>
          <p:nvGrpSpPr>
            <p:cNvPr id="87086" name="Group 47"/>
            <p:cNvGrpSpPr/>
            <p:nvPr/>
          </p:nvGrpSpPr>
          <p:grpSpPr>
            <a:xfrm>
              <a:off x="3036" y="2474"/>
              <a:ext cx="960" cy="960"/>
              <a:chOff x="3036" y="2474"/>
              <a:chExt cx="960" cy="960"/>
            </a:xfrm>
          </p:grpSpPr>
          <p:sp>
            <p:nvSpPr>
              <p:cNvPr id="87087" name="Oval 48"/>
              <p:cNvSpPr>
                <a:spLocks noChangeAspect="1"/>
              </p:cNvSpPr>
              <p:nvPr/>
            </p:nvSpPr>
            <p:spPr>
              <a:xfrm>
                <a:off x="3061" y="2507"/>
                <a:ext cx="902" cy="902"/>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88" name="Oval 49"/>
              <p:cNvSpPr>
                <a:spLocks noChangeAspect="1"/>
              </p:cNvSpPr>
              <p:nvPr/>
            </p:nvSpPr>
            <p:spPr>
              <a:xfrm>
                <a:off x="3160" y="2608"/>
                <a:ext cx="697" cy="696"/>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89" name="Oval 50"/>
              <p:cNvSpPr>
                <a:spLocks noChangeAspect="1"/>
              </p:cNvSpPr>
              <p:nvPr/>
            </p:nvSpPr>
            <p:spPr>
              <a:xfrm>
                <a:off x="3286" y="2734"/>
                <a:ext cx="430" cy="429"/>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90" name="Oval 51"/>
              <p:cNvSpPr>
                <a:spLocks noChangeAspect="1"/>
              </p:cNvSpPr>
              <p:nvPr/>
            </p:nvSpPr>
            <p:spPr>
              <a:xfrm>
                <a:off x="3384" y="2834"/>
                <a:ext cx="235" cy="234"/>
              </a:xfrm>
              <a:prstGeom prst="ellipse">
                <a:avLst/>
              </a:prstGeom>
              <a:solidFill>
                <a:srgbClr val="FFFFFF"/>
              </a:solidFill>
              <a:ln w="19050"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91" name="Text Box 52"/>
              <p:cNvSpPr txBox="1">
                <a:spLocks noChangeAspect="1"/>
              </p:cNvSpPr>
              <p:nvPr/>
            </p:nvSpPr>
            <p:spPr>
              <a:xfrm>
                <a:off x="3367" y="2863"/>
                <a:ext cx="398" cy="259"/>
              </a:xfrm>
              <a:prstGeom prst="rect">
                <a:avLst/>
              </a:prstGeom>
              <a:noFill/>
              <a:ln w="9525">
                <a:noFill/>
              </a:ln>
            </p:spPr>
            <p:txBody>
              <a:bodyPr anchor="t"/>
              <a:lstStyle/>
              <a:p>
                <a:pPr algn="just" eaLnBrk="0" hangingPunct="0"/>
                <a:r>
                  <a:rPr lang="en-US" altLang="zh-CN" sz="1400" b="1">
                    <a:solidFill>
                      <a:srgbClr val="000000"/>
                    </a:solidFill>
                    <a:latin typeface="Times New Roman" panose="02020603050405020304" pitchFamily="18" charset="0"/>
                    <a:ea typeface="宋体" panose="02010600030101010101" pitchFamily="2" charset="-122"/>
                  </a:rPr>
                  <a:t>+17</a:t>
                </a:r>
              </a:p>
            </p:txBody>
          </p:sp>
          <p:sp>
            <p:nvSpPr>
              <p:cNvPr id="87092" name="Oval 53"/>
              <p:cNvSpPr>
                <a:spLocks noChangeAspect="1"/>
              </p:cNvSpPr>
              <p:nvPr/>
            </p:nvSpPr>
            <p:spPr>
              <a:xfrm>
                <a:off x="3683" y="2895"/>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93" name="Oval 54"/>
              <p:cNvSpPr>
                <a:spLocks noChangeAspect="1"/>
              </p:cNvSpPr>
              <p:nvPr/>
            </p:nvSpPr>
            <p:spPr>
              <a:xfrm>
                <a:off x="3683" y="2981"/>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94" name="Oval 55"/>
              <p:cNvSpPr>
                <a:spLocks noChangeAspect="1"/>
              </p:cNvSpPr>
              <p:nvPr/>
            </p:nvSpPr>
            <p:spPr>
              <a:xfrm>
                <a:off x="3824" y="2998"/>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95" name="Oval 56"/>
              <p:cNvSpPr>
                <a:spLocks noChangeAspect="1"/>
              </p:cNvSpPr>
              <p:nvPr/>
            </p:nvSpPr>
            <p:spPr>
              <a:xfrm>
                <a:off x="3824" y="2895"/>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96" name="Oval 57"/>
              <p:cNvSpPr>
                <a:spLocks noChangeAspect="1"/>
              </p:cNvSpPr>
              <p:nvPr/>
            </p:nvSpPr>
            <p:spPr>
              <a:xfrm>
                <a:off x="3533" y="2575"/>
                <a:ext cx="57"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97" name="Oval 58"/>
              <p:cNvSpPr>
                <a:spLocks noChangeAspect="1"/>
              </p:cNvSpPr>
              <p:nvPr/>
            </p:nvSpPr>
            <p:spPr>
              <a:xfrm>
                <a:off x="3409" y="2583"/>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98" name="Oval 59"/>
              <p:cNvSpPr>
                <a:spLocks noChangeAspect="1"/>
              </p:cNvSpPr>
              <p:nvPr/>
            </p:nvSpPr>
            <p:spPr>
              <a:xfrm>
                <a:off x="3135" y="2870"/>
                <a:ext cx="57"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099" name="Oval 60"/>
              <p:cNvSpPr>
                <a:spLocks noChangeAspect="1"/>
              </p:cNvSpPr>
              <p:nvPr/>
            </p:nvSpPr>
            <p:spPr>
              <a:xfrm>
                <a:off x="3127" y="2976"/>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00" name="Oval 61"/>
              <p:cNvSpPr>
                <a:spLocks noChangeAspect="1"/>
              </p:cNvSpPr>
              <p:nvPr/>
            </p:nvSpPr>
            <p:spPr>
              <a:xfrm>
                <a:off x="3409" y="3284"/>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01" name="Oval 62"/>
              <p:cNvSpPr>
                <a:spLocks noChangeAspect="1"/>
              </p:cNvSpPr>
              <p:nvPr/>
            </p:nvSpPr>
            <p:spPr>
              <a:xfrm>
                <a:off x="3525" y="3281"/>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02" name="Oval 63"/>
              <p:cNvSpPr>
                <a:spLocks noChangeAspect="1"/>
              </p:cNvSpPr>
              <p:nvPr/>
            </p:nvSpPr>
            <p:spPr>
              <a:xfrm>
                <a:off x="3940" y="3006"/>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03" name="Oval 64"/>
              <p:cNvSpPr>
                <a:spLocks noChangeAspect="1"/>
              </p:cNvSpPr>
              <p:nvPr/>
            </p:nvSpPr>
            <p:spPr>
              <a:xfrm>
                <a:off x="3036" y="2857"/>
                <a:ext cx="56" cy="56"/>
              </a:xfrm>
              <a:prstGeom prst="ellipse">
                <a:avLst/>
              </a:prstGeom>
              <a:solidFill>
                <a:srgbClr val="FF0000"/>
              </a:solidFill>
              <a:ln w="9525" cap="flat" cmpd="sng">
                <a:solidFill>
                  <a:srgbClr val="FF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04" name="Oval 65"/>
              <p:cNvSpPr>
                <a:spLocks noChangeAspect="1"/>
              </p:cNvSpPr>
              <p:nvPr/>
            </p:nvSpPr>
            <p:spPr>
              <a:xfrm>
                <a:off x="3401" y="2490"/>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05" name="Oval 66"/>
              <p:cNvSpPr>
                <a:spLocks noChangeAspect="1"/>
              </p:cNvSpPr>
              <p:nvPr/>
            </p:nvSpPr>
            <p:spPr>
              <a:xfrm>
                <a:off x="3542" y="2474"/>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06" name="Oval 67"/>
              <p:cNvSpPr>
                <a:spLocks noChangeAspect="1"/>
              </p:cNvSpPr>
              <p:nvPr/>
            </p:nvSpPr>
            <p:spPr>
              <a:xfrm>
                <a:off x="3525" y="3377"/>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07" name="Oval 68"/>
              <p:cNvSpPr>
                <a:spLocks noChangeAspect="1"/>
              </p:cNvSpPr>
              <p:nvPr/>
            </p:nvSpPr>
            <p:spPr>
              <a:xfrm>
                <a:off x="3401" y="3377"/>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08" name="Oval 69"/>
              <p:cNvSpPr>
                <a:spLocks noChangeAspect="1"/>
              </p:cNvSpPr>
              <p:nvPr/>
            </p:nvSpPr>
            <p:spPr>
              <a:xfrm>
                <a:off x="3036" y="2986"/>
                <a:ext cx="56" cy="56"/>
              </a:xfrm>
              <a:prstGeom prst="ellipse">
                <a:avLst/>
              </a:prstGeom>
              <a:solidFill>
                <a:schemeClr val="tx1"/>
              </a:solidFill>
              <a:ln w="9525" cap="flat" cmpd="sng">
                <a:solidFill>
                  <a:schemeClr val="tx1"/>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09" name="Oval 70"/>
              <p:cNvSpPr>
                <a:spLocks noChangeAspect="1"/>
              </p:cNvSpPr>
              <p:nvPr/>
            </p:nvSpPr>
            <p:spPr>
              <a:xfrm>
                <a:off x="3940" y="2873"/>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grpSp>
        <p:grpSp>
          <p:nvGrpSpPr>
            <p:cNvPr id="87110" name="Group 71"/>
            <p:cNvGrpSpPr/>
            <p:nvPr/>
          </p:nvGrpSpPr>
          <p:grpSpPr>
            <a:xfrm>
              <a:off x="1344" y="2544"/>
              <a:ext cx="736" cy="726"/>
              <a:chOff x="1344" y="2544"/>
              <a:chExt cx="736" cy="726"/>
            </a:xfrm>
          </p:grpSpPr>
          <p:sp>
            <p:nvSpPr>
              <p:cNvPr id="87111" name="Oval 72"/>
              <p:cNvSpPr>
                <a:spLocks noChangeAspect="1"/>
              </p:cNvSpPr>
              <p:nvPr/>
            </p:nvSpPr>
            <p:spPr>
              <a:xfrm>
                <a:off x="1369" y="2564"/>
                <a:ext cx="686" cy="686"/>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12" name="Oval 73"/>
              <p:cNvSpPr>
                <a:spLocks noChangeAspect="1"/>
              </p:cNvSpPr>
              <p:nvPr/>
            </p:nvSpPr>
            <p:spPr>
              <a:xfrm>
                <a:off x="1485" y="2677"/>
                <a:ext cx="460" cy="460"/>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13" name="Oval 74"/>
              <p:cNvSpPr>
                <a:spLocks noChangeAspect="1"/>
              </p:cNvSpPr>
              <p:nvPr/>
            </p:nvSpPr>
            <p:spPr>
              <a:xfrm>
                <a:off x="1609" y="2794"/>
                <a:ext cx="199" cy="199"/>
              </a:xfrm>
              <a:prstGeom prst="ellipse">
                <a:avLst/>
              </a:prstGeom>
              <a:solidFill>
                <a:srgbClr val="FFFFFF"/>
              </a:solidFill>
              <a:ln w="19050"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14" name="Text Box 75"/>
              <p:cNvSpPr txBox="1">
                <a:spLocks noChangeAspect="1"/>
              </p:cNvSpPr>
              <p:nvPr/>
            </p:nvSpPr>
            <p:spPr>
              <a:xfrm>
                <a:off x="1565" y="2805"/>
                <a:ext cx="398" cy="259"/>
              </a:xfrm>
              <a:prstGeom prst="rect">
                <a:avLst/>
              </a:prstGeom>
              <a:noFill/>
              <a:ln w="9525">
                <a:noFill/>
              </a:ln>
            </p:spPr>
            <p:txBody>
              <a:bodyPr anchor="t"/>
              <a:lstStyle/>
              <a:p>
                <a:pPr algn="just" eaLnBrk="0" hangingPunct="0"/>
                <a:r>
                  <a:rPr lang="en-US" altLang="zh-CN" sz="1400" b="1">
                    <a:solidFill>
                      <a:srgbClr val="000000"/>
                    </a:solidFill>
                    <a:latin typeface="Times New Roman" panose="02020603050405020304" pitchFamily="18" charset="0"/>
                    <a:ea typeface="宋体" panose="02010600030101010101" pitchFamily="2" charset="-122"/>
                  </a:rPr>
                  <a:t>+11</a:t>
                </a:r>
              </a:p>
            </p:txBody>
          </p:sp>
          <p:sp>
            <p:nvSpPr>
              <p:cNvPr id="87115" name="Oval 76"/>
              <p:cNvSpPr>
                <a:spLocks noChangeAspect="1"/>
              </p:cNvSpPr>
              <p:nvPr/>
            </p:nvSpPr>
            <p:spPr>
              <a:xfrm>
                <a:off x="1601" y="2544"/>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16" name="Oval 77"/>
              <p:cNvSpPr>
                <a:spLocks noChangeAspect="1"/>
              </p:cNvSpPr>
              <p:nvPr/>
            </p:nvSpPr>
            <p:spPr>
              <a:xfrm>
                <a:off x="1734" y="2544"/>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17" name="Oval 78"/>
              <p:cNvSpPr>
                <a:spLocks noChangeAspect="1"/>
              </p:cNvSpPr>
              <p:nvPr/>
            </p:nvSpPr>
            <p:spPr>
              <a:xfrm>
                <a:off x="2015" y="2783"/>
                <a:ext cx="57"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18" name="Oval 79"/>
              <p:cNvSpPr>
                <a:spLocks noChangeAspect="1"/>
              </p:cNvSpPr>
              <p:nvPr/>
            </p:nvSpPr>
            <p:spPr>
              <a:xfrm>
                <a:off x="1891" y="2791"/>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19" name="Oval 80"/>
              <p:cNvSpPr>
                <a:spLocks noChangeAspect="1"/>
              </p:cNvSpPr>
              <p:nvPr/>
            </p:nvSpPr>
            <p:spPr>
              <a:xfrm>
                <a:off x="1911" y="2925"/>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20" name="Oval 81"/>
              <p:cNvSpPr>
                <a:spLocks noChangeAspect="1"/>
              </p:cNvSpPr>
              <p:nvPr/>
            </p:nvSpPr>
            <p:spPr>
              <a:xfrm>
                <a:off x="2024" y="2922"/>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21" name="Oval 82"/>
              <p:cNvSpPr>
                <a:spLocks noChangeAspect="1"/>
              </p:cNvSpPr>
              <p:nvPr/>
            </p:nvSpPr>
            <p:spPr>
              <a:xfrm>
                <a:off x="1634" y="3214"/>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22" name="Oval 83"/>
              <p:cNvSpPr>
                <a:spLocks noChangeAspect="1"/>
              </p:cNvSpPr>
              <p:nvPr/>
            </p:nvSpPr>
            <p:spPr>
              <a:xfrm>
                <a:off x="1758" y="3207"/>
                <a:ext cx="57"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23" name="Oval 84"/>
              <p:cNvSpPr>
                <a:spLocks noChangeAspect="1"/>
              </p:cNvSpPr>
              <p:nvPr/>
            </p:nvSpPr>
            <p:spPr>
              <a:xfrm>
                <a:off x="1344" y="2938"/>
                <a:ext cx="56" cy="5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24" name="Oval 85"/>
              <p:cNvSpPr>
                <a:spLocks noChangeAspect="1"/>
              </p:cNvSpPr>
              <p:nvPr/>
            </p:nvSpPr>
            <p:spPr>
              <a:xfrm>
                <a:off x="1344" y="2803"/>
                <a:ext cx="56" cy="5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grpSp>
      </p:grpSp>
      <p:sp>
        <p:nvSpPr>
          <p:cNvPr id="24662" name="Line 86"/>
          <p:cNvSpPr>
            <a:spLocks noChangeAspect="1"/>
          </p:cNvSpPr>
          <p:nvPr/>
        </p:nvSpPr>
        <p:spPr>
          <a:xfrm>
            <a:off x="2655888" y="5267325"/>
            <a:ext cx="947737" cy="0"/>
          </a:xfrm>
          <a:prstGeom prst="line">
            <a:avLst/>
          </a:prstGeom>
          <a:ln w="38100" cap="flat" cmpd="sng">
            <a:solidFill>
              <a:srgbClr val="993300"/>
            </a:solidFill>
            <a:prstDash val="solid"/>
            <a:round/>
            <a:headEnd type="triangle" w="lg" len="med"/>
            <a:tailEnd type="triangle" w="lg" len="med"/>
          </a:ln>
        </p:spPr>
        <p:txBody>
          <a:bodyPr/>
          <a:lstStyle/>
          <a:p/>
        </p:txBody>
      </p:sp>
      <p:grpSp>
        <p:nvGrpSpPr>
          <p:cNvPr id="7" name="Group 87"/>
          <p:cNvGrpSpPr/>
          <p:nvPr/>
        </p:nvGrpSpPr>
        <p:grpSpPr>
          <a:xfrm>
            <a:off x="2020888" y="5872163"/>
            <a:ext cx="2135187" cy="773112"/>
            <a:chOff x="1840" y="3336"/>
            <a:chExt cx="1345" cy="487"/>
          </a:xfrm>
        </p:grpSpPr>
        <p:sp>
          <p:nvSpPr>
            <p:cNvPr id="87127" name="Line 88"/>
            <p:cNvSpPr>
              <a:spLocks noChangeAspect="1"/>
            </p:cNvSpPr>
            <p:nvPr/>
          </p:nvSpPr>
          <p:spPr>
            <a:xfrm>
              <a:off x="1840" y="3336"/>
              <a:ext cx="177" cy="204"/>
            </a:xfrm>
            <a:prstGeom prst="line">
              <a:avLst/>
            </a:prstGeom>
            <a:ln w="38100" cap="flat" cmpd="sng">
              <a:solidFill>
                <a:srgbClr val="000000"/>
              </a:solidFill>
              <a:prstDash val="solid"/>
              <a:round/>
              <a:headEnd type="none" w="med" len="med"/>
              <a:tailEnd type="triangle" w="lg" len="med"/>
            </a:ln>
          </p:spPr>
          <p:txBody>
            <a:bodyPr/>
            <a:lstStyle/>
            <a:p/>
          </p:txBody>
        </p:sp>
        <p:sp>
          <p:nvSpPr>
            <p:cNvPr id="87128" name="Line 89"/>
            <p:cNvSpPr>
              <a:spLocks noChangeAspect="1"/>
            </p:cNvSpPr>
            <p:nvPr/>
          </p:nvSpPr>
          <p:spPr>
            <a:xfrm rot="5400000">
              <a:off x="2997" y="3375"/>
              <a:ext cx="188" cy="188"/>
            </a:xfrm>
            <a:prstGeom prst="line">
              <a:avLst/>
            </a:prstGeom>
            <a:ln w="38100" cap="flat" cmpd="sng">
              <a:solidFill>
                <a:srgbClr val="000000"/>
              </a:solidFill>
              <a:prstDash val="solid"/>
              <a:round/>
              <a:headEnd type="none" w="med" len="med"/>
              <a:tailEnd type="triangle" w="lg" len="med"/>
            </a:ln>
          </p:spPr>
          <p:txBody>
            <a:bodyPr/>
            <a:lstStyle/>
            <a:p/>
          </p:txBody>
        </p:sp>
        <p:grpSp>
          <p:nvGrpSpPr>
            <p:cNvPr id="87129" name="Group 90"/>
            <p:cNvGrpSpPr>
              <a:grpSpLocks noChangeAspect="1"/>
            </p:cNvGrpSpPr>
            <p:nvPr/>
          </p:nvGrpSpPr>
          <p:grpSpPr>
            <a:xfrm>
              <a:off x="2092" y="3357"/>
              <a:ext cx="995" cy="466"/>
              <a:chOff x="5020" y="6333"/>
              <a:chExt cx="1800" cy="845"/>
            </a:xfrm>
          </p:grpSpPr>
          <p:grpSp>
            <p:nvGrpSpPr>
              <p:cNvPr id="87130" name="Group 91"/>
              <p:cNvGrpSpPr>
                <a:grpSpLocks noChangeAspect="1"/>
              </p:cNvGrpSpPr>
              <p:nvPr/>
            </p:nvGrpSpPr>
            <p:grpSpPr>
              <a:xfrm>
                <a:off x="5070" y="6333"/>
                <a:ext cx="1355" cy="845"/>
                <a:chOff x="5070" y="6333"/>
                <a:chExt cx="1355" cy="845"/>
              </a:xfrm>
            </p:grpSpPr>
            <p:sp>
              <p:nvSpPr>
                <p:cNvPr id="87131" name="Oval 92"/>
                <p:cNvSpPr>
                  <a:spLocks noChangeAspect="1"/>
                </p:cNvSpPr>
                <p:nvPr/>
              </p:nvSpPr>
              <p:spPr>
                <a:xfrm>
                  <a:off x="5070" y="6511"/>
                  <a:ext cx="493" cy="494"/>
                </a:xfrm>
                <a:prstGeom prst="ellipse">
                  <a:avLst/>
                </a:prstGeom>
                <a:gradFill rotWithShape="0">
                  <a:gsLst>
                    <a:gs pos="0">
                      <a:srgbClr val="FFFFFF"/>
                    </a:gs>
                    <a:gs pos="100000">
                      <a:srgbClr val="767676"/>
                    </a:gs>
                  </a:gsLst>
                  <a:path path="shape">
                    <a:fillToRect l="50000" t="50000" r="50000" b="50000"/>
                  </a:path>
                </a:gra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7132" name="Oval 93"/>
                <p:cNvSpPr>
                  <a:spLocks noChangeAspect="1"/>
                </p:cNvSpPr>
                <p:nvPr/>
              </p:nvSpPr>
              <p:spPr>
                <a:xfrm>
                  <a:off x="5580" y="6333"/>
                  <a:ext cx="845" cy="845"/>
                </a:xfrm>
                <a:prstGeom prst="ellipse">
                  <a:avLst/>
                </a:prstGeom>
                <a:gradFill rotWithShape="0">
                  <a:gsLst>
                    <a:gs pos="0">
                      <a:srgbClr val="CCFFCC"/>
                    </a:gs>
                    <a:gs pos="100000">
                      <a:srgbClr val="5E765E"/>
                    </a:gs>
                  </a:gsLst>
                  <a:path path="shape">
                    <a:fillToRect l="50000" t="50000" r="50000" b="50000"/>
                  </a:path>
                </a:gra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grpSp>
          <p:sp>
            <p:nvSpPr>
              <p:cNvPr id="24670" name="Text Box 94"/>
              <p:cNvSpPr txBox="1">
                <a:spLocks noChangeAspect="1" noChangeArrowheads="1"/>
              </p:cNvSpPr>
              <p:nvPr/>
            </p:nvSpPr>
            <p:spPr bwMode="auto">
              <a:xfrm>
                <a:off x="5020" y="6549"/>
                <a:ext cx="1800" cy="626"/>
              </a:xfrm>
              <a:prstGeom prst="rect">
                <a:avLst/>
              </a:prstGeom>
              <a:noFill/>
              <a:ln w="9525">
                <a:noFill/>
                <a:miter lim="800000"/>
              </a:ln>
            </p:spPr>
            <p:txBody>
              <a:bodyPr/>
              <a:lstStyle/>
              <a:p>
                <a:pPr marR="0" algn="just" defTabSz="914400" eaLnBrk="0" hangingPunct="0">
                  <a:buClrTx/>
                  <a:buSzTx/>
                  <a:buFontTx/>
                  <a:defRPr/>
                </a:pPr>
                <a:r>
                  <a:rPr kumimoji="0" lang="en-US" altLang="zh-CN" sz="2000" b="1" kern="1200" cap="none" spc="0" normalizeH="0" baseline="0" noProof="0">
                    <a:solidFill>
                      <a:srgbClr val="000000"/>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Na</a:t>
                </a:r>
                <a:r>
                  <a:rPr kumimoji="0" lang="en-US" altLang="zh-CN" sz="2400" b="1" kern="1200" cap="none" spc="0" normalizeH="0" baseline="30000" noProof="0">
                    <a:solidFill>
                      <a:srgbClr val="000000"/>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a:t>
                </a:r>
                <a:r>
                  <a:rPr kumimoji="0" lang="en-US" altLang="zh-CN" sz="2000" b="1" kern="1200" cap="none" spc="0" normalizeH="0" baseline="0" noProof="0">
                    <a:solidFill>
                      <a:srgbClr val="000000"/>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   Cl</a:t>
                </a:r>
                <a:r>
                  <a:rPr kumimoji="0" lang="en-US" altLang="zh-CN" sz="2400" b="1" kern="1200" cap="none" spc="0" normalizeH="0" baseline="30000" noProof="0">
                    <a:solidFill>
                      <a:srgbClr val="000000"/>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a:t>
                </a:r>
              </a:p>
            </p:txBody>
          </p:sp>
        </p:grpSp>
      </p:grpSp>
      <p:grpSp>
        <p:nvGrpSpPr>
          <p:cNvPr id="10" name="Group 95"/>
          <p:cNvGrpSpPr/>
          <p:nvPr/>
        </p:nvGrpSpPr>
        <p:grpSpPr>
          <a:xfrm>
            <a:off x="357188" y="2879725"/>
            <a:ext cx="5861050" cy="642938"/>
            <a:chOff x="792" y="1202"/>
            <a:chExt cx="3692" cy="405"/>
          </a:xfrm>
        </p:grpSpPr>
        <p:sp>
          <p:nvSpPr>
            <p:cNvPr id="87135" name="Text Box 96"/>
            <p:cNvSpPr txBox="1"/>
            <p:nvPr/>
          </p:nvSpPr>
          <p:spPr>
            <a:xfrm>
              <a:off x="792" y="1202"/>
              <a:ext cx="468" cy="404"/>
            </a:xfrm>
            <a:prstGeom prst="rect">
              <a:avLst/>
            </a:prstGeom>
            <a:noFill/>
            <a:ln w="9525">
              <a:noFill/>
            </a:ln>
          </p:spPr>
          <p:txBody>
            <a:bodyPr wrap="none" anchor="t">
              <a:spAutoFit/>
            </a:bodyPr>
            <a:lstStyle/>
            <a:p>
              <a:r>
                <a:rPr lang="en-US" altLang="zh-CN" sz="3600" b="1">
                  <a:solidFill>
                    <a:srgbClr val="FF0000"/>
                  </a:solidFill>
                  <a:latin typeface="Times New Roman" panose="02020603050405020304" pitchFamily="18" charset="0"/>
                  <a:ea typeface="宋体" panose="02010600030101010101" pitchFamily="2" charset="-122"/>
                </a:rPr>
                <a:t>Na</a:t>
              </a:r>
            </a:p>
          </p:txBody>
        </p:sp>
        <p:sp>
          <p:nvSpPr>
            <p:cNvPr id="87136" name="Text Box 97"/>
            <p:cNvSpPr txBox="1"/>
            <p:nvPr/>
          </p:nvSpPr>
          <p:spPr>
            <a:xfrm>
              <a:off x="4080" y="1203"/>
              <a:ext cx="404" cy="404"/>
            </a:xfrm>
            <a:prstGeom prst="rect">
              <a:avLst/>
            </a:prstGeom>
            <a:noFill/>
            <a:ln w="9525">
              <a:noFill/>
            </a:ln>
          </p:spPr>
          <p:txBody>
            <a:bodyPr wrap="none" anchor="t">
              <a:spAutoFit/>
            </a:bodyPr>
            <a:lstStyle/>
            <a:p>
              <a:r>
                <a:rPr lang="en-US" altLang="zh-CN" sz="3600" b="1" err="1">
                  <a:solidFill>
                    <a:srgbClr val="FF0000"/>
                  </a:solidFill>
                  <a:latin typeface="Times New Roman" panose="02020603050405020304" pitchFamily="18" charset="0"/>
                  <a:ea typeface="宋体" panose="02010600030101010101" pitchFamily="2" charset="-122"/>
                </a:rPr>
                <a:t>Cl</a:t>
              </a:r>
              <a:endParaRPr lang="en-US" altLang="zh-CN" sz="3600" b="1">
                <a:solidFill>
                  <a:srgbClr val="FF0000"/>
                </a:solidFill>
                <a:latin typeface="Times New Roman" panose="02020603050405020304" pitchFamily="18" charset="0"/>
                <a:ea typeface="宋体" panose="02010600030101010101" pitchFamily="2" charset="-122"/>
              </a:endParaRPr>
            </a:p>
          </p:txBody>
        </p:sp>
      </p:grpSp>
      <p:grpSp>
        <p:nvGrpSpPr>
          <p:cNvPr id="11" name="Group 98"/>
          <p:cNvGrpSpPr/>
          <p:nvPr/>
        </p:nvGrpSpPr>
        <p:grpSpPr>
          <a:xfrm>
            <a:off x="395288" y="4849813"/>
            <a:ext cx="6000750" cy="795337"/>
            <a:chOff x="816" y="2642"/>
            <a:chExt cx="3780" cy="501"/>
          </a:xfrm>
        </p:grpSpPr>
        <p:sp>
          <p:nvSpPr>
            <p:cNvPr id="87138" name="Text Box 99"/>
            <p:cNvSpPr txBox="1"/>
            <p:nvPr/>
          </p:nvSpPr>
          <p:spPr>
            <a:xfrm>
              <a:off x="4128" y="2739"/>
              <a:ext cx="468" cy="404"/>
            </a:xfrm>
            <a:prstGeom prst="rect">
              <a:avLst/>
            </a:prstGeom>
            <a:noFill/>
            <a:ln w="9525">
              <a:noFill/>
            </a:ln>
          </p:spPr>
          <p:txBody>
            <a:bodyPr wrap="none" anchor="t">
              <a:spAutoFit/>
            </a:bodyPr>
            <a:lstStyle/>
            <a:p>
              <a:r>
                <a:rPr lang="en-US" altLang="zh-CN" sz="3600" b="1" err="1">
                  <a:solidFill>
                    <a:srgbClr val="FF0000"/>
                  </a:solidFill>
                  <a:latin typeface="Times New Roman" panose="02020603050405020304" pitchFamily="18" charset="0"/>
                  <a:ea typeface="宋体" panose="02010600030101010101" pitchFamily="2" charset="-122"/>
                </a:rPr>
                <a:t>Cl</a:t>
              </a:r>
              <a:r>
                <a:rPr lang="en-US" altLang="zh-CN" sz="3600" b="1" baseline="30000">
                  <a:solidFill>
                    <a:srgbClr val="FF0000"/>
                  </a:solidFill>
                  <a:latin typeface="Times New Roman" panose="02020603050405020304" pitchFamily="18" charset="0"/>
                  <a:ea typeface="宋体" panose="02010600030101010101" pitchFamily="2" charset="-122"/>
                </a:rPr>
                <a:t>-</a:t>
              </a:r>
            </a:p>
          </p:txBody>
        </p:sp>
        <p:sp>
          <p:nvSpPr>
            <p:cNvPr id="87139" name="Text Box 100"/>
            <p:cNvSpPr txBox="1"/>
            <p:nvPr/>
          </p:nvSpPr>
          <p:spPr>
            <a:xfrm>
              <a:off x="816" y="2642"/>
              <a:ext cx="577" cy="404"/>
            </a:xfrm>
            <a:prstGeom prst="rect">
              <a:avLst/>
            </a:prstGeom>
            <a:noFill/>
            <a:ln w="9525">
              <a:noFill/>
            </a:ln>
          </p:spPr>
          <p:txBody>
            <a:bodyPr wrap="none" anchor="t">
              <a:spAutoFit/>
            </a:bodyPr>
            <a:lstStyle/>
            <a:p>
              <a:r>
                <a:rPr lang="en-US" altLang="zh-CN" sz="3600" b="1">
                  <a:solidFill>
                    <a:srgbClr val="FF0000"/>
                  </a:solidFill>
                  <a:latin typeface="Times New Roman" panose="02020603050405020304" pitchFamily="18" charset="0"/>
                  <a:ea typeface="宋体" panose="02010600030101010101" pitchFamily="2" charset="-122"/>
                </a:rPr>
                <a:t>Na</a:t>
              </a:r>
              <a:r>
                <a:rPr lang="en-US" altLang="zh-CN" sz="3600" b="1" baseline="30000">
                  <a:solidFill>
                    <a:srgbClr val="FF0000"/>
                  </a:solidFill>
                  <a:latin typeface="Times New Roman" panose="02020603050405020304" pitchFamily="18" charset="0"/>
                  <a:ea typeface="宋体" panose="02010600030101010101" pitchFamily="2" charset="-122"/>
                </a:rPr>
                <a:t>+</a:t>
              </a:r>
            </a:p>
          </p:txBody>
        </p:sp>
      </p:grpSp>
      <p:sp>
        <p:nvSpPr>
          <p:cNvPr id="24677" name="Text Box 101"/>
          <p:cNvSpPr txBox="1"/>
          <p:nvPr/>
        </p:nvSpPr>
        <p:spPr>
          <a:xfrm>
            <a:off x="5576888" y="3644900"/>
            <a:ext cx="3567112" cy="1249363"/>
          </a:xfrm>
          <a:prstGeom prst="rect">
            <a:avLst/>
          </a:prstGeom>
          <a:noFill/>
          <a:ln w="9525">
            <a:noFill/>
          </a:ln>
        </p:spPr>
        <p:txBody>
          <a:bodyPr anchor="t">
            <a:spAutoFit/>
          </a:bodyPr>
          <a:lstStyle/>
          <a:p>
            <a:r>
              <a:rPr lang="zh-CN" altLang="en-US" sz="2400" b="1">
                <a:solidFill>
                  <a:srgbClr val="0A0AFF"/>
                </a:solidFill>
                <a:latin typeface="Times New Roman" panose="02020603050405020304" pitchFamily="18" charset="0"/>
                <a:ea typeface="黑体" panose="02010609060101010101" pitchFamily="49" charset="-122"/>
              </a:rPr>
              <a:t>化合价升降原因之一：</a:t>
            </a:r>
            <a:endParaRPr lang="zh-CN" altLang="en-US" sz="2400" b="1">
              <a:solidFill>
                <a:srgbClr val="0A0AFF"/>
              </a:solidFill>
              <a:latin typeface="Times New Roman" panose="02020603050405020304" pitchFamily="18" charset="0"/>
              <a:ea typeface="黑体" panose="02010609060101010101" pitchFamily="49" charset="-122"/>
            </a:endParaRPr>
          </a:p>
          <a:p>
            <a:endParaRPr lang="zh-CN" altLang="en-US" sz="2400" b="1">
              <a:solidFill>
                <a:srgbClr val="0A0AFF"/>
              </a:solidFill>
              <a:latin typeface="Times New Roman" panose="02020603050405020304" pitchFamily="18" charset="0"/>
              <a:ea typeface="黑体" panose="02010609060101010101" pitchFamily="49" charset="-122"/>
            </a:endParaRPr>
          </a:p>
          <a:p>
            <a:r>
              <a:rPr lang="zh-CN" altLang="en-US" sz="2400" b="1">
                <a:solidFill>
                  <a:srgbClr val="0A0AFF"/>
                </a:solidFill>
                <a:latin typeface="Times New Roman" panose="02020603050405020304" pitchFamily="18" charset="0"/>
                <a:ea typeface="黑体" panose="02010609060101010101" pitchFamily="49" charset="-122"/>
              </a:rPr>
              <a:t>    </a:t>
            </a:r>
            <a:r>
              <a:rPr lang="zh-CN" altLang="en-US" sz="2800" b="1">
                <a:solidFill>
                  <a:srgbClr val="0A0AFF"/>
                </a:solidFill>
                <a:latin typeface="Times New Roman" panose="02020603050405020304" pitchFamily="18" charset="0"/>
                <a:ea typeface="黑体" panose="02010609060101010101" pitchFamily="49" charset="-122"/>
              </a:rPr>
              <a:t>电子的得失</a:t>
            </a:r>
          </a:p>
        </p:txBody>
      </p:sp>
      <p:sp>
        <p:nvSpPr>
          <p:cNvPr id="24678" name="Line 102"/>
          <p:cNvSpPr/>
          <p:nvPr/>
        </p:nvSpPr>
        <p:spPr>
          <a:xfrm flipH="1" flipV="1">
            <a:off x="2557463" y="833438"/>
            <a:ext cx="0" cy="215900"/>
          </a:xfrm>
          <a:prstGeom prst="line">
            <a:avLst/>
          </a:prstGeom>
          <a:ln w="38100" cap="flat" cmpd="sng">
            <a:solidFill>
              <a:schemeClr val="tx1"/>
            </a:solidFill>
            <a:prstDash val="solid"/>
            <a:round/>
            <a:headEnd type="none" w="med" len="med"/>
            <a:tailEnd type="none" w="med" len="med"/>
          </a:ln>
        </p:spPr>
        <p:txBody>
          <a:bodyPr/>
          <a:lstStyle/>
          <a:p/>
        </p:txBody>
      </p:sp>
      <p:sp>
        <p:nvSpPr>
          <p:cNvPr id="24679" name="Line 103"/>
          <p:cNvSpPr/>
          <p:nvPr/>
        </p:nvSpPr>
        <p:spPr>
          <a:xfrm flipV="1">
            <a:off x="2557463" y="833438"/>
            <a:ext cx="2378075" cy="7937"/>
          </a:xfrm>
          <a:prstGeom prst="line">
            <a:avLst/>
          </a:prstGeom>
          <a:ln w="38100" cap="flat" cmpd="sng">
            <a:solidFill>
              <a:schemeClr val="tx1"/>
            </a:solidFill>
            <a:prstDash val="solid"/>
            <a:round/>
            <a:headEnd type="none" w="med" len="med"/>
            <a:tailEnd type="none" w="med" len="med"/>
          </a:ln>
        </p:spPr>
        <p:txBody>
          <a:bodyPr/>
          <a:lstStyle/>
          <a:p/>
        </p:txBody>
      </p:sp>
      <p:sp>
        <p:nvSpPr>
          <p:cNvPr id="24680" name="Line 104"/>
          <p:cNvSpPr/>
          <p:nvPr/>
        </p:nvSpPr>
        <p:spPr>
          <a:xfrm flipH="1">
            <a:off x="4946650" y="833438"/>
            <a:ext cx="0" cy="215900"/>
          </a:xfrm>
          <a:prstGeom prst="line">
            <a:avLst/>
          </a:prstGeom>
          <a:ln w="38100" cap="flat" cmpd="sng">
            <a:solidFill>
              <a:schemeClr val="tx1"/>
            </a:solidFill>
            <a:prstDash val="solid"/>
            <a:round/>
            <a:headEnd type="none" w="med" len="med"/>
            <a:tailEnd type="triangle" w="med" len="med"/>
          </a:ln>
        </p:spPr>
        <p:txBody>
          <a:bodyPr/>
          <a:lstStyle/>
          <a:p/>
        </p:txBody>
      </p:sp>
      <p:sp>
        <p:nvSpPr>
          <p:cNvPr id="24681" name="Line 105"/>
          <p:cNvSpPr/>
          <p:nvPr/>
        </p:nvSpPr>
        <p:spPr>
          <a:xfrm flipH="1">
            <a:off x="3732213" y="1706563"/>
            <a:ext cx="0" cy="217487"/>
          </a:xfrm>
          <a:prstGeom prst="line">
            <a:avLst/>
          </a:prstGeom>
          <a:ln w="38100" cap="flat" cmpd="sng">
            <a:solidFill>
              <a:schemeClr val="tx1"/>
            </a:solidFill>
            <a:prstDash val="solid"/>
            <a:round/>
            <a:headEnd type="none" w="med" len="med"/>
            <a:tailEnd type="none" w="med" len="med"/>
          </a:ln>
        </p:spPr>
        <p:txBody>
          <a:bodyPr/>
          <a:lstStyle/>
          <a:p/>
        </p:txBody>
      </p:sp>
      <p:sp>
        <p:nvSpPr>
          <p:cNvPr id="24682" name="Line 106"/>
          <p:cNvSpPr/>
          <p:nvPr/>
        </p:nvSpPr>
        <p:spPr>
          <a:xfrm>
            <a:off x="3714750" y="1924050"/>
            <a:ext cx="1824038" cy="0"/>
          </a:xfrm>
          <a:prstGeom prst="line">
            <a:avLst/>
          </a:prstGeom>
          <a:ln w="38100" cap="flat" cmpd="sng">
            <a:solidFill>
              <a:schemeClr val="tx1"/>
            </a:solidFill>
            <a:prstDash val="solid"/>
            <a:round/>
            <a:headEnd type="none" w="med" len="med"/>
            <a:tailEnd type="none" w="med" len="med"/>
          </a:ln>
        </p:spPr>
        <p:txBody>
          <a:bodyPr/>
          <a:lstStyle/>
          <a:p/>
        </p:txBody>
      </p:sp>
      <p:sp>
        <p:nvSpPr>
          <p:cNvPr id="24683" name="Line 107"/>
          <p:cNvSpPr/>
          <p:nvPr/>
        </p:nvSpPr>
        <p:spPr>
          <a:xfrm flipH="1" flipV="1">
            <a:off x="5530850" y="1703388"/>
            <a:ext cx="0" cy="212725"/>
          </a:xfrm>
          <a:prstGeom prst="line">
            <a:avLst/>
          </a:prstGeom>
          <a:ln w="38100" cap="flat" cmpd="sng">
            <a:solidFill>
              <a:schemeClr val="tx1"/>
            </a:solidFill>
            <a:prstDash val="solid"/>
            <a:round/>
            <a:headEnd type="none" w="med" len="med"/>
            <a:tailEnd type="triangle" w="med" len="med"/>
          </a:ln>
        </p:spPr>
        <p:txBody>
          <a:bodyPr/>
          <a:lstStyle/>
          <a:p/>
        </p:txBody>
      </p:sp>
      <p:sp>
        <p:nvSpPr>
          <p:cNvPr id="24684" name="Text Box 108"/>
          <p:cNvSpPr txBox="1"/>
          <p:nvPr/>
        </p:nvSpPr>
        <p:spPr>
          <a:xfrm>
            <a:off x="2636838" y="476250"/>
            <a:ext cx="3886200" cy="396875"/>
          </a:xfrm>
          <a:prstGeom prst="rect">
            <a:avLst/>
          </a:prstGeom>
          <a:noFill/>
          <a:ln w="28575">
            <a:noFill/>
          </a:ln>
        </p:spPr>
        <p:txBody>
          <a:bodyPr anchor="t">
            <a:spAutoFit/>
          </a:bodyPr>
          <a:lstStyle/>
          <a:p>
            <a:r>
              <a:rPr lang="zh-CN" altLang="en-US" sz="2000" b="1">
                <a:solidFill>
                  <a:srgbClr val="000000"/>
                </a:solidFill>
                <a:latin typeface="Times New Roman" panose="02020603050405020304" pitchFamily="18" charset="0"/>
                <a:ea typeface="宋体" panose="02010600030101010101" pitchFamily="2" charset="-122"/>
              </a:rPr>
              <a:t>失去</a:t>
            </a:r>
            <a:r>
              <a:rPr lang="en-US" altLang="zh-CN" sz="2000" b="1">
                <a:solidFill>
                  <a:srgbClr val="000000"/>
                </a:solidFill>
                <a:latin typeface="Times New Roman" panose="02020603050405020304" pitchFamily="18" charset="0"/>
                <a:ea typeface="宋体" panose="02010600030101010101" pitchFamily="2" charset="-122"/>
              </a:rPr>
              <a:t>2×e</a:t>
            </a:r>
            <a:r>
              <a:rPr lang="en-US" altLang="zh-CN" sz="2000" b="1" baseline="30000">
                <a:solidFill>
                  <a:srgbClr val="000000"/>
                </a:solidFill>
                <a:latin typeface="Times New Roman" panose="02020603050405020304" pitchFamily="18" charset="0"/>
                <a:ea typeface="宋体" panose="02010600030101010101" pitchFamily="2" charset="-122"/>
              </a:rPr>
              <a:t>-</a:t>
            </a:r>
            <a:r>
              <a:rPr lang="zh-CN" altLang="en-US" sz="2000" b="1">
                <a:solidFill>
                  <a:srgbClr val="000000"/>
                </a:solidFill>
                <a:latin typeface="Times New Roman" panose="02020603050405020304" pitchFamily="18" charset="0"/>
                <a:ea typeface="宋体" panose="02010600030101010101" pitchFamily="2" charset="-122"/>
              </a:rPr>
              <a:t>，化合价升高，被氧化</a:t>
            </a:r>
          </a:p>
        </p:txBody>
      </p:sp>
      <p:sp>
        <p:nvSpPr>
          <p:cNvPr id="24685" name="Text Box 109"/>
          <p:cNvSpPr txBox="1"/>
          <p:nvPr/>
        </p:nvSpPr>
        <p:spPr>
          <a:xfrm>
            <a:off x="3462338" y="1897063"/>
            <a:ext cx="3600450" cy="396875"/>
          </a:xfrm>
          <a:prstGeom prst="rect">
            <a:avLst/>
          </a:prstGeom>
          <a:noFill/>
          <a:ln w="28575">
            <a:noFill/>
          </a:ln>
        </p:spPr>
        <p:txBody>
          <a:bodyPr anchor="t">
            <a:spAutoFit/>
          </a:bodyPr>
          <a:lstStyle/>
          <a:p>
            <a:r>
              <a:rPr lang="zh-CN" altLang="en-US" sz="2000" b="1">
                <a:solidFill>
                  <a:srgbClr val="000000"/>
                </a:solidFill>
                <a:latin typeface="Times New Roman" panose="02020603050405020304" pitchFamily="18" charset="0"/>
                <a:ea typeface="宋体" panose="02010600030101010101" pitchFamily="2" charset="-122"/>
              </a:rPr>
              <a:t>得</a:t>
            </a:r>
            <a:r>
              <a:rPr lang="en-US" altLang="zh-CN" sz="2000" b="1">
                <a:solidFill>
                  <a:srgbClr val="000000"/>
                </a:solidFill>
                <a:latin typeface="Times New Roman" panose="02020603050405020304" pitchFamily="18" charset="0"/>
                <a:ea typeface="宋体" panose="02010600030101010101" pitchFamily="2" charset="-122"/>
              </a:rPr>
              <a:t>2×e</a:t>
            </a:r>
            <a:r>
              <a:rPr lang="en-US" altLang="zh-CN" sz="2000" b="1" baseline="30000">
                <a:solidFill>
                  <a:srgbClr val="000000"/>
                </a:solidFill>
                <a:latin typeface="Times New Roman" panose="02020603050405020304" pitchFamily="18" charset="0"/>
                <a:ea typeface="宋体" panose="02010600030101010101" pitchFamily="2" charset="-122"/>
              </a:rPr>
              <a:t>-</a:t>
            </a:r>
            <a:r>
              <a:rPr lang="zh-CN" altLang="en-US" sz="2000" b="1">
                <a:solidFill>
                  <a:srgbClr val="000000"/>
                </a:solidFill>
                <a:latin typeface="Times New Roman" panose="02020603050405020304" pitchFamily="18" charset="0"/>
                <a:ea typeface="宋体" panose="02010600030101010101" pitchFamily="2" charset="-122"/>
              </a:rPr>
              <a:t>，化合价降低，被还原</a:t>
            </a:r>
          </a:p>
        </p:txBody>
      </p:sp>
      <p:sp>
        <p:nvSpPr>
          <p:cNvPr id="24686" name="Text Box 110"/>
          <p:cNvSpPr txBox="1"/>
          <p:nvPr/>
        </p:nvSpPr>
        <p:spPr>
          <a:xfrm>
            <a:off x="2381250" y="892175"/>
            <a:ext cx="762000" cy="519113"/>
          </a:xfrm>
          <a:prstGeom prst="rect">
            <a:avLst/>
          </a:prstGeom>
          <a:noFill/>
          <a:ln w="9525">
            <a:noFill/>
          </a:ln>
        </p:spPr>
        <p:txBody>
          <a:bodyPr anchor="t">
            <a:spAutoFit/>
          </a:bodyPr>
          <a:lstStyle/>
          <a:p>
            <a:pPr>
              <a:spcBef>
                <a:spcPct val="50000"/>
              </a:spcBef>
            </a:pPr>
            <a:r>
              <a:rPr lang="en-US" altLang="zh-CN" sz="2800" b="1">
                <a:solidFill>
                  <a:srgbClr val="FF0000"/>
                </a:solidFill>
                <a:latin typeface="Times New Roman" panose="02020603050405020304" pitchFamily="18" charset="0"/>
                <a:ea typeface="宋体" panose="02010600030101010101" pitchFamily="2" charset="-122"/>
              </a:rPr>
              <a:t>0</a:t>
            </a:r>
          </a:p>
        </p:txBody>
      </p:sp>
      <p:sp>
        <p:nvSpPr>
          <p:cNvPr id="24687" name="Text Box 111"/>
          <p:cNvSpPr txBox="1"/>
          <p:nvPr/>
        </p:nvSpPr>
        <p:spPr>
          <a:xfrm>
            <a:off x="3481388" y="901700"/>
            <a:ext cx="762000" cy="519113"/>
          </a:xfrm>
          <a:prstGeom prst="rect">
            <a:avLst/>
          </a:prstGeom>
          <a:noFill/>
          <a:ln w="9525">
            <a:noFill/>
          </a:ln>
        </p:spPr>
        <p:txBody>
          <a:bodyPr anchor="t">
            <a:spAutoFit/>
          </a:bodyPr>
          <a:lstStyle/>
          <a:p>
            <a:pPr>
              <a:spcBef>
                <a:spcPct val="50000"/>
              </a:spcBef>
            </a:pPr>
            <a:r>
              <a:rPr lang="en-US" altLang="zh-CN" sz="2800" b="1">
                <a:solidFill>
                  <a:srgbClr val="FF0000"/>
                </a:solidFill>
                <a:latin typeface="Times New Roman" panose="02020603050405020304" pitchFamily="18" charset="0"/>
                <a:ea typeface="宋体" panose="02010600030101010101" pitchFamily="2" charset="-122"/>
              </a:rPr>
              <a:t>0</a:t>
            </a:r>
          </a:p>
        </p:txBody>
      </p:sp>
      <p:sp>
        <p:nvSpPr>
          <p:cNvPr id="24688" name="Text Box 112"/>
          <p:cNvSpPr txBox="1"/>
          <p:nvPr/>
        </p:nvSpPr>
        <p:spPr>
          <a:xfrm>
            <a:off x="4672013" y="906463"/>
            <a:ext cx="762000" cy="519112"/>
          </a:xfrm>
          <a:prstGeom prst="rect">
            <a:avLst/>
          </a:prstGeom>
          <a:noFill/>
          <a:ln w="9525">
            <a:noFill/>
          </a:ln>
        </p:spPr>
        <p:txBody>
          <a:bodyPr anchor="t">
            <a:spAutoFit/>
          </a:bodyPr>
          <a:lstStyle/>
          <a:p>
            <a:pPr>
              <a:spcBef>
                <a:spcPct val="50000"/>
              </a:spcBef>
            </a:pPr>
            <a:r>
              <a:rPr lang="en-US" altLang="zh-CN" sz="2800" b="1">
                <a:solidFill>
                  <a:srgbClr val="FF0000"/>
                </a:solidFill>
                <a:latin typeface="Times New Roman" panose="02020603050405020304" pitchFamily="18" charset="0"/>
                <a:ea typeface="宋体" panose="02010600030101010101" pitchFamily="2" charset="-122"/>
              </a:rPr>
              <a:t>+1</a:t>
            </a:r>
          </a:p>
        </p:txBody>
      </p:sp>
      <p:sp>
        <p:nvSpPr>
          <p:cNvPr id="24689" name="Text Box 113"/>
          <p:cNvSpPr txBox="1"/>
          <p:nvPr/>
        </p:nvSpPr>
        <p:spPr>
          <a:xfrm>
            <a:off x="5367338" y="873125"/>
            <a:ext cx="762000" cy="519113"/>
          </a:xfrm>
          <a:prstGeom prst="rect">
            <a:avLst/>
          </a:prstGeom>
          <a:noFill/>
          <a:ln w="9525">
            <a:noFill/>
          </a:ln>
        </p:spPr>
        <p:txBody>
          <a:bodyPr anchor="t">
            <a:spAutoFit/>
          </a:bodyPr>
          <a:lstStyle/>
          <a:p>
            <a:pPr>
              <a:spcBef>
                <a:spcPct val="50000"/>
              </a:spcBef>
            </a:pPr>
            <a:r>
              <a:rPr lang="en-US" altLang="zh-CN" sz="2800" b="1">
                <a:solidFill>
                  <a:srgbClr val="FF0000"/>
                </a:solidFill>
                <a:latin typeface="Times New Roman" panose="02020603050405020304" pitchFamily="18" charset="0"/>
                <a:ea typeface="宋体" panose="02010600030101010101" pitchFamily="2" charset="-122"/>
              </a:rPr>
              <a:t>-1</a:t>
            </a:r>
          </a:p>
        </p:txBody>
      </p:sp>
      <p:sp>
        <p:nvSpPr>
          <p:cNvPr id="117" name="Arc 43"/>
          <p:cNvSpPr>
            <a:spLocks noChangeAspect="1"/>
          </p:cNvSpPr>
          <p:nvPr/>
        </p:nvSpPr>
        <p:spPr>
          <a:xfrm rot="-3299144">
            <a:off x="3035300" y="2678113"/>
            <a:ext cx="788988" cy="1014412"/>
          </a:xfrm>
          <a:custGeom>
            <a:cxnLst>
              <a:cxn ang="0">
                <a:pos x="0" y="0"/>
              </a:cxn>
              <a:cxn ang="0">
                <a:pos x="2147483647" y="2147483647"/>
              </a:cxn>
              <a:cxn ang="0">
                <a:pos x="0" y="2147483647"/>
              </a:cxn>
            </a:cxnLst>
            <a:rect l="0" t="0" r="0" b="0"/>
            <a:pathLst>
              <a:path w="21600" h="26674" fill="none">
                <a:moveTo>
                  <a:pt x="-1" y="0"/>
                </a:moveTo>
                <a:cubicBezTo>
                  <a:pt x="11929" y="0"/>
                  <a:pt x="21600" y="9670"/>
                  <a:pt x="21600" y="21600"/>
                </a:cubicBezTo>
                <a:cubicBezTo>
                  <a:pt x="21600" y="23309"/>
                  <a:pt x="21397" y="25012"/>
                  <a:pt x="20995" y="26673"/>
                </a:cubicBezTo>
              </a:path>
              <a:path w="21600" h="26674" stroke="0">
                <a:moveTo>
                  <a:pt x="-1" y="0"/>
                </a:moveTo>
                <a:cubicBezTo>
                  <a:pt x="11929" y="0"/>
                  <a:pt x="21600" y="9670"/>
                  <a:pt x="21600" y="21600"/>
                </a:cubicBezTo>
                <a:cubicBezTo>
                  <a:pt x="21600" y="23309"/>
                  <a:pt x="21397" y="25012"/>
                  <a:pt x="20995" y="26673"/>
                </a:cubicBezTo>
                <a:lnTo>
                  <a:pt x="0" y="21600"/>
                </a:lnTo>
                <a:close/>
              </a:path>
            </a:pathLst>
          </a:custGeom>
          <a:noFill/>
          <a:ln w="38100" cap="flat" cmpd="sng">
            <a:solidFill>
              <a:srgbClr val="993300"/>
            </a:solidFill>
            <a:prstDash val="solid"/>
            <a:round/>
            <a:headEnd type="none" w="med" len="med"/>
            <a:tailEnd type="triangle" w="lg" len="med"/>
          </a:ln>
        </p:spPr>
        <p:txBody>
          <a:bodyPr/>
          <a:lstStyle/>
          <a:p>
            <a:endParaRPr lang="zh-CN" altLang="en-US"/>
          </a:p>
        </p:txBody>
      </p:sp>
      <p:sp>
        <p:nvSpPr>
          <p:cNvPr id="87154" name="文本框 89203"/>
          <p:cNvSpPr txBox="1"/>
          <p:nvPr/>
        </p:nvSpPr>
        <p:spPr>
          <a:xfrm>
            <a:off x="3924300" y="1125538"/>
            <a:ext cx="935038" cy="366712"/>
          </a:xfrm>
          <a:prstGeom prst="rect">
            <a:avLst/>
          </a:prstGeom>
          <a:noFill/>
          <a:ln w="9525">
            <a:noFill/>
          </a:ln>
        </p:spPr>
        <p:txBody>
          <a:bodyPr anchor="t">
            <a:spAutoFit/>
          </a:bodyPr>
          <a:lstStyle/>
          <a:p>
            <a:r>
              <a:rPr lang="zh-CN" altLang="en-US">
                <a:latin typeface="Times New Roman" panose="02020603050405020304" pitchFamily="18" charset="0"/>
                <a:ea typeface="黑体" panose="02010609060101010101" pitchFamily="49" charset="-122"/>
              </a:rPr>
              <a:t>点燃</a:t>
            </a:r>
          </a:p>
        </p:txBody>
      </p:sp>
      <p:sp>
        <p:nvSpPr>
          <p:cNvPr id="74867" name="矩形 42043"/>
          <p:cNvSpPr/>
          <p:nvPr/>
        </p:nvSpPr>
        <p:spPr>
          <a:xfrm>
            <a:off x="0" y="0"/>
            <a:ext cx="4897438" cy="579438"/>
          </a:xfrm>
          <a:prstGeom prst="rect">
            <a:avLst/>
          </a:prstGeom>
          <a:noFill/>
          <a:ln w="9525">
            <a:noFill/>
          </a:ln>
        </p:spPr>
        <p:txBody>
          <a:bodyPr wrap="none" anchor="t">
            <a:spAutoFit/>
          </a:bodyPr>
          <a:lstStyle/>
          <a:p>
            <a:pPr eaLnBrk="0" hangingPunct="0"/>
            <a:r>
              <a:rPr lang="en-US" altLang="zh-CN" sz="3200" b="1">
                <a:solidFill>
                  <a:srgbClr val="0000CC"/>
                </a:solidFill>
                <a:latin typeface="Arial" panose="020b0604020202020204" pitchFamily="34" charset="0"/>
                <a:ea typeface="宋体" panose="02010600030101010101" pitchFamily="2" charset="-122"/>
              </a:rPr>
              <a:t>3</a:t>
            </a:r>
            <a:r>
              <a:rPr lang="zh-CN" altLang="en-US" sz="3200" b="1">
                <a:solidFill>
                  <a:srgbClr val="0000CC"/>
                </a:solidFill>
                <a:latin typeface="Arial" panose="020b0604020202020204" pitchFamily="34" charset="0"/>
                <a:ea typeface="宋体" panose="02010600030101010101" pitchFamily="2" charset="-122"/>
              </a:rPr>
              <a:t>、从电子得失角度分析：</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0"/>
                                        </p:tgtEl>
                                        <p:attrNameLst>
                                          <p:attrName>style.visibility</p:attrName>
                                        </p:attrNameLst>
                                      </p:cBhvr>
                                      <p:to>
                                        <p:strVal val="visible"/>
                                      </p:to>
                                    </p:set>
                                  </p:childTnLst>
                                </p:cTn>
                              </p:par>
                            </p:childTnLst>
                          </p:cTn>
                        </p:par>
                        <p:par>
                          <p:cTn id="7" fill="hold" nodeType="afterGroup">
                            <p:stCondLst>
                              <p:cond delay="500"/>
                            </p:stCondLst>
                            <p:childTnLst>
                              <p:par>
                                <p:cTn id="8" presetID="23" presetClass="entr" presetSubtype="16"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childTnLst>
                                </p:cTn>
                              </p:par>
                              <p:par>
                                <p:cTn id="16" presetID="23" presetClass="entr" presetSubtype="16" fill="hold" grpId="0" nodeType="withEffect">
                                  <p:stCondLst>
                                    <p:cond delay="0"/>
                                  </p:stCondLst>
                                  <p:childTnLst>
                                    <p:set>
                                      <p:cBhvr>
                                        <p:cTn id="17" dur="1" fill="hold">
                                          <p:stCondLst>
                                            <p:cond delay="0"/>
                                          </p:stCondLst>
                                        </p:cTn>
                                        <p:tgtEl>
                                          <p:spTgt spid="17522"/>
                                        </p:tgtEl>
                                        <p:attrNameLst>
                                          <p:attrName>style.visibility</p:attrName>
                                        </p:attrNameLst>
                                      </p:cBhvr>
                                      <p:to>
                                        <p:strVal val="visible"/>
                                      </p:to>
                                    </p:set>
                                    <p:anim calcmode="lin" valueType="num">
                                      <p:cBhvr>
                                        <p:cTn id="18" dur="500" fill="hold"/>
                                        <p:tgtEl>
                                          <p:spTgt spid="17522"/>
                                        </p:tgtEl>
                                        <p:attrNameLst>
                                          <p:attrName>ppt_w</p:attrName>
                                        </p:attrNameLst>
                                      </p:cBhvr>
                                      <p:tavLst>
                                        <p:tav tm="0">
                                          <p:val>
                                            <p:fltVal val="0"/>
                                          </p:val>
                                        </p:tav>
                                        <p:tav tm="100000">
                                          <p:val>
                                            <p:strVal val="#ppt_w"/>
                                          </p:val>
                                        </p:tav>
                                      </p:tavLst>
                                    </p:anim>
                                    <p:anim calcmode="lin" valueType="num">
                                      <p:cBhvr>
                                        <p:cTn id="19" dur="500" fill="hold"/>
                                        <p:tgtEl>
                                          <p:spTgt spid="17522"/>
                                        </p:tgtEl>
                                        <p:attrNameLst>
                                          <p:attrName>ppt_h</p:attrName>
                                        </p:attrNameLst>
                                      </p:cBhvr>
                                      <p:tavLst>
                                        <p:tav tm="0">
                                          <p:val>
                                            <p:fltVal val="0"/>
                                          </p:val>
                                        </p:tav>
                                        <p:tav tm="100000">
                                          <p:val>
                                            <p:strVal val="#ppt_h"/>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0" presetClass="path" presetSubtype="0" accel="50000" decel="50000" fill="hold" grpId="1" nodeType="clickEffect">
                                  <p:stCondLst>
                                    <p:cond delay="0"/>
                                  </p:stCondLst>
                                  <p:childTnLst>
                                    <p:animMotion origin="layout" path="M 0 0 C 0.02205 -0.01713 0.04427 -0.03403 0.07066 -0.03727 C 0.09705 -0.04051 0.14445 -0.02871 0.15886 -0.01968" pathEditMode="relative" ptsTypes="aaA">
                                      <p:cBhvr>
                                        <p:cTn id="23" dur="2000" fill="hold"/>
                                        <p:tgtEl>
                                          <p:spTgt spid="17522"/>
                                        </p:tgtEl>
                                        <p:attrNameLst>
                                          <p:attrName>ppt_x</p:attrName>
                                          <p:attrName>ppt_y</p:attrName>
                                        </p:attrNameLst>
                                      </p:cBhvr>
                                    </p:animMotion>
                                  </p:childTnLst>
                                </p:cTn>
                              </p:par>
                            </p:childTnLst>
                          </p:cTn>
                        </p:par>
                        <p:par>
                          <p:cTn id="24" fill="hold" nodeType="afterGroup">
                            <p:stCondLst>
                              <p:cond delay="2000"/>
                            </p:stCondLst>
                            <p:childTnLst>
                              <p:par>
                                <p:cTn id="25" presetID="22" presetClass="entr" presetSubtype="8" fill="hold" nodeType="afterEffect">
                                  <p:stCondLst>
                                    <p:cond delay="0"/>
                                  </p:stCondLst>
                                  <p:childTnLst>
                                    <p:set>
                                      <p:cBhvr>
                                        <p:cTn id="26" dur="1" fill="hold">
                                          <p:stCondLst>
                                            <p:cond delay="0"/>
                                          </p:stCondLst>
                                        </p:cTn>
                                        <p:tgtEl>
                                          <p:spTgt spid="117"/>
                                        </p:tgtEl>
                                        <p:attrNameLst>
                                          <p:attrName>style.visibility</p:attrName>
                                        </p:attrNameLst>
                                      </p:cBhvr>
                                      <p:to>
                                        <p:strVal val="visible"/>
                                      </p:to>
                                    </p:set>
                                    <p:animEffect transition="in" filter="wipe(left)">
                                      <p:cBhvr>
                                        <p:cTn id="27" dur="500"/>
                                        <p:tgtEl>
                                          <p:spTgt spid="117"/>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up)">
                                      <p:cBhvr>
                                        <p:cTn id="32" dur="500"/>
                                        <p:tgtEl>
                                          <p:spTgt spid="4"/>
                                        </p:tgtEl>
                                      </p:cBhvr>
                                    </p:animEffect>
                                  </p:childTnLst>
                                </p:cTn>
                              </p:par>
                              <p:par>
                                <p:cTn id="33" presetID="1" presetClass="entr" presetSubtype="0" fill="hold" nodeType="withEffect">
                                  <p:stCondLst>
                                    <p:cond delay="0"/>
                                  </p:stCondLst>
                                  <p:childTnLst>
                                    <p:set>
                                      <p:cBhvr>
                                        <p:cTn id="34" dur="1" fill="hold">
                                          <p:stCondLst>
                                            <p:cond delay="0"/>
                                          </p:stCondLst>
                                        </p:cTn>
                                        <p:tgtEl>
                                          <p:spTgt spid="1752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499"/>
                                          </p:stCondLst>
                                        </p:cTn>
                                        <p:tgtEl>
                                          <p:spTgt spid="11"/>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24686"/>
                                        </p:tgtEl>
                                        <p:attrNameLst>
                                          <p:attrName>style.visibility</p:attrName>
                                        </p:attrNameLst>
                                      </p:cBhvr>
                                      <p:to>
                                        <p:strVal val="visible"/>
                                      </p:to>
                                    </p:set>
                                    <p:animEffect transition="in" filter="box(in)">
                                      <p:cBhvr>
                                        <p:cTn id="41" dur="500"/>
                                        <p:tgtEl>
                                          <p:spTgt spid="24686"/>
                                        </p:tgtEl>
                                      </p:cBhvr>
                                    </p:animEffect>
                                  </p:childTnLst>
                                </p:cTn>
                              </p:par>
                              <p:par>
                                <p:cTn id="42" presetID="4" presetClass="entr" presetSubtype="16" fill="hold" grpId="0" nodeType="withEffect">
                                  <p:stCondLst>
                                    <p:cond delay="0"/>
                                  </p:stCondLst>
                                  <p:childTnLst>
                                    <p:set>
                                      <p:cBhvr>
                                        <p:cTn id="43" dur="1" fill="hold">
                                          <p:stCondLst>
                                            <p:cond delay="0"/>
                                          </p:stCondLst>
                                        </p:cTn>
                                        <p:tgtEl>
                                          <p:spTgt spid="24687"/>
                                        </p:tgtEl>
                                        <p:attrNameLst>
                                          <p:attrName>style.visibility</p:attrName>
                                        </p:attrNameLst>
                                      </p:cBhvr>
                                      <p:to>
                                        <p:strVal val="visible"/>
                                      </p:to>
                                    </p:set>
                                    <p:animEffect transition="in" filter="box(in)">
                                      <p:cBhvr>
                                        <p:cTn id="44" dur="500"/>
                                        <p:tgtEl>
                                          <p:spTgt spid="24687"/>
                                        </p:tgtEl>
                                      </p:cBhvr>
                                    </p:animEffect>
                                  </p:childTnLst>
                                </p:cTn>
                              </p:par>
                              <p:par>
                                <p:cTn id="45" presetID="4" presetClass="entr" presetSubtype="16" fill="hold" grpId="0" nodeType="withEffect">
                                  <p:stCondLst>
                                    <p:cond delay="0"/>
                                  </p:stCondLst>
                                  <p:childTnLst>
                                    <p:set>
                                      <p:cBhvr>
                                        <p:cTn id="46" dur="1" fill="hold">
                                          <p:stCondLst>
                                            <p:cond delay="0"/>
                                          </p:stCondLst>
                                        </p:cTn>
                                        <p:tgtEl>
                                          <p:spTgt spid="24688"/>
                                        </p:tgtEl>
                                        <p:attrNameLst>
                                          <p:attrName>style.visibility</p:attrName>
                                        </p:attrNameLst>
                                      </p:cBhvr>
                                      <p:to>
                                        <p:strVal val="visible"/>
                                      </p:to>
                                    </p:set>
                                    <p:animEffect transition="in" filter="box(in)">
                                      <p:cBhvr>
                                        <p:cTn id="47" dur="500"/>
                                        <p:tgtEl>
                                          <p:spTgt spid="24688"/>
                                        </p:tgtEl>
                                      </p:cBhvr>
                                    </p:animEffect>
                                  </p:childTnLst>
                                </p:cTn>
                              </p:par>
                              <p:par>
                                <p:cTn id="48" presetID="4" presetClass="entr" presetSubtype="16" fill="hold" grpId="0" nodeType="withEffect">
                                  <p:stCondLst>
                                    <p:cond delay="0"/>
                                  </p:stCondLst>
                                  <p:childTnLst>
                                    <p:set>
                                      <p:cBhvr>
                                        <p:cTn id="49" dur="1" fill="hold">
                                          <p:stCondLst>
                                            <p:cond delay="0"/>
                                          </p:stCondLst>
                                        </p:cTn>
                                        <p:tgtEl>
                                          <p:spTgt spid="24689"/>
                                        </p:tgtEl>
                                        <p:attrNameLst>
                                          <p:attrName>style.visibility</p:attrName>
                                        </p:attrNameLst>
                                      </p:cBhvr>
                                      <p:to>
                                        <p:strVal val="visible"/>
                                      </p:to>
                                    </p:set>
                                    <p:animEffect transition="in" filter="box(in)">
                                      <p:cBhvr>
                                        <p:cTn id="50" dur="500"/>
                                        <p:tgtEl>
                                          <p:spTgt spid="24689"/>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22" presetClass="entr" presetSubtype="4" fill="hold" nodeType="clickEffect">
                                  <p:stCondLst>
                                    <p:cond delay="0"/>
                                  </p:stCondLst>
                                  <p:childTnLst>
                                    <p:set>
                                      <p:cBhvr>
                                        <p:cTn id="54" dur="1" fill="hold">
                                          <p:stCondLst>
                                            <p:cond delay="0"/>
                                          </p:stCondLst>
                                        </p:cTn>
                                        <p:tgtEl>
                                          <p:spTgt spid="24678"/>
                                        </p:tgtEl>
                                        <p:attrNameLst>
                                          <p:attrName>style.visibility</p:attrName>
                                        </p:attrNameLst>
                                      </p:cBhvr>
                                      <p:to>
                                        <p:strVal val="visible"/>
                                      </p:to>
                                    </p:set>
                                    <p:animEffect transition="in" filter="wipe(down)">
                                      <p:cBhvr>
                                        <p:cTn id="55" dur="500"/>
                                        <p:tgtEl>
                                          <p:spTgt spid="24678"/>
                                        </p:tgtEl>
                                      </p:cBhvr>
                                    </p:animEffect>
                                  </p:childTnLst>
                                </p:cTn>
                              </p:par>
                            </p:childTnLst>
                          </p:cTn>
                        </p:par>
                        <p:par>
                          <p:cTn id="56" fill="hold" nodeType="afterGroup">
                            <p:stCondLst>
                              <p:cond delay="500"/>
                            </p:stCondLst>
                            <p:childTnLst>
                              <p:par>
                                <p:cTn id="57" presetID="22" presetClass="entr" presetSubtype="8" fill="hold" nodeType="afterEffect">
                                  <p:stCondLst>
                                    <p:cond delay="0"/>
                                  </p:stCondLst>
                                  <p:childTnLst>
                                    <p:set>
                                      <p:cBhvr>
                                        <p:cTn id="58" dur="1" fill="hold">
                                          <p:stCondLst>
                                            <p:cond delay="0"/>
                                          </p:stCondLst>
                                        </p:cTn>
                                        <p:tgtEl>
                                          <p:spTgt spid="24679"/>
                                        </p:tgtEl>
                                        <p:attrNameLst>
                                          <p:attrName>style.visibility</p:attrName>
                                        </p:attrNameLst>
                                      </p:cBhvr>
                                      <p:to>
                                        <p:strVal val="visible"/>
                                      </p:to>
                                    </p:set>
                                    <p:animEffect transition="in" filter="wipe(left)">
                                      <p:cBhvr>
                                        <p:cTn id="59" dur="500"/>
                                        <p:tgtEl>
                                          <p:spTgt spid="24679"/>
                                        </p:tgtEl>
                                      </p:cBhvr>
                                    </p:animEffect>
                                  </p:childTnLst>
                                </p:cTn>
                              </p:par>
                            </p:childTnLst>
                          </p:cTn>
                        </p:par>
                        <p:par>
                          <p:cTn id="60" fill="hold" nodeType="afterGroup">
                            <p:stCondLst>
                              <p:cond delay="1000"/>
                            </p:stCondLst>
                            <p:childTnLst>
                              <p:par>
                                <p:cTn id="61" presetID="22" presetClass="entr" presetSubtype="1" fill="hold" nodeType="afterEffect">
                                  <p:stCondLst>
                                    <p:cond delay="0"/>
                                  </p:stCondLst>
                                  <p:childTnLst>
                                    <p:set>
                                      <p:cBhvr>
                                        <p:cTn id="62" dur="1" fill="hold">
                                          <p:stCondLst>
                                            <p:cond delay="0"/>
                                          </p:stCondLst>
                                        </p:cTn>
                                        <p:tgtEl>
                                          <p:spTgt spid="24680"/>
                                        </p:tgtEl>
                                        <p:attrNameLst>
                                          <p:attrName>style.visibility</p:attrName>
                                        </p:attrNameLst>
                                      </p:cBhvr>
                                      <p:to>
                                        <p:strVal val="visible"/>
                                      </p:to>
                                    </p:set>
                                    <p:animEffect transition="in" filter="wipe(up)">
                                      <p:cBhvr>
                                        <p:cTn id="63" dur="500"/>
                                        <p:tgtEl>
                                          <p:spTgt spid="24680"/>
                                        </p:tgtEl>
                                      </p:cBhvr>
                                    </p:animEffect>
                                  </p:childTnLst>
                                </p:cTn>
                              </p:par>
                            </p:childTnLst>
                          </p:cTn>
                        </p:par>
                        <p:par>
                          <p:cTn id="64" fill="hold" nodeType="afterGroup">
                            <p:stCondLst>
                              <p:cond delay="1500"/>
                            </p:stCondLst>
                            <p:childTnLst>
                              <p:par>
                                <p:cTn id="65" presetID="22" presetClass="entr" presetSubtype="8" fill="hold" grpId="0" nodeType="afterEffect">
                                  <p:stCondLst>
                                    <p:cond delay="0"/>
                                  </p:stCondLst>
                                  <p:childTnLst>
                                    <p:set>
                                      <p:cBhvr>
                                        <p:cTn id="66" dur="1" fill="hold">
                                          <p:stCondLst>
                                            <p:cond delay="0"/>
                                          </p:stCondLst>
                                        </p:cTn>
                                        <p:tgtEl>
                                          <p:spTgt spid="24684"/>
                                        </p:tgtEl>
                                        <p:attrNameLst>
                                          <p:attrName>style.visibility</p:attrName>
                                        </p:attrNameLst>
                                      </p:cBhvr>
                                      <p:to>
                                        <p:strVal val="visible"/>
                                      </p:to>
                                    </p:set>
                                    <p:animEffect transition="in" filter="wipe(left)">
                                      <p:cBhvr>
                                        <p:cTn id="67" dur="500"/>
                                        <p:tgtEl>
                                          <p:spTgt spid="24684"/>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22" presetClass="entr" presetSubtype="1" fill="hold" nodeType="clickEffect">
                                  <p:stCondLst>
                                    <p:cond delay="0"/>
                                  </p:stCondLst>
                                  <p:childTnLst>
                                    <p:set>
                                      <p:cBhvr>
                                        <p:cTn id="71" dur="1" fill="hold">
                                          <p:stCondLst>
                                            <p:cond delay="0"/>
                                          </p:stCondLst>
                                        </p:cTn>
                                        <p:tgtEl>
                                          <p:spTgt spid="24681"/>
                                        </p:tgtEl>
                                        <p:attrNameLst>
                                          <p:attrName>style.visibility</p:attrName>
                                        </p:attrNameLst>
                                      </p:cBhvr>
                                      <p:to>
                                        <p:strVal val="visible"/>
                                      </p:to>
                                    </p:set>
                                    <p:animEffect transition="in" filter="wipe(up)">
                                      <p:cBhvr>
                                        <p:cTn id="72" dur="500"/>
                                        <p:tgtEl>
                                          <p:spTgt spid="24681"/>
                                        </p:tgtEl>
                                      </p:cBhvr>
                                    </p:animEffect>
                                  </p:childTnLst>
                                </p:cTn>
                              </p:par>
                            </p:childTnLst>
                          </p:cTn>
                        </p:par>
                        <p:par>
                          <p:cTn id="73" fill="hold" nodeType="afterGroup">
                            <p:stCondLst>
                              <p:cond delay="500"/>
                            </p:stCondLst>
                            <p:childTnLst>
                              <p:par>
                                <p:cTn id="74" presetID="22" presetClass="entr" presetSubtype="8" fill="hold" nodeType="afterEffect">
                                  <p:stCondLst>
                                    <p:cond delay="0"/>
                                  </p:stCondLst>
                                  <p:childTnLst>
                                    <p:set>
                                      <p:cBhvr>
                                        <p:cTn id="75" dur="1" fill="hold">
                                          <p:stCondLst>
                                            <p:cond delay="0"/>
                                          </p:stCondLst>
                                        </p:cTn>
                                        <p:tgtEl>
                                          <p:spTgt spid="24682"/>
                                        </p:tgtEl>
                                        <p:attrNameLst>
                                          <p:attrName>style.visibility</p:attrName>
                                        </p:attrNameLst>
                                      </p:cBhvr>
                                      <p:to>
                                        <p:strVal val="visible"/>
                                      </p:to>
                                    </p:set>
                                    <p:animEffect transition="in" filter="wipe(left)">
                                      <p:cBhvr>
                                        <p:cTn id="76" dur="500"/>
                                        <p:tgtEl>
                                          <p:spTgt spid="24682"/>
                                        </p:tgtEl>
                                      </p:cBhvr>
                                    </p:animEffect>
                                  </p:childTnLst>
                                </p:cTn>
                              </p:par>
                            </p:childTnLst>
                          </p:cTn>
                        </p:par>
                        <p:par>
                          <p:cTn id="77" fill="hold" nodeType="afterGroup">
                            <p:stCondLst>
                              <p:cond delay="1000"/>
                            </p:stCondLst>
                            <p:childTnLst>
                              <p:par>
                                <p:cTn id="78" presetID="22" presetClass="entr" presetSubtype="4" fill="hold" nodeType="afterEffect">
                                  <p:stCondLst>
                                    <p:cond delay="0"/>
                                  </p:stCondLst>
                                  <p:childTnLst>
                                    <p:set>
                                      <p:cBhvr>
                                        <p:cTn id="79" dur="1" fill="hold">
                                          <p:stCondLst>
                                            <p:cond delay="0"/>
                                          </p:stCondLst>
                                        </p:cTn>
                                        <p:tgtEl>
                                          <p:spTgt spid="24683"/>
                                        </p:tgtEl>
                                        <p:attrNameLst>
                                          <p:attrName>style.visibility</p:attrName>
                                        </p:attrNameLst>
                                      </p:cBhvr>
                                      <p:to>
                                        <p:strVal val="visible"/>
                                      </p:to>
                                    </p:set>
                                    <p:animEffect transition="in" filter="wipe(down)">
                                      <p:cBhvr>
                                        <p:cTn id="80" dur="500"/>
                                        <p:tgtEl>
                                          <p:spTgt spid="24683"/>
                                        </p:tgtEl>
                                      </p:cBhvr>
                                    </p:animEffect>
                                  </p:childTnLst>
                                </p:cTn>
                              </p:par>
                            </p:childTnLst>
                          </p:cTn>
                        </p:par>
                        <p:par>
                          <p:cTn id="81" fill="hold" nodeType="afterGroup">
                            <p:stCondLst>
                              <p:cond delay="1500"/>
                            </p:stCondLst>
                            <p:childTnLst>
                              <p:par>
                                <p:cTn id="82" presetID="22" presetClass="entr" presetSubtype="8" fill="hold" nodeType="afterEffect">
                                  <p:stCondLst>
                                    <p:cond delay="0"/>
                                  </p:stCondLst>
                                  <p:childTnLst>
                                    <p:set>
                                      <p:cBhvr>
                                        <p:cTn id="83" dur="1" fill="hold">
                                          <p:stCondLst>
                                            <p:cond delay="0"/>
                                          </p:stCondLst>
                                        </p:cTn>
                                        <p:tgtEl>
                                          <p:spTgt spid="24685"/>
                                        </p:tgtEl>
                                        <p:attrNameLst>
                                          <p:attrName>style.visibility</p:attrName>
                                        </p:attrNameLst>
                                      </p:cBhvr>
                                      <p:to>
                                        <p:strVal val="visible"/>
                                      </p:to>
                                    </p:set>
                                    <p:animEffect transition="in" filter="wipe(left)">
                                      <p:cBhvr>
                                        <p:cTn id="84" dur="500"/>
                                        <p:tgtEl>
                                          <p:spTgt spid="24685"/>
                                        </p:tgtEl>
                                      </p:cBhvr>
                                    </p:animEffect>
                                  </p:childTnLst>
                                </p:cTn>
                              </p:par>
                            </p:childTnLst>
                          </p:cTn>
                        </p:par>
                      </p:childTnLst>
                    </p:cTn>
                  </p:par>
                  <p:par>
                    <p:cTn id="85" fill="hold" nodeType="clickPar">
                      <p:stCondLst>
                        <p:cond delay="indefinite"/>
                      </p:stCondLst>
                      <p:childTnLst>
                        <p:par>
                          <p:cTn id="86" fill="hold" nodeType="afterGroup">
                            <p:stCondLst>
                              <p:cond delay="0"/>
                            </p:stCondLst>
                            <p:childTnLst>
                              <p:par>
                                <p:cTn id="87" presetID="16" presetClass="entr" presetSubtype="37" fill="hold" nodeType="clickEffect">
                                  <p:stCondLst>
                                    <p:cond delay="0"/>
                                  </p:stCondLst>
                                  <p:childTnLst>
                                    <p:set>
                                      <p:cBhvr>
                                        <p:cTn id="88" dur="1" fill="hold">
                                          <p:stCondLst>
                                            <p:cond delay="0"/>
                                          </p:stCondLst>
                                        </p:cTn>
                                        <p:tgtEl>
                                          <p:spTgt spid="24662"/>
                                        </p:tgtEl>
                                        <p:attrNameLst>
                                          <p:attrName>style.visibility</p:attrName>
                                        </p:attrNameLst>
                                      </p:cBhvr>
                                      <p:to>
                                        <p:strVal val="visible"/>
                                      </p:to>
                                    </p:set>
                                    <p:animEffect transition="in" filter="barn(outVertical)">
                                      <p:cBhvr>
                                        <p:cTn id="89" dur="500"/>
                                        <p:tgtEl>
                                          <p:spTgt spid="24662"/>
                                        </p:tgtEl>
                                      </p:cBhvr>
                                    </p:animEffect>
                                  </p:childTnLst>
                                </p:cTn>
                              </p:par>
                            </p:childTnLst>
                          </p:cTn>
                        </p:par>
                        <p:par>
                          <p:cTn id="90" fill="hold" nodeType="afterGroup">
                            <p:stCondLst>
                              <p:cond delay="500"/>
                            </p:stCondLst>
                            <p:childTnLst>
                              <p:par>
                                <p:cTn id="91" presetID="22" presetClass="entr" presetSubtype="1" fill="hold" nodeType="afterEffect">
                                  <p:stCondLst>
                                    <p:cond delay="0"/>
                                  </p:stCondLst>
                                  <p:childTnLst>
                                    <p:set>
                                      <p:cBhvr>
                                        <p:cTn id="92" dur="1" fill="hold">
                                          <p:stCondLst>
                                            <p:cond delay="0"/>
                                          </p:stCondLst>
                                        </p:cTn>
                                        <p:tgtEl>
                                          <p:spTgt spid="7"/>
                                        </p:tgtEl>
                                        <p:attrNameLst>
                                          <p:attrName>style.visibility</p:attrName>
                                        </p:attrNameLst>
                                      </p:cBhvr>
                                      <p:to>
                                        <p:strVal val="visible"/>
                                      </p:to>
                                    </p:set>
                                    <p:animEffect transition="in" filter="wipe(up)">
                                      <p:cBhvr>
                                        <p:cTn id="93" dur="500"/>
                                        <p:tgtEl>
                                          <p:spTgt spid="7"/>
                                        </p:tgtEl>
                                      </p:cBhvr>
                                    </p:animEffect>
                                  </p:childTnLst>
                                </p:cTn>
                              </p:par>
                            </p:childTnLst>
                          </p:cTn>
                        </p:par>
                      </p:childTnLst>
                    </p:cTn>
                  </p:par>
                  <p:par>
                    <p:cTn id="94" fill="hold" nodeType="clickPar">
                      <p:stCondLst>
                        <p:cond delay="indefinite"/>
                      </p:stCondLst>
                      <p:childTnLst>
                        <p:par>
                          <p:cTn id="95" fill="hold" nodeType="afterGroup">
                            <p:stCondLst>
                              <p:cond delay="0"/>
                            </p:stCondLst>
                            <p:childTnLst>
                              <p:par>
                                <p:cTn id="96" presetID="22" presetClass="entr" presetSubtype="8" fill="hold" grpId="0" nodeType="clickEffect">
                                  <p:stCondLst>
                                    <p:cond delay="0"/>
                                  </p:stCondLst>
                                  <p:childTnLst>
                                    <p:set>
                                      <p:cBhvr>
                                        <p:cTn id="97" dur="1" fill="hold">
                                          <p:stCondLst>
                                            <p:cond delay="0"/>
                                          </p:stCondLst>
                                        </p:cTn>
                                        <p:tgtEl>
                                          <p:spTgt spid="24677"/>
                                        </p:tgtEl>
                                        <p:attrNameLst>
                                          <p:attrName>style.visibility</p:attrName>
                                        </p:attrNameLst>
                                      </p:cBhvr>
                                      <p:to>
                                        <p:strVal val="visible"/>
                                      </p:to>
                                    </p:set>
                                    <p:animEffect transition="in" filter="wipe(left)">
                                      <p:cBhvr>
                                        <p:cTn id="98" dur="500"/>
                                        <p:tgtEl>
                                          <p:spTgt spid="24677"/>
                                        </p:tgtEl>
                                      </p:cBhvr>
                                    </p:animEffect>
                                  </p:childTnLst>
                                </p:cTn>
                              </p:par>
                            </p:childTnLst>
                          </p:cTn>
                        </p:par>
                      </p:childTnLst>
                    </p:cTn>
                  </p:par>
                  <p:par>
                    <p:cTn id="99" fill="hold" nodeType="clickPar">
                      <p:stCondLst>
                        <p:cond delay="indefinite"/>
                      </p:stCondLst>
                      <p:childTnLst>
                        <p:par>
                          <p:cTn id="100" fill="hold" nodeType="afterGroup">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74867"/>
                                        </p:tgtEl>
                                        <p:attrNameLst>
                                          <p:attrName>style.visibility</p:attrName>
                                        </p:attrNameLst>
                                      </p:cBhvr>
                                      <p:to>
                                        <p:strVal val="visible"/>
                                      </p:to>
                                    </p:set>
                                    <p:anim calcmode="lin" valueType="num">
                                      <p:cBhvr additive="base">
                                        <p:cTn id="103" dur="500" fill="hold"/>
                                        <p:tgtEl>
                                          <p:spTgt spid="74867"/>
                                        </p:tgtEl>
                                        <p:attrNameLst>
                                          <p:attrName>ppt_x</p:attrName>
                                        </p:attrNameLst>
                                      </p:cBhvr>
                                      <p:tavLst>
                                        <p:tav tm="0">
                                          <p:val>
                                            <p:strVal val="#ppt_x"/>
                                          </p:val>
                                        </p:tav>
                                        <p:tav tm="100000">
                                          <p:val>
                                            <p:strVal val="#ppt_x"/>
                                          </p:val>
                                        </p:tav>
                                      </p:tavLst>
                                    </p:anim>
                                    <p:anim calcmode="lin" valueType="num">
                                      <p:cBhvr additive="base">
                                        <p:cTn id="104" dur="500" fill="hold"/>
                                        <p:tgtEl>
                                          <p:spTgt spid="748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22" grpId="0"/>
      <p:bldP spid="17522" grpId="1"/>
      <p:bldP spid="24677" grpId="0"/>
      <p:bldP spid="24684" grpId="0"/>
      <p:bldP spid="24686" grpId="0"/>
      <p:bldP spid="24687" grpId="0"/>
      <p:bldP spid="24688" grpId="0"/>
      <p:bldP spid="24689" grpId="0"/>
      <p:bldP spid="74867"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0" name="矩形 99"/>
          <p:cNvSpPr/>
          <p:nvPr/>
        </p:nvSpPr>
        <p:spPr>
          <a:xfrm>
            <a:off x="0" y="0"/>
            <a:ext cx="9144000"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2" name="Group 2"/>
          <p:cNvGrpSpPr/>
          <p:nvPr/>
        </p:nvGrpSpPr>
        <p:grpSpPr>
          <a:xfrm>
            <a:off x="2405063" y="5718175"/>
            <a:ext cx="1666875" cy="925513"/>
            <a:chOff x="1848" y="3396"/>
            <a:chExt cx="1050" cy="583"/>
          </a:xfrm>
        </p:grpSpPr>
        <p:sp>
          <p:nvSpPr>
            <p:cNvPr id="88067" name="Oval 3"/>
            <p:cNvSpPr>
              <a:spLocks noChangeAspect="1"/>
            </p:cNvSpPr>
            <p:nvPr/>
          </p:nvSpPr>
          <p:spPr>
            <a:xfrm>
              <a:off x="1873" y="3598"/>
              <a:ext cx="233" cy="233"/>
            </a:xfrm>
            <a:prstGeom prst="ellipse">
              <a:avLst/>
            </a:prstGeom>
            <a:gradFill rotWithShape="0">
              <a:gsLst>
                <a:gs pos="0">
                  <a:srgbClr val="FFCC99"/>
                </a:gs>
                <a:gs pos="100000">
                  <a:srgbClr val="765E47"/>
                </a:gs>
              </a:gsLst>
              <a:path path="shape">
                <a:fillToRect l="50000" t="50000" r="50000" b="50000"/>
              </a:path>
            </a:gra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68" name="Oval 4"/>
            <p:cNvSpPr>
              <a:spLocks noChangeAspect="1"/>
            </p:cNvSpPr>
            <p:nvPr/>
          </p:nvSpPr>
          <p:spPr>
            <a:xfrm>
              <a:off x="2038" y="3396"/>
              <a:ext cx="583" cy="583"/>
            </a:xfrm>
            <a:prstGeom prst="ellipse">
              <a:avLst/>
            </a:prstGeom>
            <a:gradFill rotWithShape="0">
              <a:gsLst>
                <a:gs pos="0">
                  <a:srgbClr val="CCFFCC"/>
                </a:gs>
                <a:gs pos="100000">
                  <a:srgbClr val="5E765E"/>
                </a:gs>
              </a:gsLst>
              <a:path path="shape">
                <a:fillToRect l="50000" t="50000" r="50000" b="50000"/>
              </a:path>
            </a:gra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69" name="Text Box 5"/>
            <p:cNvSpPr txBox="1">
              <a:spLocks noChangeAspect="1"/>
            </p:cNvSpPr>
            <p:nvPr/>
          </p:nvSpPr>
          <p:spPr>
            <a:xfrm>
              <a:off x="1848" y="3512"/>
              <a:ext cx="1050" cy="405"/>
            </a:xfrm>
            <a:prstGeom prst="rect">
              <a:avLst/>
            </a:prstGeom>
            <a:noFill/>
            <a:ln w="9525">
              <a:noFill/>
            </a:ln>
          </p:spPr>
          <p:txBody>
            <a:bodyPr anchor="t"/>
            <a:lstStyle/>
            <a:p>
              <a:pPr algn="just" eaLnBrk="0" hangingPunct="0"/>
              <a:r>
                <a:rPr lang="en-US" altLang="zh-CN" sz="2000" b="1">
                  <a:solidFill>
                    <a:srgbClr val="000000"/>
                  </a:solidFill>
                  <a:latin typeface="Times New Roman" panose="02020603050405020304" pitchFamily="18" charset="0"/>
                  <a:ea typeface="宋体" panose="02010600030101010101" pitchFamily="2" charset="-122"/>
                </a:rPr>
                <a:t>H     </a:t>
              </a:r>
              <a:r>
                <a:rPr lang="en-US" altLang="zh-CN" sz="2800" b="1" err="1">
                  <a:solidFill>
                    <a:srgbClr val="000000"/>
                  </a:solidFill>
                  <a:latin typeface="Times New Roman" panose="02020603050405020304" pitchFamily="18" charset="0"/>
                  <a:ea typeface="宋体" panose="02010600030101010101" pitchFamily="2" charset="-122"/>
                </a:rPr>
                <a:t>Cl</a:t>
              </a:r>
              <a:endParaRPr lang="en-US" altLang="zh-CN" sz="2800" b="1">
                <a:solidFill>
                  <a:srgbClr val="000000"/>
                </a:solidFill>
                <a:latin typeface="Times New Roman" panose="02020603050405020304" pitchFamily="18" charset="0"/>
                <a:ea typeface="宋体" panose="02010600030101010101" pitchFamily="2" charset="-122"/>
              </a:endParaRPr>
            </a:p>
          </p:txBody>
        </p:sp>
      </p:grpSp>
      <p:sp>
        <p:nvSpPr>
          <p:cNvPr id="25606" name="Line 6"/>
          <p:cNvSpPr>
            <a:spLocks noChangeAspect="1"/>
          </p:cNvSpPr>
          <p:nvPr/>
        </p:nvSpPr>
        <p:spPr>
          <a:xfrm>
            <a:off x="2139950" y="2974975"/>
            <a:ext cx="1666875" cy="0"/>
          </a:xfrm>
          <a:prstGeom prst="line">
            <a:avLst/>
          </a:prstGeom>
          <a:ln w="38100" cap="flat" cmpd="sng">
            <a:solidFill>
              <a:srgbClr val="993300"/>
            </a:solidFill>
            <a:prstDash val="solid"/>
            <a:round/>
            <a:headEnd type="triangle" w="lg" len="med"/>
            <a:tailEnd type="triangle" w="lg" len="med"/>
          </a:ln>
        </p:spPr>
        <p:txBody>
          <a:bodyPr/>
          <a:lstStyle/>
          <a:p/>
        </p:txBody>
      </p:sp>
      <p:grpSp>
        <p:nvGrpSpPr>
          <p:cNvPr id="3" name="Group 7"/>
          <p:cNvGrpSpPr/>
          <p:nvPr/>
        </p:nvGrpSpPr>
        <p:grpSpPr>
          <a:xfrm>
            <a:off x="1670050" y="3443288"/>
            <a:ext cx="2538413" cy="1962150"/>
            <a:chOff x="1392" y="1536"/>
            <a:chExt cx="1599" cy="1303"/>
          </a:xfrm>
        </p:grpSpPr>
        <p:sp>
          <p:nvSpPr>
            <p:cNvPr id="88072" name="Line 8"/>
            <p:cNvSpPr>
              <a:spLocks noChangeAspect="1"/>
            </p:cNvSpPr>
            <p:nvPr/>
          </p:nvSpPr>
          <p:spPr>
            <a:xfrm>
              <a:off x="1392" y="1536"/>
              <a:ext cx="335" cy="336"/>
            </a:xfrm>
            <a:prstGeom prst="line">
              <a:avLst/>
            </a:prstGeom>
            <a:ln w="28575" cap="flat" cmpd="sng">
              <a:solidFill>
                <a:srgbClr val="000000"/>
              </a:solidFill>
              <a:prstDash val="solid"/>
              <a:round/>
              <a:headEnd type="none" w="med" len="med"/>
              <a:tailEnd type="triangle" w="lg" len="med"/>
            </a:ln>
          </p:spPr>
          <p:txBody>
            <a:bodyPr/>
            <a:lstStyle/>
            <a:p/>
          </p:txBody>
        </p:sp>
        <p:sp>
          <p:nvSpPr>
            <p:cNvPr id="88073" name="Line 9"/>
            <p:cNvSpPr>
              <a:spLocks noChangeAspect="1"/>
            </p:cNvSpPr>
            <p:nvPr/>
          </p:nvSpPr>
          <p:spPr>
            <a:xfrm rot="5400000">
              <a:off x="2720" y="1614"/>
              <a:ext cx="255" cy="255"/>
            </a:xfrm>
            <a:prstGeom prst="line">
              <a:avLst/>
            </a:prstGeom>
            <a:ln w="28575" cap="flat" cmpd="sng">
              <a:solidFill>
                <a:srgbClr val="000000"/>
              </a:solidFill>
              <a:prstDash val="solid"/>
              <a:round/>
              <a:headEnd type="none" w="med" len="med"/>
              <a:tailEnd type="triangle" w="lg" len="med"/>
            </a:ln>
          </p:spPr>
          <p:txBody>
            <a:bodyPr/>
            <a:lstStyle/>
            <a:p/>
          </p:txBody>
        </p:sp>
        <p:grpSp>
          <p:nvGrpSpPr>
            <p:cNvPr id="88074" name="Group 10"/>
            <p:cNvGrpSpPr/>
            <p:nvPr/>
          </p:nvGrpSpPr>
          <p:grpSpPr>
            <a:xfrm>
              <a:off x="1554" y="1941"/>
              <a:ext cx="1299" cy="898"/>
              <a:chOff x="1554" y="1941"/>
              <a:chExt cx="1299" cy="898"/>
            </a:xfrm>
          </p:grpSpPr>
          <p:sp>
            <p:nvSpPr>
              <p:cNvPr id="88075" name="Oval 11"/>
              <p:cNvSpPr>
                <a:spLocks noChangeAspect="1"/>
              </p:cNvSpPr>
              <p:nvPr/>
            </p:nvSpPr>
            <p:spPr>
              <a:xfrm>
                <a:off x="1554" y="2141"/>
                <a:ext cx="504" cy="504"/>
              </a:xfrm>
              <a:prstGeom prst="ellipse">
                <a:avLst/>
              </a:prstGeom>
              <a:no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76" name="Oval 12"/>
              <p:cNvSpPr>
                <a:spLocks noChangeAspect="1"/>
              </p:cNvSpPr>
              <p:nvPr/>
            </p:nvSpPr>
            <p:spPr>
              <a:xfrm>
                <a:off x="2009" y="1980"/>
                <a:ext cx="817" cy="816"/>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77" name="Oval 13"/>
              <p:cNvSpPr>
                <a:spLocks noChangeAspect="1"/>
              </p:cNvSpPr>
              <p:nvPr/>
            </p:nvSpPr>
            <p:spPr>
              <a:xfrm>
                <a:off x="2126" y="2094"/>
                <a:ext cx="583" cy="584"/>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78" name="Oval 14"/>
              <p:cNvSpPr>
                <a:spLocks noChangeAspect="1"/>
              </p:cNvSpPr>
              <p:nvPr/>
            </p:nvSpPr>
            <p:spPr>
              <a:xfrm>
                <a:off x="2223" y="2196"/>
                <a:ext cx="393" cy="393"/>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79" name="Oval 15"/>
              <p:cNvSpPr>
                <a:spLocks noChangeAspect="1"/>
              </p:cNvSpPr>
              <p:nvPr/>
            </p:nvSpPr>
            <p:spPr>
              <a:xfrm>
                <a:off x="2301" y="2277"/>
                <a:ext cx="233" cy="233"/>
              </a:xfrm>
              <a:prstGeom prst="ellipse">
                <a:avLst/>
              </a:prstGeom>
              <a:solidFill>
                <a:srgbClr val="FFFFFF"/>
              </a:solidFill>
              <a:ln w="19050"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80" name="Text Box 16"/>
              <p:cNvSpPr txBox="1">
                <a:spLocks noChangeAspect="1"/>
              </p:cNvSpPr>
              <p:nvPr/>
            </p:nvSpPr>
            <p:spPr>
              <a:xfrm>
                <a:off x="2257" y="2286"/>
                <a:ext cx="466" cy="303"/>
              </a:xfrm>
              <a:prstGeom prst="rect">
                <a:avLst/>
              </a:prstGeom>
              <a:noFill/>
              <a:ln w="9525">
                <a:noFill/>
              </a:ln>
            </p:spPr>
            <p:txBody>
              <a:bodyPr anchor="t"/>
              <a:lstStyle/>
              <a:p>
                <a:pPr algn="just" eaLnBrk="0" hangingPunct="0"/>
                <a:r>
                  <a:rPr lang="en-US" altLang="zh-CN" sz="1600" b="1">
                    <a:solidFill>
                      <a:srgbClr val="000000"/>
                    </a:solidFill>
                    <a:latin typeface="Times New Roman" panose="02020603050405020304" pitchFamily="18" charset="0"/>
                    <a:ea typeface="宋体" panose="02010600030101010101" pitchFamily="2" charset="-122"/>
                  </a:rPr>
                  <a:t>+17</a:t>
                </a:r>
              </a:p>
            </p:txBody>
          </p:sp>
          <p:sp>
            <p:nvSpPr>
              <p:cNvPr id="88081" name="Oval 17"/>
              <p:cNvSpPr>
                <a:spLocks noChangeAspect="1"/>
              </p:cNvSpPr>
              <p:nvPr/>
            </p:nvSpPr>
            <p:spPr>
              <a:xfrm>
                <a:off x="2320" y="2081"/>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82" name="Oval 18"/>
              <p:cNvSpPr>
                <a:spLocks noChangeAspect="1"/>
              </p:cNvSpPr>
              <p:nvPr/>
            </p:nvSpPr>
            <p:spPr>
              <a:xfrm>
                <a:off x="1992" y="2472"/>
                <a:ext cx="66" cy="66"/>
              </a:xfrm>
              <a:prstGeom prst="ellipse">
                <a:avLst/>
              </a:prstGeom>
              <a:solidFill>
                <a:srgbClr val="FF0000"/>
              </a:solidFill>
              <a:ln w="9525" cap="flat" cmpd="sng">
                <a:solidFill>
                  <a:srgbClr val="FF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83" name="Oval 19"/>
              <p:cNvSpPr>
                <a:spLocks noChangeAspect="1"/>
              </p:cNvSpPr>
              <p:nvPr/>
            </p:nvSpPr>
            <p:spPr>
              <a:xfrm>
                <a:off x="2447" y="2081"/>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84" name="Oval 20"/>
              <p:cNvSpPr>
                <a:spLocks noChangeAspect="1"/>
              </p:cNvSpPr>
              <p:nvPr/>
            </p:nvSpPr>
            <p:spPr>
              <a:xfrm>
                <a:off x="2320" y="1941"/>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85" name="Oval 21"/>
              <p:cNvSpPr>
                <a:spLocks noChangeAspect="1"/>
              </p:cNvSpPr>
              <p:nvPr/>
            </p:nvSpPr>
            <p:spPr>
              <a:xfrm>
                <a:off x="2447" y="1941"/>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86" name="Oval 22"/>
              <p:cNvSpPr>
                <a:spLocks noChangeAspect="1"/>
              </p:cNvSpPr>
              <p:nvPr/>
            </p:nvSpPr>
            <p:spPr>
              <a:xfrm>
                <a:off x="2787" y="2283"/>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87" name="Oval 23"/>
              <p:cNvSpPr>
                <a:spLocks noChangeAspect="1"/>
              </p:cNvSpPr>
              <p:nvPr/>
            </p:nvSpPr>
            <p:spPr>
              <a:xfrm>
                <a:off x="2670" y="2283"/>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88" name="Oval 24"/>
              <p:cNvSpPr>
                <a:spLocks noChangeAspect="1"/>
              </p:cNvSpPr>
              <p:nvPr/>
            </p:nvSpPr>
            <p:spPr>
              <a:xfrm>
                <a:off x="2563" y="2283"/>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89" name="Oval 25"/>
              <p:cNvSpPr>
                <a:spLocks noChangeAspect="1"/>
              </p:cNvSpPr>
              <p:nvPr/>
            </p:nvSpPr>
            <p:spPr>
              <a:xfrm>
                <a:off x="2573" y="2404"/>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90" name="Oval 26"/>
              <p:cNvSpPr>
                <a:spLocks noChangeAspect="1"/>
              </p:cNvSpPr>
              <p:nvPr/>
            </p:nvSpPr>
            <p:spPr>
              <a:xfrm>
                <a:off x="2670" y="2417"/>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91" name="Oval 27"/>
              <p:cNvSpPr>
                <a:spLocks noChangeAspect="1"/>
              </p:cNvSpPr>
              <p:nvPr/>
            </p:nvSpPr>
            <p:spPr>
              <a:xfrm>
                <a:off x="2787" y="2437"/>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92" name="Oval 28"/>
              <p:cNvSpPr>
                <a:spLocks noChangeAspect="1"/>
              </p:cNvSpPr>
              <p:nvPr/>
            </p:nvSpPr>
            <p:spPr>
              <a:xfrm>
                <a:off x="2330" y="2643"/>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93" name="Oval 29"/>
              <p:cNvSpPr>
                <a:spLocks noChangeAspect="1"/>
              </p:cNvSpPr>
              <p:nvPr/>
            </p:nvSpPr>
            <p:spPr>
              <a:xfrm>
                <a:off x="2456" y="2635"/>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94" name="Oval 30"/>
              <p:cNvSpPr>
                <a:spLocks noChangeAspect="1"/>
              </p:cNvSpPr>
              <p:nvPr/>
            </p:nvSpPr>
            <p:spPr>
              <a:xfrm>
                <a:off x="2330" y="2773"/>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95" name="Oval 31"/>
              <p:cNvSpPr>
                <a:spLocks noChangeAspect="1"/>
              </p:cNvSpPr>
              <p:nvPr/>
            </p:nvSpPr>
            <p:spPr>
              <a:xfrm>
                <a:off x="2466" y="2763"/>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96" name="Oval 32"/>
              <p:cNvSpPr>
                <a:spLocks noChangeAspect="1"/>
              </p:cNvSpPr>
              <p:nvPr/>
            </p:nvSpPr>
            <p:spPr>
              <a:xfrm>
                <a:off x="2097" y="2446"/>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97" name="Oval 33"/>
              <p:cNvSpPr>
                <a:spLocks noChangeAspect="1"/>
              </p:cNvSpPr>
              <p:nvPr/>
            </p:nvSpPr>
            <p:spPr>
              <a:xfrm>
                <a:off x="2097" y="2316"/>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98" name="Oval 34"/>
              <p:cNvSpPr>
                <a:spLocks noChangeAspect="1"/>
              </p:cNvSpPr>
              <p:nvPr/>
            </p:nvSpPr>
            <p:spPr>
              <a:xfrm>
                <a:off x="1669" y="2258"/>
                <a:ext cx="275" cy="275"/>
              </a:xfrm>
              <a:prstGeom prst="ellipse">
                <a:avLst/>
              </a:prstGeom>
              <a:solidFill>
                <a:srgbClr val="FFFFFF"/>
              </a:solidFill>
              <a:ln w="19050"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099" name="Text Box 35"/>
              <p:cNvSpPr txBox="1">
                <a:spLocks noChangeAspect="1"/>
              </p:cNvSpPr>
              <p:nvPr/>
            </p:nvSpPr>
            <p:spPr>
              <a:xfrm>
                <a:off x="1680" y="2289"/>
                <a:ext cx="349" cy="303"/>
              </a:xfrm>
              <a:prstGeom prst="rect">
                <a:avLst/>
              </a:prstGeom>
              <a:noFill/>
              <a:ln w="9525">
                <a:noFill/>
              </a:ln>
            </p:spPr>
            <p:txBody>
              <a:bodyPr anchor="t"/>
              <a:lstStyle/>
              <a:p>
                <a:pPr algn="just" eaLnBrk="0" hangingPunct="0"/>
                <a:r>
                  <a:rPr lang="en-US" altLang="zh-CN" sz="1600" b="1">
                    <a:solidFill>
                      <a:srgbClr val="000000"/>
                    </a:solidFill>
                    <a:latin typeface="Times New Roman" panose="02020603050405020304" pitchFamily="18" charset="0"/>
                    <a:ea typeface="宋体" panose="02010600030101010101" pitchFamily="2" charset="-122"/>
                  </a:rPr>
                  <a:t>+1</a:t>
                </a:r>
              </a:p>
            </p:txBody>
          </p:sp>
          <p:sp>
            <p:nvSpPr>
              <p:cNvPr id="88100" name="Oval 36"/>
              <p:cNvSpPr>
                <a:spLocks noChangeAspect="1"/>
              </p:cNvSpPr>
              <p:nvPr/>
            </p:nvSpPr>
            <p:spPr>
              <a:xfrm>
                <a:off x="1999" y="2232"/>
                <a:ext cx="67" cy="67"/>
              </a:xfrm>
              <a:prstGeom prst="ellipse">
                <a:avLst/>
              </a:prstGeom>
              <a:solidFill>
                <a:srgbClr val="FF0000"/>
              </a:solidFill>
              <a:ln w="9525" cap="flat" cmpd="sng">
                <a:solidFill>
                  <a:srgbClr val="FF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grpSp>
      </p:grpSp>
      <p:grpSp>
        <p:nvGrpSpPr>
          <p:cNvPr id="5" name="Group 37"/>
          <p:cNvGrpSpPr/>
          <p:nvPr/>
        </p:nvGrpSpPr>
        <p:grpSpPr>
          <a:xfrm>
            <a:off x="1060450" y="2503488"/>
            <a:ext cx="930275" cy="708025"/>
            <a:chOff x="1008" y="885"/>
            <a:chExt cx="586" cy="504"/>
          </a:xfrm>
        </p:grpSpPr>
        <p:sp>
          <p:nvSpPr>
            <p:cNvPr id="88102" name="Oval 38"/>
            <p:cNvSpPr>
              <a:spLocks noChangeAspect="1"/>
            </p:cNvSpPr>
            <p:nvPr/>
          </p:nvSpPr>
          <p:spPr>
            <a:xfrm>
              <a:off x="1008" y="885"/>
              <a:ext cx="503" cy="504"/>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03" name="Oval 39"/>
            <p:cNvSpPr>
              <a:spLocks noChangeAspect="1"/>
            </p:cNvSpPr>
            <p:nvPr/>
          </p:nvSpPr>
          <p:spPr>
            <a:xfrm>
              <a:off x="1123" y="1002"/>
              <a:ext cx="275" cy="275"/>
            </a:xfrm>
            <a:prstGeom prst="ellipse">
              <a:avLst/>
            </a:prstGeom>
            <a:solidFill>
              <a:srgbClr val="FFFFFF"/>
            </a:solidFill>
            <a:ln w="19050"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04" name="Text Box 40"/>
            <p:cNvSpPr txBox="1">
              <a:spLocks noChangeAspect="1"/>
            </p:cNvSpPr>
            <p:nvPr/>
          </p:nvSpPr>
          <p:spPr>
            <a:xfrm>
              <a:off x="1127" y="1030"/>
              <a:ext cx="467" cy="303"/>
            </a:xfrm>
            <a:prstGeom prst="rect">
              <a:avLst/>
            </a:prstGeom>
            <a:noFill/>
            <a:ln w="9525">
              <a:noFill/>
            </a:ln>
          </p:spPr>
          <p:txBody>
            <a:bodyPr anchor="t"/>
            <a:lstStyle/>
            <a:p>
              <a:pPr algn="just" eaLnBrk="0" hangingPunct="0"/>
              <a:r>
                <a:rPr lang="en-US" altLang="zh-CN" sz="1600" b="1">
                  <a:solidFill>
                    <a:srgbClr val="000000"/>
                  </a:solidFill>
                  <a:latin typeface="Times New Roman" panose="02020603050405020304" pitchFamily="18" charset="0"/>
                  <a:ea typeface="宋体" panose="02010600030101010101" pitchFamily="2" charset="-122"/>
                </a:rPr>
                <a:t>+1</a:t>
              </a:r>
            </a:p>
          </p:txBody>
        </p:sp>
        <p:sp>
          <p:nvSpPr>
            <p:cNvPr id="88105" name="Oval 41"/>
            <p:cNvSpPr>
              <a:spLocks noChangeAspect="1"/>
            </p:cNvSpPr>
            <p:nvPr/>
          </p:nvSpPr>
          <p:spPr>
            <a:xfrm>
              <a:off x="1473" y="1074"/>
              <a:ext cx="66" cy="66"/>
            </a:xfrm>
            <a:prstGeom prst="ellipse">
              <a:avLst/>
            </a:prstGeom>
            <a:solidFill>
              <a:srgbClr val="FF0000"/>
            </a:solidFill>
            <a:ln w="9525" cap="flat" cmpd="sng">
              <a:solidFill>
                <a:srgbClr val="FF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grpSp>
      <p:grpSp>
        <p:nvGrpSpPr>
          <p:cNvPr id="6" name="Group 42"/>
          <p:cNvGrpSpPr/>
          <p:nvPr/>
        </p:nvGrpSpPr>
        <p:grpSpPr>
          <a:xfrm>
            <a:off x="3973513" y="2241550"/>
            <a:ext cx="1471612" cy="1330325"/>
            <a:chOff x="2843" y="720"/>
            <a:chExt cx="871" cy="898"/>
          </a:xfrm>
        </p:grpSpPr>
        <p:sp>
          <p:nvSpPr>
            <p:cNvPr id="88107" name="Oval 43"/>
            <p:cNvSpPr>
              <a:spLocks noChangeAspect="1"/>
            </p:cNvSpPr>
            <p:nvPr/>
          </p:nvSpPr>
          <p:spPr>
            <a:xfrm>
              <a:off x="2870" y="759"/>
              <a:ext cx="817" cy="816"/>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08" name="Oval 44"/>
            <p:cNvSpPr>
              <a:spLocks noChangeAspect="1"/>
            </p:cNvSpPr>
            <p:nvPr/>
          </p:nvSpPr>
          <p:spPr>
            <a:xfrm>
              <a:off x="2987" y="874"/>
              <a:ext cx="583" cy="583"/>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09" name="Oval 45"/>
            <p:cNvSpPr>
              <a:spLocks noChangeAspect="1"/>
            </p:cNvSpPr>
            <p:nvPr/>
          </p:nvSpPr>
          <p:spPr>
            <a:xfrm>
              <a:off x="3084" y="975"/>
              <a:ext cx="393" cy="393"/>
            </a:xfrm>
            <a:prstGeom prst="ellipse">
              <a:avLst/>
            </a:prstGeom>
            <a:solidFill>
              <a:srgbClr val="FFFFFF"/>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10" name="Oval 46"/>
            <p:cNvSpPr>
              <a:spLocks noChangeAspect="1"/>
            </p:cNvSpPr>
            <p:nvPr/>
          </p:nvSpPr>
          <p:spPr>
            <a:xfrm>
              <a:off x="3162" y="1056"/>
              <a:ext cx="233" cy="234"/>
            </a:xfrm>
            <a:prstGeom prst="ellipse">
              <a:avLst/>
            </a:prstGeom>
            <a:solidFill>
              <a:srgbClr val="FFFFFF"/>
            </a:solidFill>
            <a:ln w="19050"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11" name="Text Box 47"/>
            <p:cNvSpPr txBox="1">
              <a:spLocks noChangeAspect="1"/>
            </p:cNvSpPr>
            <p:nvPr/>
          </p:nvSpPr>
          <p:spPr>
            <a:xfrm>
              <a:off x="3130" y="1077"/>
              <a:ext cx="466" cy="303"/>
            </a:xfrm>
            <a:prstGeom prst="rect">
              <a:avLst/>
            </a:prstGeom>
            <a:noFill/>
            <a:ln w="9525">
              <a:noFill/>
            </a:ln>
          </p:spPr>
          <p:txBody>
            <a:bodyPr anchor="t"/>
            <a:lstStyle/>
            <a:p>
              <a:pPr algn="just" eaLnBrk="0" hangingPunct="0"/>
              <a:r>
                <a:rPr lang="en-US" altLang="zh-CN" sz="1600" b="1">
                  <a:solidFill>
                    <a:srgbClr val="000000"/>
                  </a:solidFill>
                  <a:latin typeface="Times New Roman" panose="02020603050405020304" pitchFamily="18" charset="0"/>
                  <a:ea typeface="宋体" panose="02010600030101010101" pitchFamily="2" charset="-122"/>
                </a:rPr>
                <a:t>+17</a:t>
              </a:r>
            </a:p>
          </p:txBody>
        </p:sp>
        <p:sp>
          <p:nvSpPr>
            <p:cNvPr id="88112" name="Oval 48"/>
            <p:cNvSpPr>
              <a:spLocks noChangeAspect="1"/>
            </p:cNvSpPr>
            <p:nvPr/>
          </p:nvSpPr>
          <p:spPr>
            <a:xfrm>
              <a:off x="3181" y="860"/>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13" name="Oval 49"/>
            <p:cNvSpPr>
              <a:spLocks noChangeAspect="1"/>
            </p:cNvSpPr>
            <p:nvPr/>
          </p:nvSpPr>
          <p:spPr>
            <a:xfrm>
              <a:off x="2843" y="1163"/>
              <a:ext cx="66" cy="66"/>
            </a:xfrm>
            <a:prstGeom prst="ellipse">
              <a:avLst/>
            </a:prstGeom>
            <a:solidFill>
              <a:srgbClr val="FF0000"/>
            </a:solidFill>
            <a:ln w="9525" cap="flat" cmpd="sng">
              <a:solidFill>
                <a:srgbClr val="FF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14" name="Oval 50"/>
            <p:cNvSpPr>
              <a:spLocks noChangeAspect="1"/>
            </p:cNvSpPr>
            <p:nvPr/>
          </p:nvSpPr>
          <p:spPr>
            <a:xfrm>
              <a:off x="3308" y="860"/>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15" name="Oval 51"/>
            <p:cNvSpPr>
              <a:spLocks noChangeAspect="1"/>
            </p:cNvSpPr>
            <p:nvPr/>
          </p:nvSpPr>
          <p:spPr>
            <a:xfrm>
              <a:off x="3181" y="720"/>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16" name="Oval 52"/>
            <p:cNvSpPr>
              <a:spLocks noChangeAspect="1"/>
            </p:cNvSpPr>
            <p:nvPr/>
          </p:nvSpPr>
          <p:spPr>
            <a:xfrm>
              <a:off x="3308" y="720"/>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17" name="Oval 53"/>
            <p:cNvSpPr>
              <a:spLocks noChangeAspect="1"/>
            </p:cNvSpPr>
            <p:nvPr/>
          </p:nvSpPr>
          <p:spPr>
            <a:xfrm>
              <a:off x="3648" y="1062"/>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18" name="Oval 54"/>
            <p:cNvSpPr>
              <a:spLocks noChangeAspect="1"/>
            </p:cNvSpPr>
            <p:nvPr/>
          </p:nvSpPr>
          <p:spPr>
            <a:xfrm>
              <a:off x="3531" y="1062"/>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19" name="Oval 55"/>
            <p:cNvSpPr>
              <a:spLocks noChangeAspect="1"/>
            </p:cNvSpPr>
            <p:nvPr/>
          </p:nvSpPr>
          <p:spPr>
            <a:xfrm>
              <a:off x="3424" y="1062"/>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20" name="Oval 56"/>
            <p:cNvSpPr>
              <a:spLocks noChangeAspect="1"/>
            </p:cNvSpPr>
            <p:nvPr/>
          </p:nvSpPr>
          <p:spPr>
            <a:xfrm>
              <a:off x="3434" y="1183"/>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21" name="Oval 57"/>
            <p:cNvSpPr>
              <a:spLocks noChangeAspect="1"/>
            </p:cNvSpPr>
            <p:nvPr/>
          </p:nvSpPr>
          <p:spPr>
            <a:xfrm>
              <a:off x="3531" y="1196"/>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22" name="Oval 58"/>
            <p:cNvSpPr>
              <a:spLocks noChangeAspect="1"/>
            </p:cNvSpPr>
            <p:nvPr/>
          </p:nvSpPr>
          <p:spPr>
            <a:xfrm>
              <a:off x="3648" y="1216"/>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23" name="Oval 59"/>
            <p:cNvSpPr>
              <a:spLocks noChangeAspect="1"/>
            </p:cNvSpPr>
            <p:nvPr/>
          </p:nvSpPr>
          <p:spPr>
            <a:xfrm>
              <a:off x="3191" y="1422"/>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24" name="Oval 60"/>
            <p:cNvSpPr>
              <a:spLocks noChangeAspect="1"/>
            </p:cNvSpPr>
            <p:nvPr/>
          </p:nvSpPr>
          <p:spPr>
            <a:xfrm>
              <a:off x="3317" y="1414"/>
              <a:ext cx="67"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25" name="Oval 61"/>
            <p:cNvSpPr>
              <a:spLocks noChangeAspect="1"/>
            </p:cNvSpPr>
            <p:nvPr/>
          </p:nvSpPr>
          <p:spPr>
            <a:xfrm>
              <a:off x="3191" y="1552"/>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26" name="Oval 62"/>
            <p:cNvSpPr>
              <a:spLocks noChangeAspect="1"/>
            </p:cNvSpPr>
            <p:nvPr/>
          </p:nvSpPr>
          <p:spPr>
            <a:xfrm>
              <a:off x="3327" y="1542"/>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27" name="Oval 63"/>
            <p:cNvSpPr>
              <a:spLocks noChangeAspect="1"/>
            </p:cNvSpPr>
            <p:nvPr/>
          </p:nvSpPr>
          <p:spPr>
            <a:xfrm>
              <a:off x="2958" y="1225"/>
              <a:ext cx="66" cy="6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28" name="Oval 64"/>
            <p:cNvSpPr>
              <a:spLocks noChangeAspect="1"/>
            </p:cNvSpPr>
            <p:nvPr/>
          </p:nvSpPr>
          <p:spPr>
            <a:xfrm>
              <a:off x="2958" y="1095"/>
              <a:ext cx="66" cy="66"/>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grpSp>
      <p:sp>
        <p:nvSpPr>
          <p:cNvPr id="25665" name="Text Box 65"/>
          <p:cNvSpPr txBox="1"/>
          <p:nvPr/>
        </p:nvSpPr>
        <p:spPr>
          <a:xfrm>
            <a:off x="4305300" y="5875338"/>
            <a:ext cx="1414463" cy="579437"/>
          </a:xfrm>
          <a:prstGeom prst="rect">
            <a:avLst/>
          </a:prstGeom>
          <a:noFill/>
          <a:ln w="9525">
            <a:noFill/>
          </a:ln>
        </p:spPr>
        <p:txBody>
          <a:bodyPr wrap="none" anchor="t">
            <a:spAutoFit/>
          </a:bodyPr>
          <a:lstStyle/>
          <a:p>
            <a:r>
              <a:rPr lang="en-US" altLang="zh-CN" sz="3200" b="1" err="1">
                <a:solidFill>
                  <a:srgbClr val="000000"/>
                </a:solidFill>
                <a:latin typeface="Times New Roman" panose="02020603050405020304" pitchFamily="18" charset="0"/>
                <a:ea typeface="宋体" panose="02010600030101010101" pitchFamily="2" charset="-122"/>
              </a:rPr>
              <a:t>H     Cl</a:t>
            </a:r>
            <a:endParaRPr lang="en-US" altLang="zh-CN" sz="3200" b="1">
              <a:solidFill>
                <a:srgbClr val="000000"/>
              </a:solidFill>
              <a:latin typeface="Times New Roman" panose="02020603050405020304" pitchFamily="18" charset="0"/>
              <a:ea typeface="宋体" panose="02010600030101010101" pitchFamily="2" charset="-122"/>
            </a:endParaRPr>
          </a:p>
        </p:txBody>
      </p:sp>
      <p:sp>
        <p:nvSpPr>
          <p:cNvPr id="25666" name="Oval 66"/>
          <p:cNvSpPr>
            <a:spLocks noChangeAspect="1"/>
          </p:cNvSpPr>
          <p:nvPr/>
        </p:nvSpPr>
        <p:spPr>
          <a:xfrm>
            <a:off x="5354638" y="6408738"/>
            <a:ext cx="46037" cy="5238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25667" name="Oval 67"/>
          <p:cNvSpPr>
            <a:spLocks noChangeAspect="1"/>
          </p:cNvSpPr>
          <p:nvPr/>
        </p:nvSpPr>
        <p:spPr>
          <a:xfrm>
            <a:off x="5468938" y="6408738"/>
            <a:ext cx="46037" cy="52387"/>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25668" name="Oval 68"/>
          <p:cNvSpPr>
            <a:spLocks noChangeAspect="1"/>
          </p:cNvSpPr>
          <p:nvPr/>
        </p:nvSpPr>
        <p:spPr>
          <a:xfrm>
            <a:off x="5707063" y="6083300"/>
            <a:ext cx="46037" cy="52388"/>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25669" name="Oval 69"/>
          <p:cNvSpPr>
            <a:spLocks noChangeAspect="1"/>
          </p:cNvSpPr>
          <p:nvPr/>
        </p:nvSpPr>
        <p:spPr>
          <a:xfrm>
            <a:off x="5716588" y="6219825"/>
            <a:ext cx="46037" cy="52388"/>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25670" name="Oval 70"/>
          <p:cNvSpPr>
            <a:spLocks noChangeAspect="1"/>
          </p:cNvSpPr>
          <p:nvPr/>
        </p:nvSpPr>
        <p:spPr>
          <a:xfrm>
            <a:off x="5392738" y="5851525"/>
            <a:ext cx="46037" cy="52388"/>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25671" name="Oval 71"/>
          <p:cNvSpPr>
            <a:spLocks noChangeAspect="1"/>
          </p:cNvSpPr>
          <p:nvPr/>
        </p:nvSpPr>
        <p:spPr>
          <a:xfrm>
            <a:off x="5511800" y="5851525"/>
            <a:ext cx="46038" cy="52388"/>
          </a:xfrm>
          <a:prstGeom prst="ellipse">
            <a:avLst/>
          </a:prstGeom>
          <a:solidFill>
            <a:srgbClr val="000000"/>
          </a:solidFill>
          <a:ln w="9525" cap="flat" cmpd="sng">
            <a:solidFill>
              <a:srgbClr val="00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grpSp>
        <p:nvGrpSpPr>
          <p:cNvPr id="7" name="Group 72"/>
          <p:cNvGrpSpPr/>
          <p:nvPr/>
        </p:nvGrpSpPr>
        <p:grpSpPr>
          <a:xfrm>
            <a:off x="4906963" y="6064250"/>
            <a:ext cx="71437" cy="250825"/>
            <a:chOff x="3264" y="3233"/>
            <a:chExt cx="29" cy="113"/>
          </a:xfrm>
        </p:grpSpPr>
        <p:sp>
          <p:nvSpPr>
            <p:cNvPr id="88137" name="Oval 73"/>
            <p:cNvSpPr>
              <a:spLocks noChangeAspect="1"/>
            </p:cNvSpPr>
            <p:nvPr/>
          </p:nvSpPr>
          <p:spPr>
            <a:xfrm>
              <a:off x="3264" y="3313"/>
              <a:ext cx="29" cy="33"/>
            </a:xfrm>
            <a:prstGeom prst="ellipse">
              <a:avLst/>
            </a:prstGeom>
            <a:solidFill>
              <a:srgbClr val="FF0000"/>
            </a:solidFill>
            <a:ln w="9525" cap="flat" cmpd="sng">
              <a:solidFill>
                <a:srgbClr val="FF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sp>
          <p:nvSpPr>
            <p:cNvPr id="88138" name="Oval 74"/>
            <p:cNvSpPr>
              <a:spLocks noChangeAspect="1"/>
            </p:cNvSpPr>
            <p:nvPr/>
          </p:nvSpPr>
          <p:spPr>
            <a:xfrm>
              <a:off x="3264" y="3233"/>
              <a:ext cx="29" cy="33"/>
            </a:xfrm>
            <a:prstGeom prst="ellipse">
              <a:avLst/>
            </a:prstGeom>
            <a:solidFill>
              <a:srgbClr val="FF0000"/>
            </a:solidFill>
            <a:ln w="9525" cap="flat" cmpd="sng">
              <a:solidFill>
                <a:srgbClr val="FF0000"/>
              </a:solidFill>
              <a:prstDash val="solid"/>
              <a:round/>
              <a:headEnd type="none" w="med" len="med"/>
              <a:tailEnd type="none" w="med" len="med"/>
            </a:ln>
          </p:spPr>
          <p:txBody>
            <a:bodyPr anchor="t"/>
            <a:lstStyle/>
            <a:p>
              <a:endParaRPr lang="zh-CN" altLang="zh-CN">
                <a:latin typeface="Arial" panose="020b0604020202020204" pitchFamily="34" charset="0"/>
                <a:ea typeface="宋体" panose="02010600030101010101" pitchFamily="2" charset="-122"/>
              </a:endParaRPr>
            </a:p>
          </p:txBody>
        </p:sp>
      </p:grpSp>
      <p:sp>
        <p:nvSpPr>
          <p:cNvPr id="25675" name="Text Box 75"/>
          <p:cNvSpPr txBox="1">
            <a:spLocks noChangeAspect="1"/>
          </p:cNvSpPr>
          <p:nvPr/>
        </p:nvSpPr>
        <p:spPr>
          <a:xfrm>
            <a:off x="2133600" y="5419725"/>
            <a:ext cx="1592263" cy="479425"/>
          </a:xfrm>
          <a:prstGeom prst="rect">
            <a:avLst/>
          </a:prstGeom>
          <a:noFill/>
          <a:ln w="9525">
            <a:noFill/>
          </a:ln>
        </p:spPr>
        <p:txBody>
          <a:bodyPr anchor="t"/>
          <a:lstStyle/>
          <a:p>
            <a:pPr algn="just" eaLnBrk="0" hangingPunct="0"/>
            <a:r>
              <a:rPr lang="en-US" altLang="zh-CN" sz="3600" b="1">
                <a:solidFill>
                  <a:srgbClr val="FF0000"/>
                </a:solidFill>
                <a:latin typeface="Times New Roman" panose="02020603050405020304" pitchFamily="18" charset="0"/>
                <a:ea typeface="宋体" panose="02010600030101010101" pitchFamily="2" charset="-122"/>
              </a:rPr>
              <a:t>+1    -1 </a:t>
            </a:r>
          </a:p>
        </p:txBody>
      </p:sp>
      <p:grpSp>
        <p:nvGrpSpPr>
          <p:cNvPr id="8" name="Group 76"/>
          <p:cNvGrpSpPr/>
          <p:nvPr/>
        </p:nvGrpSpPr>
        <p:grpSpPr>
          <a:xfrm>
            <a:off x="590550" y="2628900"/>
            <a:ext cx="5410200" cy="488950"/>
            <a:chOff x="556" y="940"/>
            <a:chExt cx="3408" cy="308"/>
          </a:xfrm>
        </p:grpSpPr>
        <p:sp>
          <p:nvSpPr>
            <p:cNvPr id="88141" name="Text Box 77"/>
            <p:cNvSpPr txBox="1"/>
            <p:nvPr/>
          </p:nvSpPr>
          <p:spPr>
            <a:xfrm>
              <a:off x="556" y="940"/>
              <a:ext cx="265" cy="288"/>
            </a:xfrm>
            <a:prstGeom prst="rect">
              <a:avLst/>
            </a:prstGeom>
            <a:noFill/>
            <a:ln w="9525">
              <a:noFill/>
            </a:ln>
          </p:spPr>
          <p:txBody>
            <a:bodyPr wrap="none" anchor="t">
              <a:spAutoFit/>
            </a:bodyPr>
            <a:lstStyle/>
            <a:p>
              <a:r>
                <a:rPr lang="en-US" altLang="zh-CN" sz="2400" b="1">
                  <a:solidFill>
                    <a:srgbClr val="000000"/>
                  </a:solidFill>
                  <a:latin typeface="Times New Roman" panose="02020603050405020304" pitchFamily="18" charset="0"/>
                  <a:ea typeface="宋体" panose="02010600030101010101" pitchFamily="2" charset="-122"/>
                </a:rPr>
                <a:t>H</a:t>
              </a:r>
            </a:p>
          </p:txBody>
        </p:sp>
        <p:sp>
          <p:nvSpPr>
            <p:cNvPr id="88142" name="Text Box 78"/>
            <p:cNvSpPr txBox="1"/>
            <p:nvPr/>
          </p:nvSpPr>
          <p:spPr>
            <a:xfrm>
              <a:off x="3656" y="960"/>
              <a:ext cx="308" cy="288"/>
            </a:xfrm>
            <a:prstGeom prst="rect">
              <a:avLst/>
            </a:prstGeom>
            <a:noFill/>
            <a:ln w="9525">
              <a:noFill/>
            </a:ln>
          </p:spPr>
          <p:txBody>
            <a:bodyPr wrap="none" anchor="t">
              <a:spAutoFit/>
            </a:bodyPr>
            <a:lstStyle/>
            <a:p>
              <a:r>
                <a:rPr lang="en-US" altLang="zh-CN" sz="2400" b="1" err="1">
                  <a:solidFill>
                    <a:srgbClr val="000000"/>
                  </a:solidFill>
                  <a:latin typeface="Times New Roman" panose="02020603050405020304" pitchFamily="18" charset="0"/>
                  <a:ea typeface="宋体" panose="02010600030101010101" pitchFamily="2" charset="-122"/>
                </a:rPr>
                <a:t>Cl</a:t>
              </a:r>
              <a:endParaRPr lang="en-US" altLang="zh-CN" sz="2400" b="1">
                <a:solidFill>
                  <a:srgbClr val="000000"/>
                </a:solidFill>
                <a:latin typeface="Times New Roman" panose="02020603050405020304" pitchFamily="18" charset="0"/>
                <a:ea typeface="宋体" panose="02010600030101010101" pitchFamily="2" charset="-122"/>
              </a:endParaRPr>
            </a:p>
          </p:txBody>
        </p:sp>
      </p:grpSp>
      <p:sp>
        <p:nvSpPr>
          <p:cNvPr id="25679" name="Text Box 79"/>
          <p:cNvSpPr txBox="1"/>
          <p:nvPr/>
        </p:nvSpPr>
        <p:spPr>
          <a:xfrm>
            <a:off x="889000" y="4362450"/>
            <a:ext cx="906463" cy="579438"/>
          </a:xfrm>
          <a:prstGeom prst="rect">
            <a:avLst/>
          </a:prstGeom>
          <a:noFill/>
          <a:ln w="9525">
            <a:noFill/>
          </a:ln>
        </p:spPr>
        <p:txBody>
          <a:bodyPr wrap="none" anchor="t">
            <a:spAutoFit/>
          </a:bodyPr>
          <a:lstStyle/>
          <a:p>
            <a:r>
              <a:rPr lang="en-US" altLang="zh-CN" sz="3200" b="1" err="1">
                <a:solidFill>
                  <a:srgbClr val="000000"/>
                </a:solidFill>
                <a:latin typeface="Times New Roman" panose="02020603050405020304" pitchFamily="18" charset="0"/>
                <a:ea typeface="宋体" panose="02010600030101010101" pitchFamily="2" charset="-122"/>
              </a:rPr>
              <a:t>HCl</a:t>
            </a:r>
            <a:endParaRPr lang="en-US" altLang="zh-CN" sz="3200" b="1">
              <a:solidFill>
                <a:srgbClr val="000000"/>
              </a:solidFill>
              <a:latin typeface="Times New Roman" panose="02020603050405020304" pitchFamily="18" charset="0"/>
              <a:ea typeface="宋体" panose="02010600030101010101" pitchFamily="2" charset="-122"/>
            </a:endParaRPr>
          </a:p>
        </p:txBody>
      </p:sp>
      <p:sp>
        <p:nvSpPr>
          <p:cNvPr id="25680" name="Text Box 80"/>
          <p:cNvSpPr txBox="1"/>
          <p:nvPr/>
        </p:nvSpPr>
        <p:spPr>
          <a:xfrm>
            <a:off x="4965700" y="3884613"/>
            <a:ext cx="3821113" cy="1187450"/>
          </a:xfrm>
          <a:prstGeom prst="rect">
            <a:avLst/>
          </a:prstGeom>
          <a:noFill/>
          <a:ln w="9525">
            <a:noFill/>
          </a:ln>
        </p:spPr>
        <p:txBody>
          <a:bodyPr anchor="t">
            <a:spAutoFit/>
          </a:bodyPr>
          <a:lstStyle/>
          <a:p>
            <a:r>
              <a:rPr lang="zh-CN" altLang="en-US" sz="2400" b="1">
                <a:solidFill>
                  <a:srgbClr val="0A0AFF"/>
                </a:solidFill>
                <a:latin typeface="Times New Roman" panose="02020603050405020304" pitchFamily="18" charset="0"/>
                <a:ea typeface="黑体" panose="02010609060101010101" pitchFamily="49" charset="-122"/>
              </a:rPr>
              <a:t>化合价升降原因之二：</a:t>
            </a:r>
            <a:endParaRPr lang="zh-CN" altLang="en-US" sz="2400" b="1">
              <a:solidFill>
                <a:srgbClr val="0A0AFF"/>
              </a:solidFill>
              <a:latin typeface="Times New Roman" panose="02020603050405020304" pitchFamily="18" charset="0"/>
              <a:ea typeface="黑体" panose="02010609060101010101" pitchFamily="49" charset="-122"/>
            </a:endParaRPr>
          </a:p>
          <a:p>
            <a:r>
              <a:rPr lang="zh-CN" altLang="en-US" sz="2400" b="1">
                <a:solidFill>
                  <a:srgbClr val="0A0AFF"/>
                </a:solidFill>
                <a:latin typeface="Times New Roman" panose="02020603050405020304" pitchFamily="18" charset="0"/>
                <a:ea typeface="黑体" panose="02010609060101010101" pitchFamily="49" charset="-122"/>
              </a:rPr>
              <a:t>  </a:t>
            </a:r>
          </a:p>
          <a:p>
            <a:r>
              <a:rPr lang="zh-CN" altLang="en-US" sz="2400" b="1">
                <a:solidFill>
                  <a:srgbClr val="0A0AFF"/>
                </a:solidFill>
                <a:latin typeface="Times New Roman" panose="02020603050405020304" pitchFamily="18" charset="0"/>
                <a:ea typeface="黑体" panose="02010609060101010101" pitchFamily="49" charset="-122"/>
              </a:rPr>
              <a:t>   共用电子对的偏移</a:t>
            </a:r>
          </a:p>
        </p:txBody>
      </p:sp>
      <p:grpSp>
        <p:nvGrpSpPr>
          <p:cNvPr id="9" name="Group 88"/>
          <p:cNvGrpSpPr/>
          <p:nvPr/>
        </p:nvGrpSpPr>
        <p:grpSpPr>
          <a:xfrm>
            <a:off x="2859088" y="790575"/>
            <a:ext cx="3819525" cy="400050"/>
            <a:chOff x="2594" y="1091"/>
            <a:chExt cx="2259" cy="252"/>
          </a:xfrm>
        </p:grpSpPr>
        <p:sp>
          <p:nvSpPr>
            <p:cNvPr id="88146" name="Text Box 89"/>
            <p:cNvSpPr txBox="1"/>
            <p:nvPr/>
          </p:nvSpPr>
          <p:spPr>
            <a:xfrm>
              <a:off x="2594" y="1091"/>
              <a:ext cx="185" cy="252"/>
            </a:xfrm>
            <a:prstGeom prst="rect">
              <a:avLst/>
            </a:prstGeom>
            <a:noFill/>
            <a:ln w="9525">
              <a:noFill/>
            </a:ln>
          </p:spPr>
          <p:txBody>
            <a:bodyPr wrap="none" anchor="t">
              <a:spAutoFit/>
            </a:bodyPr>
            <a:lstStyle/>
            <a:p>
              <a:r>
                <a:rPr lang="en-US" altLang="zh-CN" sz="2000" b="1">
                  <a:solidFill>
                    <a:srgbClr val="FF0000"/>
                  </a:solidFill>
                  <a:latin typeface="Times New Roman" panose="02020603050405020304" pitchFamily="18" charset="0"/>
                  <a:ea typeface="宋体" panose="02010600030101010101" pitchFamily="2" charset="-122"/>
                </a:rPr>
                <a:t>0</a:t>
              </a:r>
              <a:endParaRPr lang="en-US" altLang="zh-CN" sz="2000" b="1">
                <a:solidFill>
                  <a:srgbClr val="FF0000"/>
                </a:solidFill>
                <a:latin typeface="Times New Roman" panose="02020603050405020304" pitchFamily="18" charset="0"/>
                <a:ea typeface="Times New Roman" panose="02020603050405020304" pitchFamily="18" charset="0"/>
              </a:endParaRPr>
            </a:p>
          </p:txBody>
        </p:sp>
        <p:sp>
          <p:nvSpPr>
            <p:cNvPr id="88147" name="Text Box 90"/>
            <p:cNvSpPr txBox="1"/>
            <p:nvPr/>
          </p:nvSpPr>
          <p:spPr>
            <a:xfrm>
              <a:off x="3185" y="1091"/>
              <a:ext cx="185" cy="252"/>
            </a:xfrm>
            <a:prstGeom prst="rect">
              <a:avLst/>
            </a:prstGeom>
            <a:noFill/>
            <a:ln w="9525">
              <a:noFill/>
            </a:ln>
          </p:spPr>
          <p:txBody>
            <a:bodyPr wrap="none" anchor="t">
              <a:spAutoFit/>
            </a:bodyPr>
            <a:lstStyle/>
            <a:p>
              <a:r>
                <a:rPr lang="en-US" altLang="zh-CN" sz="2000" b="1">
                  <a:solidFill>
                    <a:srgbClr val="FF0000"/>
                  </a:solidFill>
                  <a:latin typeface="Times New Roman" panose="02020603050405020304" pitchFamily="18" charset="0"/>
                  <a:ea typeface="宋体" panose="02010600030101010101" pitchFamily="2" charset="-122"/>
                </a:rPr>
                <a:t>0</a:t>
              </a:r>
              <a:endParaRPr lang="en-US" altLang="zh-CN" sz="2000" b="1">
                <a:solidFill>
                  <a:srgbClr val="FF0000"/>
                </a:solidFill>
                <a:latin typeface="Times New Roman" panose="02020603050405020304" pitchFamily="18" charset="0"/>
                <a:ea typeface="Times New Roman" panose="02020603050405020304" pitchFamily="18" charset="0"/>
              </a:endParaRPr>
            </a:p>
          </p:txBody>
        </p:sp>
        <p:sp>
          <p:nvSpPr>
            <p:cNvPr id="88148" name="Text Box 91"/>
            <p:cNvSpPr txBox="1"/>
            <p:nvPr/>
          </p:nvSpPr>
          <p:spPr>
            <a:xfrm>
              <a:off x="4157" y="1106"/>
              <a:ext cx="696" cy="231"/>
            </a:xfrm>
            <a:prstGeom prst="rect">
              <a:avLst/>
            </a:prstGeom>
            <a:noFill/>
            <a:ln w="9525">
              <a:noFill/>
            </a:ln>
          </p:spPr>
          <p:txBody>
            <a:bodyPr anchor="t">
              <a:spAutoFit/>
            </a:bodyPr>
            <a:lstStyle/>
            <a:p>
              <a:r>
                <a:rPr lang="en-US" altLang="zh-CN" b="1">
                  <a:solidFill>
                    <a:srgbClr val="FF0000"/>
                  </a:solidFill>
                  <a:latin typeface="Times New Roman" panose="02020603050405020304" pitchFamily="18" charset="0"/>
                  <a:ea typeface="宋体" panose="02010600030101010101" pitchFamily="2" charset="-122"/>
                </a:rPr>
                <a:t>+1  -1</a:t>
              </a:r>
              <a:endParaRPr lang="en-US" altLang="zh-CN" b="1">
                <a:solidFill>
                  <a:srgbClr val="FF0000"/>
                </a:solidFill>
                <a:latin typeface="Times New Roman" panose="02020603050405020304" pitchFamily="18" charset="0"/>
                <a:ea typeface="Times New Roman" panose="02020603050405020304" pitchFamily="18" charset="0"/>
              </a:endParaRPr>
            </a:p>
          </p:txBody>
        </p:sp>
      </p:grpSp>
      <p:grpSp>
        <p:nvGrpSpPr>
          <p:cNvPr id="10" name="Group 92"/>
          <p:cNvGrpSpPr/>
          <p:nvPr/>
        </p:nvGrpSpPr>
        <p:grpSpPr>
          <a:xfrm>
            <a:off x="3014663" y="676275"/>
            <a:ext cx="2771775" cy="228600"/>
            <a:chOff x="2653" y="962"/>
            <a:chExt cx="2256" cy="144"/>
          </a:xfrm>
        </p:grpSpPr>
        <p:sp>
          <p:nvSpPr>
            <p:cNvPr id="88150" name="Line 93"/>
            <p:cNvSpPr/>
            <p:nvPr/>
          </p:nvSpPr>
          <p:spPr>
            <a:xfrm flipH="1" flipV="1">
              <a:off x="2653" y="962"/>
              <a:ext cx="0" cy="144"/>
            </a:xfrm>
            <a:prstGeom prst="line">
              <a:avLst/>
            </a:prstGeom>
            <a:ln w="25400" cap="flat" cmpd="sng">
              <a:solidFill>
                <a:schemeClr val="tx1"/>
              </a:solidFill>
              <a:prstDash val="solid"/>
              <a:round/>
              <a:headEnd type="none" w="med" len="med"/>
              <a:tailEnd type="none" w="med" len="med"/>
            </a:ln>
          </p:spPr>
          <p:txBody>
            <a:bodyPr/>
            <a:lstStyle/>
            <a:p/>
          </p:txBody>
        </p:sp>
        <p:sp>
          <p:nvSpPr>
            <p:cNvPr id="88151" name="Line 94"/>
            <p:cNvSpPr/>
            <p:nvPr/>
          </p:nvSpPr>
          <p:spPr>
            <a:xfrm>
              <a:off x="2653" y="962"/>
              <a:ext cx="2256" cy="0"/>
            </a:xfrm>
            <a:prstGeom prst="line">
              <a:avLst/>
            </a:prstGeom>
            <a:ln w="25400" cap="flat" cmpd="sng">
              <a:solidFill>
                <a:schemeClr val="tx1"/>
              </a:solidFill>
              <a:prstDash val="solid"/>
              <a:round/>
              <a:headEnd type="none" w="med" len="med"/>
              <a:tailEnd type="none" w="med" len="med"/>
            </a:ln>
          </p:spPr>
          <p:txBody>
            <a:bodyPr/>
            <a:lstStyle/>
            <a:p/>
          </p:txBody>
        </p:sp>
        <p:sp>
          <p:nvSpPr>
            <p:cNvPr id="88152" name="Line 95"/>
            <p:cNvSpPr/>
            <p:nvPr/>
          </p:nvSpPr>
          <p:spPr>
            <a:xfrm flipH="1">
              <a:off x="4909" y="962"/>
              <a:ext cx="0" cy="144"/>
            </a:xfrm>
            <a:prstGeom prst="line">
              <a:avLst/>
            </a:prstGeom>
            <a:ln w="25400" cap="flat" cmpd="sng">
              <a:solidFill>
                <a:schemeClr val="tx1"/>
              </a:solidFill>
              <a:prstDash val="solid"/>
              <a:round/>
              <a:headEnd type="none" w="med" len="med"/>
              <a:tailEnd type="triangle" w="med" len="med"/>
            </a:ln>
          </p:spPr>
          <p:txBody>
            <a:bodyPr/>
            <a:lstStyle/>
            <a:p/>
          </p:txBody>
        </p:sp>
      </p:grpSp>
      <p:grpSp>
        <p:nvGrpSpPr>
          <p:cNvPr id="11" name="Group 96"/>
          <p:cNvGrpSpPr/>
          <p:nvPr/>
        </p:nvGrpSpPr>
        <p:grpSpPr>
          <a:xfrm>
            <a:off x="4040188" y="1395413"/>
            <a:ext cx="2032000" cy="223837"/>
            <a:chOff x="3421" y="1538"/>
            <a:chExt cx="1776" cy="144"/>
          </a:xfrm>
        </p:grpSpPr>
        <p:sp>
          <p:nvSpPr>
            <p:cNvPr id="88154" name="Line 97"/>
            <p:cNvSpPr/>
            <p:nvPr/>
          </p:nvSpPr>
          <p:spPr>
            <a:xfrm flipH="1" flipV="1">
              <a:off x="3421" y="1538"/>
              <a:ext cx="0" cy="144"/>
            </a:xfrm>
            <a:prstGeom prst="line">
              <a:avLst/>
            </a:prstGeom>
            <a:ln w="25400" cap="flat" cmpd="sng">
              <a:solidFill>
                <a:schemeClr val="tx1"/>
              </a:solidFill>
              <a:prstDash val="solid"/>
              <a:round/>
              <a:headEnd type="none" w="med" len="med"/>
              <a:tailEnd type="none" w="med" len="med"/>
            </a:ln>
          </p:spPr>
          <p:txBody>
            <a:bodyPr/>
            <a:lstStyle/>
            <a:p/>
          </p:txBody>
        </p:sp>
        <p:sp>
          <p:nvSpPr>
            <p:cNvPr id="88155" name="Line 98"/>
            <p:cNvSpPr/>
            <p:nvPr/>
          </p:nvSpPr>
          <p:spPr>
            <a:xfrm>
              <a:off x="3421" y="1682"/>
              <a:ext cx="1776" cy="0"/>
            </a:xfrm>
            <a:prstGeom prst="line">
              <a:avLst/>
            </a:prstGeom>
            <a:ln w="25400" cap="flat" cmpd="sng">
              <a:solidFill>
                <a:schemeClr val="tx1"/>
              </a:solidFill>
              <a:prstDash val="solid"/>
              <a:round/>
              <a:headEnd type="none" w="med" len="med"/>
              <a:tailEnd type="none" w="med" len="med"/>
            </a:ln>
          </p:spPr>
          <p:txBody>
            <a:bodyPr/>
            <a:lstStyle/>
            <a:p/>
          </p:txBody>
        </p:sp>
        <p:sp>
          <p:nvSpPr>
            <p:cNvPr id="88156" name="Line 99"/>
            <p:cNvSpPr/>
            <p:nvPr/>
          </p:nvSpPr>
          <p:spPr>
            <a:xfrm flipH="1" flipV="1">
              <a:off x="5197" y="1538"/>
              <a:ext cx="0" cy="144"/>
            </a:xfrm>
            <a:prstGeom prst="line">
              <a:avLst/>
            </a:prstGeom>
            <a:ln w="25400" cap="flat" cmpd="sng">
              <a:solidFill>
                <a:schemeClr val="tx1"/>
              </a:solidFill>
              <a:prstDash val="solid"/>
              <a:round/>
              <a:headEnd type="none" w="med" len="med"/>
              <a:tailEnd type="triangle" w="med" len="med"/>
            </a:ln>
          </p:spPr>
          <p:txBody>
            <a:bodyPr/>
            <a:lstStyle/>
            <a:p/>
          </p:txBody>
        </p:sp>
      </p:grpSp>
      <p:sp>
        <p:nvSpPr>
          <p:cNvPr id="25700" name="Text Box 100"/>
          <p:cNvSpPr txBox="1"/>
          <p:nvPr/>
        </p:nvSpPr>
        <p:spPr>
          <a:xfrm>
            <a:off x="2857500" y="285750"/>
            <a:ext cx="4681538" cy="396875"/>
          </a:xfrm>
          <a:prstGeom prst="rect">
            <a:avLst/>
          </a:prstGeom>
          <a:noFill/>
          <a:ln w="9525">
            <a:noFill/>
          </a:ln>
        </p:spPr>
        <p:txBody>
          <a:bodyPr anchor="t">
            <a:spAutoFit/>
          </a:bodyPr>
          <a:lstStyle/>
          <a:p>
            <a:r>
              <a:rPr lang="zh-CN" altLang="en-US" sz="2000" b="1">
                <a:solidFill>
                  <a:srgbClr val="000000"/>
                </a:solidFill>
                <a:latin typeface="Arial" panose="020b0604020202020204" pitchFamily="34" charset="0"/>
                <a:ea typeface="宋体" panose="02010600030101010101" pitchFamily="2" charset="-122"/>
              </a:rPr>
              <a:t>电子对偏离，化合价升高，被氧化</a:t>
            </a:r>
          </a:p>
        </p:txBody>
      </p:sp>
      <p:grpSp>
        <p:nvGrpSpPr>
          <p:cNvPr id="88158" name="Group 101"/>
          <p:cNvGrpSpPr/>
          <p:nvPr/>
        </p:nvGrpSpPr>
        <p:grpSpPr>
          <a:xfrm>
            <a:off x="2798763" y="1003300"/>
            <a:ext cx="4826000" cy="457200"/>
            <a:chOff x="2562" y="1298"/>
            <a:chExt cx="2880" cy="288"/>
          </a:xfrm>
        </p:grpSpPr>
        <p:sp>
          <p:nvSpPr>
            <p:cNvPr id="88159" name="Rectangle 102"/>
            <p:cNvSpPr/>
            <p:nvPr/>
          </p:nvSpPr>
          <p:spPr>
            <a:xfrm>
              <a:off x="2562" y="1298"/>
              <a:ext cx="2880" cy="288"/>
            </a:xfrm>
            <a:prstGeom prst="rect">
              <a:avLst/>
            </a:prstGeom>
            <a:noFill/>
            <a:ln w="9525">
              <a:noFill/>
            </a:ln>
          </p:spPr>
          <p:txBody>
            <a:bodyPr anchor="t">
              <a:spAutoFit/>
            </a:bodyPr>
            <a:lstStyle/>
            <a:p>
              <a:pPr>
                <a:spcBef>
                  <a:spcPct val="50000"/>
                </a:spcBef>
              </a:pPr>
              <a:r>
                <a:rPr lang="en-US" altLang="zh-CN" sz="2400" b="1">
                  <a:solidFill>
                    <a:srgbClr val="0A0AFF"/>
                  </a:solidFill>
                  <a:latin typeface="Times New Roman" panose="02020603050405020304" pitchFamily="18" charset="0"/>
                  <a:ea typeface="宋体" panose="02010600030101010101" pitchFamily="2" charset="-122"/>
                </a:rPr>
                <a:t>H</a:t>
              </a:r>
              <a:r>
                <a:rPr lang="en-US" altLang="zh-CN" sz="2400" b="1" baseline="-25000">
                  <a:solidFill>
                    <a:srgbClr val="0A0AFF"/>
                  </a:solidFill>
                  <a:latin typeface="Times New Roman" panose="02020603050405020304" pitchFamily="18" charset="0"/>
                  <a:ea typeface="宋体" panose="02010600030101010101" pitchFamily="2" charset="-122"/>
                </a:rPr>
                <a:t>2</a:t>
              </a:r>
              <a:r>
                <a:rPr lang="en-US" altLang="zh-CN" sz="2400" b="1">
                  <a:solidFill>
                    <a:srgbClr val="0A0AFF"/>
                  </a:solidFill>
                  <a:latin typeface="Times New Roman" panose="02020603050405020304" pitchFamily="18" charset="0"/>
                  <a:ea typeface="宋体" panose="02010600030101010101" pitchFamily="2" charset="-122"/>
                </a:rPr>
                <a:t>  </a:t>
              </a:r>
              <a:r>
                <a:rPr lang="zh-CN" altLang="en-US" sz="2400" b="1">
                  <a:solidFill>
                    <a:srgbClr val="0A0AFF"/>
                  </a:solidFill>
                  <a:latin typeface="Times New Roman" panose="02020603050405020304" pitchFamily="18" charset="0"/>
                  <a:ea typeface="宋体" panose="02010600030101010101" pitchFamily="2" charset="-122"/>
                </a:rPr>
                <a:t>＋  </a:t>
              </a:r>
              <a:r>
                <a:rPr lang="en-US" altLang="zh-CN" sz="2400" b="1">
                  <a:solidFill>
                    <a:srgbClr val="0A0AFF"/>
                  </a:solidFill>
                  <a:latin typeface="Times New Roman" panose="02020603050405020304" pitchFamily="18" charset="0"/>
                  <a:ea typeface="宋体" panose="02010600030101010101" pitchFamily="2" charset="-122"/>
                </a:rPr>
                <a:t>Cl</a:t>
              </a:r>
              <a:r>
                <a:rPr lang="en-US" altLang="zh-CN" sz="2400" b="1" baseline="-25000">
                  <a:solidFill>
                    <a:srgbClr val="0A0AFF"/>
                  </a:solidFill>
                  <a:latin typeface="Times New Roman" panose="02020603050405020304" pitchFamily="18" charset="0"/>
                  <a:ea typeface="宋体" panose="02010600030101010101" pitchFamily="2" charset="-122"/>
                </a:rPr>
                <a:t>2</a:t>
              </a:r>
              <a:r>
                <a:rPr lang="en-US" altLang="zh-CN" sz="2400" b="1" err="1">
                  <a:solidFill>
                    <a:srgbClr val="0A0AFF"/>
                  </a:solidFill>
                  <a:latin typeface="Times New Roman" panose="02020603050405020304" pitchFamily="18" charset="0"/>
                  <a:ea typeface="宋体" panose="02010600030101010101" pitchFamily="2" charset="-122"/>
                </a:rPr>
                <a:t>               2 HCl</a:t>
              </a:r>
              <a:endParaRPr lang="en-US" altLang="zh-CN" sz="2400" b="1">
                <a:solidFill>
                  <a:srgbClr val="0A0AFF"/>
                </a:solidFill>
                <a:latin typeface="Times New Roman" panose="02020603050405020304" pitchFamily="18" charset="0"/>
                <a:ea typeface="Times New Roman" panose="02020603050405020304" pitchFamily="18" charset="0"/>
              </a:endParaRPr>
            </a:p>
          </p:txBody>
        </p:sp>
        <p:sp>
          <p:nvSpPr>
            <p:cNvPr id="18459" name="Line 103"/>
            <p:cNvSpPr>
              <a:spLocks noChangeShapeType="1"/>
            </p:cNvSpPr>
            <p:nvPr/>
          </p:nvSpPr>
          <p:spPr bwMode="auto">
            <a:xfrm>
              <a:off x="3557" y="1433"/>
              <a:ext cx="362" cy="0"/>
            </a:xfrm>
            <a:prstGeom prst="line">
              <a:avLst/>
            </a:prstGeom>
            <a:noFill/>
            <a:ln w="28575">
              <a:solidFill>
                <a:schemeClr val="tx2">
                  <a:lumMod val="60000"/>
                  <a:lumOff val="40000"/>
                </a:schemeClr>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18460" name="Line 104"/>
            <p:cNvSpPr>
              <a:spLocks noChangeShapeType="1"/>
            </p:cNvSpPr>
            <p:nvPr/>
          </p:nvSpPr>
          <p:spPr bwMode="auto">
            <a:xfrm>
              <a:off x="3557" y="1506"/>
              <a:ext cx="362" cy="0"/>
            </a:xfrm>
            <a:prstGeom prst="line">
              <a:avLst/>
            </a:prstGeom>
            <a:noFill/>
            <a:ln w="28575">
              <a:solidFill>
                <a:schemeClr val="tx2">
                  <a:lumMod val="60000"/>
                  <a:lumOff val="40000"/>
                </a:schemeClr>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grpSp>
      <p:sp>
        <p:nvSpPr>
          <p:cNvPr id="25705" name="Text Box 105"/>
          <p:cNvSpPr txBox="1"/>
          <p:nvPr/>
        </p:nvSpPr>
        <p:spPr>
          <a:xfrm>
            <a:off x="3357563" y="1579563"/>
            <a:ext cx="4246562" cy="396875"/>
          </a:xfrm>
          <a:prstGeom prst="rect">
            <a:avLst/>
          </a:prstGeom>
          <a:noFill/>
          <a:ln w="9525">
            <a:noFill/>
          </a:ln>
        </p:spPr>
        <p:txBody>
          <a:bodyPr anchor="t">
            <a:spAutoFit/>
          </a:bodyPr>
          <a:lstStyle/>
          <a:p>
            <a:r>
              <a:rPr lang="zh-CN" altLang="en-US" sz="2000" b="1">
                <a:solidFill>
                  <a:srgbClr val="000000"/>
                </a:solidFill>
                <a:latin typeface="Arial" panose="020b0604020202020204" pitchFamily="34" charset="0"/>
                <a:ea typeface="宋体" panose="02010600030101010101" pitchFamily="2" charset="-122"/>
              </a:rPr>
              <a:t>电子对偏向，化合价降低，被还原</a:t>
            </a:r>
          </a:p>
        </p:txBody>
      </p:sp>
      <p:sp>
        <p:nvSpPr>
          <p:cNvPr id="101" name="Arc 43"/>
          <p:cNvSpPr>
            <a:spLocks noChangeAspect="1"/>
          </p:cNvSpPr>
          <p:nvPr/>
        </p:nvSpPr>
        <p:spPr>
          <a:xfrm rot="-3299144">
            <a:off x="4856163" y="6094413"/>
            <a:ext cx="161925" cy="206375"/>
          </a:xfrm>
          <a:custGeom>
            <a:cxnLst>
              <a:cxn ang="0">
                <a:pos x="0" y="0"/>
              </a:cxn>
              <a:cxn ang="0">
                <a:pos x="2147483647" y="2147483647"/>
              </a:cxn>
              <a:cxn ang="0">
                <a:pos x="0" y="2147483647"/>
              </a:cxn>
            </a:cxnLst>
            <a:rect l="0" t="0" r="0" b="0"/>
            <a:pathLst>
              <a:path w="21600" h="26674" fill="none">
                <a:moveTo>
                  <a:pt x="-1" y="0"/>
                </a:moveTo>
                <a:cubicBezTo>
                  <a:pt x="11929" y="0"/>
                  <a:pt x="21600" y="9670"/>
                  <a:pt x="21600" y="21600"/>
                </a:cubicBezTo>
                <a:cubicBezTo>
                  <a:pt x="21600" y="23309"/>
                  <a:pt x="21397" y="25012"/>
                  <a:pt x="20995" y="26673"/>
                </a:cubicBezTo>
              </a:path>
              <a:path w="21600" h="26674" stroke="0">
                <a:moveTo>
                  <a:pt x="-1" y="0"/>
                </a:moveTo>
                <a:cubicBezTo>
                  <a:pt x="11929" y="0"/>
                  <a:pt x="21600" y="9670"/>
                  <a:pt x="21600" y="21600"/>
                </a:cubicBezTo>
                <a:cubicBezTo>
                  <a:pt x="21600" y="23309"/>
                  <a:pt x="21397" y="25012"/>
                  <a:pt x="20995" y="26673"/>
                </a:cubicBezTo>
                <a:lnTo>
                  <a:pt x="0" y="21600"/>
                </a:lnTo>
                <a:close/>
              </a:path>
            </a:pathLst>
          </a:custGeom>
          <a:noFill/>
          <a:ln w="38100" cap="flat" cmpd="sng">
            <a:solidFill>
              <a:srgbClr val="993300"/>
            </a:solidFill>
            <a:prstDash val="solid"/>
            <a:round/>
            <a:headEnd type="none" w="med" len="med"/>
            <a:tailEnd type="triangle" w="lg" len="med"/>
          </a:ln>
        </p:spPr>
        <p:txBody>
          <a:bodyPr/>
          <a:lstStyle/>
          <a:p>
            <a:endParaRPr lang="zh-CN" altLang="en-US"/>
          </a:p>
        </p:txBody>
      </p:sp>
      <p:sp>
        <p:nvSpPr>
          <p:cNvPr id="88164" name="文本框 91236"/>
          <p:cNvSpPr txBox="1"/>
          <p:nvPr/>
        </p:nvSpPr>
        <p:spPr>
          <a:xfrm>
            <a:off x="4356100" y="836613"/>
            <a:ext cx="935038" cy="366712"/>
          </a:xfrm>
          <a:prstGeom prst="rect">
            <a:avLst/>
          </a:prstGeom>
          <a:noFill/>
          <a:ln w="9525">
            <a:noFill/>
          </a:ln>
        </p:spPr>
        <p:txBody>
          <a:bodyPr anchor="t">
            <a:spAutoFit/>
          </a:bodyPr>
          <a:lstStyle/>
          <a:p>
            <a:r>
              <a:rPr lang="zh-CN" altLang="en-US">
                <a:latin typeface="Times New Roman" panose="02020603050405020304" pitchFamily="18" charset="0"/>
                <a:ea typeface="黑体" panose="02010609060101010101" pitchFamily="49" charset="-122"/>
              </a:rPr>
              <a:t>点燃</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6" presetClass="entr" presetSubtype="21" fill="hold" nodeType="clickEffect">
                                  <p:stCondLst>
                                    <p:cond delay="0"/>
                                  </p:stCondLst>
                                  <p:childTnLst>
                                    <p:set>
                                      <p:cBhvr>
                                        <p:cTn id="14" dur="1" fill="hold">
                                          <p:stCondLst>
                                            <p:cond delay="0"/>
                                          </p:stCondLst>
                                        </p:cTn>
                                        <p:tgtEl>
                                          <p:spTgt spid="25606"/>
                                        </p:tgtEl>
                                        <p:attrNameLst>
                                          <p:attrName>style.visibility</p:attrName>
                                        </p:attrNameLst>
                                      </p:cBhvr>
                                      <p:to>
                                        <p:strVal val="visible"/>
                                      </p:to>
                                    </p:set>
                                    <p:animEffect transition="in" filter="barn(inVertical)">
                                      <p:cBhvr>
                                        <p:cTn id="15" dur="500"/>
                                        <p:tgtEl>
                                          <p:spTgt spid="25606"/>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22" presetClass="entr" presetSubtype="1"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up)">
                                      <p:cBhvr>
                                        <p:cTn id="20" dur="500"/>
                                        <p:tgtEl>
                                          <p:spTgt spid="3"/>
                                        </p:tgtEl>
                                      </p:cBhvr>
                                    </p:animEffect>
                                  </p:childTnLst>
                                </p:cTn>
                              </p:par>
                              <p:par>
                                <p:cTn id="21" presetID="1" presetClass="entr" presetSubtype="0" fill="hold" grpId="0" nodeType="withEffect">
                                  <p:stCondLst>
                                    <p:cond delay="0"/>
                                  </p:stCondLst>
                                  <p:childTnLst>
                                    <p:set>
                                      <p:cBhvr>
                                        <p:cTn id="22" dur="1" fill="hold">
                                          <p:stCondLst>
                                            <p:cond delay="499"/>
                                          </p:stCondLst>
                                        </p:cTn>
                                        <p:tgtEl>
                                          <p:spTgt spid="2567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66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566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566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5668"/>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566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5670"/>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5671"/>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7"/>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afterGroup">
                            <p:stCondLst>
                              <p:cond delay="0"/>
                            </p:stCondLst>
                            <p:childTnLst>
                              <p:par>
                                <p:cTn id="43" presetID="63" presetClass="path" presetSubtype="0" accel="50000" decel="50000" fill="hold" nodeType="clickEffect">
                                  <p:stCondLst>
                                    <p:cond delay="0"/>
                                  </p:stCondLst>
                                  <p:childTnLst>
                                    <p:animMotion origin="layout" path="M -2.22222E-06 7.40741E-07 L 0.02153 7.40741E-07" pathEditMode="relative" rAng="0" ptsTypes="AA">
                                      <p:cBhvr>
                                        <p:cTn id="44" dur="2000" fill="hold"/>
                                        <p:tgtEl>
                                          <p:spTgt spid="7"/>
                                        </p:tgtEl>
                                        <p:attrNameLst>
                                          <p:attrName>ppt_x</p:attrName>
                                          <p:attrName>ppt_y</p:attrName>
                                        </p:attrNameLst>
                                      </p:cBhvr>
                                      <p:rCtr x="1100" y="0"/>
                                    </p:animMotion>
                                  </p:childTnLst>
                                </p:cTn>
                              </p:par>
                            </p:childTnLst>
                          </p:cTn>
                        </p:par>
                        <p:par>
                          <p:cTn id="45" fill="hold" nodeType="afterGroup">
                            <p:stCondLst>
                              <p:cond delay="2000"/>
                            </p:stCondLst>
                            <p:childTnLst>
                              <p:par>
                                <p:cTn id="46" presetID="22" presetClass="entr" presetSubtype="8" fill="hold" nodeType="afterEffect">
                                  <p:stCondLst>
                                    <p:cond delay="0"/>
                                  </p:stCondLst>
                                  <p:childTnLst>
                                    <p:set>
                                      <p:cBhvr>
                                        <p:cTn id="47" dur="1" fill="hold">
                                          <p:stCondLst>
                                            <p:cond delay="0"/>
                                          </p:stCondLst>
                                        </p:cTn>
                                        <p:tgtEl>
                                          <p:spTgt spid="101"/>
                                        </p:tgtEl>
                                        <p:attrNameLst>
                                          <p:attrName>style.visibility</p:attrName>
                                        </p:attrNameLst>
                                      </p:cBhvr>
                                      <p:to>
                                        <p:strVal val="visible"/>
                                      </p:to>
                                    </p:set>
                                    <p:animEffect transition="in" filter="wipe(left)">
                                      <p:cBhvr>
                                        <p:cTn id="48" dur="500"/>
                                        <p:tgtEl>
                                          <p:spTgt spid="101"/>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1" presetClass="entr" presetSubtype="0" fill="hold" nodeType="clickEffect">
                                  <p:stCondLst>
                                    <p:cond delay="0"/>
                                  </p:stCondLst>
                                  <p:childTnLst>
                                    <p:set>
                                      <p:cBhvr>
                                        <p:cTn id="52" dur="1" fill="hold">
                                          <p:stCondLst>
                                            <p:cond delay="499"/>
                                          </p:stCondLst>
                                        </p:cTn>
                                        <p:tgtEl>
                                          <p:spTgt spid="2"/>
                                        </p:tgtEl>
                                        <p:attrNameLst>
                                          <p:attrName>style.visibility</p:attrName>
                                        </p:attrNameLst>
                                      </p:cBhvr>
                                      <p:to>
                                        <p:strVal val="visible"/>
                                      </p:to>
                                    </p:set>
                                  </p:childTnLst>
                                </p:cTn>
                              </p:par>
                            </p:childTnLst>
                          </p:cTn>
                        </p:par>
                        <p:par>
                          <p:cTn id="53" fill="hold" nodeType="afterGroup">
                            <p:stCondLst>
                              <p:cond delay="500"/>
                            </p:stCondLst>
                            <p:childTnLst>
                              <p:par>
                                <p:cTn id="54" presetID="1" presetClass="entr" presetSubtype="0" fill="hold" grpId="0" nodeType="afterEffect">
                                  <p:stCondLst>
                                    <p:cond delay="0"/>
                                  </p:stCondLst>
                                  <p:childTnLst>
                                    <p:set>
                                      <p:cBhvr>
                                        <p:cTn id="55" dur="1" fill="hold">
                                          <p:stCondLst>
                                            <p:cond delay="499"/>
                                          </p:stCondLst>
                                        </p:cTn>
                                        <p:tgtEl>
                                          <p:spTgt spid="25675"/>
                                        </p:tgtEl>
                                        <p:attrNameLst>
                                          <p:attrName>style.visibility</p:attrName>
                                        </p:attrNameLst>
                                      </p:cBhvr>
                                      <p:to>
                                        <p:strVal val="visible"/>
                                      </p:to>
                                    </p:set>
                                  </p:childTnLst>
                                </p:cTn>
                              </p:par>
                            </p:childTnLst>
                          </p:cTn>
                        </p:par>
                      </p:childTnLst>
                    </p:cTn>
                  </p:par>
                  <p:par>
                    <p:cTn id="56" fill="hold" nodeType="clickPar">
                      <p:stCondLst>
                        <p:cond delay="indefinite"/>
                      </p:stCondLst>
                      <p:childTnLst>
                        <p:par>
                          <p:cTn id="57" fill="hold" nodeType="afterGroup">
                            <p:stCondLst>
                              <p:cond delay="0"/>
                            </p:stCondLst>
                            <p:childTnLst>
                              <p:par>
                                <p:cTn id="58" presetID="1" presetClass="entr" presetSubtype="0" fill="hold" nodeType="clickEffect">
                                  <p:stCondLst>
                                    <p:cond delay="0"/>
                                  </p:stCondLst>
                                  <p:childTnLst>
                                    <p:set>
                                      <p:cBhvr>
                                        <p:cTn id="59" dur="1" fill="hold">
                                          <p:stCondLst>
                                            <p:cond delay="0"/>
                                          </p:stCondLst>
                                        </p:cTn>
                                        <p:tgtEl>
                                          <p:spTgt spid="9"/>
                                        </p:tgtEl>
                                        <p:attrNameLst>
                                          <p:attrName>style.visibility</p:attrName>
                                        </p:attrNameLst>
                                      </p:cBhvr>
                                      <p:to>
                                        <p:strVal val="visible"/>
                                      </p:to>
                                    </p:set>
                                  </p:childTnLst>
                                </p:cTn>
                              </p:par>
                            </p:childTnLst>
                          </p:cTn>
                        </p:par>
                      </p:childTnLst>
                    </p:cTn>
                  </p:par>
                  <p:par>
                    <p:cTn id="60" fill="hold" nodeType="clickPar">
                      <p:stCondLst>
                        <p:cond delay="indefinite"/>
                      </p:stCondLst>
                      <p:childTnLst>
                        <p:par>
                          <p:cTn id="61" fill="hold" nodeType="afterGroup">
                            <p:stCondLst>
                              <p:cond delay="0"/>
                            </p:stCondLst>
                            <p:childTnLst>
                              <p:par>
                                <p:cTn id="62" presetID="3" presetClass="entr" presetSubtype="10" fill="hold" nodeType="click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horizontal)">
                                      <p:cBhvr>
                                        <p:cTn id="64" dur="500"/>
                                        <p:tgtEl>
                                          <p:spTgt spid="10"/>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25700"/>
                                        </p:tgtEl>
                                        <p:attrNameLst>
                                          <p:attrName>style.visibility</p:attrName>
                                        </p:attrNameLst>
                                      </p:cBhvr>
                                      <p:to>
                                        <p:strVal val="visible"/>
                                      </p:to>
                                    </p:set>
                                    <p:animEffect transition="in" filter="blinds(horizontal)">
                                      <p:cBhvr>
                                        <p:cTn id="67" dur="500"/>
                                        <p:tgtEl>
                                          <p:spTgt spid="25700"/>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3" presetClass="entr" presetSubtype="10" fill="hold" nodeType="click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blinds(horizontal)">
                                      <p:cBhvr>
                                        <p:cTn id="72" dur="500"/>
                                        <p:tgtEl>
                                          <p:spTgt spid="11"/>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25705"/>
                                        </p:tgtEl>
                                        <p:attrNameLst>
                                          <p:attrName>style.visibility</p:attrName>
                                        </p:attrNameLst>
                                      </p:cBhvr>
                                      <p:to>
                                        <p:strVal val="visible"/>
                                      </p:to>
                                    </p:set>
                                    <p:animEffect transition="in" filter="blinds(horizontal)">
                                      <p:cBhvr>
                                        <p:cTn id="75" dur="500"/>
                                        <p:tgtEl>
                                          <p:spTgt spid="25705"/>
                                        </p:tgtEl>
                                      </p:cBhvr>
                                    </p:animEffect>
                                  </p:childTnLst>
                                </p:cTn>
                              </p:par>
                            </p:childTnLst>
                          </p:cTn>
                        </p:par>
                      </p:childTnLst>
                    </p:cTn>
                  </p:par>
                  <p:par>
                    <p:cTn id="76" fill="hold" nodeType="clickPar">
                      <p:stCondLst>
                        <p:cond delay="indefinite"/>
                      </p:stCondLst>
                      <p:childTnLst>
                        <p:par>
                          <p:cTn id="77" fill="hold" nodeType="afterGroup">
                            <p:stCondLst>
                              <p:cond delay="0"/>
                            </p:stCondLst>
                            <p:childTnLst>
                              <p:par>
                                <p:cTn id="78" presetID="22" presetClass="entr" presetSubtype="8" fill="hold" grpId="0" nodeType="clickEffect">
                                  <p:stCondLst>
                                    <p:cond delay="0"/>
                                  </p:stCondLst>
                                  <p:childTnLst>
                                    <p:set>
                                      <p:cBhvr>
                                        <p:cTn id="79" dur="1" fill="hold">
                                          <p:stCondLst>
                                            <p:cond delay="0"/>
                                          </p:stCondLst>
                                        </p:cTn>
                                        <p:tgtEl>
                                          <p:spTgt spid="25680"/>
                                        </p:tgtEl>
                                        <p:attrNameLst>
                                          <p:attrName>style.visibility</p:attrName>
                                        </p:attrNameLst>
                                      </p:cBhvr>
                                      <p:to>
                                        <p:strVal val="visible"/>
                                      </p:to>
                                    </p:set>
                                    <p:animEffect transition="in" filter="wipe(left)">
                                      <p:cBhvr>
                                        <p:cTn id="80" dur="500"/>
                                        <p:tgtEl>
                                          <p:spTgt spid="256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65" grpId="0"/>
      <p:bldP spid="25666" grpId="0"/>
      <p:bldP spid="25667" grpId="0"/>
      <p:bldP spid="25668" grpId="0"/>
      <p:bldP spid="25669" grpId="0"/>
      <p:bldP spid="25670" grpId="0"/>
      <p:bldP spid="25671" grpId="0"/>
      <p:bldP spid="25675" grpId="0"/>
      <p:bldP spid="25679" grpId="0"/>
      <p:bldP spid="25680" grpId="0"/>
      <p:bldP spid="25700" grpId="0"/>
      <p:bldP spid="2570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9089" name="矩形 42043"/>
          <p:cNvSpPr/>
          <p:nvPr/>
        </p:nvSpPr>
        <p:spPr>
          <a:xfrm>
            <a:off x="0" y="347663"/>
            <a:ext cx="4897438" cy="579437"/>
          </a:xfrm>
          <a:prstGeom prst="rect">
            <a:avLst/>
          </a:prstGeom>
          <a:noFill/>
          <a:ln w="9525">
            <a:noFill/>
          </a:ln>
        </p:spPr>
        <p:txBody>
          <a:bodyPr wrap="none" anchor="t">
            <a:spAutoFit/>
          </a:bodyPr>
          <a:lstStyle/>
          <a:p>
            <a:pPr eaLnBrk="0" hangingPunct="0"/>
            <a:r>
              <a:rPr lang="en-US" altLang="zh-CN" sz="3200" b="1">
                <a:solidFill>
                  <a:srgbClr val="0000CC"/>
                </a:solidFill>
                <a:latin typeface="Arial" panose="020b0604020202020204" pitchFamily="34" charset="0"/>
                <a:ea typeface="宋体" panose="02010600030101010101" pitchFamily="2" charset="-122"/>
              </a:rPr>
              <a:t>3</a:t>
            </a:r>
            <a:r>
              <a:rPr lang="zh-CN" altLang="en-US" sz="3200" b="1">
                <a:solidFill>
                  <a:srgbClr val="0000CC"/>
                </a:solidFill>
                <a:latin typeface="Arial" panose="020b0604020202020204" pitchFamily="34" charset="0"/>
                <a:ea typeface="宋体" panose="02010600030101010101" pitchFamily="2" charset="-122"/>
              </a:rPr>
              <a:t>、从电子得失角度分析：</a:t>
            </a:r>
          </a:p>
        </p:txBody>
      </p:sp>
      <p:sp>
        <p:nvSpPr>
          <p:cNvPr id="42045" name="文本框 42044"/>
          <p:cNvSpPr txBox="1"/>
          <p:nvPr/>
        </p:nvSpPr>
        <p:spPr>
          <a:xfrm>
            <a:off x="0" y="1484313"/>
            <a:ext cx="9144000" cy="3443287"/>
          </a:xfrm>
          <a:prstGeom prst="rect">
            <a:avLst/>
          </a:prstGeom>
          <a:noFill/>
          <a:ln w="9525">
            <a:noFill/>
          </a:ln>
        </p:spPr>
        <p:txBody>
          <a:bodyPr anchor="t">
            <a:spAutoFit/>
          </a:bodyPr>
          <a:lstStyle/>
          <a:p>
            <a:r>
              <a:rPr lang="en-US" altLang="zh-CN" sz="3200" b="1">
                <a:solidFill>
                  <a:srgbClr val="FF0000"/>
                </a:solidFill>
                <a:latin typeface="Arial" panose="020b0604020202020204" pitchFamily="34" charset="0"/>
                <a:ea typeface="宋体" panose="02010600030101010101" pitchFamily="2" charset="-122"/>
              </a:rPr>
              <a:t>   </a:t>
            </a:r>
            <a:r>
              <a:rPr lang="zh-CN" altLang="en-US" sz="3200" b="1">
                <a:solidFill>
                  <a:srgbClr val="FF0000"/>
                </a:solidFill>
                <a:latin typeface="Arial" panose="020b0604020202020204" pitchFamily="34" charset="0"/>
                <a:ea typeface="宋体" panose="02010600030101010101" pitchFamily="2" charset="-122"/>
              </a:rPr>
              <a:t>有电子转移（得失或偏移）的化学反应</a:t>
            </a:r>
            <a:r>
              <a:rPr lang="zh-CN" altLang="en-US" sz="3200" b="1">
                <a:latin typeface="Arial" panose="020b0604020202020204" pitchFamily="34" charset="0"/>
                <a:ea typeface="宋体" panose="02010600030101010101" pitchFamily="2" charset="-122"/>
              </a:rPr>
              <a:t>都是氧化还原反应</a:t>
            </a:r>
            <a:r>
              <a:rPr lang="zh-CN" altLang="en-US" sz="3200">
                <a:latin typeface="Arial" panose="020b0604020202020204" pitchFamily="34" charset="0"/>
                <a:ea typeface="宋体" panose="02010600030101010101" pitchFamily="2" charset="-122"/>
              </a:rPr>
              <a:t>。</a:t>
            </a:r>
          </a:p>
          <a:p>
            <a:endParaRPr lang="zh-CN" altLang="en-US" sz="3200">
              <a:latin typeface="Arial" panose="020b0604020202020204" pitchFamily="34" charset="0"/>
              <a:ea typeface="宋体" panose="02010600030101010101" pitchFamily="2" charset="-122"/>
            </a:endParaRPr>
          </a:p>
          <a:p>
            <a:endParaRPr lang="zh-CN" altLang="en-US" sz="3200">
              <a:latin typeface="Arial" panose="020b0604020202020204" pitchFamily="34" charset="0"/>
              <a:ea typeface="宋体" panose="02010600030101010101" pitchFamily="2" charset="-122"/>
            </a:endParaRPr>
          </a:p>
          <a:p>
            <a:pPr eaLnBrk="0" hangingPunct="0"/>
            <a:r>
              <a:rPr lang="zh-CN" altLang="en-US" sz="3200" b="1">
                <a:solidFill>
                  <a:srgbClr val="FF0000"/>
                </a:solidFill>
                <a:latin typeface="Arial" panose="020b0604020202020204" pitchFamily="34" charset="0"/>
                <a:ea typeface="宋体" panose="02010600030101010101" pitchFamily="2" charset="-122"/>
              </a:rPr>
              <a:t>    没有电子转移（得失或偏移）的化学反应</a:t>
            </a:r>
            <a:r>
              <a:rPr lang="zh-CN" altLang="en-US" sz="3200" b="1">
                <a:latin typeface="Arial" panose="020b0604020202020204" pitchFamily="34" charset="0"/>
                <a:ea typeface="宋体" panose="02010600030101010101" pitchFamily="2" charset="-122"/>
              </a:rPr>
              <a:t>就是非氧化还原反应</a:t>
            </a:r>
            <a:r>
              <a:rPr lang="zh-CN" altLang="en-US" sz="3200">
                <a:latin typeface="Arial" panose="020b0604020202020204" pitchFamily="34" charset="0"/>
                <a:ea typeface="宋体" panose="02010600030101010101" pitchFamily="2" charset="-122"/>
              </a:rPr>
              <a:t>。</a:t>
            </a:r>
          </a:p>
          <a:p>
            <a:endParaRPr lang="zh-CN" altLang="en-US" sz="2800">
              <a:latin typeface="Arial" panose="020b0604020202020204" pitchFamily="34" charset="0"/>
              <a:ea typeface="宋体" panose="02010600030101010101" pitchFamily="2" charset="-122"/>
            </a:endParaRPr>
          </a:p>
        </p:txBody>
      </p:sp>
      <p:sp>
        <p:nvSpPr>
          <p:cNvPr id="42046" name="椭圆形标注 42045"/>
          <p:cNvSpPr/>
          <p:nvPr/>
        </p:nvSpPr>
        <p:spPr>
          <a:xfrm>
            <a:off x="3348038" y="2349500"/>
            <a:ext cx="2303462" cy="792163"/>
          </a:xfrm>
          <a:prstGeom prst="wedgeEllipseCallout">
            <a:avLst>
              <a:gd name="adj1" fmla="val -58616"/>
              <a:gd name="adj2" fmla="val -87273"/>
            </a:avLst>
          </a:prstGeom>
          <a:solidFill>
            <a:srgbClr val="CCFFFF"/>
          </a:solidFill>
          <a:ln w="19050" cap="flat" cmpd="sng">
            <a:solidFill>
              <a:schemeClr val="tx1"/>
            </a:solidFill>
            <a:prstDash val="solid"/>
            <a:miter/>
            <a:headEnd type="none" w="med" len="med"/>
            <a:tailEnd type="none" w="med" len="med"/>
          </a:ln>
        </p:spPr>
        <p:txBody>
          <a:bodyPr anchor="t"/>
          <a:lstStyle/>
          <a:p>
            <a:pPr algn="ctr"/>
            <a:r>
              <a:rPr lang="zh-CN" altLang="en-US" sz="3200" b="1">
                <a:solidFill>
                  <a:srgbClr val="FF0000"/>
                </a:solidFill>
                <a:latin typeface="Arial" panose="020b0604020202020204" pitchFamily="34" charset="0"/>
                <a:ea typeface="宋体" panose="02010600030101010101" pitchFamily="2" charset="-122"/>
              </a:rPr>
              <a:t>本质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2045"/>
                                        </p:tgtEl>
                                        <p:attrNameLst>
                                          <p:attrName>style.visibility</p:attrName>
                                        </p:attrNameLst>
                                      </p:cBhvr>
                                      <p:to>
                                        <p:strVal val="visible"/>
                                      </p:to>
                                    </p:set>
                                    <p:animEffect transition="in" filter="slide(fromBottom)">
                                      <p:cBhvr>
                                        <p:cTn id="7" dur="500"/>
                                        <p:tgtEl>
                                          <p:spTgt spid="4204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2046"/>
                                        </p:tgtEl>
                                        <p:attrNameLst>
                                          <p:attrName>style.visibility</p:attrName>
                                        </p:attrNameLst>
                                      </p:cBhvr>
                                      <p:to>
                                        <p:strVal val="visible"/>
                                      </p:to>
                                    </p:set>
                                    <p:anim calcmode="lin" valueType="num">
                                      <p:cBhvr additive="base">
                                        <p:cTn id="12" dur="500" fill="hold"/>
                                        <p:tgtEl>
                                          <p:spTgt spid="42046"/>
                                        </p:tgtEl>
                                        <p:attrNameLst>
                                          <p:attrName>ppt_x</p:attrName>
                                        </p:attrNameLst>
                                      </p:cBhvr>
                                      <p:tavLst>
                                        <p:tav tm="0">
                                          <p:val>
                                            <p:strVal val="#ppt_x"/>
                                          </p:val>
                                        </p:tav>
                                        <p:tav tm="100000">
                                          <p:val>
                                            <p:strVal val="#ppt_x"/>
                                          </p:val>
                                        </p:tav>
                                      </p:tavLst>
                                    </p:anim>
                                    <p:anim calcmode="lin" valueType="num">
                                      <p:cBhvr additive="base">
                                        <p:cTn id="13" dur="500" fill="hold"/>
                                        <p:tgtEl>
                                          <p:spTgt spid="420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45" grpId="0"/>
      <p:bldP spid="42046"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3186" name="图片 93185"/>
          <p:cNvPicPr>
            <a:picLocks noChangeAspect="1"/>
          </p:cNvPicPr>
          <p:nvPr/>
        </p:nvPicPr>
        <p:blipFill>
          <a:blip r:embed="rId2">
            <a:clrChange>
              <a:clrFrom>
                <a:srgbClr val="FFFFFF"/>
              </a:clrFrom>
              <a:clrTo>
                <a:srgbClr val="FFFFFF">
                  <a:alpha val="0"/>
                </a:srgbClr>
              </a:clrTo>
            </a:clrChange>
          </a:blip>
          <a:stretch>
            <a:fillRect/>
          </a:stretch>
        </p:blipFill>
        <p:spPr>
          <a:xfrm>
            <a:off x="395288" y="2736850"/>
            <a:ext cx="1733550" cy="2143125"/>
          </a:xfrm>
          <a:prstGeom prst="rect">
            <a:avLst/>
          </a:prstGeom>
          <a:noFill/>
          <a:ln w="9525">
            <a:noFill/>
          </a:ln>
        </p:spPr>
      </p:pic>
      <p:sp>
        <p:nvSpPr>
          <p:cNvPr id="93187" name="矩形 93186"/>
          <p:cNvSpPr/>
          <p:nvPr/>
        </p:nvSpPr>
        <p:spPr>
          <a:xfrm rot="1165039">
            <a:off x="395288" y="4681538"/>
            <a:ext cx="8428037" cy="233362"/>
          </a:xfrm>
          <a:prstGeom prst="rect">
            <a:avLst/>
          </a:prstGeom>
          <a:solidFill>
            <a:schemeClr val="accent1"/>
          </a:solidFill>
          <a:ln w="9525" cap="flat" cmpd="sng">
            <a:solidFill>
              <a:schemeClr val="tx1"/>
            </a:solidFill>
            <a:prstDash val="solid"/>
            <a:miter/>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sp>
        <p:nvSpPr>
          <p:cNvPr id="93188" name="矩形 93187"/>
          <p:cNvSpPr/>
          <p:nvPr/>
        </p:nvSpPr>
        <p:spPr>
          <a:xfrm>
            <a:off x="468313" y="4608513"/>
            <a:ext cx="8351837" cy="217487"/>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lstStyle/>
          <a:p>
            <a:pPr algn="ctr"/>
            <a:endParaRPr lang="en-US" altLang="zh-CN" sz="2800" b="1">
              <a:solidFill>
                <a:srgbClr val="0000FF"/>
              </a:solidFill>
              <a:latin typeface="Arial" panose="020b0604020202020204" pitchFamily="34" charset="0"/>
              <a:ea typeface="宋体" panose="02010600030101010101" pitchFamily="2" charset="-122"/>
            </a:endParaRPr>
          </a:p>
          <a:p>
            <a:pPr algn="ctr"/>
            <a:endParaRPr lang="en-US" altLang="zh-CN" sz="2800">
              <a:latin typeface="Arial" panose="020b0604020202020204" pitchFamily="34" charset="0"/>
              <a:ea typeface="宋体" panose="02010600030101010101" pitchFamily="2" charset="-122"/>
            </a:endParaRPr>
          </a:p>
        </p:txBody>
      </p:sp>
      <p:pic>
        <p:nvPicPr>
          <p:cNvPr id="93189" name="图片 93188"/>
          <p:cNvPicPr>
            <a:picLocks noChangeAspect="1"/>
          </p:cNvPicPr>
          <p:nvPr/>
        </p:nvPicPr>
        <p:blipFill>
          <a:blip r:embed="rId2">
            <a:clrChange>
              <a:clrFrom>
                <a:srgbClr val="FFFFFF"/>
              </a:clrFrom>
              <a:clrTo>
                <a:srgbClr val="FFFFFF">
                  <a:alpha val="0"/>
                </a:srgbClr>
              </a:clrTo>
            </a:clrChange>
          </a:blip>
          <a:stretch>
            <a:fillRect/>
          </a:stretch>
        </p:blipFill>
        <p:spPr>
          <a:xfrm>
            <a:off x="755650" y="1628775"/>
            <a:ext cx="1733550" cy="2143125"/>
          </a:xfrm>
          <a:prstGeom prst="rect">
            <a:avLst/>
          </a:prstGeom>
          <a:noFill/>
          <a:ln w="9525">
            <a:noFill/>
          </a:ln>
        </p:spPr>
      </p:pic>
      <p:sp>
        <p:nvSpPr>
          <p:cNvPr id="90117" name="等腰三角形 93189"/>
          <p:cNvSpPr/>
          <p:nvPr/>
        </p:nvSpPr>
        <p:spPr>
          <a:xfrm>
            <a:off x="3851275" y="4321175"/>
            <a:ext cx="936625" cy="1079500"/>
          </a:xfrm>
          <a:prstGeom prst="triangle">
            <a:avLst>
              <a:gd name="adj" fmla="val 50000"/>
            </a:avLst>
          </a:prstGeom>
          <a:solidFill>
            <a:schemeClr val="accent1"/>
          </a:solidFill>
          <a:ln w="9525" cap="flat" cmpd="sng">
            <a:solidFill>
              <a:schemeClr val="tx1"/>
            </a:solidFill>
            <a:prstDash val="solid"/>
            <a:miter/>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sp>
        <p:nvSpPr>
          <p:cNvPr id="90118" name="椭圆 93190"/>
          <p:cNvSpPr/>
          <p:nvPr/>
        </p:nvSpPr>
        <p:spPr>
          <a:xfrm>
            <a:off x="4200525" y="4498975"/>
            <a:ext cx="249238" cy="484188"/>
          </a:xfrm>
          <a:prstGeom prst="ellipse">
            <a:avLst/>
          </a:prstGeom>
          <a:solidFill>
            <a:schemeClr val="accent1"/>
          </a:solidFill>
          <a:ln w="9525" cap="flat" cmpd="sng">
            <a:solidFill>
              <a:schemeClr val="tx1"/>
            </a:solidFill>
            <a:prstDash val="solid"/>
            <a:round/>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pic>
        <p:nvPicPr>
          <p:cNvPr id="93193" name="图片 93192"/>
          <p:cNvPicPr>
            <a:picLocks noChangeAspect="1"/>
          </p:cNvPicPr>
          <p:nvPr/>
        </p:nvPicPr>
        <p:blipFill>
          <a:blip r:embed="rId3">
            <a:clrChange>
              <a:clrFrom>
                <a:srgbClr val="FFFFFF"/>
              </a:clrFrom>
              <a:clrTo>
                <a:srgbClr val="FFFFFF">
                  <a:alpha val="0"/>
                </a:srgbClr>
              </a:clrTo>
            </a:clrChange>
          </a:blip>
          <a:stretch>
            <a:fillRect/>
          </a:stretch>
        </p:blipFill>
        <p:spPr>
          <a:xfrm>
            <a:off x="6869113" y="2736850"/>
            <a:ext cx="2095500" cy="2290763"/>
          </a:xfrm>
          <a:prstGeom prst="rect">
            <a:avLst/>
          </a:prstGeom>
          <a:noFill/>
          <a:ln w="9525">
            <a:noFill/>
          </a:ln>
        </p:spPr>
      </p:pic>
      <p:grpSp>
        <p:nvGrpSpPr>
          <p:cNvPr id="93194" name="组合 93193"/>
          <p:cNvGrpSpPr/>
          <p:nvPr/>
        </p:nvGrpSpPr>
        <p:grpSpPr>
          <a:xfrm>
            <a:off x="6372225" y="3816350"/>
            <a:ext cx="2549525" cy="2290763"/>
            <a:chOff x="4041" y="1162"/>
            <a:chExt cx="1606" cy="1443"/>
          </a:xfrm>
        </p:grpSpPr>
        <p:pic>
          <p:nvPicPr>
            <p:cNvPr id="90121" name="图片 93194"/>
            <p:cNvPicPr>
              <a:picLocks noChangeAspect="1"/>
            </p:cNvPicPr>
            <p:nvPr/>
          </p:nvPicPr>
          <p:blipFill>
            <a:blip r:embed="rId3">
              <a:clrChange>
                <a:clrFrom>
                  <a:srgbClr val="FFFFFF"/>
                </a:clrFrom>
                <a:clrTo>
                  <a:srgbClr val="FFFFFF">
                    <a:alpha val="0"/>
                  </a:srgbClr>
                </a:clrTo>
              </a:clrChange>
            </a:blip>
            <a:stretch>
              <a:fillRect/>
            </a:stretch>
          </p:blipFill>
          <p:spPr>
            <a:xfrm>
              <a:off x="4327" y="1162"/>
              <a:ext cx="1320" cy="1443"/>
            </a:xfrm>
            <a:prstGeom prst="rect">
              <a:avLst/>
            </a:prstGeom>
            <a:noFill/>
            <a:ln w="9525">
              <a:noFill/>
            </a:ln>
          </p:spPr>
        </p:pic>
        <p:grpSp>
          <p:nvGrpSpPr>
            <p:cNvPr id="90122" name="组合 93195"/>
            <p:cNvGrpSpPr/>
            <p:nvPr/>
          </p:nvGrpSpPr>
          <p:grpSpPr>
            <a:xfrm>
              <a:off x="4041" y="1525"/>
              <a:ext cx="789" cy="384"/>
              <a:chOff x="3152" y="3521"/>
              <a:chExt cx="789" cy="384"/>
            </a:xfrm>
          </p:grpSpPr>
          <p:pic>
            <p:nvPicPr>
              <p:cNvPr id="90123" name="Picture 4" descr="SL01040_"/>
              <p:cNvPicPr>
                <a:picLocks noChangeAspect="1"/>
              </p:cNvPicPr>
              <p:nvPr/>
            </p:nvPicPr>
            <p:blipFill>
              <a:blip r:embed="rId4"/>
              <a:stretch>
                <a:fillRect/>
              </a:stretch>
            </p:blipFill>
            <p:spPr>
              <a:xfrm>
                <a:off x="3560" y="3521"/>
                <a:ext cx="381" cy="384"/>
              </a:xfrm>
              <a:prstGeom prst="rect">
                <a:avLst/>
              </a:prstGeom>
              <a:noFill/>
              <a:ln w="9525">
                <a:noFill/>
              </a:ln>
            </p:spPr>
          </p:pic>
          <p:sp>
            <p:nvSpPr>
              <p:cNvPr id="90124" name="矩形 93197"/>
              <p:cNvSpPr/>
              <p:nvPr/>
            </p:nvSpPr>
            <p:spPr>
              <a:xfrm>
                <a:off x="3152" y="3566"/>
                <a:ext cx="454" cy="292"/>
              </a:xfrm>
              <a:prstGeom prst="rect">
                <a:avLst/>
              </a:prstGeom>
            </p:spPr>
            <p:txBody>
              <a:bodyPr wrap="none" fromWordArt="1">
                <a:prstTxWarp prst="textPlain">
                  <a:avLst>
                    <a:gd name="adj" fmla="val 50000"/>
                  </a:avLst>
                </a:prstTxWarp>
                <a:normAutofit/>
              </a:bodyPr>
              <a:lstStyle/>
              <a:p>
                <a:pPr algn="ctr"/>
                <a:r>
                  <a:rPr lang="zh-CN" altLang="en-US" sz="4800" b="1">
                    <a:ln w="12700" cap="flat" cmpd="sng">
                      <a:solidFill>
                        <a:srgbClr val="FF0000"/>
                      </a:solidFill>
                      <a:prstDash val="solid"/>
                      <a:miter/>
                      <a:headEnd type="none" w="med" len="med"/>
                      <a:tailEnd type="none" w="med" len="med"/>
                    </a:ln>
                    <a:gradFill rotWithShape="1">
                      <a:gsLst>
                        <a:gs pos="0">
                          <a:srgbClr val="3399FF">
                            <a:alpha val="100000"/>
                          </a:srgbClr>
                        </a:gs>
                        <a:gs pos="16000">
                          <a:srgbClr val="00CCCC">
                            <a:alpha val="100000"/>
                          </a:srgbClr>
                        </a:gs>
                        <a:gs pos="47000">
                          <a:srgbClr val="9999FF">
                            <a:alpha val="100000"/>
                          </a:srgbClr>
                        </a:gs>
                        <a:gs pos="60001">
                          <a:srgbClr val="2E6792">
                            <a:alpha val="100000"/>
                          </a:srgbClr>
                        </a:gs>
                        <a:gs pos="71001">
                          <a:srgbClr val="3333CC">
                            <a:alpha val="100000"/>
                          </a:srgbClr>
                        </a:gs>
                        <a:gs pos="81000">
                          <a:srgbClr val="1170FF">
                            <a:alpha val="100000"/>
                          </a:srgbClr>
                        </a:gs>
                        <a:gs pos="100000">
                          <a:srgbClr val="006699">
                            <a:alpha val="100000"/>
                          </a:srgbClr>
                        </a:gs>
                      </a:gsLst>
                      <a:lin ang="5400000" scaled="1"/>
                    </a:gradFill>
                    <a:effectLst>
                      <a:outerShdw dist="35921" dir="2699999" sy="50000" kx="2115830" algn="bl" rotWithShape="0">
                        <a:srgbClr val="C0C0C0"/>
                      </a:outerShdw>
                    </a:effectLst>
                    <a:latin typeface="隶书" panose="02010509060101010101" pitchFamily="49" charset="-122"/>
                    <a:ea typeface="隶书" panose="02010509060101010101" pitchFamily="49" charset="-122"/>
                  </a:rPr>
                  <a:t>电子</a:t>
                </a:r>
              </a:p>
            </p:txBody>
          </p:sp>
        </p:grpSp>
      </p:grpSp>
      <p:grpSp>
        <p:nvGrpSpPr>
          <p:cNvPr id="93199" name="组合 93198"/>
          <p:cNvGrpSpPr/>
          <p:nvPr/>
        </p:nvGrpSpPr>
        <p:grpSpPr>
          <a:xfrm>
            <a:off x="0" y="4033838"/>
            <a:ext cx="1252538" cy="609600"/>
            <a:chOff x="3152" y="3521"/>
            <a:chExt cx="789" cy="384"/>
          </a:xfrm>
        </p:grpSpPr>
        <p:pic>
          <p:nvPicPr>
            <p:cNvPr id="90126" name="Picture 4" descr="SL01040_"/>
            <p:cNvPicPr>
              <a:picLocks noChangeAspect="1"/>
            </p:cNvPicPr>
            <p:nvPr/>
          </p:nvPicPr>
          <p:blipFill>
            <a:blip r:embed="rId4"/>
            <a:stretch>
              <a:fillRect/>
            </a:stretch>
          </p:blipFill>
          <p:spPr>
            <a:xfrm>
              <a:off x="3560" y="3521"/>
              <a:ext cx="381" cy="384"/>
            </a:xfrm>
            <a:prstGeom prst="rect">
              <a:avLst/>
            </a:prstGeom>
            <a:noFill/>
            <a:ln w="9525">
              <a:noFill/>
            </a:ln>
          </p:spPr>
        </p:pic>
        <p:sp>
          <p:nvSpPr>
            <p:cNvPr id="90127" name="矩形 93200"/>
            <p:cNvSpPr/>
            <p:nvPr/>
          </p:nvSpPr>
          <p:spPr>
            <a:xfrm>
              <a:off x="3152" y="3566"/>
              <a:ext cx="454" cy="292"/>
            </a:xfrm>
            <a:prstGeom prst="rect">
              <a:avLst/>
            </a:prstGeom>
          </p:spPr>
          <p:txBody>
            <a:bodyPr wrap="none" fromWordArt="1">
              <a:prstTxWarp prst="textPlain">
                <a:avLst>
                  <a:gd name="adj" fmla="val 50000"/>
                </a:avLst>
              </a:prstTxWarp>
              <a:normAutofit/>
            </a:bodyPr>
            <a:lstStyle/>
            <a:p>
              <a:pPr algn="ctr"/>
              <a:r>
                <a:rPr lang="zh-CN" altLang="en-US" sz="4800" b="1">
                  <a:ln w="12700" cap="flat" cmpd="sng">
                    <a:solidFill>
                      <a:srgbClr val="FF0000"/>
                    </a:solidFill>
                    <a:prstDash val="solid"/>
                    <a:miter/>
                    <a:headEnd type="none" w="med" len="med"/>
                    <a:tailEnd type="none" w="med" len="med"/>
                  </a:ln>
                  <a:gradFill rotWithShape="1">
                    <a:gsLst>
                      <a:gs pos="0">
                        <a:srgbClr val="3399FF">
                          <a:alpha val="100000"/>
                        </a:srgbClr>
                      </a:gs>
                      <a:gs pos="16000">
                        <a:srgbClr val="00CCCC">
                          <a:alpha val="100000"/>
                        </a:srgbClr>
                      </a:gs>
                      <a:gs pos="47000">
                        <a:srgbClr val="9999FF">
                          <a:alpha val="100000"/>
                        </a:srgbClr>
                      </a:gs>
                      <a:gs pos="60001">
                        <a:srgbClr val="2E6792">
                          <a:alpha val="100000"/>
                        </a:srgbClr>
                      </a:gs>
                      <a:gs pos="71001">
                        <a:srgbClr val="3333CC">
                          <a:alpha val="100000"/>
                        </a:srgbClr>
                      </a:gs>
                      <a:gs pos="81000">
                        <a:srgbClr val="1170FF">
                          <a:alpha val="100000"/>
                        </a:srgbClr>
                      </a:gs>
                      <a:gs pos="100000">
                        <a:srgbClr val="006699">
                          <a:alpha val="100000"/>
                        </a:srgbClr>
                      </a:gs>
                    </a:gsLst>
                    <a:lin ang="5400000" scaled="1"/>
                  </a:gradFill>
                  <a:effectLst>
                    <a:outerShdw dist="35921" dir="2699999" sy="50000" kx="2115830" algn="bl" rotWithShape="0">
                      <a:srgbClr val="C0C0C0"/>
                    </a:outerShdw>
                  </a:effectLst>
                  <a:latin typeface="隶书" panose="02010509060101010101" pitchFamily="49" charset="-122"/>
                  <a:ea typeface="隶书" panose="02010509060101010101" pitchFamily="49" charset="-122"/>
                </a:rPr>
                <a:t>电子</a:t>
              </a:r>
            </a:p>
          </p:txBody>
        </p:sp>
      </p:grpSp>
      <p:grpSp>
        <p:nvGrpSpPr>
          <p:cNvPr id="93202" name="组合 93201"/>
          <p:cNvGrpSpPr/>
          <p:nvPr/>
        </p:nvGrpSpPr>
        <p:grpSpPr>
          <a:xfrm>
            <a:off x="2484438" y="2060575"/>
            <a:ext cx="1222375" cy="4248150"/>
            <a:chOff x="1519" y="1162"/>
            <a:chExt cx="816" cy="2631"/>
          </a:xfrm>
        </p:grpSpPr>
        <p:sp>
          <p:nvSpPr>
            <p:cNvPr id="90129" name="上箭头 93202"/>
            <p:cNvSpPr/>
            <p:nvPr/>
          </p:nvSpPr>
          <p:spPr>
            <a:xfrm>
              <a:off x="1656" y="1570"/>
              <a:ext cx="544" cy="2222"/>
            </a:xfrm>
            <a:prstGeom prst="upArrow">
              <a:avLst>
                <a:gd name="adj1" fmla="val 50000"/>
                <a:gd name="adj2" fmla="val 101811"/>
              </a:avLst>
            </a:prstGeom>
            <a:solidFill>
              <a:srgbClr val="CCFF99"/>
            </a:solidFill>
            <a:ln w="9525" cap="flat" cmpd="sng">
              <a:solidFill>
                <a:schemeClr val="tx1"/>
              </a:solidFill>
              <a:prstDash val="solid"/>
              <a:miter/>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sp>
          <p:nvSpPr>
            <p:cNvPr id="90130" name="矩形 93203"/>
            <p:cNvSpPr/>
            <p:nvPr/>
          </p:nvSpPr>
          <p:spPr>
            <a:xfrm>
              <a:off x="1519" y="1162"/>
              <a:ext cx="816" cy="473"/>
            </a:xfrm>
            <a:prstGeom prst="rect">
              <a:avLst/>
            </a:prstGeom>
          </p:spPr>
          <p:txBody>
            <a:bodyPr wrap="none" fromWordArt="1">
              <a:prstTxWarp prst="textPlain">
                <a:avLst>
                  <a:gd name="adj" fmla="val 50000"/>
                </a:avLst>
              </a:prstTxWarp>
              <a:normAutofit/>
            </a:bodyPr>
            <a:lstStyle/>
            <a:p>
              <a:pPr algn="ctr"/>
              <a:r>
                <a:rPr lang="zh-CN" altLang="en-US" sz="4800" b="1">
                  <a:ln w="12700" cap="flat" cmpd="sng">
                    <a:solidFill>
                      <a:srgbClr val="FF0000"/>
                    </a:solidFill>
                    <a:prstDash val="solid"/>
                    <a:miter/>
                    <a:headEnd type="none" w="med" len="med"/>
                    <a:tailEnd type="none" w="med" len="med"/>
                  </a:ln>
                  <a:gradFill rotWithShape="1">
                    <a:gsLst>
                      <a:gs pos="0">
                        <a:srgbClr val="3399FF">
                          <a:alpha val="100000"/>
                        </a:srgbClr>
                      </a:gs>
                      <a:gs pos="16000">
                        <a:srgbClr val="00CCCC">
                          <a:alpha val="100000"/>
                        </a:srgbClr>
                      </a:gs>
                      <a:gs pos="47000">
                        <a:srgbClr val="9999FF">
                          <a:alpha val="100000"/>
                        </a:srgbClr>
                      </a:gs>
                      <a:gs pos="60001">
                        <a:srgbClr val="2E6792">
                          <a:alpha val="100000"/>
                        </a:srgbClr>
                      </a:gs>
                      <a:gs pos="71001">
                        <a:srgbClr val="3333CC">
                          <a:alpha val="100000"/>
                        </a:srgbClr>
                      </a:gs>
                      <a:gs pos="81000">
                        <a:srgbClr val="1170FF">
                          <a:alpha val="100000"/>
                        </a:srgbClr>
                      </a:gs>
                      <a:gs pos="100000">
                        <a:srgbClr val="006699">
                          <a:alpha val="100000"/>
                        </a:srgbClr>
                      </a:gs>
                    </a:gsLst>
                    <a:lin ang="5400000" scaled="1"/>
                  </a:gradFill>
                  <a:effectLst>
                    <a:outerShdw dist="35921" dir="2699999" sy="50000" kx="2115830" algn="bl" rotWithShape="0">
                      <a:srgbClr val="C0C0C0"/>
                    </a:outerShdw>
                  </a:effectLst>
                  <a:latin typeface="隶书" panose="02010509060101010101" pitchFamily="49" charset="-122"/>
                  <a:ea typeface="隶书" panose="02010509060101010101" pitchFamily="49" charset="-122"/>
                </a:rPr>
                <a:t>氧化反应</a:t>
              </a:r>
            </a:p>
          </p:txBody>
        </p:sp>
        <p:sp>
          <p:nvSpPr>
            <p:cNvPr id="93205" name="文本框 93204"/>
            <p:cNvSpPr txBox="1"/>
            <p:nvPr/>
          </p:nvSpPr>
          <p:spPr>
            <a:xfrm>
              <a:off x="1726" y="1825"/>
              <a:ext cx="366" cy="1968"/>
            </a:xfrm>
            <a:prstGeom prst="rect">
              <a:avLst/>
            </a:prstGeom>
            <a:noFill/>
            <a:ln w="9525">
              <a:noFill/>
            </a:ln>
          </p:spPr>
          <p:txBody>
            <a:bodyPr vert="eaVert">
              <a:spAutoFit/>
            </a:bodyPr>
            <a:lstStyle/>
            <a:p>
              <a:pPr marR="0" defTabSz="914400">
                <a:spcBef>
                  <a:spcPct val="50000"/>
                </a:spcBef>
                <a:buClrTx/>
                <a:buSzTx/>
                <a:buFontTx/>
              </a:pPr>
              <a:r>
                <a:rPr kumimoji="0" lang="zh-CN" altLang="en-US" sz="2400" b="1" kern="1200" cap="none" spc="0" normalizeH="0" baseline="0" noProof="1">
                  <a:solidFill>
                    <a:srgbClr val="FF0000"/>
                  </a:solidFill>
                  <a:effectLst>
                    <a:outerShdw blurRad="38100" dist="38100" dir="2700000">
                      <a:srgbClr val="C0C0C0"/>
                    </a:outerShdw>
                  </a:effectLst>
                  <a:latin typeface="Arial" panose="020b0604020202020204" pitchFamily="34" charset="0"/>
                  <a:ea typeface="宋体" panose="02010600030101010101" pitchFamily="2" charset="-122"/>
                  <a:cs typeface="+mn-cs"/>
                </a:rPr>
                <a:t>失去</a:t>
              </a:r>
              <a:r>
                <a:rPr kumimoji="0" lang="zh-CN" altLang="en-US" sz="2400" b="1" kern="1200" cap="none" spc="0" normalizeH="0" baseline="0" noProof="1">
                  <a:solidFill>
                    <a:srgbClr val="0000FF"/>
                  </a:solidFill>
                  <a:effectLst>
                    <a:outerShdw blurRad="38100" dist="38100" dir="2700000">
                      <a:srgbClr val="C0C0C0"/>
                    </a:outerShdw>
                  </a:effectLst>
                  <a:latin typeface="Arial" panose="020b0604020202020204" pitchFamily="34" charset="0"/>
                  <a:ea typeface="宋体" panose="02010600030101010101" pitchFamily="2" charset="-122"/>
                  <a:cs typeface="+mn-cs"/>
                </a:rPr>
                <a:t>电子</a:t>
              </a:r>
              <a:r>
                <a:rPr kumimoji="0" lang="zh-CN" altLang="en-US" sz="2400" b="1" kern="1200" cap="none" spc="0" normalizeH="0" baseline="0" noProof="1">
                  <a:solidFill>
                    <a:srgbClr val="FF0000"/>
                  </a:solidFill>
                  <a:effectLst>
                    <a:outerShdw blurRad="38100" dist="38100" dir="2700000">
                      <a:srgbClr val="C0C0C0"/>
                    </a:outerShdw>
                  </a:effectLst>
                  <a:latin typeface="Arial" panose="020b0604020202020204" pitchFamily="34" charset="0"/>
                  <a:ea typeface="宋体" panose="02010600030101010101" pitchFamily="2" charset="-122"/>
                  <a:cs typeface="+mn-cs"/>
                </a:rPr>
                <a:t>，</a:t>
              </a:r>
              <a:r>
                <a:rPr kumimoji="0" lang="zh-CN" altLang="en-US" sz="2400" b="1" kern="1200" cap="none" spc="0" normalizeH="0" baseline="0" noProof="1">
                  <a:solidFill>
                    <a:srgbClr val="0000FF"/>
                  </a:solidFill>
                  <a:effectLst>
                    <a:outerShdw blurRad="38100" dist="38100" dir="2700000">
                      <a:srgbClr val="C0C0C0"/>
                    </a:outerShdw>
                  </a:effectLst>
                  <a:latin typeface="Arial" panose="020b0604020202020204" pitchFamily="34" charset="0"/>
                  <a:ea typeface="宋体" panose="02010600030101010101" pitchFamily="2" charset="-122"/>
                  <a:cs typeface="+mn-cs"/>
                </a:rPr>
                <a:t>化合价</a:t>
              </a:r>
              <a:r>
                <a:rPr kumimoji="0" lang="zh-CN" altLang="en-US" sz="2400" b="1" kern="1200" cap="none" spc="0" normalizeH="0" baseline="0" noProof="1">
                  <a:solidFill>
                    <a:srgbClr val="FF0000"/>
                  </a:solidFill>
                  <a:effectLst>
                    <a:outerShdw blurRad="38100" dist="38100" dir="2700000">
                      <a:srgbClr val="C0C0C0"/>
                    </a:outerShdw>
                  </a:effectLst>
                  <a:latin typeface="Arial" panose="020b0604020202020204" pitchFamily="34" charset="0"/>
                  <a:ea typeface="宋体" panose="02010600030101010101" pitchFamily="2" charset="-122"/>
                  <a:cs typeface="+mn-cs"/>
                </a:rPr>
                <a:t>升高</a:t>
              </a:r>
            </a:p>
          </p:txBody>
        </p:sp>
      </p:grpSp>
      <p:grpSp>
        <p:nvGrpSpPr>
          <p:cNvPr id="93206" name="组合 93205"/>
          <p:cNvGrpSpPr/>
          <p:nvPr/>
        </p:nvGrpSpPr>
        <p:grpSpPr>
          <a:xfrm>
            <a:off x="4891088" y="2420938"/>
            <a:ext cx="1279525" cy="3887787"/>
            <a:chOff x="3152" y="1752"/>
            <a:chExt cx="761" cy="2404"/>
          </a:xfrm>
        </p:grpSpPr>
        <p:sp>
          <p:nvSpPr>
            <p:cNvPr id="90133" name="矩形 93206"/>
            <p:cNvSpPr/>
            <p:nvPr/>
          </p:nvSpPr>
          <p:spPr>
            <a:xfrm>
              <a:off x="3152" y="3773"/>
              <a:ext cx="761" cy="383"/>
            </a:xfrm>
            <a:prstGeom prst="rect">
              <a:avLst/>
            </a:prstGeom>
          </p:spPr>
          <p:txBody>
            <a:bodyPr wrap="none" fromWordArt="1">
              <a:prstTxWarp prst="textPlain">
                <a:avLst>
                  <a:gd name="adj" fmla="val 50000"/>
                </a:avLst>
              </a:prstTxWarp>
              <a:normAutofit/>
            </a:bodyPr>
            <a:lstStyle/>
            <a:p>
              <a:pPr algn="ctr"/>
              <a:r>
                <a:rPr lang="zh-CN" altLang="en-US" sz="4800" b="1">
                  <a:ln w="12700" cap="flat" cmpd="sng">
                    <a:solidFill>
                      <a:srgbClr val="FF0000"/>
                    </a:solidFill>
                    <a:prstDash val="solid"/>
                    <a:miter/>
                    <a:headEnd type="none" w="med" len="med"/>
                    <a:tailEnd type="none" w="med" len="med"/>
                  </a:ln>
                  <a:gradFill rotWithShape="1">
                    <a:gsLst>
                      <a:gs pos="0">
                        <a:srgbClr val="3399FF">
                          <a:alpha val="100000"/>
                        </a:srgbClr>
                      </a:gs>
                      <a:gs pos="16000">
                        <a:srgbClr val="00CCCC">
                          <a:alpha val="100000"/>
                        </a:srgbClr>
                      </a:gs>
                      <a:gs pos="47000">
                        <a:srgbClr val="9999FF">
                          <a:alpha val="100000"/>
                        </a:srgbClr>
                      </a:gs>
                      <a:gs pos="60001">
                        <a:srgbClr val="2E6792">
                          <a:alpha val="100000"/>
                        </a:srgbClr>
                      </a:gs>
                      <a:gs pos="71001">
                        <a:srgbClr val="3333CC">
                          <a:alpha val="100000"/>
                        </a:srgbClr>
                      </a:gs>
                      <a:gs pos="81000">
                        <a:srgbClr val="1170FF">
                          <a:alpha val="100000"/>
                        </a:srgbClr>
                      </a:gs>
                      <a:gs pos="100000">
                        <a:srgbClr val="006699">
                          <a:alpha val="100000"/>
                        </a:srgbClr>
                      </a:gs>
                    </a:gsLst>
                    <a:lin ang="5400000" scaled="1"/>
                  </a:gradFill>
                  <a:effectLst>
                    <a:outerShdw dist="35921" dir="2699999" sy="50000" kx="2115830" algn="bl" rotWithShape="0">
                      <a:srgbClr val="C0C0C0"/>
                    </a:outerShdw>
                  </a:effectLst>
                  <a:latin typeface="隶书" panose="02010509060101010101" pitchFamily="49" charset="-122"/>
                  <a:ea typeface="隶书" panose="02010509060101010101" pitchFamily="49" charset="-122"/>
                </a:rPr>
                <a:t>还原反应</a:t>
              </a:r>
            </a:p>
          </p:txBody>
        </p:sp>
        <p:sp>
          <p:nvSpPr>
            <p:cNvPr id="90134" name="下箭头 93207"/>
            <p:cNvSpPr/>
            <p:nvPr/>
          </p:nvSpPr>
          <p:spPr>
            <a:xfrm>
              <a:off x="3198" y="1752"/>
              <a:ext cx="544" cy="2041"/>
            </a:xfrm>
            <a:prstGeom prst="downArrow">
              <a:avLst>
                <a:gd name="adj1" fmla="val 50000"/>
                <a:gd name="adj2" fmla="val 93518"/>
              </a:avLst>
            </a:prstGeom>
            <a:solidFill>
              <a:srgbClr val="CCFF99"/>
            </a:solidFill>
            <a:ln w="9525" cap="flat" cmpd="sng">
              <a:solidFill>
                <a:schemeClr val="tx1"/>
              </a:solidFill>
              <a:prstDash val="solid"/>
              <a:miter/>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sp>
          <p:nvSpPr>
            <p:cNvPr id="93209" name="文本框 93208"/>
            <p:cNvSpPr txBox="1"/>
            <p:nvPr/>
          </p:nvSpPr>
          <p:spPr>
            <a:xfrm>
              <a:off x="3307" y="1752"/>
              <a:ext cx="327" cy="1968"/>
            </a:xfrm>
            <a:prstGeom prst="rect">
              <a:avLst/>
            </a:prstGeom>
            <a:noFill/>
            <a:ln w="9525">
              <a:noFill/>
            </a:ln>
          </p:spPr>
          <p:txBody>
            <a:bodyPr vert="eaVert">
              <a:spAutoFit/>
            </a:bodyPr>
            <a:lstStyle/>
            <a:p>
              <a:pPr marR="0" defTabSz="914400">
                <a:spcBef>
                  <a:spcPct val="50000"/>
                </a:spcBef>
                <a:buClrTx/>
                <a:buSzTx/>
                <a:buFontTx/>
              </a:pPr>
              <a:r>
                <a:rPr kumimoji="0" lang="zh-CN" altLang="en-US" sz="2400" b="1" kern="1200" cap="none" spc="0" normalizeH="0" baseline="0" noProof="1">
                  <a:solidFill>
                    <a:srgbClr val="FF0000"/>
                  </a:solidFill>
                  <a:effectLst>
                    <a:outerShdw blurRad="38100" dist="38100" dir="2700000">
                      <a:srgbClr val="C0C0C0"/>
                    </a:outerShdw>
                  </a:effectLst>
                  <a:latin typeface="Arial" panose="020b0604020202020204" pitchFamily="34" charset="0"/>
                  <a:ea typeface="宋体" panose="02010600030101010101" pitchFamily="2" charset="-122"/>
                  <a:cs typeface="+mn-cs"/>
                </a:rPr>
                <a:t>得到</a:t>
              </a:r>
              <a:r>
                <a:rPr kumimoji="0" lang="zh-CN" altLang="en-US" sz="2400" b="1" kern="1200" cap="none" spc="0" normalizeH="0" baseline="0" noProof="1">
                  <a:solidFill>
                    <a:srgbClr val="0000FF"/>
                  </a:solidFill>
                  <a:effectLst>
                    <a:outerShdw blurRad="38100" dist="38100" dir="2700000">
                      <a:srgbClr val="C0C0C0"/>
                    </a:outerShdw>
                  </a:effectLst>
                  <a:latin typeface="Arial" panose="020b0604020202020204" pitchFamily="34" charset="0"/>
                  <a:ea typeface="宋体" panose="02010600030101010101" pitchFamily="2" charset="-122"/>
                  <a:cs typeface="+mn-cs"/>
                </a:rPr>
                <a:t>电子，化合价</a:t>
              </a:r>
              <a:r>
                <a:rPr kumimoji="0" lang="zh-CN" altLang="en-US" sz="2400" b="1" kern="1200" cap="none" spc="0" normalizeH="0" baseline="0" noProof="1">
                  <a:solidFill>
                    <a:srgbClr val="FF0000"/>
                  </a:solidFill>
                  <a:effectLst>
                    <a:outerShdw blurRad="38100" dist="38100" dir="2700000">
                      <a:srgbClr val="C0C0C0"/>
                    </a:outerShdw>
                  </a:effectLst>
                  <a:latin typeface="Arial" panose="020b0604020202020204" pitchFamily="34" charset="0"/>
                  <a:ea typeface="宋体" panose="02010600030101010101" pitchFamily="2" charset="-122"/>
                  <a:cs typeface="+mn-cs"/>
                </a:rPr>
                <a:t>降低</a:t>
              </a:r>
            </a:p>
          </p:txBody>
        </p:sp>
      </p:grpSp>
      <p:grpSp>
        <p:nvGrpSpPr>
          <p:cNvPr id="90136" name="组合 93209"/>
          <p:cNvGrpSpPr/>
          <p:nvPr/>
        </p:nvGrpSpPr>
        <p:grpSpPr>
          <a:xfrm>
            <a:off x="92075" y="517525"/>
            <a:ext cx="8959850" cy="865188"/>
            <a:chOff x="793" y="71"/>
            <a:chExt cx="4716" cy="545"/>
          </a:xfrm>
        </p:grpSpPr>
        <p:sp>
          <p:nvSpPr>
            <p:cNvPr id="90137" name="矩形 93210"/>
            <p:cNvSpPr/>
            <p:nvPr/>
          </p:nvSpPr>
          <p:spPr>
            <a:xfrm rot="5389484">
              <a:off x="5109" y="216"/>
              <a:ext cx="545" cy="227"/>
            </a:xfrm>
            <a:prstGeom prst="rect">
              <a:avLst/>
            </a:prstGeom>
          </p:spPr>
          <p:txBody>
            <a:bodyPr vert="eaVert" wrap="none" fromWordArt="1">
              <a:prstTxWarp prst="textPlain">
                <a:avLst>
                  <a:gd name="adj" fmla="val 50000"/>
                </a:avLst>
              </a:prstTxWarp>
              <a:normAutofit/>
            </a:bodyPr>
            <a:lstStyle/>
            <a:p>
              <a:pPr algn="ctr"/>
              <a:r>
                <a:rPr lang="zh-CN" altLang="en-US" sz="3600">
                  <a:ln w="34925" cap="flat" cmpd="sng">
                    <a:solidFill>
                      <a:schemeClr val="tx1"/>
                    </a:solidFill>
                    <a:prstDash val="solid"/>
                    <a:round/>
                    <a:headEnd type="none" w="med" len="med"/>
                    <a:tailEnd type="none" w="med" len="med"/>
                  </a:ln>
                  <a:solidFill>
                    <a:srgbClr val="FF00FF"/>
                  </a:solidFill>
                  <a:latin typeface="宋体" panose="02010600030101010101" pitchFamily="2" charset="-122"/>
                  <a:ea typeface="宋体" panose="02010600030101010101" pitchFamily="2" charset="-122"/>
                </a:rPr>
                <a:t>？</a:t>
              </a:r>
            </a:p>
          </p:txBody>
        </p:sp>
        <p:sp>
          <p:nvSpPr>
            <p:cNvPr id="93212" name="文本框 93211">
              <a:hlinkClick action="ppaction://noaction"/>
            </p:cNvPr>
            <p:cNvSpPr txBox="1"/>
            <p:nvPr/>
          </p:nvSpPr>
          <p:spPr>
            <a:xfrm>
              <a:off x="793" y="119"/>
              <a:ext cx="4626" cy="367"/>
            </a:xfrm>
            <a:prstGeom prst="rect">
              <a:avLst/>
            </a:prstGeom>
            <a:noFill/>
            <a:ln w="9525">
              <a:noFill/>
            </a:ln>
          </p:spPr>
          <p:txBody>
            <a:bodyPr>
              <a:spAutoFit/>
            </a:bodyPr>
            <a:lstStyle/>
            <a:p>
              <a:pPr marR="0" defTabSz="914400">
                <a:buClrTx/>
                <a:buSzTx/>
                <a:buFontTx/>
              </a:pPr>
              <a:r>
                <a:rPr kumimoji="0" lang="zh-CN" altLang="en-US" sz="3200" b="1" kern="1200" cap="none" spc="0" normalizeH="0" baseline="0" noProof="1">
                  <a:latin typeface="黑体" panose="02010609060101010101" pitchFamily="49" charset="-122"/>
                  <a:ea typeface="黑体" panose="02010609060101010101" pitchFamily="49" charset="-122"/>
                  <a:cs typeface="+mn-cs"/>
                </a:rPr>
                <a:t>如何形象表示</a:t>
              </a:r>
              <a:r>
                <a:rPr kumimoji="0" lang="zh-CN" altLang="en-US" sz="3200" b="1" u="sng" kern="1200" cap="none" spc="0" normalizeH="0" baseline="0" noProof="1">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cs typeface="+mn-cs"/>
                </a:rPr>
                <a:t>电子转移与化合价的升降</a:t>
              </a:r>
              <a:r>
                <a:rPr kumimoji="0" lang="zh-CN" altLang="en-US" sz="3200" b="1" kern="1200" cap="none" spc="0" normalizeH="0" baseline="0" noProof="1">
                  <a:effectLst>
                    <a:outerShdw blurRad="38100" dist="38100" dir="2700000">
                      <a:srgbClr val="C0C0C0"/>
                    </a:outerShdw>
                  </a:effectLst>
                  <a:latin typeface="黑体" panose="02010609060101010101" pitchFamily="49" charset="-122"/>
                  <a:ea typeface="黑体" panose="02010609060101010101" pitchFamily="49" charset="-122"/>
                  <a:cs typeface="+mn-cs"/>
                </a:rPr>
                <a:t>情况</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0" presetClass="path" presetSubtype="0" accel="50000" decel="50000" fill="hold" nodeType="clickEffect">
                                  <p:stCondLst>
                                    <p:cond delay="0"/>
                                  </p:stCondLst>
                                  <p:childTnLst>
                                    <p:animMotion origin="layout" path="M -2.77778E-06 3.7037E-06 C 0.09931 -0.09213 0.19913 -0.18426 0.31702 -0.2 C 0.4349 -0.21574 0.64219 -0.11204 0.70729 -0.09445" pathEditMode="relative" rAng="0" ptsTypes="aaA">
                                      <p:cBhvr>
                                        <p:cTn id="6" dur="2000" fill="hold"/>
                                        <p:tgtEl>
                                          <p:spTgt spid="93199"/>
                                        </p:tgtEl>
                                        <p:attrNameLst>
                                          <p:attrName>ppt_x</p:attrName>
                                          <p:attrName>ppt_y</p:attrName>
                                        </p:attrNameLst>
                                      </p:cBhvr>
                                      <p:rCtr x="35400" y="-10800"/>
                                    </p:animMotion>
                                  </p:childTnLst>
                                </p:cTn>
                              </p:par>
                            </p:childTnLst>
                          </p:cTn>
                        </p:par>
                        <p:par>
                          <p:cTn id="7" fill="hold" nodeType="afterGroup">
                            <p:stCondLst>
                              <p:cond delay="2000"/>
                            </p:stCondLst>
                            <p:childTnLst>
                              <p:par>
                                <p:cTn id="8" presetID="1" presetClass="exit" presetSubtype="0" fill="hold" nodeType="afterEffect">
                                  <p:stCondLst>
                                    <p:cond delay="0"/>
                                  </p:stCondLst>
                                  <p:childTnLst>
                                    <p:set>
                                      <p:cBhvr>
                                        <p:cTn id="9" dur="1" fill="hold">
                                          <p:stCondLst>
                                            <p:cond delay="0"/>
                                          </p:stCondLst>
                                        </p:cTn>
                                        <p:tgtEl>
                                          <p:spTgt spid="93199"/>
                                        </p:tgtEl>
                                        <p:attrNameLst>
                                          <p:attrName>style.visibility</p:attrName>
                                        </p:attrNameLst>
                                      </p:cBhvr>
                                      <p:to>
                                        <p:strVal val="hidden"/>
                                      </p:to>
                                    </p:set>
                                  </p:childTnLst>
                                </p:cTn>
                              </p:par>
                            </p:childTnLst>
                          </p:cTn>
                        </p:par>
                        <p:par>
                          <p:cTn id="10" fill="hold" nodeType="afterGroup">
                            <p:stCondLst>
                              <p:cond delay="2001"/>
                            </p:stCondLst>
                            <p:childTnLst>
                              <p:par>
                                <p:cTn id="11" presetID="1" presetClass="exit" presetSubtype="0" fill="hold" grpId="0" nodeType="afterEffect">
                                  <p:stCondLst>
                                    <p:cond delay="0"/>
                                  </p:stCondLst>
                                  <p:childTnLst>
                                    <p:set>
                                      <p:cBhvr>
                                        <p:cTn id="12" dur="1" fill="hold">
                                          <p:stCondLst>
                                            <p:cond delay="0"/>
                                          </p:stCondLst>
                                        </p:cTn>
                                        <p:tgtEl>
                                          <p:spTgt spid="93188"/>
                                        </p:tgtEl>
                                        <p:attrNameLst>
                                          <p:attrName>style.visibility</p:attrName>
                                        </p:attrNameLst>
                                      </p:cBhvr>
                                      <p:to>
                                        <p:strVal val="hidden"/>
                                      </p:to>
                                    </p:set>
                                  </p:childTnLst>
                                </p:cTn>
                              </p:par>
                            </p:childTnLst>
                          </p:cTn>
                        </p:par>
                        <p:par>
                          <p:cTn id="13" fill="hold" nodeType="afterGroup">
                            <p:stCondLst>
                              <p:cond delay="2002"/>
                            </p:stCondLst>
                            <p:childTnLst>
                              <p:par>
                                <p:cTn id="14" presetID="1" presetClass="exit" presetSubtype="0" fill="hold" nodeType="afterEffect">
                                  <p:stCondLst>
                                    <p:cond delay="0"/>
                                  </p:stCondLst>
                                  <p:childTnLst>
                                    <p:set>
                                      <p:cBhvr>
                                        <p:cTn id="15" dur="1" fill="hold">
                                          <p:stCondLst>
                                            <p:cond delay="0"/>
                                          </p:stCondLst>
                                        </p:cTn>
                                        <p:tgtEl>
                                          <p:spTgt spid="93193"/>
                                        </p:tgtEl>
                                        <p:attrNameLst>
                                          <p:attrName>style.visibility</p:attrName>
                                        </p:attrNameLst>
                                      </p:cBhvr>
                                      <p:to>
                                        <p:strVal val="hidden"/>
                                      </p:to>
                                    </p:set>
                                  </p:childTnLst>
                                </p:cTn>
                              </p:par>
                            </p:childTnLst>
                          </p:cTn>
                        </p:par>
                        <p:par>
                          <p:cTn id="16" fill="hold" nodeType="afterGroup">
                            <p:stCondLst>
                              <p:cond delay="2003"/>
                            </p:stCondLst>
                            <p:childTnLst>
                              <p:par>
                                <p:cTn id="17" presetID="1" presetClass="exit" presetSubtype="0" fill="hold" nodeType="afterEffect">
                                  <p:stCondLst>
                                    <p:cond delay="0"/>
                                  </p:stCondLst>
                                  <p:childTnLst>
                                    <p:set>
                                      <p:cBhvr>
                                        <p:cTn id="18" dur="1" fill="hold">
                                          <p:stCondLst>
                                            <p:cond delay="0"/>
                                          </p:stCondLst>
                                        </p:cTn>
                                        <p:tgtEl>
                                          <p:spTgt spid="93186"/>
                                        </p:tgtEl>
                                        <p:attrNameLst>
                                          <p:attrName>style.visibility</p:attrName>
                                        </p:attrNameLst>
                                      </p:cBhvr>
                                      <p:to>
                                        <p:strVal val="hidden"/>
                                      </p:to>
                                    </p:set>
                                  </p:childTnLst>
                                </p:cTn>
                              </p:par>
                            </p:childTnLst>
                          </p:cTn>
                        </p:par>
                        <p:par>
                          <p:cTn id="19" fill="hold" nodeType="afterGroup">
                            <p:stCondLst>
                              <p:cond delay="2004"/>
                            </p:stCondLst>
                            <p:childTnLst>
                              <p:par>
                                <p:cTn id="20" presetID="1" presetClass="entr" presetSubtype="0" fill="hold" nodeType="afterEffect">
                                  <p:stCondLst>
                                    <p:cond delay="0"/>
                                  </p:stCondLst>
                                  <p:childTnLst>
                                    <p:set>
                                      <p:cBhvr>
                                        <p:cTn id="21" dur="1" fill="hold">
                                          <p:stCondLst>
                                            <p:cond delay="0"/>
                                          </p:stCondLst>
                                        </p:cTn>
                                        <p:tgtEl>
                                          <p:spTgt spid="93187"/>
                                        </p:tgtEl>
                                        <p:attrNameLst>
                                          <p:attrName>style.visibility</p:attrName>
                                        </p:attrNameLst>
                                      </p:cBhvr>
                                      <p:to>
                                        <p:strVal val="visible"/>
                                      </p:to>
                                    </p:set>
                                  </p:childTnLst>
                                </p:cTn>
                              </p:par>
                            </p:childTnLst>
                          </p:cTn>
                        </p:par>
                        <p:par>
                          <p:cTn id="22" fill="hold" nodeType="afterGroup">
                            <p:stCondLst>
                              <p:cond delay="2005"/>
                            </p:stCondLst>
                            <p:childTnLst>
                              <p:par>
                                <p:cTn id="23" presetID="12" presetClass="entr" presetSubtype="4" fill="hold" nodeType="afterEffect">
                                  <p:stCondLst>
                                    <p:cond delay="0"/>
                                  </p:stCondLst>
                                  <p:childTnLst>
                                    <p:set>
                                      <p:cBhvr>
                                        <p:cTn id="24" dur="1" fill="hold">
                                          <p:stCondLst>
                                            <p:cond delay="0"/>
                                          </p:stCondLst>
                                        </p:cTn>
                                        <p:tgtEl>
                                          <p:spTgt spid="93189"/>
                                        </p:tgtEl>
                                        <p:attrNameLst>
                                          <p:attrName>style.visibility</p:attrName>
                                        </p:attrNameLst>
                                      </p:cBhvr>
                                      <p:to>
                                        <p:strVal val="visible"/>
                                      </p:to>
                                    </p:set>
                                    <p:animEffect transition="in" filter="slide(fromBottom)">
                                      <p:cBhvr>
                                        <p:cTn id="25" dur="500"/>
                                        <p:tgtEl>
                                          <p:spTgt spid="93189"/>
                                        </p:tgtEl>
                                      </p:cBhvr>
                                    </p:animEffect>
                                  </p:childTnLst>
                                </p:cTn>
                              </p:par>
                            </p:childTnLst>
                          </p:cTn>
                        </p:par>
                        <p:par>
                          <p:cTn id="26" fill="hold" nodeType="afterGroup">
                            <p:stCondLst>
                              <p:cond delay="2505"/>
                            </p:stCondLst>
                            <p:childTnLst>
                              <p:par>
                                <p:cTn id="27" presetID="12" presetClass="entr" presetSubtype="1" fill="hold" nodeType="afterEffect">
                                  <p:stCondLst>
                                    <p:cond delay="0"/>
                                  </p:stCondLst>
                                  <p:childTnLst>
                                    <p:set>
                                      <p:cBhvr>
                                        <p:cTn id="28" dur="1" fill="hold">
                                          <p:stCondLst>
                                            <p:cond delay="0"/>
                                          </p:stCondLst>
                                        </p:cTn>
                                        <p:tgtEl>
                                          <p:spTgt spid="93194"/>
                                        </p:tgtEl>
                                        <p:attrNameLst>
                                          <p:attrName>style.visibility</p:attrName>
                                        </p:attrNameLst>
                                      </p:cBhvr>
                                      <p:to>
                                        <p:strVal val="visible"/>
                                      </p:to>
                                    </p:set>
                                    <p:animEffect transition="in" filter="slide(fromTop)">
                                      <p:cBhvr>
                                        <p:cTn id="29" dur="500"/>
                                        <p:tgtEl>
                                          <p:spTgt spid="93194"/>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2" presetClass="entr" presetSubtype="4" fill="hold" nodeType="clickEffect">
                                  <p:stCondLst>
                                    <p:cond delay="0"/>
                                  </p:stCondLst>
                                  <p:childTnLst>
                                    <p:set>
                                      <p:cBhvr>
                                        <p:cTn id="33" dur="1" fill="hold">
                                          <p:stCondLst>
                                            <p:cond delay="0"/>
                                          </p:stCondLst>
                                        </p:cTn>
                                        <p:tgtEl>
                                          <p:spTgt spid="93202"/>
                                        </p:tgtEl>
                                        <p:attrNameLst>
                                          <p:attrName>style.visibility</p:attrName>
                                        </p:attrNameLst>
                                      </p:cBhvr>
                                      <p:to>
                                        <p:strVal val="visible"/>
                                      </p:to>
                                    </p:set>
                                    <p:animEffect transition="in" filter="wipe(down)">
                                      <p:cBhvr>
                                        <p:cTn id="34" dur="500"/>
                                        <p:tgtEl>
                                          <p:spTgt spid="93202"/>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22" presetClass="entr" presetSubtype="1" fill="hold" nodeType="clickEffect">
                                  <p:stCondLst>
                                    <p:cond delay="0"/>
                                  </p:stCondLst>
                                  <p:childTnLst>
                                    <p:set>
                                      <p:cBhvr>
                                        <p:cTn id="38" dur="1" fill="hold">
                                          <p:stCondLst>
                                            <p:cond delay="0"/>
                                          </p:stCondLst>
                                        </p:cTn>
                                        <p:tgtEl>
                                          <p:spTgt spid="93206"/>
                                        </p:tgtEl>
                                        <p:attrNameLst>
                                          <p:attrName>style.visibility</p:attrName>
                                        </p:attrNameLst>
                                      </p:cBhvr>
                                      <p:to>
                                        <p:strVal val="visible"/>
                                      </p:to>
                                    </p:set>
                                    <p:animEffect transition="in" filter="wipe(up)">
                                      <p:cBhvr>
                                        <p:cTn id="39" dur="500"/>
                                        <p:tgtEl>
                                          <p:spTgt spid="93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8"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6561" name="文本框 105474"/>
          <p:cNvSpPr txBox="1"/>
          <p:nvPr/>
        </p:nvSpPr>
        <p:spPr>
          <a:xfrm>
            <a:off x="15875" y="2449513"/>
            <a:ext cx="2916238" cy="790575"/>
          </a:xfrm>
          <a:prstGeom prst="rect">
            <a:avLst/>
          </a:prstGeom>
          <a:noFill/>
          <a:ln w="28575" cap="flat" cmpd="sng">
            <a:solidFill>
              <a:srgbClr val="0000FF"/>
            </a:solidFill>
            <a:prstDash val="solid"/>
            <a:miter/>
            <a:headEnd type="none" w="med" len="med"/>
            <a:tailEnd type="none" w="med" len="med"/>
          </a:ln>
        </p:spPr>
        <p:txBody>
          <a:bodyPr anchor="t">
            <a:spAutoFit/>
          </a:bodyPr>
          <a:lstStyle/>
          <a:p>
            <a:pPr algn="ctr">
              <a:lnSpc>
                <a:spcPct val="85000"/>
              </a:lnSpc>
              <a:spcBef>
                <a:spcPct val="20000"/>
              </a:spcBef>
            </a:pPr>
            <a:r>
              <a:rPr lang="zh-CN" altLang="en-US" sz="2400" b="1">
                <a:latin typeface="Times New Roman" panose="02020603050405020304" pitchFamily="18" charset="0"/>
                <a:ea typeface="宋体" panose="02010600030101010101" pitchFamily="2" charset="-122"/>
              </a:rPr>
              <a:t>失电子</a:t>
            </a:r>
          </a:p>
          <a:p>
            <a:pPr algn="ctr">
              <a:lnSpc>
                <a:spcPct val="85000"/>
              </a:lnSpc>
              <a:spcBef>
                <a:spcPct val="20000"/>
              </a:spcBef>
            </a:pPr>
            <a:r>
              <a:rPr lang="en-US" altLang="zh-CN" sz="2400" b="1">
                <a:latin typeface="Times New Roman" panose="02020603050405020304" pitchFamily="18" charset="0"/>
                <a:ea typeface="宋体" panose="02010600030101010101" pitchFamily="2" charset="-122"/>
              </a:rPr>
              <a:t>(</a:t>
            </a:r>
            <a:r>
              <a:rPr lang="zh-CN" altLang="en-US" sz="2400" b="1">
                <a:latin typeface="Times New Roman" panose="02020603050405020304" pitchFamily="18" charset="0"/>
                <a:ea typeface="宋体" panose="02010600030101010101" pitchFamily="2" charset="-122"/>
              </a:rPr>
              <a:t>或电子对偏离</a:t>
            </a:r>
            <a:r>
              <a:rPr lang="en-US" altLang="zh-CN" sz="2400" b="1">
                <a:latin typeface="Times New Roman" panose="02020603050405020304" pitchFamily="18" charset="0"/>
                <a:ea typeface="宋体" panose="02010600030101010101" pitchFamily="2" charset="-122"/>
              </a:rPr>
              <a:t>)</a:t>
            </a:r>
          </a:p>
        </p:txBody>
      </p:sp>
      <p:grpSp>
        <p:nvGrpSpPr>
          <p:cNvPr id="66562" name="组合 105475"/>
          <p:cNvGrpSpPr/>
          <p:nvPr/>
        </p:nvGrpSpPr>
        <p:grpSpPr>
          <a:xfrm>
            <a:off x="3013075" y="2493963"/>
            <a:ext cx="1152525" cy="576262"/>
            <a:chOff x="1791" y="890"/>
            <a:chExt cx="726" cy="363"/>
          </a:xfrm>
        </p:grpSpPr>
        <p:sp>
          <p:nvSpPr>
            <p:cNvPr id="91139" name="直接连接符 105476"/>
            <p:cNvSpPr/>
            <p:nvPr/>
          </p:nvSpPr>
          <p:spPr>
            <a:xfrm>
              <a:off x="1837" y="1253"/>
              <a:ext cx="589" cy="0"/>
            </a:xfrm>
            <a:prstGeom prst="line">
              <a:avLst/>
            </a:prstGeom>
            <a:ln w="9525">
              <a:noFill/>
            </a:ln>
          </p:spPr>
          <p:txBody>
            <a:bodyPr/>
            <a:lstStyle/>
            <a:p/>
          </p:txBody>
        </p:sp>
        <p:sp>
          <p:nvSpPr>
            <p:cNvPr id="91140" name="文本框 105477"/>
            <p:cNvSpPr txBox="1"/>
            <p:nvPr/>
          </p:nvSpPr>
          <p:spPr>
            <a:xfrm>
              <a:off x="1791" y="890"/>
              <a:ext cx="726" cy="251"/>
            </a:xfrm>
            <a:prstGeom prst="rect">
              <a:avLst/>
            </a:prstGeom>
            <a:noFill/>
            <a:ln w="9525">
              <a:noFill/>
            </a:ln>
          </p:spPr>
          <p:txBody>
            <a:bodyPr anchor="t">
              <a:spAutoFit/>
            </a:bodyPr>
            <a:lstStyle/>
            <a:p>
              <a:pPr>
                <a:spcBef>
                  <a:spcPct val="50000"/>
                </a:spcBef>
              </a:pPr>
              <a:r>
                <a:rPr lang="zh-CN" altLang="en-US" sz="2000" b="1">
                  <a:latin typeface="Times New Roman" panose="02020603050405020304" pitchFamily="18" charset="0"/>
                  <a:ea typeface="宋体" panose="02010600030101010101" pitchFamily="2" charset="-122"/>
                </a:rPr>
                <a:t>表现为</a:t>
              </a:r>
            </a:p>
          </p:txBody>
        </p:sp>
      </p:grpSp>
      <p:sp>
        <p:nvSpPr>
          <p:cNvPr id="66565" name="文本框 105478"/>
          <p:cNvSpPr txBox="1"/>
          <p:nvPr/>
        </p:nvSpPr>
        <p:spPr>
          <a:xfrm>
            <a:off x="3995738" y="2547938"/>
            <a:ext cx="2376487" cy="522287"/>
          </a:xfrm>
          <a:prstGeom prst="rect">
            <a:avLst/>
          </a:prstGeom>
          <a:noFill/>
          <a:ln w="28575" cap="flat" cmpd="sng">
            <a:solidFill>
              <a:srgbClr val="0000FF"/>
            </a:solidFill>
            <a:prstDash val="solid"/>
            <a:miter/>
            <a:headEnd type="none" w="med" len="med"/>
            <a:tailEnd type="none" w="med" len="med"/>
          </a:ln>
        </p:spPr>
        <p:txBody>
          <a:bodyPr anchor="t">
            <a:spAutoFit/>
          </a:bodyPr>
          <a:lstStyle/>
          <a:p>
            <a:pPr>
              <a:spcBef>
                <a:spcPct val="50000"/>
              </a:spcBef>
            </a:pPr>
            <a:r>
              <a:rPr lang="zh-CN" altLang="en-US" sz="2800" b="1">
                <a:latin typeface="Times New Roman" panose="02020603050405020304" pitchFamily="18" charset="0"/>
                <a:ea typeface="宋体" panose="02010600030101010101" pitchFamily="2" charset="-122"/>
              </a:rPr>
              <a:t>化合价升高</a:t>
            </a:r>
          </a:p>
        </p:txBody>
      </p:sp>
      <p:grpSp>
        <p:nvGrpSpPr>
          <p:cNvPr id="66566" name="组合 105479"/>
          <p:cNvGrpSpPr/>
          <p:nvPr/>
        </p:nvGrpSpPr>
        <p:grpSpPr>
          <a:xfrm>
            <a:off x="6316663" y="2411413"/>
            <a:ext cx="1079500" cy="398462"/>
            <a:chOff x="3878" y="1047"/>
            <a:chExt cx="874" cy="251"/>
          </a:xfrm>
        </p:grpSpPr>
        <p:sp>
          <p:nvSpPr>
            <p:cNvPr id="91143" name="直接连接符 105480"/>
            <p:cNvSpPr/>
            <p:nvPr/>
          </p:nvSpPr>
          <p:spPr>
            <a:xfrm>
              <a:off x="3878" y="1253"/>
              <a:ext cx="635" cy="0"/>
            </a:xfrm>
            <a:prstGeom prst="line">
              <a:avLst/>
            </a:prstGeom>
            <a:ln w="9525">
              <a:noFill/>
            </a:ln>
          </p:spPr>
          <p:txBody>
            <a:bodyPr/>
            <a:lstStyle/>
            <a:p/>
          </p:txBody>
        </p:sp>
        <p:sp>
          <p:nvSpPr>
            <p:cNvPr id="91144" name="文本框 105481"/>
            <p:cNvSpPr txBox="1"/>
            <p:nvPr/>
          </p:nvSpPr>
          <p:spPr>
            <a:xfrm>
              <a:off x="3982" y="1047"/>
              <a:ext cx="770" cy="251"/>
            </a:xfrm>
            <a:prstGeom prst="rect">
              <a:avLst/>
            </a:prstGeom>
            <a:noFill/>
            <a:ln w="9525">
              <a:noFill/>
            </a:ln>
          </p:spPr>
          <p:txBody>
            <a:bodyPr anchor="t">
              <a:spAutoFit/>
            </a:bodyPr>
            <a:lstStyle/>
            <a:p>
              <a:pPr>
                <a:spcBef>
                  <a:spcPct val="50000"/>
                </a:spcBef>
              </a:pPr>
              <a:r>
                <a:rPr lang="zh-CN" altLang="en-US" sz="2000" b="1">
                  <a:latin typeface="Times New Roman" panose="02020603050405020304" pitchFamily="18" charset="0"/>
                  <a:ea typeface="宋体" panose="02010600030101010101" pitchFamily="2" charset="-122"/>
                </a:rPr>
                <a:t>发生</a:t>
              </a:r>
            </a:p>
          </p:txBody>
        </p:sp>
      </p:grpSp>
      <p:sp>
        <p:nvSpPr>
          <p:cNvPr id="66569" name="文本框 105482"/>
          <p:cNvSpPr txBox="1"/>
          <p:nvPr/>
        </p:nvSpPr>
        <p:spPr>
          <a:xfrm>
            <a:off x="7324725" y="2449513"/>
            <a:ext cx="1835150" cy="522287"/>
          </a:xfrm>
          <a:prstGeom prst="rect">
            <a:avLst/>
          </a:prstGeom>
          <a:noFill/>
          <a:ln w="28575" cap="flat" cmpd="sng">
            <a:solidFill>
              <a:srgbClr val="0000FF"/>
            </a:solidFill>
            <a:prstDash val="solid"/>
            <a:miter/>
            <a:headEnd type="none" w="med" len="med"/>
            <a:tailEnd type="none" w="med" len="med"/>
          </a:ln>
        </p:spPr>
        <p:txBody>
          <a:bodyPr wrap="square" anchor="t">
            <a:spAutoFit/>
          </a:bodyPr>
          <a:lstStyle/>
          <a:p>
            <a:pPr>
              <a:spcBef>
                <a:spcPct val="50000"/>
              </a:spcBef>
            </a:pPr>
            <a:r>
              <a:rPr lang="zh-CN" altLang="en-US" sz="2800" b="1">
                <a:latin typeface="Times New Roman" panose="02020603050405020304" pitchFamily="18" charset="0"/>
                <a:ea typeface="宋体" panose="02010600030101010101" pitchFamily="2" charset="-122"/>
              </a:rPr>
              <a:t>氧化反应</a:t>
            </a:r>
          </a:p>
        </p:txBody>
      </p:sp>
      <p:sp>
        <p:nvSpPr>
          <p:cNvPr id="66570" name="文本框 105483"/>
          <p:cNvSpPr txBox="1"/>
          <p:nvPr/>
        </p:nvSpPr>
        <p:spPr>
          <a:xfrm>
            <a:off x="0" y="4579938"/>
            <a:ext cx="2843213" cy="792162"/>
          </a:xfrm>
          <a:prstGeom prst="rect">
            <a:avLst/>
          </a:prstGeom>
          <a:noFill/>
          <a:ln w="28575" cap="flat" cmpd="sng">
            <a:solidFill>
              <a:srgbClr val="0000FF"/>
            </a:solidFill>
            <a:prstDash val="solid"/>
            <a:miter/>
            <a:headEnd type="none" w="med" len="med"/>
            <a:tailEnd type="none" w="med" len="med"/>
          </a:ln>
        </p:spPr>
        <p:txBody>
          <a:bodyPr anchor="t">
            <a:spAutoFit/>
          </a:bodyPr>
          <a:lstStyle/>
          <a:p>
            <a:pPr algn="ctr">
              <a:lnSpc>
                <a:spcPct val="85000"/>
              </a:lnSpc>
              <a:spcBef>
                <a:spcPct val="20000"/>
              </a:spcBef>
            </a:pPr>
            <a:r>
              <a:rPr lang="zh-CN" altLang="en-US" sz="2400" b="1">
                <a:latin typeface="Times New Roman" panose="02020603050405020304" pitchFamily="18" charset="0"/>
                <a:ea typeface="宋体" panose="02010600030101010101" pitchFamily="2" charset="-122"/>
              </a:rPr>
              <a:t>得电子</a:t>
            </a:r>
          </a:p>
          <a:p>
            <a:pPr algn="ctr">
              <a:lnSpc>
                <a:spcPct val="85000"/>
              </a:lnSpc>
              <a:spcBef>
                <a:spcPct val="20000"/>
              </a:spcBef>
            </a:pPr>
            <a:r>
              <a:rPr lang="en-US" altLang="zh-CN" sz="2400" b="1">
                <a:latin typeface="Times New Roman" panose="02020603050405020304" pitchFamily="18" charset="0"/>
                <a:ea typeface="宋体" panose="02010600030101010101" pitchFamily="2" charset="-122"/>
              </a:rPr>
              <a:t>(</a:t>
            </a:r>
            <a:r>
              <a:rPr lang="zh-CN" altLang="en-US" sz="2400" b="1">
                <a:latin typeface="Times New Roman" panose="02020603050405020304" pitchFamily="18" charset="0"/>
                <a:ea typeface="宋体" panose="02010600030101010101" pitchFamily="2" charset="-122"/>
              </a:rPr>
              <a:t>或电子对偏向</a:t>
            </a:r>
            <a:r>
              <a:rPr lang="en-US" altLang="zh-CN" sz="2400" b="1">
                <a:latin typeface="Times New Roman" panose="02020603050405020304" pitchFamily="18" charset="0"/>
                <a:ea typeface="宋体" panose="02010600030101010101" pitchFamily="2" charset="-122"/>
              </a:rPr>
              <a:t>)</a:t>
            </a:r>
          </a:p>
        </p:txBody>
      </p:sp>
      <p:grpSp>
        <p:nvGrpSpPr>
          <p:cNvPr id="66571" name="组合 105484"/>
          <p:cNvGrpSpPr/>
          <p:nvPr/>
        </p:nvGrpSpPr>
        <p:grpSpPr>
          <a:xfrm>
            <a:off x="6229350" y="4360863"/>
            <a:ext cx="1150938" cy="503237"/>
            <a:chOff x="3923" y="2523"/>
            <a:chExt cx="771" cy="317"/>
          </a:xfrm>
        </p:grpSpPr>
        <p:sp>
          <p:nvSpPr>
            <p:cNvPr id="91148" name="文本框 105485"/>
            <p:cNvSpPr txBox="1"/>
            <p:nvPr/>
          </p:nvSpPr>
          <p:spPr>
            <a:xfrm>
              <a:off x="3923" y="2523"/>
              <a:ext cx="771" cy="251"/>
            </a:xfrm>
            <a:prstGeom prst="rect">
              <a:avLst/>
            </a:prstGeom>
            <a:noFill/>
            <a:ln w="9525">
              <a:noFill/>
            </a:ln>
          </p:spPr>
          <p:txBody>
            <a:bodyPr anchor="t">
              <a:spAutoFit/>
            </a:bodyPr>
            <a:lstStyle/>
            <a:p>
              <a:pPr>
                <a:spcBef>
                  <a:spcPct val="50000"/>
                </a:spcBef>
              </a:pPr>
              <a:r>
                <a:rPr lang="zh-CN" altLang="en-US" sz="2000" b="1">
                  <a:latin typeface="Times New Roman" panose="02020603050405020304" pitchFamily="18" charset="0"/>
                  <a:ea typeface="宋体" panose="02010600030101010101" pitchFamily="2" charset="-122"/>
                </a:rPr>
                <a:t>发生</a:t>
              </a:r>
            </a:p>
          </p:txBody>
        </p:sp>
        <p:sp>
          <p:nvSpPr>
            <p:cNvPr id="91149" name="直接连接符 105486"/>
            <p:cNvSpPr/>
            <p:nvPr/>
          </p:nvSpPr>
          <p:spPr>
            <a:xfrm>
              <a:off x="3923" y="2840"/>
              <a:ext cx="590" cy="0"/>
            </a:xfrm>
            <a:prstGeom prst="line">
              <a:avLst/>
            </a:prstGeom>
            <a:ln w="9525">
              <a:noFill/>
            </a:ln>
          </p:spPr>
          <p:txBody>
            <a:bodyPr/>
            <a:lstStyle/>
            <a:p/>
          </p:txBody>
        </p:sp>
      </p:grpSp>
      <p:sp>
        <p:nvSpPr>
          <p:cNvPr id="66574" name="文本框 105487"/>
          <p:cNvSpPr txBox="1"/>
          <p:nvPr/>
        </p:nvSpPr>
        <p:spPr>
          <a:xfrm>
            <a:off x="3924300" y="4714875"/>
            <a:ext cx="2305050" cy="522288"/>
          </a:xfrm>
          <a:prstGeom prst="rect">
            <a:avLst/>
          </a:prstGeom>
          <a:noFill/>
          <a:ln w="28575" cap="flat" cmpd="sng">
            <a:solidFill>
              <a:srgbClr val="0000FF"/>
            </a:solidFill>
            <a:prstDash val="solid"/>
            <a:miter/>
            <a:headEnd type="none" w="med" len="med"/>
            <a:tailEnd type="none" w="med" len="med"/>
          </a:ln>
        </p:spPr>
        <p:txBody>
          <a:bodyPr anchor="t">
            <a:spAutoFit/>
          </a:bodyPr>
          <a:lstStyle/>
          <a:p>
            <a:pPr>
              <a:spcBef>
                <a:spcPct val="50000"/>
              </a:spcBef>
            </a:pPr>
            <a:r>
              <a:rPr lang="zh-CN" altLang="en-US" sz="2800" b="1">
                <a:latin typeface="Times New Roman" panose="02020603050405020304" pitchFamily="18" charset="0"/>
                <a:ea typeface="宋体" panose="02010600030101010101" pitchFamily="2" charset="-122"/>
              </a:rPr>
              <a:t>化合价降低</a:t>
            </a:r>
          </a:p>
        </p:txBody>
      </p:sp>
      <p:sp>
        <p:nvSpPr>
          <p:cNvPr id="66575" name="文本框 105488"/>
          <p:cNvSpPr txBox="1"/>
          <p:nvPr/>
        </p:nvSpPr>
        <p:spPr>
          <a:xfrm>
            <a:off x="7110413" y="4659313"/>
            <a:ext cx="1944687" cy="522287"/>
          </a:xfrm>
          <a:prstGeom prst="rect">
            <a:avLst/>
          </a:prstGeom>
          <a:noFill/>
          <a:ln w="28575" cap="flat" cmpd="sng">
            <a:solidFill>
              <a:srgbClr val="0000FF"/>
            </a:solidFill>
            <a:prstDash val="solid"/>
            <a:miter/>
            <a:headEnd type="none" w="med" len="med"/>
            <a:tailEnd type="none" w="med" len="med"/>
          </a:ln>
        </p:spPr>
        <p:txBody>
          <a:bodyPr anchor="t">
            <a:spAutoFit/>
          </a:bodyPr>
          <a:lstStyle/>
          <a:p>
            <a:pPr>
              <a:spcBef>
                <a:spcPct val="50000"/>
              </a:spcBef>
            </a:pPr>
            <a:r>
              <a:rPr lang="zh-CN" altLang="en-US" sz="2800" b="1">
                <a:latin typeface="Times New Roman" panose="02020603050405020304" pitchFamily="18" charset="0"/>
                <a:ea typeface="宋体" panose="02010600030101010101" pitchFamily="2" charset="-122"/>
              </a:rPr>
              <a:t>还原反应</a:t>
            </a:r>
          </a:p>
        </p:txBody>
      </p:sp>
      <p:sp>
        <p:nvSpPr>
          <p:cNvPr id="66576" name="直接连接符 105489"/>
          <p:cNvSpPr/>
          <p:nvPr/>
        </p:nvSpPr>
        <p:spPr>
          <a:xfrm>
            <a:off x="1231900" y="3205163"/>
            <a:ext cx="1588" cy="357187"/>
          </a:xfrm>
          <a:prstGeom prst="line">
            <a:avLst/>
          </a:prstGeom>
          <a:ln w="28575" cap="flat" cmpd="sng">
            <a:solidFill>
              <a:srgbClr val="0000FF"/>
            </a:solidFill>
            <a:prstDash val="solid"/>
            <a:round/>
            <a:headEnd type="none" w="med" len="med"/>
            <a:tailEnd type="triangle" w="med" len="med"/>
          </a:ln>
        </p:spPr>
        <p:txBody>
          <a:bodyPr/>
          <a:lstStyle/>
          <a:p/>
        </p:txBody>
      </p:sp>
      <p:sp>
        <p:nvSpPr>
          <p:cNvPr id="66577" name="直接连接符 105490"/>
          <p:cNvSpPr/>
          <p:nvPr/>
        </p:nvSpPr>
        <p:spPr>
          <a:xfrm flipH="1" flipV="1">
            <a:off x="1258888" y="4076700"/>
            <a:ext cx="0" cy="503238"/>
          </a:xfrm>
          <a:prstGeom prst="line">
            <a:avLst/>
          </a:prstGeom>
          <a:ln w="28575" cap="flat" cmpd="sng">
            <a:solidFill>
              <a:srgbClr val="0000FF"/>
            </a:solidFill>
            <a:prstDash val="solid"/>
            <a:round/>
            <a:headEnd type="none" w="med" len="med"/>
            <a:tailEnd type="triangle" w="med" len="med"/>
          </a:ln>
        </p:spPr>
        <p:txBody>
          <a:bodyPr/>
          <a:lstStyle/>
          <a:p/>
        </p:txBody>
      </p:sp>
      <p:sp>
        <p:nvSpPr>
          <p:cNvPr id="66578" name="直接连接符 105491"/>
          <p:cNvSpPr/>
          <p:nvPr/>
        </p:nvSpPr>
        <p:spPr>
          <a:xfrm flipH="1">
            <a:off x="4984750" y="3070225"/>
            <a:ext cx="14288" cy="374650"/>
          </a:xfrm>
          <a:prstGeom prst="line">
            <a:avLst/>
          </a:prstGeom>
          <a:ln w="28575" cap="flat" cmpd="sng">
            <a:solidFill>
              <a:srgbClr val="0000FF"/>
            </a:solidFill>
            <a:prstDash val="solid"/>
            <a:round/>
            <a:headEnd type="none" w="med" len="med"/>
            <a:tailEnd type="triangle" w="med" len="med"/>
          </a:ln>
        </p:spPr>
        <p:txBody>
          <a:bodyPr/>
          <a:lstStyle/>
          <a:p/>
        </p:txBody>
      </p:sp>
      <p:sp>
        <p:nvSpPr>
          <p:cNvPr id="66579" name="直接连接符 105492"/>
          <p:cNvSpPr/>
          <p:nvPr/>
        </p:nvSpPr>
        <p:spPr>
          <a:xfrm flipH="1" flipV="1">
            <a:off x="5005388" y="4133850"/>
            <a:ext cx="0" cy="514350"/>
          </a:xfrm>
          <a:prstGeom prst="line">
            <a:avLst/>
          </a:prstGeom>
          <a:ln w="28575" cap="flat" cmpd="sng">
            <a:solidFill>
              <a:srgbClr val="0000FF"/>
            </a:solidFill>
            <a:prstDash val="solid"/>
            <a:round/>
            <a:headEnd type="none" w="med" len="med"/>
            <a:tailEnd type="triangle" w="med" len="med"/>
          </a:ln>
        </p:spPr>
        <p:txBody>
          <a:bodyPr/>
          <a:lstStyle/>
          <a:p/>
        </p:txBody>
      </p:sp>
      <p:sp>
        <p:nvSpPr>
          <p:cNvPr id="66580" name="直接连接符 105493"/>
          <p:cNvSpPr/>
          <p:nvPr/>
        </p:nvSpPr>
        <p:spPr>
          <a:xfrm flipH="1">
            <a:off x="8043863" y="2949575"/>
            <a:ext cx="0" cy="536575"/>
          </a:xfrm>
          <a:prstGeom prst="line">
            <a:avLst/>
          </a:prstGeom>
          <a:ln w="28575" cap="flat" cmpd="sng">
            <a:solidFill>
              <a:srgbClr val="0000FF"/>
            </a:solidFill>
            <a:prstDash val="solid"/>
            <a:round/>
            <a:headEnd type="none" w="med" len="med"/>
            <a:tailEnd type="triangle" w="med" len="med"/>
          </a:ln>
        </p:spPr>
        <p:txBody>
          <a:bodyPr/>
          <a:lstStyle/>
          <a:p/>
        </p:txBody>
      </p:sp>
      <p:sp>
        <p:nvSpPr>
          <p:cNvPr id="66581" name="直接连接符 105494"/>
          <p:cNvSpPr/>
          <p:nvPr/>
        </p:nvSpPr>
        <p:spPr>
          <a:xfrm flipH="1" flipV="1">
            <a:off x="8029575" y="4192588"/>
            <a:ext cx="0" cy="455612"/>
          </a:xfrm>
          <a:prstGeom prst="line">
            <a:avLst/>
          </a:prstGeom>
          <a:ln w="28575" cap="flat" cmpd="sng">
            <a:solidFill>
              <a:srgbClr val="0000FF"/>
            </a:solidFill>
            <a:prstDash val="solid"/>
            <a:round/>
            <a:headEnd type="none" w="med" len="med"/>
            <a:tailEnd type="triangle" w="med" len="med"/>
          </a:ln>
        </p:spPr>
        <p:txBody>
          <a:bodyPr/>
          <a:lstStyle/>
          <a:p/>
        </p:txBody>
      </p:sp>
      <p:sp>
        <p:nvSpPr>
          <p:cNvPr id="66582" name="文本框 105495"/>
          <p:cNvSpPr txBox="1"/>
          <p:nvPr/>
        </p:nvSpPr>
        <p:spPr>
          <a:xfrm>
            <a:off x="358775" y="3578225"/>
            <a:ext cx="2087563" cy="520700"/>
          </a:xfrm>
          <a:prstGeom prst="rect">
            <a:avLst/>
          </a:prstGeom>
          <a:solidFill>
            <a:srgbClr val="FFFF00"/>
          </a:solidFill>
          <a:ln w="9525" cap="flat" cmpd="sng">
            <a:solidFill>
              <a:srgbClr val="0000FF"/>
            </a:solidFill>
            <a:prstDash val="solid"/>
            <a:miter/>
            <a:headEnd type="none" w="med" len="med"/>
            <a:tailEnd type="none" w="med" len="med"/>
          </a:ln>
        </p:spPr>
        <p:txBody>
          <a:bodyPr wrap="square" anchor="t">
            <a:spAutoFit/>
          </a:bodyPr>
          <a:lstStyle/>
          <a:p>
            <a:pPr algn="ctr">
              <a:spcBef>
                <a:spcPct val="50000"/>
              </a:spcBef>
            </a:pPr>
            <a:r>
              <a:rPr lang="zh-CN" altLang="en-US" sz="2800" b="1">
                <a:solidFill>
                  <a:srgbClr val="FF0000"/>
                </a:solidFill>
                <a:latin typeface="Times New Roman" panose="02020603050405020304" pitchFamily="18" charset="0"/>
                <a:ea typeface="宋体" panose="02010600030101010101" pitchFamily="2" charset="-122"/>
              </a:rPr>
              <a:t>总数相等</a:t>
            </a:r>
          </a:p>
        </p:txBody>
      </p:sp>
      <p:sp>
        <p:nvSpPr>
          <p:cNvPr id="66583" name="文本框 105496"/>
          <p:cNvSpPr txBox="1"/>
          <p:nvPr/>
        </p:nvSpPr>
        <p:spPr>
          <a:xfrm>
            <a:off x="3995738" y="3578225"/>
            <a:ext cx="1947862" cy="520700"/>
          </a:xfrm>
          <a:prstGeom prst="rect">
            <a:avLst/>
          </a:prstGeom>
          <a:solidFill>
            <a:srgbClr val="FFFF00"/>
          </a:solidFill>
          <a:ln w="9525" cap="flat" cmpd="sng">
            <a:solidFill>
              <a:srgbClr val="0000FF"/>
            </a:solidFill>
            <a:prstDash val="solid"/>
            <a:miter/>
            <a:headEnd type="none" w="med" len="med"/>
            <a:tailEnd type="none" w="med" len="med"/>
          </a:ln>
        </p:spPr>
        <p:txBody>
          <a:bodyPr wrap="square" anchor="t">
            <a:spAutoFit/>
          </a:bodyPr>
          <a:lstStyle/>
          <a:p>
            <a:pPr algn="ctr">
              <a:spcBef>
                <a:spcPct val="50000"/>
              </a:spcBef>
            </a:pPr>
            <a:r>
              <a:rPr lang="zh-CN" altLang="en-US" sz="2800" b="1">
                <a:solidFill>
                  <a:srgbClr val="FF0000"/>
                </a:solidFill>
                <a:latin typeface="Times New Roman" panose="02020603050405020304" pitchFamily="18" charset="0"/>
                <a:ea typeface="宋体" panose="02010600030101010101" pitchFamily="2" charset="-122"/>
              </a:rPr>
              <a:t>总数相等</a:t>
            </a:r>
          </a:p>
        </p:txBody>
      </p:sp>
      <p:sp>
        <p:nvSpPr>
          <p:cNvPr id="66584" name="文本框 105497"/>
          <p:cNvSpPr txBox="1"/>
          <p:nvPr/>
        </p:nvSpPr>
        <p:spPr>
          <a:xfrm>
            <a:off x="7235825" y="3578225"/>
            <a:ext cx="1768475" cy="520700"/>
          </a:xfrm>
          <a:prstGeom prst="rect">
            <a:avLst/>
          </a:prstGeom>
          <a:noFill/>
          <a:ln w="9525" cap="flat" cmpd="sng">
            <a:solidFill>
              <a:srgbClr val="0000FF"/>
            </a:solidFill>
            <a:prstDash val="solid"/>
            <a:miter/>
            <a:headEnd type="none" w="med" len="med"/>
            <a:tailEnd type="none" w="med" len="med"/>
          </a:ln>
        </p:spPr>
        <p:txBody>
          <a:bodyPr wrap="square" anchor="t">
            <a:spAutoFit/>
          </a:bodyPr>
          <a:lstStyle/>
          <a:p>
            <a:pPr algn="ctr">
              <a:spcBef>
                <a:spcPct val="50000"/>
              </a:spcBef>
            </a:pPr>
            <a:r>
              <a:rPr lang="zh-CN" altLang="en-US" sz="2800" b="1">
                <a:solidFill>
                  <a:srgbClr val="0000CC"/>
                </a:solidFill>
                <a:latin typeface="Times New Roman" panose="02020603050405020304" pitchFamily="18" charset="0"/>
                <a:ea typeface="宋体" panose="02010600030101010101" pitchFamily="2" charset="-122"/>
              </a:rPr>
              <a:t>同时发生</a:t>
            </a:r>
          </a:p>
        </p:txBody>
      </p:sp>
      <p:sp>
        <p:nvSpPr>
          <p:cNvPr id="66585" name="直接连接符 105498"/>
          <p:cNvSpPr/>
          <p:nvPr/>
        </p:nvSpPr>
        <p:spPr>
          <a:xfrm flipH="1">
            <a:off x="1258888" y="5372100"/>
            <a:ext cx="0" cy="358775"/>
          </a:xfrm>
          <a:prstGeom prst="line">
            <a:avLst/>
          </a:prstGeom>
          <a:ln w="28575" cap="flat" cmpd="sng">
            <a:solidFill>
              <a:srgbClr val="0000FF"/>
            </a:solidFill>
            <a:prstDash val="solid"/>
            <a:round/>
            <a:headEnd type="none" w="med" len="med"/>
            <a:tailEnd type="triangle" w="med" len="med"/>
          </a:ln>
        </p:spPr>
        <p:txBody>
          <a:bodyPr/>
          <a:lstStyle/>
          <a:p/>
        </p:txBody>
      </p:sp>
      <p:sp>
        <p:nvSpPr>
          <p:cNvPr id="66586" name="直接连接符 105499"/>
          <p:cNvSpPr/>
          <p:nvPr/>
        </p:nvSpPr>
        <p:spPr>
          <a:xfrm flipH="1">
            <a:off x="4976813" y="5345113"/>
            <a:ext cx="0" cy="358775"/>
          </a:xfrm>
          <a:prstGeom prst="line">
            <a:avLst/>
          </a:prstGeom>
          <a:ln w="28575" cap="flat" cmpd="sng">
            <a:solidFill>
              <a:srgbClr val="0000FF"/>
            </a:solidFill>
            <a:prstDash val="solid"/>
            <a:round/>
            <a:headEnd type="none" w="med" len="med"/>
            <a:tailEnd type="triangle" w="med" len="med"/>
          </a:ln>
        </p:spPr>
        <p:txBody>
          <a:bodyPr/>
          <a:lstStyle/>
          <a:p/>
        </p:txBody>
      </p:sp>
      <p:sp>
        <p:nvSpPr>
          <p:cNvPr id="66587" name="文本框 105500"/>
          <p:cNvSpPr txBox="1"/>
          <p:nvPr/>
        </p:nvSpPr>
        <p:spPr>
          <a:xfrm>
            <a:off x="758825" y="5730875"/>
            <a:ext cx="1001713" cy="522288"/>
          </a:xfrm>
          <a:prstGeom prst="rect">
            <a:avLst/>
          </a:prstGeom>
          <a:noFill/>
          <a:ln w="9525" cap="flat" cmpd="sng">
            <a:solidFill>
              <a:srgbClr val="0000FF"/>
            </a:solidFill>
            <a:prstDash val="solid"/>
            <a:miter/>
            <a:headEnd type="none" w="med" len="med"/>
            <a:tailEnd type="none" w="med" len="med"/>
          </a:ln>
        </p:spPr>
        <p:txBody>
          <a:bodyPr wrap="square" anchor="t">
            <a:spAutoFit/>
          </a:bodyPr>
          <a:lstStyle/>
          <a:p>
            <a:pPr>
              <a:spcBef>
                <a:spcPct val="50000"/>
              </a:spcBef>
            </a:pPr>
            <a:r>
              <a:rPr lang="zh-CN" altLang="en-US" sz="2800" b="1">
                <a:solidFill>
                  <a:srgbClr val="FF0000"/>
                </a:solidFill>
                <a:latin typeface="Times New Roman" panose="02020603050405020304" pitchFamily="18" charset="0"/>
                <a:ea typeface="宋体" panose="02010600030101010101" pitchFamily="2" charset="-122"/>
              </a:rPr>
              <a:t>实质</a:t>
            </a:r>
          </a:p>
        </p:txBody>
      </p:sp>
      <p:sp>
        <p:nvSpPr>
          <p:cNvPr id="66588" name="文本框 105501"/>
          <p:cNvSpPr txBox="1"/>
          <p:nvPr/>
        </p:nvSpPr>
        <p:spPr>
          <a:xfrm>
            <a:off x="4432300" y="5703888"/>
            <a:ext cx="1227138" cy="522287"/>
          </a:xfrm>
          <a:prstGeom prst="rect">
            <a:avLst/>
          </a:prstGeom>
          <a:noFill/>
          <a:ln w="9525" cap="flat" cmpd="sng">
            <a:solidFill>
              <a:srgbClr val="0000FF"/>
            </a:solidFill>
            <a:prstDash val="solid"/>
            <a:miter/>
            <a:headEnd type="none" w="med" len="med"/>
            <a:tailEnd type="none" w="med" len="med"/>
          </a:ln>
        </p:spPr>
        <p:txBody>
          <a:bodyPr wrap="square" anchor="t">
            <a:spAutoFit/>
          </a:bodyPr>
          <a:lstStyle/>
          <a:p>
            <a:pPr algn="ctr">
              <a:spcBef>
                <a:spcPct val="50000"/>
              </a:spcBef>
            </a:pPr>
            <a:r>
              <a:rPr lang="zh-CN" altLang="en-US" sz="2800" b="1">
                <a:solidFill>
                  <a:srgbClr val="FF0000"/>
                </a:solidFill>
                <a:latin typeface="Times New Roman" panose="02020603050405020304" pitchFamily="18" charset="0"/>
                <a:ea typeface="宋体" panose="02010600030101010101" pitchFamily="2" charset="-122"/>
              </a:rPr>
              <a:t>特征</a:t>
            </a:r>
          </a:p>
        </p:txBody>
      </p:sp>
      <p:grpSp>
        <p:nvGrpSpPr>
          <p:cNvPr id="66589" name="组合 105502"/>
          <p:cNvGrpSpPr/>
          <p:nvPr/>
        </p:nvGrpSpPr>
        <p:grpSpPr>
          <a:xfrm>
            <a:off x="2881313" y="4522788"/>
            <a:ext cx="1152525" cy="576262"/>
            <a:chOff x="1791" y="890"/>
            <a:chExt cx="726" cy="363"/>
          </a:xfrm>
        </p:grpSpPr>
        <p:sp>
          <p:nvSpPr>
            <p:cNvPr id="91166" name="直接连接符 105503"/>
            <p:cNvSpPr/>
            <p:nvPr/>
          </p:nvSpPr>
          <p:spPr>
            <a:xfrm>
              <a:off x="1837" y="1253"/>
              <a:ext cx="589" cy="0"/>
            </a:xfrm>
            <a:prstGeom prst="line">
              <a:avLst/>
            </a:prstGeom>
            <a:ln w="9525">
              <a:noFill/>
            </a:ln>
          </p:spPr>
          <p:txBody>
            <a:bodyPr/>
            <a:lstStyle/>
            <a:p/>
          </p:txBody>
        </p:sp>
        <p:sp>
          <p:nvSpPr>
            <p:cNvPr id="91167" name="文本框 105504"/>
            <p:cNvSpPr txBox="1"/>
            <p:nvPr/>
          </p:nvSpPr>
          <p:spPr>
            <a:xfrm>
              <a:off x="1791" y="890"/>
              <a:ext cx="726" cy="251"/>
            </a:xfrm>
            <a:prstGeom prst="rect">
              <a:avLst/>
            </a:prstGeom>
            <a:noFill/>
            <a:ln w="9525">
              <a:noFill/>
            </a:ln>
          </p:spPr>
          <p:txBody>
            <a:bodyPr anchor="t">
              <a:spAutoFit/>
            </a:bodyPr>
            <a:lstStyle/>
            <a:p>
              <a:pPr>
                <a:spcBef>
                  <a:spcPct val="50000"/>
                </a:spcBef>
              </a:pPr>
              <a:r>
                <a:rPr lang="zh-CN" altLang="en-US" sz="2000" b="1">
                  <a:latin typeface="Times New Roman" panose="02020603050405020304" pitchFamily="18" charset="0"/>
                  <a:ea typeface="宋体" panose="02010600030101010101" pitchFamily="2" charset="-122"/>
                </a:rPr>
                <a:t>表现为</a:t>
              </a:r>
            </a:p>
          </p:txBody>
        </p:sp>
      </p:grpSp>
      <p:sp>
        <p:nvSpPr>
          <p:cNvPr id="66592" name="直接连接符 105505"/>
          <p:cNvSpPr/>
          <p:nvPr/>
        </p:nvSpPr>
        <p:spPr>
          <a:xfrm>
            <a:off x="2989263" y="2949575"/>
            <a:ext cx="935037" cy="0"/>
          </a:xfrm>
          <a:prstGeom prst="line">
            <a:avLst/>
          </a:prstGeom>
          <a:ln w="38100" cap="flat" cmpd="sng">
            <a:solidFill>
              <a:srgbClr val="CC6600"/>
            </a:solidFill>
            <a:prstDash val="solid"/>
            <a:round/>
            <a:headEnd type="none" w="med" len="med"/>
            <a:tailEnd type="triangle" w="med" len="med"/>
          </a:ln>
        </p:spPr>
        <p:txBody>
          <a:bodyPr/>
          <a:lstStyle/>
          <a:p/>
        </p:txBody>
      </p:sp>
      <p:sp>
        <p:nvSpPr>
          <p:cNvPr id="66593" name="直接连接符 105506"/>
          <p:cNvSpPr/>
          <p:nvPr/>
        </p:nvSpPr>
        <p:spPr>
          <a:xfrm>
            <a:off x="2916238" y="4913313"/>
            <a:ext cx="935037" cy="0"/>
          </a:xfrm>
          <a:prstGeom prst="line">
            <a:avLst/>
          </a:prstGeom>
          <a:ln w="38100" cap="flat" cmpd="sng">
            <a:solidFill>
              <a:srgbClr val="CC6600"/>
            </a:solidFill>
            <a:prstDash val="solid"/>
            <a:round/>
            <a:headEnd type="none" w="med" len="med"/>
            <a:tailEnd type="triangle" w="med" len="med"/>
          </a:ln>
        </p:spPr>
        <p:txBody>
          <a:bodyPr/>
          <a:lstStyle/>
          <a:p/>
        </p:txBody>
      </p:sp>
      <p:sp>
        <p:nvSpPr>
          <p:cNvPr id="66594" name="直接连接符 105507"/>
          <p:cNvSpPr/>
          <p:nvPr/>
        </p:nvSpPr>
        <p:spPr>
          <a:xfrm>
            <a:off x="6300788" y="2824163"/>
            <a:ext cx="935037" cy="0"/>
          </a:xfrm>
          <a:prstGeom prst="line">
            <a:avLst/>
          </a:prstGeom>
          <a:ln w="38100" cap="flat" cmpd="sng">
            <a:solidFill>
              <a:srgbClr val="CC6600"/>
            </a:solidFill>
            <a:prstDash val="solid"/>
            <a:round/>
            <a:headEnd type="none" w="med" len="med"/>
            <a:tailEnd type="triangle" w="med" len="med"/>
          </a:ln>
        </p:spPr>
        <p:txBody>
          <a:bodyPr/>
          <a:lstStyle/>
          <a:p/>
        </p:txBody>
      </p:sp>
      <p:sp>
        <p:nvSpPr>
          <p:cNvPr id="66595" name="直接连接符 105508"/>
          <p:cNvSpPr/>
          <p:nvPr/>
        </p:nvSpPr>
        <p:spPr>
          <a:xfrm>
            <a:off x="6229350" y="4921250"/>
            <a:ext cx="830263" cy="0"/>
          </a:xfrm>
          <a:prstGeom prst="line">
            <a:avLst/>
          </a:prstGeom>
          <a:ln w="38100" cap="flat" cmpd="sng">
            <a:solidFill>
              <a:srgbClr val="CC6600"/>
            </a:solidFill>
            <a:prstDash val="solid"/>
            <a:round/>
            <a:headEnd type="none" w="med" len="med"/>
            <a:tailEnd type="triangle" w="med" len="med"/>
          </a:ln>
        </p:spPr>
        <p:txBody>
          <a:bodyPr/>
          <a:lstStyle/>
          <a:p/>
        </p:txBody>
      </p:sp>
      <p:sp>
        <p:nvSpPr>
          <p:cNvPr id="2" name="文本框 1"/>
          <p:cNvSpPr txBox="1"/>
          <p:nvPr/>
        </p:nvSpPr>
        <p:spPr>
          <a:xfrm>
            <a:off x="1406525" y="6353175"/>
            <a:ext cx="6183313" cy="520700"/>
          </a:xfrm>
          <a:prstGeom prst="rect">
            <a:avLst/>
          </a:prstGeom>
          <a:solidFill>
            <a:srgbClr val="FFFF00"/>
          </a:solidFill>
          <a:ln w="9525">
            <a:noFill/>
          </a:ln>
        </p:spPr>
        <p:txBody>
          <a:bodyPr wrap="square" anchor="t">
            <a:spAutoFit/>
          </a:bodyPr>
          <a:lstStyle/>
          <a:p>
            <a:pPr algn="ctr"/>
            <a:r>
              <a:rPr lang="zh-CN" altLang="en-US" sz="2800" b="1">
                <a:solidFill>
                  <a:srgbClr val="0000CC"/>
                </a:solidFill>
                <a:latin typeface="Arial" panose="020b0604020202020204" pitchFamily="34" charset="0"/>
                <a:ea typeface="宋体" panose="02010600030101010101" pitchFamily="2" charset="-122"/>
              </a:rPr>
              <a:t>【口诀】</a:t>
            </a:r>
            <a:r>
              <a:rPr lang="en-US" altLang="zh-CN" sz="2800" b="1">
                <a:solidFill>
                  <a:srgbClr val="FF0000"/>
                </a:solidFill>
                <a:latin typeface="Arial" panose="020b0604020202020204" pitchFamily="34" charset="0"/>
                <a:ea typeface="宋体" panose="02010600030101010101" pitchFamily="2" charset="-122"/>
              </a:rPr>
              <a:t>“</a:t>
            </a:r>
            <a:r>
              <a:rPr lang="zh-CN" altLang="en-US" sz="2800" b="1">
                <a:solidFill>
                  <a:srgbClr val="FF0000"/>
                </a:solidFill>
                <a:latin typeface="Arial" panose="020b0604020202020204" pitchFamily="34" charset="0"/>
                <a:ea typeface="宋体" panose="02010600030101010101" pitchFamily="2" charset="-122"/>
              </a:rPr>
              <a:t>升失氧，降得还</a:t>
            </a:r>
            <a:r>
              <a:rPr lang="en-US" altLang="zh-CN" sz="2800" b="1">
                <a:solidFill>
                  <a:srgbClr val="FF0000"/>
                </a:solidFill>
                <a:latin typeface="Arial" panose="020b0604020202020204" pitchFamily="34" charset="0"/>
                <a:ea typeface="宋体" panose="02010600030101010101" pitchFamily="2" charset="-122"/>
              </a:rPr>
              <a:t>”</a:t>
            </a:r>
          </a:p>
        </p:txBody>
      </p:sp>
      <p:grpSp>
        <p:nvGrpSpPr>
          <p:cNvPr id="91173" name="组合 50177"/>
          <p:cNvGrpSpPr/>
          <p:nvPr/>
        </p:nvGrpSpPr>
        <p:grpSpPr>
          <a:xfrm>
            <a:off x="1081088" y="614363"/>
            <a:ext cx="3351212" cy="314325"/>
            <a:chOff x="912" y="2016"/>
            <a:chExt cx="2736" cy="192"/>
          </a:xfrm>
        </p:grpSpPr>
        <p:sp>
          <p:nvSpPr>
            <p:cNvPr id="91174" name="直接连接符 50178"/>
            <p:cNvSpPr/>
            <p:nvPr/>
          </p:nvSpPr>
          <p:spPr>
            <a:xfrm flipH="1" flipV="1">
              <a:off x="912" y="2016"/>
              <a:ext cx="0" cy="192"/>
            </a:xfrm>
            <a:prstGeom prst="line">
              <a:avLst/>
            </a:prstGeom>
            <a:ln w="28575" cap="flat" cmpd="sng">
              <a:solidFill>
                <a:srgbClr val="FF0000"/>
              </a:solidFill>
              <a:prstDash val="solid"/>
              <a:round/>
              <a:headEnd type="none" w="med" len="med"/>
              <a:tailEnd type="none" w="med" len="med"/>
            </a:ln>
          </p:spPr>
          <p:txBody>
            <a:bodyPr/>
            <a:lstStyle/>
            <a:p/>
          </p:txBody>
        </p:sp>
        <p:sp>
          <p:nvSpPr>
            <p:cNvPr id="91175" name="直接连接符 50179"/>
            <p:cNvSpPr/>
            <p:nvPr/>
          </p:nvSpPr>
          <p:spPr>
            <a:xfrm>
              <a:off x="912" y="2016"/>
              <a:ext cx="2736" cy="0"/>
            </a:xfrm>
            <a:prstGeom prst="line">
              <a:avLst/>
            </a:prstGeom>
            <a:ln w="28575" cap="flat" cmpd="sng">
              <a:solidFill>
                <a:srgbClr val="FF0000"/>
              </a:solidFill>
              <a:prstDash val="solid"/>
              <a:round/>
              <a:headEnd type="none" w="med" len="med"/>
              <a:tailEnd type="none" w="med" len="med"/>
            </a:ln>
          </p:spPr>
          <p:txBody>
            <a:bodyPr/>
            <a:lstStyle/>
            <a:p/>
          </p:txBody>
        </p:sp>
        <p:sp>
          <p:nvSpPr>
            <p:cNvPr id="91176" name="直接连接符 50180"/>
            <p:cNvSpPr/>
            <p:nvPr/>
          </p:nvSpPr>
          <p:spPr>
            <a:xfrm flipH="1">
              <a:off x="3648" y="2016"/>
              <a:ext cx="0" cy="192"/>
            </a:xfrm>
            <a:prstGeom prst="line">
              <a:avLst/>
            </a:prstGeom>
            <a:ln w="28575" cap="flat" cmpd="sng">
              <a:solidFill>
                <a:srgbClr val="FF0000"/>
              </a:solidFill>
              <a:prstDash val="solid"/>
              <a:round/>
              <a:headEnd type="none" w="med" len="med"/>
              <a:tailEnd type="triangle" w="med" len="med"/>
            </a:ln>
          </p:spPr>
          <p:txBody>
            <a:bodyPr/>
            <a:lstStyle/>
            <a:p/>
          </p:txBody>
        </p:sp>
      </p:grpSp>
      <p:sp>
        <p:nvSpPr>
          <p:cNvPr id="7" name="文本框 50181"/>
          <p:cNvSpPr txBox="1"/>
          <p:nvPr/>
        </p:nvSpPr>
        <p:spPr>
          <a:xfrm>
            <a:off x="758825" y="146050"/>
            <a:ext cx="6829425" cy="469900"/>
          </a:xfrm>
          <a:prstGeom prst="rect">
            <a:avLst/>
          </a:prstGeom>
          <a:noFill/>
          <a:ln w="9525">
            <a:noFill/>
          </a:ln>
        </p:spPr>
        <p:txBody>
          <a:bodyPr wrap="square" lIns="101233" tIns="50617" rIns="101233" bIns="50617" anchor="t">
            <a:spAutoFit/>
          </a:bodyPr>
          <a:lstStyle/>
          <a:p>
            <a:pPr defTabSz="1012825">
              <a:spcBef>
                <a:spcPct val="50000"/>
              </a:spcBef>
            </a:pPr>
            <a:r>
              <a:rPr lang="zh-CN" altLang="en-US" sz="2400" b="1">
                <a:solidFill>
                  <a:srgbClr val="0000CC"/>
                </a:solidFill>
                <a:latin typeface="Arial" panose="020b0604020202020204" pitchFamily="34" charset="0"/>
                <a:ea typeface="宋体" panose="02010600030101010101" pitchFamily="2" charset="-122"/>
              </a:rPr>
              <a:t>得到电子，化合价降低，被还原，发生还原反应</a:t>
            </a:r>
          </a:p>
        </p:txBody>
      </p:sp>
      <p:grpSp>
        <p:nvGrpSpPr>
          <p:cNvPr id="91178" name="组合 50182"/>
          <p:cNvGrpSpPr/>
          <p:nvPr/>
        </p:nvGrpSpPr>
        <p:grpSpPr>
          <a:xfrm>
            <a:off x="2343150" y="1438275"/>
            <a:ext cx="3600450" cy="319088"/>
            <a:chOff x="2304" y="2448"/>
            <a:chExt cx="2688" cy="240"/>
          </a:xfrm>
        </p:grpSpPr>
        <p:sp>
          <p:nvSpPr>
            <p:cNvPr id="91179" name="直接连接符 50183"/>
            <p:cNvSpPr/>
            <p:nvPr/>
          </p:nvSpPr>
          <p:spPr>
            <a:xfrm flipH="1">
              <a:off x="2304" y="2496"/>
              <a:ext cx="0" cy="192"/>
            </a:xfrm>
            <a:prstGeom prst="line">
              <a:avLst/>
            </a:prstGeom>
            <a:ln w="28575" cap="flat" cmpd="sng">
              <a:solidFill>
                <a:srgbClr val="FF0000"/>
              </a:solidFill>
              <a:prstDash val="solid"/>
              <a:round/>
              <a:headEnd type="none" w="med" len="med"/>
              <a:tailEnd type="none" w="med" len="med"/>
            </a:ln>
          </p:spPr>
          <p:txBody>
            <a:bodyPr/>
            <a:lstStyle/>
            <a:p/>
          </p:txBody>
        </p:sp>
        <p:sp>
          <p:nvSpPr>
            <p:cNvPr id="91180" name="直接连接符 50184"/>
            <p:cNvSpPr/>
            <p:nvPr/>
          </p:nvSpPr>
          <p:spPr>
            <a:xfrm>
              <a:off x="2304" y="2688"/>
              <a:ext cx="2688" cy="0"/>
            </a:xfrm>
            <a:prstGeom prst="line">
              <a:avLst/>
            </a:prstGeom>
            <a:ln w="28575" cap="flat" cmpd="sng">
              <a:solidFill>
                <a:srgbClr val="FF0000"/>
              </a:solidFill>
              <a:prstDash val="solid"/>
              <a:round/>
              <a:headEnd type="none" w="med" len="med"/>
              <a:tailEnd type="none" w="med" len="med"/>
            </a:ln>
          </p:spPr>
          <p:txBody>
            <a:bodyPr/>
            <a:lstStyle/>
            <a:p/>
          </p:txBody>
        </p:sp>
        <p:sp>
          <p:nvSpPr>
            <p:cNvPr id="91181" name="直接连接符 50185"/>
            <p:cNvSpPr/>
            <p:nvPr/>
          </p:nvSpPr>
          <p:spPr>
            <a:xfrm flipH="1" flipV="1">
              <a:off x="4992" y="2448"/>
              <a:ext cx="0" cy="240"/>
            </a:xfrm>
            <a:prstGeom prst="line">
              <a:avLst/>
            </a:prstGeom>
            <a:ln w="28575" cap="flat" cmpd="sng">
              <a:solidFill>
                <a:srgbClr val="FF0000"/>
              </a:solidFill>
              <a:prstDash val="solid"/>
              <a:round/>
              <a:headEnd type="none" w="med" len="med"/>
              <a:tailEnd type="triangle" w="med" len="med"/>
            </a:ln>
          </p:spPr>
          <p:txBody>
            <a:bodyPr/>
            <a:lstStyle/>
            <a:p/>
          </p:txBody>
        </p:sp>
      </p:grpSp>
      <p:grpSp>
        <p:nvGrpSpPr>
          <p:cNvPr id="91182" name="组合 50186"/>
          <p:cNvGrpSpPr/>
          <p:nvPr/>
        </p:nvGrpSpPr>
        <p:grpSpPr>
          <a:xfrm>
            <a:off x="758825" y="738188"/>
            <a:ext cx="6111875" cy="908050"/>
            <a:chOff x="1152" y="2928"/>
            <a:chExt cx="3360" cy="542"/>
          </a:xfrm>
        </p:grpSpPr>
        <p:sp>
          <p:nvSpPr>
            <p:cNvPr id="91183" name="文本框 50187"/>
            <p:cNvSpPr txBox="1"/>
            <p:nvPr/>
          </p:nvSpPr>
          <p:spPr>
            <a:xfrm>
              <a:off x="1152" y="3091"/>
              <a:ext cx="3360" cy="379"/>
            </a:xfrm>
            <a:prstGeom prst="rect">
              <a:avLst/>
            </a:prstGeom>
            <a:noFill/>
            <a:ln w="9525">
              <a:noFill/>
            </a:ln>
          </p:spPr>
          <p:txBody>
            <a:bodyPr lIns="101233" tIns="50617" rIns="101233" bIns="50617" anchor="t">
              <a:spAutoFit/>
            </a:bodyPr>
            <a:lstStyle/>
            <a:p>
              <a:pPr defTabSz="1012825">
                <a:spcBef>
                  <a:spcPct val="50000"/>
                </a:spcBef>
              </a:pPr>
              <a:r>
                <a:rPr lang="en-US" altLang="zh-CN" sz="3500" b="1" err="1">
                  <a:latin typeface="Times New Roman" panose="02020603050405020304" pitchFamily="18" charset="0"/>
                  <a:ea typeface="宋体" panose="02010600030101010101" pitchFamily="2" charset="-122"/>
                </a:rPr>
                <a:t>CuO </a:t>
              </a:r>
              <a:r>
                <a:rPr lang="en-US" altLang="zh-CN" sz="3100" b="1">
                  <a:latin typeface="Times New Roman" panose="02020603050405020304" pitchFamily="18" charset="0"/>
                  <a:ea typeface="宋体" panose="02010600030101010101" pitchFamily="2" charset="-122"/>
                </a:rPr>
                <a:t>+</a:t>
              </a:r>
              <a:r>
                <a:rPr lang="en-US" altLang="zh-CN" sz="3500" b="1">
                  <a:latin typeface="Times New Roman" panose="02020603050405020304" pitchFamily="18" charset="0"/>
                  <a:ea typeface="宋体" panose="02010600030101010101" pitchFamily="2" charset="-122"/>
                </a:rPr>
                <a:t> </a:t>
              </a:r>
              <a:r>
                <a:rPr lang="en-US" altLang="zh-CN" sz="3100" b="1">
                  <a:latin typeface="Times New Roman" panose="02020603050405020304" pitchFamily="18" charset="0"/>
                  <a:ea typeface="宋体" panose="02010600030101010101" pitchFamily="2" charset="-122"/>
                </a:rPr>
                <a:t>H</a:t>
              </a:r>
              <a:r>
                <a:rPr lang="en-US" altLang="zh-CN" sz="3100" b="1" baseline="-25000">
                  <a:latin typeface="Times New Roman" panose="02020603050405020304" pitchFamily="18" charset="0"/>
                  <a:ea typeface="宋体" panose="02010600030101010101" pitchFamily="2" charset="-122"/>
                </a:rPr>
                <a:t>2</a:t>
              </a:r>
              <a:r>
                <a:rPr lang="en-US" altLang="zh-CN" sz="3500" b="1">
                  <a:latin typeface="Times New Roman" panose="02020603050405020304" pitchFamily="18" charset="0"/>
                  <a:ea typeface="宋体" panose="02010600030101010101" pitchFamily="2" charset="-122"/>
                </a:rPr>
                <a:t>              Cu  +    H</a:t>
              </a:r>
              <a:r>
                <a:rPr lang="en-US" altLang="zh-CN" sz="3500" b="1" baseline="-25000">
                  <a:latin typeface="Times New Roman" panose="02020603050405020304" pitchFamily="18" charset="0"/>
                  <a:ea typeface="宋体" panose="02010600030101010101" pitchFamily="2" charset="-122"/>
                </a:rPr>
                <a:t>2</a:t>
              </a:r>
              <a:r>
                <a:rPr lang="en-US" altLang="zh-CN" sz="3500" b="1">
                  <a:latin typeface="Times New Roman" panose="02020603050405020304" pitchFamily="18" charset="0"/>
                  <a:ea typeface="宋体" panose="02010600030101010101" pitchFamily="2" charset="-122"/>
                </a:rPr>
                <a:t>O</a:t>
              </a:r>
            </a:p>
          </p:txBody>
        </p:sp>
        <p:grpSp>
          <p:nvGrpSpPr>
            <p:cNvPr id="91184" name="组合 50188"/>
            <p:cNvGrpSpPr/>
            <p:nvPr/>
          </p:nvGrpSpPr>
          <p:grpSpPr>
            <a:xfrm>
              <a:off x="2430" y="3100"/>
              <a:ext cx="378" cy="252"/>
              <a:chOff x="816" y="3024"/>
              <a:chExt cx="384" cy="252"/>
            </a:xfrm>
          </p:grpSpPr>
          <p:grpSp>
            <p:nvGrpSpPr>
              <p:cNvPr id="91185" name="组合 50189"/>
              <p:cNvGrpSpPr/>
              <p:nvPr/>
            </p:nvGrpSpPr>
            <p:grpSpPr>
              <a:xfrm>
                <a:off x="816" y="3228"/>
                <a:ext cx="288" cy="48"/>
                <a:chOff x="2208" y="2016"/>
                <a:chExt cx="288" cy="48"/>
              </a:xfrm>
            </p:grpSpPr>
            <p:sp>
              <p:nvSpPr>
                <p:cNvPr id="91186" name="直接连接符 50190"/>
                <p:cNvSpPr/>
                <p:nvPr/>
              </p:nvSpPr>
              <p:spPr>
                <a:xfrm>
                  <a:off x="2208" y="2016"/>
                  <a:ext cx="288" cy="0"/>
                </a:xfrm>
                <a:prstGeom prst="line">
                  <a:avLst/>
                </a:prstGeom>
                <a:ln w="28575" cap="flat" cmpd="sng">
                  <a:solidFill>
                    <a:srgbClr val="0000CC"/>
                  </a:solidFill>
                  <a:prstDash val="solid"/>
                  <a:round/>
                  <a:headEnd type="none" w="med" len="med"/>
                  <a:tailEnd type="none" w="med" len="med"/>
                </a:ln>
              </p:spPr>
              <p:txBody>
                <a:bodyPr/>
                <a:lstStyle/>
                <a:p/>
              </p:txBody>
            </p:sp>
            <p:sp>
              <p:nvSpPr>
                <p:cNvPr id="91187" name="直接连接符 50191"/>
                <p:cNvSpPr/>
                <p:nvPr/>
              </p:nvSpPr>
              <p:spPr>
                <a:xfrm>
                  <a:off x="2208" y="2064"/>
                  <a:ext cx="288" cy="0"/>
                </a:xfrm>
                <a:prstGeom prst="line">
                  <a:avLst/>
                </a:prstGeom>
                <a:ln w="28575" cap="flat" cmpd="sng">
                  <a:solidFill>
                    <a:srgbClr val="0000CC"/>
                  </a:solidFill>
                  <a:prstDash val="solid"/>
                  <a:round/>
                  <a:headEnd type="none" w="med" len="med"/>
                  <a:tailEnd type="none" w="med" len="med"/>
                </a:ln>
              </p:spPr>
              <p:txBody>
                <a:bodyPr/>
                <a:lstStyle/>
                <a:p/>
              </p:txBody>
            </p:sp>
          </p:grpSp>
          <p:sp>
            <p:nvSpPr>
              <p:cNvPr id="91188" name="文本框 50192"/>
              <p:cNvSpPr txBox="1"/>
              <p:nvPr/>
            </p:nvSpPr>
            <p:spPr>
              <a:xfrm>
                <a:off x="816" y="3024"/>
                <a:ext cx="384" cy="243"/>
              </a:xfrm>
              <a:prstGeom prst="rect">
                <a:avLst/>
              </a:prstGeom>
              <a:noFill/>
              <a:ln w="9525">
                <a:noFill/>
              </a:ln>
            </p:spPr>
            <p:txBody>
              <a:bodyPr lIns="101233" tIns="50617" rIns="101233" bIns="50617" anchor="t">
                <a:spAutoFit/>
              </a:bodyPr>
              <a:lstStyle/>
              <a:p>
                <a:pPr defTabSz="1012825">
                  <a:spcBef>
                    <a:spcPct val="50000"/>
                  </a:spcBef>
                </a:pPr>
                <a:r>
                  <a:rPr lang="en-US" altLang="zh-CN" sz="2000" b="1">
                    <a:solidFill>
                      <a:srgbClr val="000066"/>
                    </a:solidFill>
                    <a:latin typeface="宋体" panose="02010600030101010101" pitchFamily="2" charset="-122"/>
                    <a:ea typeface="宋体" panose="02010600030101010101" pitchFamily="2" charset="-122"/>
                  </a:rPr>
                  <a:t>△</a:t>
                </a:r>
              </a:p>
            </p:txBody>
          </p:sp>
        </p:grpSp>
        <p:sp>
          <p:nvSpPr>
            <p:cNvPr id="91189" name="文本框 50193"/>
            <p:cNvSpPr txBox="1"/>
            <p:nvPr/>
          </p:nvSpPr>
          <p:spPr>
            <a:xfrm>
              <a:off x="1152" y="2940"/>
              <a:ext cx="624" cy="307"/>
            </a:xfrm>
            <a:prstGeom prst="rect">
              <a:avLst/>
            </a:prstGeom>
            <a:noFill/>
            <a:ln w="9525">
              <a:noFill/>
            </a:ln>
          </p:spPr>
          <p:txBody>
            <a:bodyPr lIns="101233" tIns="50617" rIns="101233" bIns="50617" anchor="t">
              <a:spAutoFit/>
            </a:bodyPr>
            <a:lstStyle/>
            <a:p>
              <a:pPr defTabSz="1012825"/>
              <a:endParaRPr lang="zh-CN" altLang="zh-CN" sz="2700" b="1">
                <a:solidFill>
                  <a:srgbClr val="FF0000"/>
                </a:solidFill>
                <a:latin typeface="宋体" panose="02010600030101010101" pitchFamily="2" charset="-122"/>
                <a:ea typeface="宋体" panose="02010600030101010101" pitchFamily="2" charset="-122"/>
              </a:endParaRPr>
            </a:p>
          </p:txBody>
        </p:sp>
        <p:sp>
          <p:nvSpPr>
            <p:cNvPr id="91190" name="文本框 50194"/>
            <p:cNvSpPr txBox="1"/>
            <p:nvPr/>
          </p:nvSpPr>
          <p:spPr>
            <a:xfrm>
              <a:off x="3042" y="2928"/>
              <a:ext cx="384" cy="306"/>
            </a:xfrm>
            <a:prstGeom prst="rect">
              <a:avLst/>
            </a:prstGeom>
            <a:noFill/>
            <a:ln w="9525">
              <a:noFill/>
            </a:ln>
          </p:spPr>
          <p:txBody>
            <a:bodyPr lIns="101233" tIns="50617" rIns="101233" bIns="50617" anchor="t">
              <a:spAutoFit/>
            </a:bodyPr>
            <a:lstStyle/>
            <a:p>
              <a:pPr defTabSz="1012825"/>
              <a:endParaRPr lang="zh-CN" altLang="zh-CN" sz="2700" b="1">
                <a:solidFill>
                  <a:srgbClr val="FF0000"/>
                </a:solidFill>
                <a:latin typeface="宋体" panose="02010600030101010101" pitchFamily="2" charset="-122"/>
                <a:ea typeface="宋体" panose="02010600030101010101" pitchFamily="2" charset="-122"/>
              </a:endParaRPr>
            </a:p>
          </p:txBody>
        </p:sp>
        <p:sp>
          <p:nvSpPr>
            <p:cNvPr id="91191" name="文本框 50195"/>
            <p:cNvSpPr txBox="1"/>
            <p:nvPr/>
          </p:nvSpPr>
          <p:spPr>
            <a:xfrm>
              <a:off x="1914" y="2955"/>
              <a:ext cx="384" cy="306"/>
            </a:xfrm>
            <a:prstGeom prst="rect">
              <a:avLst/>
            </a:prstGeom>
            <a:noFill/>
            <a:ln w="9525">
              <a:noFill/>
            </a:ln>
          </p:spPr>
          <p:txBody>
            <a:bodyPr lIns="101233" tIns="50617" rIns="101233" bIns="50617" anchor="t">
              <a:spAutoFit/>
            </a:bodyPr>
            <a:lstStyle/>
            <a:p>
              <a:pPr defTabSz="1012825"/>
              <a:endParaRPr lang="zh-CN" altLang="zh-CN" sz="2700" b="1">
                <a:solidFill>
                  <a:srgbClr val="FF0000"/>
                </a:solidFill>
                <a:latin typeface="宋体" panose="02010600030101010101" pitchFamily="2" charset="-122"/>
                <a:ea typeface="宋体" panose="02010600030101010101" pitchFamily="2" charset="-122"/>
              </a:endParaRPr>
            </a:p>
          </p:txBody>
        </p:sp>
        <p:sp>
          <p:nvSpPr>
            <p:cNvPr id="91192" name="文本框 50196"/>
            <p:cNvSpPr txBox="1"/>
            <p:nvPr/>
          </p:nvSpPr>
          <p:spPr>
            <a:xfrm>
              <a:off x="3864" y="2928"/>
              <a:ext cx="624" cy="306"/>
            </a:xfrm>
            <a:prstGeom prst="rect">
              <a:avLst/>
            </a:prstGeom>
            <a:noFill/>
            <a:ln w="9525">
              <a:noFill/>
            </a:ln>
          </p:spPr>
          <p:txBody>
            <a:bodyPr lIns="101233" tIns="50617" rIns="101233" bIns="50617" anchor="t">
              <a:spAutoFit/>
            </a:bodyPr>
            <a:lstStyle/>
            <a:p>
              <a:pPr defTabSz="1012825"/>
              <a:endParaRPr lang="zh-CN" altLang="zh-CN" sz="2700" b="1">
                <a:solidFill>
                  <a:srgbClr val="FF0000"/>
                </a:solidFill>
                <a:latin typeface="宋体" panose="02010600030101010101" pitchFamily="2" charset="-122"/>
                <a:ea typeface="宋体" panose="02010600030101010101" pitchFamily="2" charset="-122"/>
              </a:endParaRPr>
            </a:p>
          </p:txBody>
        </p:sp>
      </p:grpSp>
      <p:sp>
        <p:nvSpPr>
          <p:cNvPr id="23" name="文本框 50197"/>
          <p:cNvSpPr txBox="1"/>
          <p:nvPr/>
        </p:nvSpPr>
        <p:spPr>
          <a:xfrm>
            <a:off x="1406525" y="1758950"/>
            <a:ext cx="7092950" cy="468313"/>
          </a:xfrm>
          <a:prstGeom prst="rect">
            <a:avLst/>
          </a:prstGeom>
          <a:noFill/>
          <a:ln w="9525">
            <a:noFill/>
          </a:ln>
        </p:spPr>
        <p:txBody>
          <a:bodyPr wrap="square" lIns="101233" tIns="50617" rIns="101233" bIns="50617" anchor="t">
            <a:spAutoFit/>
          </a:bodyPr>
          <a:lstStyle/>
          <a:p>
            <a:pPr defTabSz="1012825">
              <a:spcBef>
                <a:spcPct val="50000"/>
              </a:spcBef>
            </a:pPr>
            <a:r>
              <a:rPr lang="zh-CN" altLang="en-US" sz="2400" b="1">
                <a:solidFill>
                  <a:srgbClr val="0000CC"/>
                </a:solidFill>
                <a:latin typeface="Arial" panose="020b0604020202020204" pitchFamily="34" charset="0"/>
                <a:ea typeface="宋体" panose="02010600030101010101" pitchFamily="2" charset="-122"/>
              </a:rPr>
              <a:t>失去电子，化合价升高，被氧化，发生氧化反应</a:t>
            </a:r>
          </a:p>
        </p:txBody>
      </p:sp>
      <p:grpSp>
        <p:nvGrpSpPr>
          <p:cNvPr id="91194" name="组合 50198"/>
          <p:cNvGrpSpPr/>
          <p:nvPr/>
        </p:nvGrpSpPr>
        <p:grpSpPr>
          <a:xfrm>
            <a:off x="865188" y="809625"/>
            <a:ext cx="5226050" cy="396875"/>
            <a:chOff x="612" y="902"/>
            <a:chExt cx="3292" cy="250"/>
          </a:xfrm>
        </p:grpSpPr>
        <p:sp>
          <p:nvSpPr>
            <p:cNvPr id="91195" name="矩形 50199"/>
            <p:cNvSpPr/>
            <p:nvPr/>
          </p:nvSpPr>
          <p:spPr>
            <a:xfrm>
              <a:off x="612" y="902"/>
              <a:ext cx="298" cy="250"/>
            </a:xfrm>
            <a:prstGeom prst="rect">
              <a:avLst/>
            </a:prstGeom>
            <a:noFill/>
            <a:ln w="9525">
              <a:noFill/>
            </a:ln>
          </p:spPr>
          <p:txBody>
            <a:bodyPr wrap="none" anchor="t">
              <a:spAutoFit/>
            </a:bodyPr>
            <a:lstStyle/>
            <a:p>
              <a:r>
                <a:rPr lang="en-US" altLang="zh-CN" sz="2000" b="1">
                  <a:solidFill>
                    <a:srgbClr val="FF0000"/>
                  </a:solidFill>
                  <a:latin typeface="Arial" panose="020b0604020202020204" pitchFamily="34" charset="0"/>
                  <a:ea typeface="宋体" panose="02010600030101010101" pitchFamily="2" charset="-122"/>
                </a:rPr>
                <a:t>+2</a:t>
              </a:r>
            </a:p>
          </p:txBody>
        </p:sp>
        <p:sp>
          <p:nvSpPr>
            <p:cNvPr id="91196" name="矩形 50200"/>
            <p:cNvSpPr/>
            <p:nvPr/>
          </p:nvSpPr>
          <p:spPr>
            <a:xfrm>
              <a:off x="1429" y="902"/>
              <a:ext cx="205" cy="250"/>
            </a:xfrm>
            <a:prstGeom prst="rect">
              <a:avLst/>
            </a:prstGeom>
            <a:noFill/>
            <a:ln w="9525">
              <a:noFill/>
            </a:ln>
          </p:spPr>
          <p:txBody>
            <a:bodyPr wrap="none" anchor="t">
              <a:spAutoFit/>
            </a:bodyPr>
            <a:lstStyle/>
            <a:p>
              <a:r>
                <a:rPr lang="en-US" altLang="zh-CN" sz="2000" b="1">
                  <a:solidFill>
                    <a:srgbClr val="FF0000"/>
                  </a:solidFill>
                  <a:latin typeface="Arial" panose="020b0604020202020204" pitchFamily="34" charset="0"/>
                  <a:ea typeface="宋体" panose="02010600030101010101" pitchFamily="2" charset="-122"/>
                </a:rPr>
                <a:t>0</a:t>
              </a:r>
            </a:p>
          </p:txBody>
        </p:sp>
        <p:sp>
          <p:nvSpPr>
            <p:cNvPr id="91197" name="矩形 50201"/>
            <p:cNvSpPr/>
            <p:nvPr/>
          </p:nvSpPr>
          <p:spPr>
            <a:xfrm>
              <a:off x="2744" y="902"/>
              <a:ext cx="205" cy="250"/>
            </a:xfrm>
            <a:prstGeom prst="rect">
              <a:avLst/>
            </a:prstGeom>
            <a:noFill/>
            <a:ln w="9525">
              <a:noFill/>
            </a:ln>
          </p:spPr>
          <p:txBody>
            <a:bodyPr wrap="none" anchor="t">
              <a:spAutoFit/>
            </a:bodyPr>
            <a:lstStyle/>
            <a:p>
              <a:r>
                <a:rPr lang="en-US" altLang="zh-CN" sz="2000" b="1">
                  <a:solidFill>
                    <a:srgbClr val="FF0000"/>
                  </a:solidFill>
                  <a:latin typeface="Arial" panose="020b0604020202020204" pitchFamily="34" charset="0"/>
                  <a:ea typeface="宋体" panose="02010600030101010101" pitchFamily="2" charset="-122"/>
                </a:rPr>
                <a:t>0</a:t>
              </a:r>
            </a:p>
          </p:txBody>
        </p:sp>
        <p:sp>
          <p:nvSpPr>
            <p:cNvPr id="91198" name="矩形 50202"/>
            <p:cNvSpPr/>
            <p:nvPr/>
          </p:nvSpPr>
          <p:spPr>
            <a:xfrm>
              <a:off x="3606" y="902"/>
              <a:ext cx="298" cy="250"/>
            </a:xfrm>
            <a:prstGeom prst="rect">
              <a:avLst/>
            </a:prstGeom>
            <a:noFill/>
            <a:ln w="9525">
              <a:noFill/>
            </a:ln>
          </p:spPr>
          <p:txBody>
            <a:bodyPr wrap="none" anchor="t">
              <a:spAutoFit/>
            </a:bodyPr>
            <a:lstStyle/>
            <a:p>
              <a:r>
                <a:rPr lang="en-US" altLang="zh-CN" sz="2000" b="1">
                  <a:solidFill>
                    <a:srgbClr val="FF0000"/>
                  </a:solidFill>
                  <a:latin typeface="Arial" panose="020b0604020202020204" pitchFamily="34" charset="0"/>
                  <a:ea typeface="宋体" panose="02010600030101010101" pitchFamily="2" charset="-122"/>
                </a:rPr>
                <a:t>+1</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ppt_x"/>
                                          </p:val>
                                        </p:tav>
                                        <p:tav tm="100000">
                                          <p:val>
                                            <p:strVal val="#ppt_x"/>
                                          </p:val>
                                        </p:tav>
                                      </p:tavLst>
                                    </p:anim>
                                    <p:anim calcmode="lin" valueType="num">
                                      <p:cBhvr additive="base">
                                        <p:cTn id="1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6561"/>
                                        </p:tgtEl>
                                        <p:attrNameLst>
                                          <p:attrName>style.visibility</p:attrName>
                                        </p:attrNameLst>
                                      </p:cBhvr>
                                      <p:to>
                                        <p:strVal val="visible"/>
                                      </p:to>
                                    </p:set>
                                    <p:anim calcmode="lin" valueType="num">
                                      <p:cBhvr additive="base">
                                        <p:cTn id="19" dur="500" fill="hold"/>
                                        <p:tgtEl>
                                          <p:spTgt spid="66561"/>
                                        </p:tgtEl>
                                        <p:attrNameLst>
                                          <p:attrName>ppt_x</p:attrName>
                                        </p:attrNameLst>
                                      </p:cBhvr>
                                      <p:tavLst>
                                        <p:tav tm="0">
                                          <p:val>
                                            <p:strVal val="#ppt_x"/>
                                          </p:val>
                                        </p:tav>
                                        <p:tav tm="100000">
                                          <p:val>
                                            <p:strVal val="#ppt_x"/>
                                          </p:val>
                                        </p:tav>
                                      </p:tavLst>
                                    </p:anim>
                                    <p:anim calcmode="lin" valueType="num">
                                      <p:cBhvr additive="base">
                                        <p:cTn id="20" dur="500" fill="hold"/>
                                        <p:tgtEl>
                                          <p:spTgt spid="6656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6562"/>
                                        </p:tgtEl>
                                        <p:attrNameLst>
                                          <p:attrName>style.visibility</p:attrName>
                                        </p:attrNameLst>
                                      </p:cBhvr>
                                      <p:to>
                                        <p:strVal val="visible"/>
                                      </p:to>
                                    </p:set>
                                    <p:anim calcmode="lin" valueType="num">
                                      <p:cBhvr additive="base">
                                        <p:cTn id="23" dur="500" fill="hold"/>
                                        <p:tgtEl>
                                          <p:spTgt spid="66562"/>
                                        </p:tgtEl>
                                        <p:attrNameLst>
                                          <p:attrName>ppt_x</p:attrName>
                                        </p:attrNameLst>
                                      </p:cBhvr>
                                      <p:tavLst>
                                        <p:tav tm="0">
                                          <p:val>
                                            <p:strVal val="#ppt_x"/>
                                          </p:val>
                                        </p:tav>
                                        <p:tav tm="100000">
                                          <p:val>
                                            <p:strVal val="#ppt_x"/>
                                          </p:val>
                                        </p:tav>
                                      </p:tavLst>
                                    </p:anim>
                                    <p:anim calcmode="lin" valueType="num">
                                      <p:cBhvr additive="base">
                                        <p:cTn id="24" dur="500" fill="hold"/>
                                        <p:tgtEl>
                                          <p:spTgt spid="6656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6565"/>
                                        </p:tgtEl>
                                        <p:attrNameLst>
                                          <p:attrName>style.visibility</p:attrName>
                                        </p:attrNameLst>
                                      </p:cBhvr>
                                      <p:to>
                                        <p:strVal val="visible"/>
                                      </p:to>
                                    </p:set>
                                    <p:anim calcmode="lin" valueType="num">
                                      <p:cBhvr additive="base">
                                        <p:cTn id="27" dur="500" fill="hold"/>
                                        <p:tgtEl>
                                          <p:spTgt spid="66565"/>
                                        </p:tgtEl>
                                        <p:attrNameLst>
                                          <p:attrName>ppt_x</p:attrName>
                                        </p:attrNameLst>
                                      </p:cBhvr>
                                      <p:tavLst>
                                        <p:tav tm="0">
                                          <p:val>
                                            <p:strVal val="#ppt_x"/>
                                          </p:val>
                                        </p:tav>
                                        <p:tav tm="100000">
                                          <p:val>
                                            <p:strVal val="#ppt_x"/>
                                          </p:val>
                                        </p:tav>
                                      </p:tavLst>
                                    </p:anim>
                                    <p:anim calcmode="lin" valueType="num">
                                      <p:cBhvr additive="base">
                                        <p:cTn id="28" dur="500" fill="hold"/>
                                        <p:tgtEl>
                                          <p:spTgt spid="6656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66566"/>
                                        </p:tgtEl>
                                        <p:attrNameLst>
                                          <p:attrName>style.visibility</p:attrName>
                                        </p:attrNameLst>
                                      </p:cBhvr>
                                      <p:to>
                                        <p:strVal val="visible"/>
                                      </p:to>
                                    </p:set>
                                    <p:anim calcmode="lin" valueType="num">
                                      <p:cBhvr additive="base">
                                        <p:cTn id="31" dur="500" fill="hold"/>
                                        <p:tgtEl>
                                          <p:spTgt spid="66566"/>
                                        </p:tgtEl>
                                        <p:attrNameLst>
                                          <p:attrName>ppt_x</p:attrName>
                                        </p:attrNameLst>
                                      </p:cBhvr>
                                      <p:tavLst>
                                        <p:tav tm="0">
                                          <p:val>
                                            <p:strVal val="#ppt_x"/>
                                          </p:val>
                                        </p:tav>
                                        <p:tav tm="100000">
                                          <p:val>
                                            <p:strVal val="#ppt_x"/>
                                          </p:val>
                                        </p:tav>
                                      </p:tavLst>
                                    </p:anim>
                                    <p:anim calcmode="lin" valueType="num">
                                      <p:cBhvr additive="base">
                                        <p:cTn id="32" dur="500" fill="hold"/>
                                        <p:tgtEl>
                                          <p:spTgt spid="6656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6569"/>
                                        </p:tgtEl>
                                        <p:attrNameLst>
                                          <p:attrName>style.visibility</p:attrName>
                                        </p:attrNameLst>
                                      </p:cBhvr>
                                      <p:to>
                                        <p:strVal val="visible"/>
                                      </p:to>
                                    </p:set>
                                    <p:anim calcmode="lin" valueType="num">
                                      <p:cBhvr additive="base">
                                        <p:cTn id="35" dur="500" fill="hold"/>
                                        <p:tgtEl>
                                          <p:spTgt spid="66569"/>
                                        </p:tgtEl>
                                        <p:attrNameLst>
                                          <p:attrName>ppt_x</p:attrName>
                                        </p:attrNameLst>
                                      </p:cBhvr>
                                      <p:tavLst>
                                        <p:tav tm="0">
                                          <p:val>
                                            <p:strVal val="#ppt_x"/>
                                          </p:val>
                                        </p:tav>
                                        <p:tav tm="100000">
                                          <p:val>
                                            <p:strVal val="#ppt_x"/>
                                          </p:val>
                                        </p:tav>
                                      </p:tavLst>
                                    </p:anim>
                                    <p:anim calcmode="lin" valueType="num">
                                      <p:cBhvr additive="base">
                                        <p:cTn id="36" dur="500" fill="hold"/>
                                        <p:tgtEl>
                                          <p:spTgt spid="6656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6570"/>
                                        </p:tgtEl>
                                        <p:attrNameLst>
                                          <p:attrName>style.visibility</p:attrName>
                                        </p:attrNameLst>
                                      </p:cBhvr>
                                      <p:to>
                                        <p:strVal val="visible"/>
                                      </p:to>
                                    </p:set>
                                    <p:anim calcmode="lin" valueType="num">
                                      <p:cBhvr additive="base">
                                        <p:cTn id="39" dur="500" fill="hold"/>
                                        <p:tgtEl>
                                          <p:spTgt spid="66570"/>
                                        </p:tgtEl>
                                        <p:attrNameLst>
                                          <p:attrName>ppt_x</p:attrName>
                                        </p:attrNameLst>
                                      </p:cBhvr>
                                      <p:tavLst>
                                        <p:tav tm="0">
                                          <p:val>
                                            <p:strVal val="#ppt_x"/>
                                          </p:val>
                                        </p:tav>
                                        <p:tav tm="100000">
                                          <p:val>
                                            <p:strVal val="#ppt_x"/>
                                          </p:val>
                                        </p:tav>
                                      </p:tavLst>
                                    </p:anim>
                                    <p:anim calcmode="lin" valueType="num">
                                      <p:cBhvr additive="base">
                                        <p:cTn id="40" dur="500" fill="hold"/>
                                        <p:tgtEl>
                                          <p:spTgt spid="6657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66571"/>
                                        </p:tgtEl>
                                        <p:attrNameLst>
                                          <p:attrName>style.visibility</p:attrName>
                                        </p:attrNameLst>
                                      </p:cBhvr>
                                      <p:to>
                                        <p:strVal val="visible"/>
                                      </p:to>
                                    </p:set>
                                    <p:anim calcmode="lin" valueType="num">
                                      <p:cBhvr additive="base">
                                        <p:cTn id="43" dur="500" fill="hold"/>
                                        <p:tgtEl>
                                          <p:spTgt spid="66571"/>
                                        </p:tgtEl>
                                        <p:attrNameLst>
                                          <p:attrName>ppt_x</p:attrName>
                                        </p:attrNameLst>
                                      </p:cBhvr>
                                      <p:tavLst>
                                        <p:tav tm="0">
                                          <p:val>
                                            <p:strVal val="#ppt_x"/>
                                          </p:val>
                                        </p:tav>
                                        <p:tav tm="100000">
                                          <p:val>
                                            <p:strVal val="#ppt_x"/>
                                          </p:val>
                                        </p:tav>
                                      </p:tavLst>
                                    </p:anim>
                                    <p:anim calcmode="lin" valueType="num">
                                      <p:cBhvr additive="base">
                                        <p:cTn id="44" dur="500" fill="hold"/>
                                        <p:tgtEl>
                                          <p:spTgt spid="6657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66574"/>
                                        </p:tgtEl>
                                        <p:attrNameLst>
                                          <p:attrName>style.visibility</p:attrName>
                                        </p:attrNameLst>
                                      </p:cBhvr>
                                      <p:to>
                                        <p:strVal val="visible"/>
                                      </p:to>
                                    </p:set>
                                    <p:anim calcmode="lin" valueType="num">
                                      <p:cBhvr additive="base">
                                        <p:cTn id="47" dur="500" fill="hold"/>
                                        <p:tgtEl>
                                          <p:spTgt spid="66574"/>
                                        </p:tgtEl>
                                        <p:attrNameLst>
                                          <p:attrName>ppt_x</p:attrName>
                                        </p:attrNameLst>
                                      </p:cBhvr>
                                      <p:tavLst>
                                        <p:tav tm="0">
                                          <p:val>
                                            <p:strVal val="#ppt_x"/>
                                          </p:val>
                                        </p:tav>
                                        <p:tav tm="100000">
                                          <p:val>
                                            <p:strVal val="#ppt_x"/>
                                          </p:val>
                                        </p:tav>
                                      </p:tavLst>
                                    </p:anim>
                                    <p:anim calcmode="lin" valueType="num">
                                      <p:cBhvr additive="base">
                                        <p:cTn id="48" dur="500" fill="hold"/>
                                        <p:tgtEl>
                                          <p:spTgt spid="66574"/>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66575"/>
                                        </p:tgtEl>
                                        <p:attrNameLst>
                                          <p:attrName>style.visibility</p:attrName>
                                        </p:attrNameLst>
                                      </p:cBhvr>
                                      <p:to>
                                        <p:strVal val="visible"/>
                                      </p:to>
                                    </p:set>
                                    <p:anim calcmode="lin" valueType="num">
                                      <p:cBhvr additive="base">
                                        <p:cTn id="51" dur="500" fill="hold"/>
                                        <p:tgtEl>
                                          <p:spTgt spid="66575"/>
                                        </p:tgtEl>
                                        <p:attrNameLst>
                                          <p:attrName>ppt_x</p:attrName>
                                        </p:attrNameLst>
                                      </p:cBhvr>
                                      <p:tavLst>
                                        <p:tav tm="0">
                                          <p:val>
                                            <p:strVal val="#ppt_x"/>
                                          </p:val>
                                        </p:tav>
                                        <p:tav tm="100000">
                                          <p:val>
                                            <p:strVal val="#ppt_x"/>
                                          </p:val>
                                        </p:tav>
                                      </p:tavLst>
                                    </p:anim>
                                    <p:anim calcmode="lin" valueType="num">
                                      <p:cBhvr additive="base">
                                        <p:cTn id="52" dur="500" fill="hold"/>
                                        <p:tgtEl>
                                          <p:spTgt spid="6657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66592"/>
                                        </p:tgtEl>
                                        <p:attrNameLst>
                                          <p:attrName>style.visibility</p:attrName>
                                        </p:attrNameLst>
                                      </p:cBhvr>
                                      <p:to>
                                        <p:strVal val="visible"/>
                                      </p:to>
                                    </p:set>
                                    <p:anim calcmode="lin" valueType="num">
                                      <p:cBhvr additive="base">
                                        <p:cTn id="55" dur="500" fill="hold"/>
                                        <p:tgtEl>
                                          <p:spTgt spid="66592"/>
                                        </p:tgtEl>
                                        <p:attrNameLst>
                                          <p:attrName>ppt_x</p:attrName>
                                        </p:attrNameLst>
                                      </p:cBhvr>
                                      <p:tavLst>
                                        <p:tav tm="0">
                                          <p:val>
                                            <p:strVal val="#ppt_x"/>
                                          </p:val>
                                        </p:tav>
                                        <p:tav tm="100000">
                                          <p:val>
                                            <p:strVal val="#ppt_x"/>
                                          </p:val>
                                        </p:tav>
                                      </p:tavLst>
                                    </p:anim>
                                    <p:anim calcmode="lin" valueType="num">
                                      <p:cBhvr additive="base">
                                        <p:cTn id="56" dur="500" fill="hold"/>
                                        <p:tgtEl>
                                          <p:spTgt spid="6659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66589"/>
                                        </p:tgtEl>
                                        <p:attrNameLst>
                                          <p:attrName>style.visibility</p:attrName>
                                        </p:attrNameLst>
                                      </p:cBhvr>
                                      <p:to>
                                        <p:strVal val="visible"/>
                                      </p:to>
                                    </p:set>
                                    <p:anim calcmode="lin" valueType="num">
                                      <p:cBhvr additive="base">
                                        <p:cTn id="59" dur="500" fill="hold"/>
                                        <p:tgtEl>
                                          <p:spTgt spid="66589"/>
                                        </p:tgtEl>
                                        <p:attrNameLst>
                                          <p:attrName>ppt_x</p:attrName>
                                        </p:attrNameLst>
                                      </p:cBhvr>
                                      <p:tavLst>
                                        <p:tav tm="0">
                                          <p:val>
                                            <p:strVal val="#ppt_x"/>
                                          </p:val>
                                        </p:tav>
                                        <p:tav tm="100000">
                                          <p:val>
                                            <p:strVal val="#ppt_x"/>
                                          </p:val>
                                        </p:tav>
                                      </p:tavLst>
                                    </p:anim>
                                    <p:anim calcmode="lin" valueType="num">
                                      <p:cBhvr additive="base">
                                        <p:cTn id="60" dur="500" fill="hold"/>
                                        <p:tgtEl>
                                          <p:spTgt spid="66589"/>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66593"/>
                                        </p:tgtEl>
                                        <p:attrNameLst>
                                          <p:attrName>style.visibility</p:attrName>
                                        </p:attrNameLst>
                                      </p:cBhvr>
                                      <p:to>
                                        <p:strVal val="visible"/>
                                      </p:to>
                                    </p:set>
                                    <p:anim calcmode="lin" valueType="num">
                                      <p:cBhvr additive="base">
                                        <p:cTn id="63" dur="500" fill="hold"/>
                                        <p:tgtEl>
                                          <p:spTgt spid="66593"/>
                                        </p:tgtEl>
                                        <p:attrNameLst>
                                          <p:attrName>ppt_x</p:attrName>
                                        </p:attrNameLst>
                                      </p:cBhvr>
                                      <p:tavLst>
                                        <p:tav tm="0">
                                          <p:val>
                                            <p:strVal val="#ppt_x"/>
                                          </p:val>
                                        </p:tav>
                                        <p:tav tm="100000">
                                          <p:val>
                                            <p:strVal val="#ppt_x"/>
                                          </p:val>
                                        </p:tav>
                                      </p:tavLst>
                                    </p:anim>
                                    <p:anim calcmode="lin" valueType="num">
                                      <p:cBhvr additive="base">
                                        <p:cTn id="64" dur="500" fill="hold"/>
                                        <p:tgtEl>
                                          <p:spTgt spid="66593"/>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66594"/>
                                        </p:tgtEl>
                                        <p:attrNameLst>
                                          <p:attrName>style.visibility</p:attrName>
                                        </p:attrNameLst>
                                      </p:cBhvr>
                                      <p:to>
                                        <p:strVal val="visible"/>
                                      </p:to>
                                    </p:set>
                                    <p:anim calcmode="lin" valueType="num">
                                      <p:cBhvr additive="base">
                                        <p:cTn id="67" dur="500" fill="hold"/>
                                        <p:tgtEl>
                                          <p:spTgt spid="66594"/>
                                        </p:tgtEl>
                                        <p:attrNameLst>
                                          <p:attrName>ppt_x</p:attrName>
                                        </p:attrNameLst>
                                      </p:cBhvr>
                                      <p:tavLst>
                                        <p:tav tm="0">
                                          <p:val>
                                            <p:strVal val="#ppt_x"/>
                                          </p:val>
                                        </p:tav>
                                        <p:tav tm="100000">
                                          <p:val>
                                            <p:strVal val="#ppt_x"/>
                                          </p:val>
                                        </p:tav>
                                      </p:tavLst>
                                    </p:anim>
                                    <p:anim calcmode="lin" valueType="num">
                                      <p:cBhvr additive="base">
                                        <p:cTn id="68" dur="500" fill="hold"/>
                                        <p:tgtEl>
                                          <p:spTgt spid="66594"/>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66595"/>
                                        </p:tgtEl>
                                        <p:attrNameLst>
                                          <p:attrName>style.visibility</p:attrName>
                                        </p:attrNameLst>
                                      </p:cBhvr>
                                      <p:to>
                                        <p:strVal val="visible"/>
                                      </p:to>
                                    </p:set>
                                    <p:anim calcmode="lin" valueType="num">
                                      <p:cBhvr additive="base">
                                        <p:cTn id="71" dur="500" fill="hold"/>
                                        <p:tgtEl>
                                          <p:spTgt spid="66595"/>
                                        </p:tgtEl>
                                        <p:attrNameLst>
                                          <p:attrName>ppt_x</p:attrName>
                                        </p:attrNameLst>
                                      </p:cBhvr>
                                      <p:tavLst>
                                        <p:tav tm="0">
                                          <p:val>
                                            <p:strVal val="#ppt_x"/>
                                          </p:val>
                                        </p:tav>
                                        <p:tav tm="100000">
                                          <p:val>
                                            <p:strVal val="#ppt_x"/>
                                          </p:val>
                                        </p:tav>
                                      </p:tavLst>
                                    </p:anim>
                                    <p:anim calcmode="lin" valueType="num">
                                      <p:cBhvr additive="base">
                                        <p:cTn id="72" dur="500" fill="hold"/>
                                        <p:tgtEl>
                                          <p:spTgt spid="66595"/>
                                        </p:tgtEl>
                                        <p:attrNameLst>
                                          <p:attrName>ppt_y</p:attrName>
                                        </p:attrNameLst>
                                      </p:cBhvr>
                                      <p:tavLst>
                                        <p:tav tm="0">
                                          <p:val>
                                            <p:strVal val="1+#ppt_h/2"/>
                                          </p:val>
                                        </p:tav>
                                        <p:tav tm="100000">
                                          <p:val>
                                            <p:strVal val="#ppt_y"/>
                                          </p:val>
                                        </p:tav>
                                      </p:tavLst>
                                    </p:anim>
                                  </p:childTnLst>
                                </p:cTn>
                              </p:par>
                            </p:childTnLst>
                          </p:cTn>
                        </p:par>
                      </p:childTnLst>
                    </p:cTn>
                  </p:par>
                  <p:par>
                    <p:cTn id="73" fill="hold" nodeType="clickPar">
                      <p:stCondLst>
                        <p:cond delay="indefinite"/>
                      </p:stCondLst>
                      <p:childTnLst>
                        <p:par>
                          <p:cTn id="74" fill="hold" nodeType="afterGroup">
                            <p:stCondLst>
                              <p:cond delay="0"/>
                            </p:stCondLst>
                            <p:childTnLst>
                              <p:par>
                                <p:cTn id="75" presetID="2" presetClass="entr" presetSubtype="4" fill="hold" nodeType="clickEffect">
                                  <p:stCondLst>
                                    <p:cond delay="0"/>
                                  </p:stCondLst>
                                  <p:childTnLst>
                                    <p:set>
                                      <p:cBhvr>
                                        <p:cTn id="76" dur="1" fill="hold">
                                          <p:stCondLst>
                                            <p:cond delay="0"/>
                                          </p:stCondLst>
                                        </p:cTn>
                                        <p:tgtEl>
                                          <p:spTgt spid="66580"/>
                                        </p:tgtEl>
                                        <p:attrNameLst>
                                          <p:attrName>style.visibility</p:attrName>
                                        </p:attrNameLst>
                                      </p:cBhvr>
                                      <p:to>
                                        <p:strVal val="visible"/>
                                      </p:to>
                                    </p:set>
                                    <p:anim calcmode="lin" valueType="num">
                                      <p:cBhvr additive="base">
                                        <p:cTn id="77" dur="500" fill="hold"/>
                                        <p:tgtEl>
                                          <p:spTgt spid="66580"/>
                                        </p:tgtEl>
                                        <p:attrNameLst>
                                          <p:attrName>ppt_x</p:attrName>
                                        </p:attrNameLst>
                                      </p:cBhvr>
                                      <p:tavLst>
                                        <p:tav tm="0">
                                          <p:val>
                                            <p:strVal val="#ppt_x"/>
                                          </p:val>
                                        </p:tav>
                                        <p:tav tm="100000">
                                          <p:val>
                                            <p:strVal val="#ppt_x"/>
                                          </p:val>
                                        </p:tav>
                                      </p:tavLst>
                                    </p:anim>
                                    <p:anim calcmode="lin" valueType="num">
                                      <p:cBhvr additive="base">
                                        <p:cTn id="78" dur="500" fill="hold"/>
                                        <p:tgtEl>
                                          <p:spTgt spid="6658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66581"/>
                                        </p:tgtEl>
                                        <p:attrNameLst>
                                          <p:attrName>style.visibility</p:attrName>
                                        </p:attrNameLst>
                                      </p:cBhvr>
                                      <p:to>
                                        <p:strVal val="visible"/>
                                      </p:to>
                                    </p:set>
                                    <p:anim calcmode="lin" valueType="num">
                                      <p:cBhvr additive="base">
                                        <p:cTn id="81" dur="500" fill="hold"/>
                                        <p:tgtEl>
                                          <p:spTgt spid="66581"/>
                                        </p:tgtEl>
                                        <p:attrNameLst>
                                          <p:attrName>ppt_x</p:attrName>
                                        </p:attrNameLst>
                                      </p:cBhvr>
                                      <p:tavLst>
                                        <p:tav tm="0">
                                          <p:val>
                                            <p:strVal val="#ppt_x"/>
                                          </p:val>
                                        </p:tav>
                                        <p:tav tm="100000">
                                          <p:val>
                                            <p:strVal val="#ppt_x"/>
                                          </p:val>
                                        </p:tav>
                                      </p:tavLst>
                                    </p:anim>
                                    <p:anim calcmode="lin" valueType="num">
                                      <p:cBhvr additive="base">
                                        <p:cTn id="82" dur="500" fill="hold"/>
                                        <p:tgtEl>
                                          <p:spTgt spid="6658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66584"/>
                                        </p:tgtEl>
                                        <p:attrNameLst>
                                          <p:attrName>style.visibility</p:attrName>
                                        </p:attrNameLst>
                                      </p:cBhvr>
                                      <p:to>
                                        <p:strVal val="visible"/>
                                      </p:to>
                                    </p:set>
                                    <p:anim calcmode="lin" valueType="num">
                                      <p:cBhvr additive="base">
                                        <p:cTn id="85" dur="500" fill="hold"/>
                                        <p:tgtEl>
                                          <p:spTgt spid="66584"/>
                                        </p:tgtEl>
                                        <p:attrNameLst>
                                          <p:attrName>ppt_x</p:attrName>
                                        </p:attrNameLst>
                                      </p:cBhvr>
                                      <p:tavLst>
                                        <p:tav tm="0">
                                          <p:val>
                                            <p:strVal val="#ppt_x"/>
                                          </p:val>
                                        </p:tav>
                                        <p:tav tm="100000">
                                          <p:val>
                                            <p:strVal val="#ppt_x"/>
                                          </p:val>
                                        </p:tav>
                                      </p:tavLst>
                                    </p:anim>
                                    <p:anim calcmode="lin" valueType="num">
                                      <p:cBhvr additive="base">
                                        <p:cTn id="86" dur="500" fill="hold"/>
                                        <p:tgtEl>
                                          <p:spTgt spid="66584"/>
                                        </p:tgtEl>
                                        <p:attrNameLst>
                                          <p:attrName>ppt_y</p:attrName>
                                        </p:attrNameLst>
                                      </p:cBhvr>
                                      <p:tavLst>
                                        <p:tav tm="0">
                                          <p:val>
                                            <p:strVal val="1+#ppt_h/2"/>
                                          </p:val>
                                        </p:tav>
                                        <p:tav tm="100000">
                                          <p:val>
                                            <p:strVal val="#ppt_y"/>
                                          </p:val>
                                        </p:tav>
                                      </p:tavLst>
                                    </p:anim>
                                  </p:childTnLst>
                                </p:cTn>
                              </p:par>
                            </p:childTnLst>
                          </p:cTn>
                        </p:par>
                      </p:childTnLst>
                    </p:cTn>
                  </p:par>
                  <p:par>
                    <p:cTn id="87" fill="hold" nodeType="clickPar">
                      <p:stCondLst>
                        <p:cond delay="indefinite"/>
                      </p:stCondLst>
                      <p:childTnLst>
                        <p:par>
                          <p:cTn id="88" fill="hold" nodeType="afterGroup">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66587"/>
                                        </p:tgtEl>
                                        <p:attrNameLst>
                                          <p:attrName>style.visibility</p:attrName>
                                        </p:attrNameLst>
                                      </p:cBhvr>
                                      <p:to>
                                        <p:strVal val="visible"/>
                                      </p:to>
                                    </p:set>
                                    <p:anim calcmode="lin" valueType="num">
                                      <p:cBhvr additive="base">
                                        <p:cTn id="91" dur="500" fill="hold"/>
                                        <p:tgtEl>
                                          <p:spTgt spid="66587"/>
                                        </p:tgtEl>
                                        <p:attrNameLst>
                                          <p:attrName>ppt_x</p:attrName>
                                        </p:attrNameLst>
                                      </p:cBhvr>
                                      <p:tavLst>
                                        <p:tav tm="0">
                                          <p:val>
                                            <p:strVal val="#ppt_x"/>
                                          </p:val>
                                        </p:tav>
                                        <p:tav tm="100000">
                                          <p:val>
                                            <p:strVal val="#ppt_x"/>
                                          </p:val>
                                        </p:tav>
                                      </p:tavLst>
                                    </p:anim>
                                    <p:anim calcmode="lin" valueType="num">
                                      <p:cBhvr additive="base">
                                        <p:cTn id="92" dur="500" fill="hold"/>
                                        <p:tgtEl>
                                          <p:spTgt spid="66587"/>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66585"/>
                                        </p:tgtEl>
                                        <p:attrNameLst>
                                          <p:attrName>style.visibility</p:attrName>
                                        </p:attrNameLst>
                                      </p:cBhvr>
                                      <p:to>
                                        <p:strVal val="visible"/>
                                      </p:to>
                                    </p:set>
                                    <p:anim calcmode="lin" valueType="num">
                                      <p:cBhvr additive="base">
                                        <p:cTn id="95" dur="500" fill="hold"/>
                                        <p:tgtEl>
                                          <p:spTgt spid="66585"/>
                                        </p:tgtEl>
                                        <p:attrNameLst>
                                          <p:attrName>ppt_x</p:attrName>
                                        </p:attrNameLst>
                                      </p:cBhvr>
                                      <p:tavLst>
                                        <p:tav tm="0">
                                          <p:val>
                                            <p:strVal val="#ppt_x"/>
                                          </p:val>
                                        </p:tav>
                                        <p:tav tm="100000">
                                          <p:val>
                                            <p:strVal val="#ppt_x"/>
                                          </p:val>
                                        </p:tav>
                                      </p:tavLst>
                                    </p:anim>
                                    <p:anim calcmode="lin" valueType="num">
                                      <p:cBhvr additive="base">
                                        <p:cTn id="96" dur="500" fill="hold"/>
                                        <p:tgtEl>
                                          <p:spTgt spid="66585"/>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66586"/>
                                        </p:tgtEl>
                                        <p:attrNameLst>
                                          <p:attrName>style.visibility</p:attrName>
                                        </p:attrNameLst>
                                      </p:cBhvr>
                                      <p:to>
                                        <p:strVal val="visible"/>
                                      </p:to>
                                    </p:set>
                                    <p:anim calcmode="lin" valueType="num">
                                      <p:cBhvr additive="base">
                                        <p:cTn id="99" dur="500" fill="hold"/>
                                        <p:tgtEl>
                                          <p:spTgt spid="66586"/>
                                        </p:tgtEl>
                                        <p:attrNameLst>
                                          <p:attrName>ppt_x</p:attrName>
                                        </p:attrNameLst>
                                      </p:cBhvr>
                                      <p:tavLst>
                                        <p:tav tm="0">
                                          <p:val>
                                            <p:strVal val="#ppt_x"/>
                                          </p:val>
                                        </p:tav>
                                        <p:tav tm="100000">
                                          <p:val>
                                            <p:strVal val="#ppt_x"/>
                                          </p:val>
                                        </p:tav>
                                      </p:tavLst>
                                    </p:anim>
                                    <p:anim calcmode="lin" valueType="num">
                                      <p:cBhvr additive="base">
                                        <p:cTn id="100" dur="500" fill="hold"/>
                                        <p:tgtEl>
                                          <p:spTgt spid="66586"/>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66588"/>
                                        </p:tgtEl>
                                        <p:attrNameLst>
                                          <p:attrName>style.visibility</p:attrName>
                                        </p:attrNameLst>
                                      </p:cBhvr>
                                      <p:to>
                                        <p:strVal val="visible"/>
                                      </p:to>
                                    </p:set>
                                    <p:anim calcmode="lin" valueType="num">
                                      <p:cBhvr additive="base">
                                        <p:cTn id="103" dur="500" fill="hold"/>
                                        <p:tgtEl>
                                          <p:spTgt spid="66588"/>
                                        </p:tgtEl>
                                        <p:attrNameLst>
                                          <p:attrName>ppt_x</p:attrName>
                                        </p:attrNameLst>
                                      </p:cBhvr>
                                      <p:tavLst>
                                        <p:tav tm="0">
                                          <p:val>
                                            <p:strVal val="#ppt_x"/>
                                          </p:val>
                                        </p:tav>
                                        <p:tav tm="100000">
                                          <p:val>
                                            <p:strVal val="#ppt_x"/>
                                          </p:val>
                                        </p:tav>
                                      </p:tavLst>
                                    </p:anim>
                                    <p:anim calcmode="lin" valueType="num">
                                      <p:cBhvr additive="base">
                                        <p:cTn id="104" dur="500" fill="hold"/>
                                        <p:tgtEl>
                                          <p:spTgt spid="66588"/>
                                        </p:tgtEl>
                                        <p:attrNameLst>
                                          <p:attrName>ppt_y</p:attrName>
                                        </p:attrNameLst>
                                      </p:cBhvr>
                                      <p:tavLst>
                                        <p:tav tm="0">
                                          <p:val>
                                            <p:strVal val="1+#ppt_h/2"/>
                                          </p:val>
                                        </p:tav>
                                        <p:tav tm="100000">
                                          <p:val>
                                            <p:strVal val="#ppt_y"/>
                                          </p:val>
                                        </p:tav>
                                      </p:tavLst>
                                    </p:anim>
                                  </p:childTnLst>
                                </p:cTn>
                              </p:par>
                            </p:childTnLst>
                          </p:cTn>
                        </p:par>
                      </p:childTnLst>
                    </p:cTn>
                  </p:par>
                  <p:par>
                    <p:cTn id="105" fill="hold" nodeType="clickPar">
                      <p:stCondLst>
                        <p:cond delay="indefinite"/>
                      </p:stCondLst>
                      <p:childTnLst>
                        <p:par>
                          <p:cTn id="106" fill="hold" nodeType="afterGroup">
                            <p:stCondLst>
                              <p:cond delay="0"/>
                            </p:stCondLst>
                            <p:childTnLst>
                              <p:par>
                                <p:cTn id="107" presetID="2" presetClass="entr" presetSubtype="4" fill="hold" nodeType="clickEffect">
                                  <p:stCondLst>
                                    <p:cond delay="0"/>
                                  </p:stCondLst>
                                  <p:childTnLst>
                                    <p:set>
                                      <p:cBhvr>
                                        <p:cTn id="108" dur="1" fill="hold">
                                          <p:stCondLst>
                                            <p:cond delay="0"/>
                                          </p:stCondLst>
                                        </p:cTn>
                                        <p:tgtEl>
                                          <p:spTgt spid="66576"/>
                                        </p:tgtEl>
                                        <p:attrNameLst>
                                          <p:attrName>style.visibility</p:attrName>
                                        </p:attrNameLst>
                                      </p:cBhvr>
                                      <p:to>
                                        <p:strVal val="visible"/>
                                      </p:to>
                                    </p:set>
                                    <p:anim calcmode="lin" valueType="num">
                                      <p:cBhvr additive="base">
                                        <p:cTn id="109" dur="500" fill="hold"/>
                                        <p:tgtEl>
                                          <p:spTgt spid="66576"/>
                                        </p:tgtEl>
                                        <p:attrNameLst>
                                          <p:attrName>ppt_x</p:attrName>
                                        </p:attrNameLst>
                                      </p:cBhvr>
                                      <p:tavLst>
                                        <p:tav tm="0">
                                          <p:val>
                                            <p:strVal val="#ppt_x"/>
                                          </p:val>
                                        </p:tav>
                                        <p:tav tm="100000">
                                          <p:val>
                                            <p:strVal val="#ppt_x"/>
                                          </p:val>
                                        </p:tav>
                                      </p:tavLst>
                                    </p:anim>
                                    <p:anim calcmode="lin" valueType="num">
                                      <p:cBhvr additive="base">
                                        <p:cTn id="110" dur="500" fill="hold"/>
                                        <p:tgtEl>
                                          <p:spTgt spid="66576"/>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66577"/>
                                        </p:tgtEl>
                                        <p:attrNameLst>
                                          <p:attrName>style.visibility</p:attrName>
                                        </p:attrNameLst>
                                      </p:cBhvr>
                                      <p:to>
                                        <p:strVal val="visible"/>
                                      </p:to>
                                    </p:set>
                                    <p:anim calcmode="lin" valueType="num">
                                      <p:cBhvr additive="base">
                                        <p:cTn id="113" dur="500" fill="hold"/>
                                        <p:tgtEl>
                                          <p:spTgt spid="66577"/>
                                        </p:tgtEl>
                                        <p:attrNameLst>
                                          <p:attrName>ppt_x</p:attrName>
                                        </p:attrNameLst>
                                      </p:cBhvr>
                                      <p:tavLst>
                                        <p:tav tm="0">
                                          <p:val>
                                            <p:strVal val="#ppt_x"/>
                                          </p:val>
                                        </p:tav>
                                        <p:tav tm="100000">
                                          <p:val>
                                            <p:strVal val="#ppt_x"/>
                                          </p:val>
                                        </p:tav>
                                      </p:tavLst>
                                    </p:anim>
                                    <p:anim calcmode="lin" valueType="num">
                                      <p:cBhvr additive="base">
                                        <p:cTn id="114" dur="500" fill="hold"/>
                                        <p:tgtEl>
                                          <p:spTgt spid="66577"/>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66578"/>
                                        </p:tgtEl>
                                        <p:attrNameLst>
                                          <p:attrName>style.visibility</p:attrName>
                                        </p:attrNameLst>
                                      </p:cBhvr>
                                      <p:to>
                                        <p:strVal val="visible"/>
                                      </p:to>
                                    </p:set>
                                    <p:anim calcmode="lin" valueType="num">
                                      <p:cBhvr additive="base">
                                        <p:cTn id="117" dur="500" fill="hold"/>
                                        <p:tgtEl>
                                          <p:spTgt spid="66578"/>
                                        </p:tgtEl>
                                        <p:attrNameLst>
                                          <p:attrName>ppt_x</p:attrName>
                                        </p:attrNameLst>
                                      </p:cBhvr>
                                      <p:tavLst>
                                        <p:tav tm="0">
                                          <p:val>
                                            <p:strVal val="#ppt_x"/>
                                          </p:val>
                                        </p:tav>
                                        <p:tav tm="100000">
                                          <p:val>
                                            <p:strVal val="#ppt_x"/>
                                          </p:val>
                                        </p:tav>
                                      </p:tavLst>
                                    </p:anim>
                                    <p:anim calcmode="lin" valueType="num">
                                      <p:cBhvr additive="base">
                                        <p:cTn id="118" dur="500" fill="hold"/>
                                        <p:tgtEl>
                                          <p:spTgt spid="66578"/>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66579"/>
                                        </p:tgtEl>
                                        <p:attrNameLst>
                                          <p:attrName>style.visibility</p:attrName>
                                        </p:attrNameLst>
                                      </p:cBhvr>
                                      <p:to>
                                        <p:strVal val="visible"/>
                                      </p:to>
                                    </p:set>
                                    <p:anim calcmode="lin" valueType="num">
                                      <p:cBhvr additive="base">
                                        <p:cTn id="121" dur="500" fill="hold"/>
                                        <p:tgtEl>
                                          <p:spTgt spid="66579"/>
                                        </p:tgtEl>
                                        <p:attrNameLst>
                                          <p:attrName>ppt_x</p:attrName>
                                        </p:attrNameLst>
                                      </p:cBhvr>
                                      <p:tavLst>
                                        <p:tav tm="0">
                                          <p:val>
                                            <p:strVal val="#ppt_x"/>
                                          </p:val>
                                        </p:tav>
                                        <p:tav tm="100000">
                                          <p:val>
                                            <p:strVal val="#ppt_x"/>
                                          </p:val>
                                        </p:tav>
                                      </p:tavLst>
                                    </p:anim>
                                    <p:anim calcmode="lin" valueType="num">
                                      <p:cBhvr additive="base">
                                        <p:cTn id="122" dur="500" fill="hold"/>
                                        <p:tgtEl>
                                          <p:spTgt spid="66579"/>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66582"/>
                                        </p:tgtEl>
                                        <p:attrNameLst>
                                          <p:attrName>style.visibility</p:attrName>
                                        </p:attrNameLst>
                                      </p:cBhvr>
                                      <p:to>
                                        <p:strVal val="visible"/>
                                      </p:to>
                                    </p:set>
                                    <p:anim calcmode="lin" valueType="num">
                                      <p:cBhvr additive="base">
                                        <p:cTn id="125" dur="500" fill="hold"/>
                                        <p:tgtEl>
                                          <p:spTgt spid="66582"/>
                                        </p:tgtEl>
                                        <p:attrNameLst>
                                          <p:attrName>ppt_x</p:attrName>
                                        </p:attrNameLst>
                                      </p:cBhvr>
                                      <p:tavLst>
                                        <p:tav tm="0">
                                          <p:val>
                                            <p:strVal val="#ppt_x"/>
                                          </p:val>
                                        </p:tav>
                                        <p:tav tm="100000">
                                          <p:val>
                                            <p:strVal val="#ppt_x"/>
                                          </p:val>
                                        </p:tav>
                                      </p:tavLst>
                                    </p:anim>
                                    <p:anim calcmode="lin" valueType="num">
                                      <p:cBhvr additive="base">
                                        <p:cTn id="126" dur="500" fill="hold"/>
                                        <p:tgtEl>
                                          <p:spTgt spid="6658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66583"/>
                                        </p:tgtEl>
                                        <p:attrNameLst>
                                          <p:attrName>style.visibility</p:attrName>
                                        </p:attrNameLst>
                                      </p:cBhvr>
                                      <p:to>
                                        <p:strVal val="visible"/>
                                      </p:to>
                                    </p:set>
                                    <p:anim calcmode="lin" valueType="num">
                                      <p:cBhvr additive="base">
                                        <p:cTn id="129" dur="500" fill="hold"/>
                                        <p:tgtEl>
                                          <p:spTgt spid="66583"/>
                                        </p:tgtEl>
                                        <p:attrNameLst>
                                          <p:attrName>ppt_x</p:attrName>
                                        </p:attrNameLst>
                                      </p:cBhvr>
                                      <p:tavLst>
                                        <p:tav tm="0">
                                          <p:val>
                                            <p:strVal val="#ppt_x"/>
                                          </p:val>
                                        </p:tav>
                                        <p:tav tm="100000">
                                          <p:val>
                                            <p:strVal val="#ppt_x"/>
                                          </p:val>
                                        </p:tav>
                                      </p:tavLst>
                                    </p:anim>
                                    <p:anim calcmode="lin" valueType="num">
                                      <p:cBhvr additive="base">
                                        <p:cTn id="130" dur="500" fill="hold"/>
                                        <p:tgtEl>
                                          <p:spTgt spid="66583"/>
                                        </p:tgtEl>
                                        <p:attrNameLst>
                                          <p:attrName>ppt_y</p:attrName>
                                        </p:attrNameLst>
                                      </p:cBhvr>
                                      <p:tavLst>
                                        <p:tav tm="0">
                                          <p:val>
                                            <p:strVal val="1+#ppt_h/2"/>
                                          </p:val>
                                        </p:tav>
                                        <p:tav tm="100000">
                                          <p:val>
                                            <p:strVal val="#ppt_y"/>
                                          </p:val>
                                        </p:tav>
                                      </p:tavLst>
                                    </p:anim>
                                  </p:childTnLst>
                                </p:cTn>
                              </p:par>
                            </p:childTnLst>
                          </p:cTn>
                        </p:par>
                      </p:childTnLst>
                    </p:cTn>
                  </p:par>
                  <p:par>
                    <p:cTn id="131" fill="hold" nodeType="clickPar">
                      <p:stCondLst>
                        <p:cond delay="indefinite"/>
                      </p:stCondLst>
                      <p:childTnLst>
                        <p:par>
                          <p:cTn id="132" fill="hold" nodeType="afterGroup">
                            <p:stCondLst>
                              <p:cond delay="0"/>
                            </p:stCondLst>
                            <p:childTnLst>
                              <p:par>
                                <p:cTn id="133" presetID="2" presetClass="entr" presetSubtype="4" fill="hold" grpId="0" nodeType="clickEffect">
                                  <p:stCondLst>
                                    <p:cond delay="0"/>
                                  </p:stCondLst>
                                  <p:childTnLst>
                                    <p:set>
                                      <p:cBhvr>
                                        <p:cTn id="134" dur="1" fill="hold">
                                          <p:stCondLst>
                                            <p:cond delay="0"/>
                                          </p:stCondLst>
                                        </p:cTn>
                                        <p:tgtEl>
                                          <p:spTgt spid="2"/>
                                        </p:tgtEl>
                                        <p:attrNameLst>
                                          <p:attrName>style.visibility</p:attrName>
                                        </p:attrNameLst>
                                      </p:cBhvr>
                                      <p:to>
                                        <p:strVal val="visible"/>
                                      </p:to>
                                    </p:set>
                                    <p:anim calcmode="lin" valueType="num">
                                      <p:cBhvr additive="base">
                                        <p:cTn id="135" dur="500" fill="hold"/>
                                        <p:tgtEl>
                                          <p:spTgt spid="2"/>
                                        </p:tgtEl>
                                        <p:attrNameLst>
                                          <p:attrName>ppt_x</p:attrName>
                                        </p:attrNameLst>
                                      </p:cBhvr>
                                      <p:tavLst>
                                        <p:tav tm="0">
                                          <p:val>
                                            <p:strVal val="#ppt_x"/>
                                          </p:val>
                                        </p:tav>
                                        <p:tav tm="100000">
                                          <p:val>
                                            <p:strVal val="#ppt_x"/>
                                          </p:val>
                                        </p:tav>
                                      </p:tavLst>
                                    </p:anim>
                                    <p:anim calcmode="lin" valueType="num">
                                      <p:cBhvr additive="base">
                                        <p:cTn id="13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1" grpId="0"/>
      <p:bldP spid="66565" grpId="0"/>
      <p:bldP spid="66569" grpId="0"/>
      <p:bldP spid="66570" grpId="0"/>
      <p:bldP spid="66574" grpId="0"/>
      <p:bldP spid="66575" grpId="0"/>
      <p:bldP spid="66582" grpId="0"/>
      <p:bldP spid="66583" grpId="0"/>
      <p:bldP spid="66584" grpId="0"/>
      <p:bldP spid="66587" grpId="0"/>
      <p:bldP spid="66588" grpId="0"/>
      <p:bldP spid="2" grpId="0"/>
      <p:bldP spid="7" grpId="0"/>
      <p:bldP spid="23"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9873" name="Text Box 2"/>
          <p:cNvSpPr txBox="1"/>
          <p:nvPr/>
        </p:nvSpPr>
        <p:spPr>
          <a:xfrm>
            <a:off x="0" y="692150"/>
            <a:ext cx="9144000" cy="3203575"/>
          </a:xfrm>
          <a:prstGeom prst="rect">
            <a:avLst/>
          </a:prstGeom>
          <a:noFill/>
          <a:ln w="9525">
            <a:noFill/>
          </a:ln>
        </p:spPr>
        <p:txBody>
          <a:bodyPr anchor="t">
            <a:spAutoFit/>
          </a:bodyPr>
          <a:lstStyle/>
          <a:p>
            <a:pPr>
              <a:lnSpc>
                <a:spcPct val="130000"/>
              </a:lnSpc>
            </a:pPr>
            <a:r>
              <a:rPr lang="zh-CN" altLang="en-US" sz="3200" b="1" noProof="1">
                <a:solidFill>
                  <a:srgbClr val="000000"/>
                </a:solidFill>
                <a:latin typeface="Times New Roman" panose="02020603050405020304" pitchFamily="18" charset="0"/>
                <a:ea typeface="宋体" panose="02010600030101010101" pitchFamily="2" charset="-122"/>
                <a:cs typeface="+mn-cs"/>
              </a:rPr>
              <a:t>例</a:t>
            </a:r>
            <a:r>
              <a:rPr lang="en-US" altLang="zh-CN" sz="3200" b="1" noProof="1">
                <a:solidFill>
                  <a:srgbClr val="000000"/>
                </a:solidFill>
                <a:latin typeface="Times New Roman" panose="02020603050405020304" pitchFamily="18" charset="0"/>
                <a:ea typeface="宋体" panose="02010600030101010101" pitchFamily="2" charset="-122"/>
                <a:cs typeface="+mn-cs"/>
              </a:rPr>
              <a:t>2. </a:t>
            </a:r>
            <a:r>
              <a:rPr lang="zh-CN" altLang="en-US" sz="3100" b="1" noProof="1">
                <a:solidFill>
                  <a:srgbClr val="000000"/>
                </a:solidFill>
                <a:latin typeface="Times New Roman" panose="02020603050405020304" pitchFamily="18" charset="0"/>
                <a:ea typeface="宋体" panose="02010600030101010101" pitchFamily="2" charset="-122"/>
                <a:cs typeface="+mn-cs"/>
              </a:rPr>
              <a:t>在反应</a:t>
            </a:r>
            <a:r>
              <a:rPr lang="en-US" altLang="zh-CN" sz="3100" b="1" noProof="1">
                <a:solidFill>
                  <a:srgbClr val="000000"/>
                </a:solidFill>
                <a:latin typeface="Times New Roman" panose="02020603050405020304" pitchFamily="18" charset="0"/>
                <a:ea typeface="宋体" panose="02010600030101010101" pitchFamily="2" charset="-122"/>
                <a:cs typeface="+mn-cs"/>
              </a:rPr>
              <a:t>MnO</a:t>
            </a:r>
            <a:r>
              <a:rPr lang="en-US" altLang="zh-CN" sz="3100" b="1" baseline="-30000" noProof="1">
                <a:solidFill>
                  <a:srgbClr val="000000"/>
                </a:solidFill>
                <a:latin typeface="Times New Roman" panose="02020603050405020304" pitchFamily="18" charset="0"/>
                <a:ea typeface="宋体" panose="02010600030101010101" pitchFamily="2" charset="-122"/>
                <a:cs typeface="+mn-cs"/>
              </a:rPr>
              <a:t>2</a:t>
            </a:r>
            <a:r>
              <a:rPr lang="en-US" altLang="zh-CN" sz="3100" b="1" noProof="1">
                <a:solidFill>
                  <a:srgbClr val="000000"/>
                </a:solidFill>
                <a:latin typeface="Times New Roman" panose="02020603050405020304" pitchFamily="18" charset="0"/>
                <a:ea typeface="宋体" panose="02010600030101010101" pitchFamily="2" charset="-122"/>
                <a:cs typeface="+mn-cs"/>
              </a:rPr>
              <a:t>+4HCl = MnCl</a:t>
            </a:r>
            <a:r>
              <a:rPr lang="en-US" altLang="zh-CN" sz="3100" b="1" baseline="-30000" noProof="1">
                <a:solidFill>
                  <a:srgbClr val="000000"/>
                </a:solidFill>
                <a:latin typeface="Times New Roman" panose="02020603050405020304" pitchFamily="18" charset="0"/>
                <a:ea typeface="宋体" panose="02010600030101010101" pitchFamily="2" charset="-122"/>
                <a:cs typeface="+mn-cs"/>
              </a:rPr>
              <a:t>2</a:t>
            </a:r>
            <a:r>
              <a:rPr lang="en-US" altLang="zh-CN" sz="3100" b="1" noProof="1">
                <a:solidFill>
                  <a:srgbClr val="000000"/>
                </a:solidFill>
                <a:latin typeface="Times New Roman" panose="02020603050405020304" pitchFamily="18" charset="0"/>
                <a:ea typeface="宋体" panose="02010600030101010101" pitchFamily="2" charset="-122"/>
                <a:cs typeface="+mn-cs"/>
              </a:rPr>
              <a:t>+2H</a:t>
            </a:r>
            <a:r>
              <a:rPr lang="en-US" altLang="zh-CN" sz="3100" b="1" baseline="-30000" noProof="1">
                <a:solidFill>
                  <a:srgbClr val="000000"/>
                </a:solidFill>
                <a:latin typeface="Times New Roman" panose="02020603050405020304" pitchFamily="18" charset="0"/>
                <a:ea typeface="宋体" panose="02010600030101010101" pitchFamily="2" charset="-122"/>
                <a:cs typeface="+mn-cs"/>
              </a:rPr>
              <a:t>2</a:t>
            </a:r>
            <a:r>
              <a:rPr lang="en-US" altLang="zh-CN" sz="3100" b="1" noProof="1">
                <a:solidFill>
                  <a:srgbClr val="000000"/>
                </a:solidFill>
                <a:latin typeface="Times New Roman" panose="02020603050405020304" pitchFamily="18" charset="0"/>
                <a:ea typeface="宋体" panose="02010600030101010101" pitchFamily="2" charset="-122"/>
                <a:cs typeface="+mn-cs"/>
              </a:rPr>
              <a:t>O+Cl</a:t>
            </a:r>
            <a:r>
              <a:rPr lang="en-US" altLang="zh-CN" sz="3100" b="1" baseline="-30000" noProof="1">
                <a:solidFill>
                  <a:srgbClr val="000000"/>
                </a:solidFill>
                <a:latin typeface="Times New Roman" panose="02020603050405020304" pitchFamily="18" charset="0"/>
                <a:ea typeface="宋体" panose="02010600030101010101" pitchFamily="2" charset="-122"/>
                <a:cs typeface="+mn-cs"/>
              </a:rPr>
              <a:t>2</a:t>
            </a:r>
            <a:r>
              <a:rPr lang="en-US" altLang="zh-CN" sz="3100" b="1" noProof="1">
                <a:solidFill>
                  <a:srgbClr val="000000"/>
                </a:solidFill>
                <a:latin typeface="Times New Roman" panose="02020603050405020304" pitchFamily="18" charset="0"/>
                <a:ea typeface="宋体" panose="02010600030101010101" pitchFamily="2" charset="-122"/>
                <a:cs typeface="+mn-cs"/>
              </a:rPr>
              <a:t>↑</a:t>
            </a:r>
            <a:r>
              <a:rPr lang="zh-CN" altLang="en-US" sz="3100" b="1" noProof="1">
                <a:solidFill>
                  <a:srgbClr val="000000"/>
                </a:solidFill>
                <a:latin typeface="Times New Roman" panose="02020603050405020304" pitchFamily="18" charset="0"/>
                <a:ea typeface="宋体" panose="02010600030101010101" pitchFamily="2" charset="-122"/>
                <a:cs typeface="+mn-cs"/>
              </a:rPr>
              <a:t>中，</a:t>
            </a:r>
            <a:endParaRPr lang="zh-CN" altLang="en-US" sz="3100" b="1" noProof="1">
              <a:solidFill>
                <a:srgbClr val="000000"/>
              </a:solidFill>
              <a:latin typeface="Times New Roman" panose="02020603050405020304" pitchFamily="18" charset="0"/>
              <a:ea typeface="宋体" panose="02010600030101010101" pitchFamily="2" charset="-122"/>
            </a:endParaRPr>
          </a:p>
          <a:p>
            <a:pPr>
              <a:lnSpc>
                <a:spcPct val="130000"/>
              </a:lnSpc>
            </a:pPr>
            <a:r>
              <a:rPr lang="zh-CN" altLang="en-US" sz="3200" b="1" noProof="1">
                <a:solidFill>
                  <a:srgbClr val="000000"/>
                </a:solidFill>
                <a:latin typeface="Times New Roman" panose="02020603050405020304" pitchFamily="18" charset="0"/>
                <a:ea typeface="宋体" panose="02010600030101010101" pitchFamily="2" charset="-122"/>
                <a:cs typeface="+mn-cs"/>
              </a:rPr>
              <a:t>（</a:t>
            </a:r>
            <a:r>
              <a:rPr lang="en-US" altLang="zh-CN" sz="3200" b="1" noProof="1">
                <a:solidFill>
                  <a:srgbClr val="000000"/>
                </a:solidFill>
                <a:latin typeface="Times New Roman" panose="02020603050405020304" pitchFamily="18" charset="0"/>
                <a:ea typeface="宋体" panose="02010600030101010101" pitchFamily="2" charset="-122"/>
                <a:cs typeface="+mn-cs"/>
              </a:rPr>
              <a:t>1</a:t>
            </a:r>
            <a:r>
              <a:rPr lang="zh-CN" altLang="en-US" sz="3200" b="1" noProof="1">
                <a:solidFill>
                  <a:srgbClr val="000000"/>
                </a:solidFill>
                <a:latin typeface="Times New Roman" panose="02020603050405020304" pitchFamily="18" charset="0"/>
                <a:ea typeface="宋体" panose="02010600030101010101" pitchFamily="2" charset="-122"/>
                <a:cs typeface="+mn-cs"/>
              </a:rPr>
              <a:t>）</a:t>
            </a:r>
            <a:r>
              <a:rPr lang="zh-CN" altLang="en-US" sz="2800" b="1" u="sng" noProof="1">
                <a:solidFill>
                  <a:srgbClr val="000000"/>
                </a:solidFill>
                <a:latin typeface="Times New Roman" panose="02020603050405020304" pitchFamily="18" charset="0"/>
                <a:ea typeface="宋体" panose="02010600030101010101" pitchFamily="2" charset="-122"/>
                <a:cs typeface="+mn-cs"/>
              </a:rPr>
              <a:t>      </a:t>
            </a:r>
            <a:r>
              <a:rPr lang="zh-CN" altLang="en-US" sz="2800" b="1" noProof="1">
                <a:solidFill>
                  <a:srgbClr val="000000"/>
                </a:solidFill>
                <a:latin typeface="Times New Roman" panose="02020603050405020304" pitchFamily="18" charset="0"/>
                <a:ea typeface="宋体" panose="02010600030101010101" pitchFamily="2" charset="-122"/>
                <a:cs typeface="+mn-cs"/>
              </a:rPr>
              <a:t>元素化合价升高，被</a:t>
            </a:r>
            <a:r>
              <a:rPr lang="zh-CN" altLang="en-US" sz="2800" b="1" u="sng" noProof="1">
                <a:solidFill>
                  <a:srgbClr val="000000"/>
                </a:solidFill>
                <a:latin typeface="Times New Roman" panose="02020603050405020304" pitchFamily="18" charset="0"/>
                <a:ea typeface="宋体" panose="02010600030101010101" pitchFamily="2" charset="-122"/>
                <a:cs typeface="+mn-cs"/>
              </a:rPr>
              <a:t>          </a:t>
            </a:r>
            <a:r>
              <a:rPr lang="zh-CN" altLang="en-US" sz="2800" b="1" noProof="1">
                <a:solidFill>
                  <a:srgbClr val="000000"/>
                </a:solidFill>
                <a:latin typeface="Times New Roman" panose="02020603050405020304" pitchFamily="18" charset="0"/>
                <a:ea typeface="宋体" panose="02010600030101010101" pitchFamily="2" charset="-122"/>
                <a:cs typeface="+mn-cs"/>
              </a:rPr>
              <a:t>，发生</a:t>
            </a:r>
            <a:r>
              <a:rPr lang="zh-CN" altLang="en-US" sz="2800" b="1" u="sng" noProof="1">
                <a:solidFill>
                  <a:srgbClr val="000000"/>
                </a:solidFill>
                <a:latin typeface="Times New Roman" panose="02020603050405020304" pitchFamily="18" charset="0"/>
                <a:ea typeface="宋体" panose="02010600030101010101" pitchFamily="2" charset="-122"/>
                <a:cs typeface="+mn-cs"/>
              </a:rPr>
              <a:t>         </a:t>
            </a:r>
            <a:r>
              <a:rPr lang="zh-CN" altLang="en-US" sz="2800" b="1" noProof="1">
                <a:solidFill>
                  <a:srgbClr val="000000"/>
                </a:solidFill>
                <a:latin typeface="Times New Roman" panose="02020603050405020304" pitchFamily="18" charset="0"/>
                <a:ea typeface="宋体" panose="02010600030101010101" pitchFamily="2" charset="-122"/>
                <a:cs typeface="+mn-cs"/>
              </a:rPr>
              <a:t>反应；</a:t>
            </a:r>
            <a:endParaRPr lang="zh-CN" altLang="en-US" sz="2800" b="1" noProof="1">
              <a:solidFill>
                <a:srgbClr val="000000"/>
              </a:solidFill>
              <a:latin typeface="Times New Roman" panose="02020603050405020304" pitchFamily="18" charset="0"/>
              <a:ea typeface="宋体" panose="02010600030101010101" pitchFamily="2" charset="-122"/>
            </a:endParaRPr>
          </a:p>
          <a:p>
            <a:pPr>
              <a:lnSpc>
                <a:spcPct val="130000"/>
              </a:lnSpc>
            </a:pPr>
            <a:r>
              <a:rPr lang="zh-CN" altLang="en-US" sz="2800" b="1" u="sng" noProof="1">
                <a:solidFill>
                  <a:srgbClr val="000000"/>
                </a:solidFill>
                <a:latin typeface="Times New Roman" panose="02020603050405020304" pitchFamily="18" charset="0"/>
                <a:ea typeface="宋体" panose="02010600030101010101" pitchFamily="2" charset="-122"/>
                <a:cs typeface="+mn-cs"/>
              </a:rPr>
              <a:t>      </a:t>
            </a:r>
            <a:r>
              <a:rPr lang="zh-CN" altLang="en-US" sz="2800" b="1" noProof="1">
                <a:solidFill>
                  <a:srgbClr val="000000"/>
                </a:solidFill>
                <a:latin typeface="Times New Roman" panose="02020603050405020304" pitchFamily="18" charset="0"/>
                <a:ea typeface="宋体" panose="02010600030101010101" pitchFamily="2" charset="-122"/>
                <a:cs typeface="+mn-cs"/>
              </a:rPr>
              <a:t>元素化合价降低，被</a:t>
            </a:r>
            <a:r>
              <a:rPr lang="zh-CN" altLang="en-US" sz="2800" b="1" u="sng" noProof="1">
                <a:solidFill>
                  <a:srgbClr val="000000"/>
                </a:solidFill>
                <a:latin typeface="Times New Roman" panose="02020603050405020304" pitchFamily="18" charset="0"/>
                <a:ea typeface="宋体" panose="02010600030101010101" pitchFamily="2" charset="-122"/>
                <a:cs typeface="+mn-cs"/>
              </a:rPr>
              <a:t>          </a:t>
            </a:r>
            <a:r>
              <a:rPr lang="zh-CN" altLang="en-US" sz="2800" b="1" noProof="1">
                <a:solidFill>
                  <a:srgbClr val="000000"/>
                </a:solidFill>
                <a:latin typeface="Times New Roman" panose="02020603050405020304" pitchFamily="18" charset="0"/>
                <a:ea typeface="宋体" panose="02010600030101010101" pitchFamily="2" charset="-122"/>
                <a:cs typeface="+mn-cs"/>
              </a:rPr>
              <a:t>，发生</a:t>
            </a:r>
            <a:r>
              <a:rPr lang="zh-CN" altLang="en-US" sz="2800" b="1" u="sng" noProof="1">
                <a:solidFill>
                  <a:srgbClr val="000000"/>
                </a:solidFill>
                <a:latin typeface="Times New Roman" panose="02020603050405020304" pitchFamily="18" charset="0"/>
                <a:ea typeface="宋体" panose="02010600030101010101" pitchFamily="2" charset="-122"/>
                <a:cs typeface="+mn-cs"/>
              </a:rPr>
              <a:t>         </a:t>
            </a:r>
            <a:r>
              <a:rPr lang="zh-CN" altLang="en-US" sz="2800" b="1" noProof="1">
                <a:solidFill>
                  <a:srgbClr val="000000"/>
                </a:solidFill>
                <a:latin typeface="Times New Roman" panose="02020603050405020304" pitchFamily="18" charset="0"/>
                <a:ea typeface="宋体" panose="02010600030101010101" pitchFamily="2" charset="-122"/>
                <a:cs typeface="+mn-cs"/>
              </a:rPr>
              <a:t>反应。</a:t>
            </a:r>
            <a:endParaRPr lang="zh-CN" altLang="en-US" sz="2800" b="1" noProof="1">
              <a:solidFill>
                <a:srgbClr val="000000"/>
              </a:solidFill>
              <a:latin typeface="Times New Roman" panose="02020603050405020304" pitchFamily="18" charset="0"/>
              <a:ea typeface="宋体" panose="02010600030101010101" pitchFamily="2" charset="-122"/>
            </a:endParaRPr>
          </a:p>
          <a:p>
            <a:pPr>
              <a:lnSpc>
                <a:spcPct val="130000"/>
              </a:lnSpc>
              <a:spcBef>
                <a:spcPts val="600"/>
              </a:spcBef>
            </a:pPr>
            <a:r>
              <a:rPr lang="zh-CN" altLang="en-US" sz="2800" b="1" noProof="1">
                <a:latin typeface="Times New Roman" panose="02020603050405020304" pitchFamily="18" charset="0"/>
                <a:ea typeface="宋体" panose="02010600030101010101" pitchFamily="2" charset="-122"/>
                <a:cs typeface="+mn-cs"/>
                <a:sym typeface="+mn-ea"/>
              </a:rPr>
              <a:t>（</a:t>
            </a:r>
            <a:r>
              <a:rPr lang="en-US" altLang="zh-CN" sz="2800" b="1" noProof="1">
                <a:latin typeface="Times New Roman" panose="02020603050405020304" pitchFamily="18" charset="0"/>
                <a:ea typeface="宋体" panose="02010600030101010101" pitchFamily="2" charset="-122"/>
                <a:cs typeface="+mn-cs"/>
                <a:sym typeface="+mn-ea"/>
              </a:rPr>
              <a:t>2</a:t>
            </a:r>
            <a:r>
              <a:rPr lang="zh-CN" altLang="en-US" sz="2800" b="1" noProof="1">
                <a:latin typeface="Times New Roman" panose="02020603050405020304" pitchFamily="18" charset="0"/>
                <a:ea typeface="宋体" panose="02010600030101010101" pitchFamily="2" charset="-122"/>
                <a:cs typeface="+mn-cs"/>
                <a:sym typeface="+mn-ea"/>
              </a:rPr>
              <a:t>）作氧化的</a:t>
            </a:r>
            <a:r>
              <a:rPr lang="en-US" altLang="zh-CN" sz="2800" b="1" noProof="1">
                <a:latin typeface="Times New Roman" panose="02020603050405020304" pitchFamily="18" charset="0"/>
                <a:ea typeface="宋体" panose="02010600030101010101" pitchFamily="2" charset="-122"/>
                <a:cs typeface="+mn-cs"/>
                <a:sym typeface="+mn-ea"/>
              </a:rPr>
              <a:t>HCl</a:t>
            </a:r>
            <a:r>
              <a:rPr lang="zh-CN" altLang="en-US" sz="2800" b="1" noProof="1">
                <a:latin typeface="Times New Roman" panose="02020603050405020304" pitchFamily="18" charset="0"/>
                <a:ea typeface="宋体" panose="02010600030101010101" pitchFamily="2" charset="-122"/>
                <a:cs typeface="+mn-cs"/>
                <a:sym typeface="+mn-ea"/>
              </a:rPr>
              <a:t>与参与反应的</a:t>
            </a:r>
            <a:r>
              <a:rPr lang="en-US" altLang="zh-CN" sz="2800" b="1" noProof="1">
                <a:latin typeface="Times New Roman" panose="02020603050405020304" pitchFamily="18" charset="0"/>
                <a:ea typeface="宋体" panose="02010600030101010101" pitchFamily="2" charset="-122"/>
                <a:cs typeface="+mn-cs"/>
                <a:sym typeface="+mn-ea"/>
              </a:rPr>
              <a:t>HCl</a:t>
            </a:r>
            <a:r>
              <a:rPr lang="zh-CN" altLang="en-US" sz="2800" b="1" noProof="1">
                <a:latin typeface="Times New Roman" panose="02020603050405020304" pitchFamily="18" charset="0"/>
                <a:ea typeface="宋体" panose="02010600030101010101" pitchFamily="2" charset="-122"/>
                <a:cs typeface="+mn-cs"/>
                <a:sym typeface="+mn-ea"/>
              </a:rPr>
              <a:t>质量之比为</a:t>
            </a:r>
            <a:r>
              <a:rPr lang="zh-CN" altLang="en-US" sz="2800" b="1" u="sng" noProof="1">
                <a:latin typeface="Times New Roman" panose="02020603050405020304" pitchFamily="18" charset="0"/>
                <a:ea typeface="宋体" panose="02010600030101010101" pitchFamily="2" charset="-122"/>
                <a:cs typeface="+mn-cs"/>
                <a:sym typeface="+mn-ea"/>
              </a:rPr>
              <a:t>         </a:t>
            </a:r>
            <a:r>
              <a:rPr lang="zh-CN" altLang="en-US" sz="2800" b="1" noProof="1">
                <a:latin typeface="Times New Roman" panose="02020603050405020304" pitchFamily="18" charset="0"/>
                <a:ea typeface="宋体" panose="02010600030101010101" pitchFamily="2" charset="-122"/>
                <a:cs typeface="+mn-cs"/>
                <a:sym typeface="+mn-ea"/>
              </a:rPr>
              <a:t>；</a:t>
            </a:r>
            <a:endParaRPr lang="zh-CN" altLang="en-US" sz="2800" b="1" noProof="1">
              <a:latin typeface="Times New Roman" panose="02020603050405020304" pitchFamily="18" charset="0"/>
              <a:sym typeface="+mn-ea"/>
            </a:endParaRPr>
          </a:p>
          <a:p>
            <a:pPr>
              <a:lnSpc>
                <a:spcPct val="130000"/>
              </a:lnSpc>
              <a:spcBef>
                <a:spcPts val="600"/>
              </a:spcBef>
            </a:pPr>
            <a:r>
              <a:rPr lang="zh-CN" altLang="en-US" sz="2800" b="1" noProof="1">
                <a:latin typeface="Times New Roman" panose="02020603050405020304" pitchFamily="18" charset="0"/>
                <a:ea typeface="宋体" panose="02010600030101010101" pitchFamily="2" charset="-122"/>
                <a:cs typeface="+mn-cs"/>
                <a:sym typeface="+mn-ea"/>
              </a:rPr>
              <a:t>（</a:t>
            </a:r>
            <a:r>
              <a:rPr lang="en-US" altLang="zh-CN" sz="2800" b="1" noProof="1">
                <a:latin typeface="Times New Roman" panose="02020603050405020304" pitchFamily="18" charset="0"/>
                <a:ea typeface="宋体" panose="02010600030101010101" pitchFamily="2" charset="-122"/>
                <a:cs typeface="+mn-cs"/>
                <a:sym typeface="+mn-ea"/>
              </a:rPr>
              <a:t>3</a:t>
            </a:r>
            <a:r>
              <a:rPr lang="zh-CN" altLang="en-US" sz="2800" b="1" noProof="1">
                <a:latin typeface="Times New Roman" panose="02020603050405020304" pitchFamily="18" charset="0"/>
                <a:ea typeface="宋体" panose="02010600030101010101" pitchFamily="2" charset="-122"/>
                <a:cs typeface="+mn-cs"/>
                <a:sym typeface="+mn-ea"/>
              </a:rPr>
              <a:t>）如有</a:t>
            </a:r>
            <a:r>
              <a:rPr lang="en-US" altLang="zh-CN" sz="2800" b="1" noProof="1">
                <a:latin typeface="Times New Roman" panose="02020603050405020304" pitchFamily="18" charset="0"/>
                <a:ea typeface="宋体" panose="02010600030101010101" pitchFamily="2" charset="-122"/>
                <a:cs typeface="+mn-cs"/>
                <a:sym typeface="+mn-ea"/>
              </a:rPr>
              <a:t>4</a:t>
            </a:r>
            <a:r>
              <a:rPr lang="zh-CN" altLang="en-US" sz="2800" b="1" noProof="1">
                <a:latin typeface="Times New Roman" panose="02020603050405020304" pitchFamily="18" charset="0"/>
                <a:ea typeface="宋体" panose="02010600030101010101" pitchFamily="2" charset="-122"/>
                <a:cs typeface="+mn-cs"/>
                <a:sym typeface="+mn-ea"/>
              </a:rPr>
              <a:t>个</a:t>
            </a:r>
            <a:r>
              <a:rPr lang="en-US" altLang="zh-CN" sz="2800" b="1" noProof="1">
                <a:latin typeface="Times New Roman" panose="02020603050405020304" pitchFamily="18" charset="0"/>
                <a:ea typeface="宋体" panose="02010600030101010101" pitchFamily="2" charset="-122"/>
                <a:cs typeface="+mn-cs"/>
                <a:sym typeface="+mn-ea"/>
              </a:rPr>
              <a:t>HCl</a:t>
            </a:r>
            <a:r>
              <a:rPr lang="zh-CN" altLang="en-US" sz="2800" b="1" noProof="1">
                <a:latin typeface="Times New Roman" panose="02020603050405020304" pitchFamily="18" charset="0"/>
                <a:ea typeface="宋体" panose="02010600030101010101" pitchFamily="2" charset="-122"/>
                <a:cs typeface="+mn-cs"/>
                <a:sym typeface="+mn-ea"/>
              </a:rPr>
              <a:t>分子参加反应，则转移的电子数为</a:t>
            </a:r>
            <a:r>
              <a:rPr lang="zh-CN" altLang="en-US" sz="2800" b="1" u="sng" noProof="1">
                <a:latin typeface="Times New Roman" panose="02020603050405020304" pitchFamily="18" charset="0"/>
                <a:ea typeface="宋体" panose="02010600030101010101" pitchFamily="2" charset="-122"/>
                <a:cs typeface="+mn-cs"/>
                <a:sym typeface="+mn-ea"/>
              </a:rPr>
              <a:t>      </a:t>
            </a:r>
            <a:r>
              <a:rPr lang="zh-CN" altLang="en-US" sz="2800" b="1" noProof="1">
                <a:effectLst>
                  <a:outerShdw blurRad="38100" dist="38100" dir="2700000" algn="tl">
                    <a:srgbClr val="000000">
                      <a:alpha val="43137"/>
                    </a:srgbClr>
                  </a:outerShdw>
                </a:effectLst>
                <a:latin typeface="Times New Roman" panose="02020603050405020304" pitchFamily="18" charset="0"/>
                <a:ea typeface="宋体" panose="02010600030101010101" pitchFamily="2" charset="-122"/>
                <a:cs typeface="+mn-cs"/>
                <a:sym typeface="+mn-ea"/>
              </a:rPr>
              <a:t>。</a:t>
            </a:r>
            <a:endParaRPr lang="zh-CN" altLang="en-US" sz="2800" b="1" noProof="1">
              <a:solidFill>
                <a:srgbClr val="000000"/>
              </a:solidFill>
              <a:latin typeface="Times New Roman" panose="02020603050405020304" pitchFamily="18" charset="0"/>
              <a:ea typeface="Times New Roman" panose="02020603050405020304" pitchFamily="18" charset="0"/>
            </a:endParaRPr>
          </a:p>
        </p:txBody>
      </p:sp>
      <p:sp>
        <p:nvSpPr>
          <p:cNvPr id="106500" name="Text Box 3"/>
          <p:cNvSpPr txBox="1"/>
          <p:nvPr/>
        </p:nvSpPr>
        <p:spPr>
          <a:xfrm>
            <a:off x="1993900" y="520700"/>
            <a:ext cx="7092950" cy="519113"/>
          </a:xfrm>
          <a:prstGeom prst="rect">
            <a:avLst/>
          </a:prstGeom>
          <a:noFill/>
          <a:ln w="9525">
            <a:noFill/>
          </a:ln>
        </p:spPr>
        <p:txBody>
          <a:bodyPr anchor="t">
            <a:spAutoFit/>
          </a:bodyPr>
          <a:lstStyle/>
          <a:p>
            <a:pPr>
              <a:spcBef>
                <a:spcPct val="50000"/>
              </a:spcBef>
            </a:pPr>
            <a:r>
              <a:rPr lang="en-US" altLang="zh-CN" sz="2800" b="1">
                <a:solidFill>
                  <a:srgbClr val="FF0000"/>
                </a:solidFill>
                <a:latin typeface="Times New Roman" panose="02020603050405020304" pitchFamily="18" charset="0"/>
                <a:ea typeface="宋体" panose="02010600030101010101" pitchFamily="2" charset="-122"/>
              </a:rPr>
              <a:t>+4                -1     +2                          0</a:t>
            </a:r>
            <a:endParaRPr lang="en-US" altLang="zh-CN" sz="2800" b="1">
              <a:solidFill>
                <a:srgbClr val="FF0000"/>
              </a:solidFill>
              <a:latin typeface="Times New Roman" panose="02020603050405020304" pitchFamily="18" charset="0"/>
              <a:ea typeface="Times New Roman" panose="02020603050405020304" pitchFamily="18" charset="0"/>
            </a:endParaRPr>
          </a:p>
        </p:txBody>
      </p:sp>
      <p:sp>
        <p:nvSpPr>
          <p:cNvPr id="23556" name="Text Box 4"/>
          <p:cNvSpPr txBox="1"/>
          <p:nvPr/>
        </p:nvSpPr>
        <p:spPr>
          <a:xfrm>
            <a:off x="990600" y="1412875"/>
            <a:ext cx="685800" cy="519113"/>
          </a:xfrm>
          <a:prstGeom prst="rect">
            <a:avLst/>
          </a:prstGeom>
          <a:noFill/>
          <a:ln w="9525">
            <a:noFill/>
          </a:ln>
        </p:spPr>
        <p:txBody>
          <a:bodyPr anchor="t">
            <a:spAutoFit/>
          </a:bodyPr>
          <a:lstStyle/>
          <a:p>
            <a:pPr>
              <a:spcBef>
                <a:spcPct val="50000"/>
              </a:spcBef>
            </a:pPr>
            <a:r>
              <a:rPr lang="zh-CN" altLang="en-US" sz="2800" b="1">
                <a:solidFill>
                  <a:srgbClr val="FF0000"/>
                </a:solidFill>
                <a:latin typeface="Times New Roman" panose="02020603050405020304" pitchFamily="18" charset="0"/>
                <a:ea typeface="宋体" panose="02010600030101010101" pitchFamily="2" charset="-122"/>
              </a:rPr>
              <a:t>氯</a:t>
            </a:r>
            <a:endParaRPr lang="zh-CN" altLang="en-US" sz="2800" b="1">
              <a:solidFill>
                <a:srgbClr val="FF0000"/>
              </a:solidFill>
              <a:latin typeface="Times New Roman" panose="02020603050405020304" pitchFamily="18" charset="0"/>
              <a:ea typeface="Times New Roman" panose="02020603050405020304" pitchFamily="18" charset="0"/>
            </a:endParaRPr>
          </a:p>
        </p:txBody>
      </p:sp>
      <p:sp>
        <p:nvSpPr>
          <p:cNvPr id="23557" name="Text Box 5"/>
          <p:cNvSpPr txBox="1"/>
          <p:nvPr/>
        </p:nvSpPr>
        <p:spPr>
          <a:xfrm>
            <a:off x="4935538" y="1412875"/>
            <a:ext cx="990600" cy="519113"/>
          </a:xfrm>
          <a:prstGeom prst="rect">
            <a:avLst/>
          </a:prstGeom>
          <a:noFill/>
          <a:ln w="9525">
            <a:noFill/>
          </a:ln>
        </p:spPr>
        <p:txBody>
          <a:bodyPr anchor="t">
            <a:spAutoFit/>
          </a:bodyPr>
          <a:lstStyle/>
          <a:p>
            <a:pPr>
              <a:spcBef>
                <a:spcPct val="50000"/>
              </a:spcBef>
            </a:pPr>
            <a:r>
              <a:rPr lang="zh-CN" altLang="en-US" sz="2800" b="1">
                <a:solidFill>
                  <a:srgbClr val="FF0000"/>
                </a:solidFill>
                <a:latin typeface="Times New Roman" panose="02020603050405020304" pitchFamily="18" charset="0"/>
                <a:ea typeface="宋体" panose="02010600030101010101" pitchFamily="2" charset="-122"/>
              </a:rPr>
              <a:t>氧化</a:t>
            </a:r>
            <a:endParaRPr lang="zh-CN" altLang="en-US" sz="2800" b="1">
              <a:solidFill>
                <a:srgbClr val="FF0000"/>
              </a:solidFill>
              <a:latin typeface="Times New Roman" panose="02020603050405020304" pitchFamily="18" charset="0"/>
              <a:ea typeface="Times New Roman" panose="02020603050405020304" pitchFamily="18" charset="0"/>
            </a:endParaRPr>
          </a:p>
        </p:txBody>
      </p:sp>
      <p:sp>
        <p:nvSpPr>
          <p:cNvPr id="23558" name="Text Box 6"/>
          <p:cNvSpPr txBox="1"/>
          <p:nvPr/>
        </p:nvSpPr>
        <p:spPr>
          <a:xfrm>
            <a:off x="6726238" y="1412875"/>
            <a:ext cx="990600" cy="519113"/>
          </a:xfrm>
          <a:prstGeom prst="rect">
            <a:avLst/>
          </a:prstGeom>
          <a:noFill/>
          <a:ln w="9525">
            <a:noFill/>
          </a:ln>
        </p:spPr>
        <p:txBody>
          <a:bodyPr anchor="t">
            <a:spAutoFit/>
          </a:bodyPr>
          <a:lstStyle/>
          <a:p>
            <a:pPr>
              <a:spcBef>
                <a:spcPct val="50000"/>
              </a:spcBef>
            </a:pPr>
            <a:r>
              <a:rPr lang="en-US" altLang="zh-CN" sz="2800" b="1">
                <a:solidFill>
                  <a:srgbClr val="FF0000"/>
                </a:solidFill>
                <a:latin typeface="Times New Roman" panose="02020603050405020304" pitchFamily="18" charset="0"/>
                <a:ea typeface="宋体" panose="02010600030101010101" pitchFamily="2" charset="-122"/>
              </a:rPr>
              <a:t> </a:t>
            </a:r>
            <a:r>
              <a:rPr lang="zh-CN" altLang="en-US" sz="2800" b="1">
                <a:solidFill>
                  <a:srgbClr val="FF0000"/>
                </a:solidFill>
                <a:latin typeface="Times New Roman" panose="02020603050405020304" pitchFamily="18" charset="0"/>
                <a:ea typeface="宋体" panose="02010600030101010101" pitchFamily="2" charset="-122"/>
              </a:rPr>
              <a:t>氧化</a:t>
            </a:r>
            <a:endParaRPr lang="zh-CN" altLang="en-US" sz="2800" b="1">
              <a:solidFill>
                <a:srgbClr val="FF0000"/>
              </a:solidFill>
              <a:latin typeface="Times New Roman" panose="02020603050405020304" pitchFamily="18" charset="0"/>
              <a:ea typeface="Times New Roman" panose="02020603050405020304" pitchFamily="18" charset="0"/>
            </a:endParaRPr>
          </a:p>
        </p:txBody>
      </p:sp>
      <p:sp>
        <p:nvSpPr>
          <p:cNvPr id="23559" name="Text Box 7"/>
          <p:cNvSpPr txBox="1"/>
          <p:nvPr/>
        </p:nvSpPr>
        <p:spPr>
          <a:xfrm>
            <a:off x="0" y="2060575"/>
            <a:ext cx="990600" cy="519113"/>
          </a:xfrm>
          <a:prstGeom prst="rect">
            <a:avLst/>
          </a:prstGeom>
          <a:noFill/>
          <a:ln w="9525">
            <a:noFill/>
          </a:ln>
        </p:spPr>
        <p:txBody>
          <a:bodyPr anchor="t">
            <a:spAutoFit/>
          </a:bodyPr>
          <a:lstStyle/>
          <a:p>
            <a:pPr>
              <a:spcBef>
                <a:spcPct val="50000"/>
              </a:spcBef>
            </a:pPr>
            <a:r>
              <a:rPr lang="en-US" altLang="zh-CN" sz="2800" b="1">
                <a:solidFill>
                  <a:srgbClr val="FF0000"/>
                </a:solidFill>
                <a:latin typeface="Times New Roman" panose="02020603050405020304" pitchFamily="18" charset="0"/>
                <a:ea typeface="宋体" panose="02010600030101010101" pitchFamily="2" charset="-122"/>
              </a:rPr>
              <a:t> </a:t>
            </a:r>
            <a:r>
              <a:rPr lang="zh-CN" altLang="en-US" sz="2800" b="1">
                <a:solidFill>
                  <a:srgbClr val="FF0000"/>
                </a:solidFill>
                <a:latin typeface="Times New Roman" panose="02020603050405020304" pitchFamily="18" charset="0"/>
                <a:ea typeface="宋体" panose="02010600030101010101" pitchFamily="2" charset="-122"/>
              </a:rPr>
              <a:t>锰</a:t>
            </a:r>
            <a:endParaRPr lang="zh-CN" altLang="en-US" sz="2800" b="1">
              <a:solidFill>
                <a:srgbClr val="FF0000"/>
              </a:solidFill>
              <a:latin typeface="Times New Roman" panose="02020603050405020304" pitchFamily="18" charset="0"/>
              <a:ea typeface="Times New Roman" panose="02020603050405020304" pitchFamily="18" charset="0"/>
            </a:endParaRPr>
          </a:p>
        </p:txBody>
      </p:sp>
      <p:sp>
        <p:nvSpPr>
          <p:cNvPr id="23560" name="Text Box 8"/>
          <p:cNvSpPr txBox="1"/>
          <p:nvPr/>
        </p:nvSpPr>
        <p:spPr>
          <a:xfrm>
            <a:off x="3914775" y="2060575"/>
            <a:ext cx="990600" cy="519113"/>
          </a:xfrm>
          <a:prstGeom prst="rect">
            <a:avLst/>
          </a:prstGeom>
          <a:noFill/>
          <a:ln w="9525">
            <a:noFill/>
          </a:ln>
        </p:spPr>
        <p:txBody>
          <a:bodyPr anchor="t">
            <a:spAutoFit/>
          </a:bodyPr>
          <a:lstStyle/>
          <a:p>
            <a:pPr>
              <a:spcBef>
                <a:spcPct val="50000"/>
              </a:spcBef>
            </a:pPr>
            <a:r>
              <a:rPr lang="zh-CN" altLang="en-US" sz="2800" b="1">
                <a:solidFill>
                  <a:srgbClr val="FF0000"/>
                </a:solidFill>
                <a:latin typeface="Times New Roman" panose="02020603050405020304" pitchFamily="18" charset="0"/>
                <a:ea typeface="宋体" panose="02010600030101010101" pitchFamily="2" charset="-122"/>
              </a:rPr>
              <a:t>还原 </a:t>
            </a:r>
            <a:endParaRPr lang="zh-CN" altLang="en-US" sz="2800" b="1">
              <a:solidFill>
                <a:srgbClr val="FF0000"/>
              </a:solidFill>
              <a:latin typeface="Times New Roman" panose="02020603050405020304" pitchFamily="18" charset="0"/>
              <a:ea typeface="Times New Roman" panose="02020603050405020304" pitchFamily="18" charset="0"/>
            </a:endParaRPr>
          </a:p>
        </p:txBody>
      </p:sp>
      <p:sp>
        <p:nvSpPr>
          <p:cNvPr id="23561" name="Text Box 9"/>
          <p:cNvSpPr txBox="1"/>
          <p:nvPr/>
        </p:nvSpPr>
        <p:spPr>
          <a:xfrm>
            <a:off x="5735638" y="2060575"/>
            <a:ext cx="990600" cy="519113"/>
          </a:xfrm>
          <a:prstGeom prst="rect">
            <a:avLst/>
          </a:prstGeom>
          <a:noFill/>
          <a:ln w="9525">
            <a:noFill/>
          </a:ln>
        </p:spPr>
        <p:txBody>
          <a:bodyPr anchor="t">
            <a:spAutoFit/>
          </a:bodyPr>
          <a:lstStyle/>
          <a:p>
            <a:pPr>
              <a:spcBef>
                <a:spcPct val="50000"/>
              </a:spcBef>
            </a:pPr>
            <a:r>
              <a:rPr lang="zh-CN" altLang="en-US" sz="2800" b="1">
                <a:solidFill>
                  <a:srgbClr val="FF0000"/>
                </a:solidFill>
                <a:latin typeface="Times New Roman" panose="02020603050405020304" pitchFamily="18" charset="0"/>
                <a:ea typeface="宋体" panose="02010600030101010101" pitchFamily="2" charset="-122"/>
              </a:rPr>
              <a:t>还原 </a:t>
            </a:r>
            <a:endParaRPr lang="zh-CN" altLang="en-US" sz="2800" b="1">
              <a:solidFill>
                <a:srgbClr val="FF0000"/>
              </a:solidFill>
              <a:latin typeface="Times New Roman" panose="02020603050405020304" pitchFamily="18" charset="0"/>
              <a:ea typeface="Times New Roman" panose="02020603050405020304" pitchFamily="18" charset="0"/>
            </a:endParaRPr>
          </a:p>
        </p:txBody>
      </p:sp>
      <p:sp>
        <p:nvSpPr>
          <p:cNvPr id="92169" name="Text Box 10"/>
          <p:cNvSpPr txBox="1"/>
          <p:nvPr/>
        </p:nvSpPr>
        <p:spPr>
          <a:xfrm>
            <a:off x="0" y="0"/>
            <a:ext cx="3600450" cy="579438"/>
          </a:xfrm>
          <a:prstGeom prst="rect">
            <a:avLst/>
          </a:prstGeom>
          <a:noFill/>
          <a:ln w="9525">
            <a:noFill/>
          </a:ln>
        </p:spPr>
        <p:txBody>
          <a:bodyPr anchor="t">
            <a:spAutoFit/>
          </a:bodyPr>
          <a:lstStyle/>
          <a:p>
            <a:pPr>
              <a:spcBef>
                <a:spcPct val="50000"/>
              </a:spcBef>
              <a:buSzTx/>
            </a:pPr>
            <a:r>
              <a:rPr lang="zh-CN" altLang="en-US" sz="3200" b="1">
                <a:solidFill>
                  <a:srgbClr val="666666"/>
                </a:solidFill>
                <a:latin typeface="Times New Roman" panose="02020603050405020304" pitchFamily="18" charset="0"/>
                <a:ea typeface="黑体" panose="02010609060101010101" pitchFamily="49" charset="-122"/>
              </a:rPr>
              <a:t>小试牛刀：</a:t>
            </a:r>
          </a:p>
        </p:txBody>
      </p:sp>
      <p:sp>
        <p:nvSpPr>
          <p:cNvPr id="92170" name="矩形 106509"/>
          <p:cNvSpPr/>
          <p:nvPr/>
        </p:nvSpPr>
        <p:spPr>
          <a:xfrm>
            <a:off x="4140200" y="620713"/>
            <a:ext cx="541338" cy="519112"/>
          </a:xfrm>
          <a:prstGeom prst="rect">
            <a:avLst/>
          </a:prstGeom>
          <a:noFill/>
          <a:ln w="9525">
            <a:noFill/>
          </a:ln>
        </p:spPr>
        <p:txBody>
          <a:bodyPr wrap="none" anchor="t">
            <a:spAutoFit/>
          </a:bodyPr>
          <a:lstStyle/>
          <a:p>
            <a:pPr eaLnBrk="0" hangingPunct="0"/>
            <a:r>
              <a:rPr lang="en-US" altLang="zh-CN" sz="2800" b="1">
                <a:solidFill>
                  <a:srgbClr val="000066"/>
                </a:solidFill>
                <a:latin typeface="Arial" panose="020b0604020202020204" pitchFamily="34" charset="0"/>
                <a:ea typeface="宋体" panose="02010600030101010101" pitchFamily="2" charset="-122"/>
              </a:rPr>
              <a:t>△</a:t>
            </a:r>
          </a:p>
        </p:txBody>
      </p:sp>
      <p:sp>
        <p:nvSpPr>
          <p:cNvPr id="2" name="Rectangle 15"/>
          <p:cNvSpPr/>
          <p:nvPr/>
        </p:nvSpPr>
        <p:spPr>
          <a:xfrm>
            <a:off x="7716838" y="2579688"/>
            <a:ext cx="865187" cy="522287"/>
          </a:xfrm>
          <a:prstGeom prst="rect">
            <a:avLst/>
          </a:prstGeom>
          <a:noFill/>
          <a:ln w="9525">
            <a:noFill/>
          </a:ln>
        </p:spPr>
        <p:txBody>
          <a:bodyPr anchor="t">
            <a:spAutoFit/>
          </a:bodyPr>
          <a:lstStyle/>
          <a:p>
            <a:r>
              <a:rPr lang="en-US" altLang="zh-CN" sz="2800" b="1">
                <a:solidFill>
                  <a:srgbClr val="FF0000"/>
                </a:solidFill>
                <a:latin typeface="Times New Roman" panose="02020603050405020304" pitchFamily="18" charset="0"/>
                <a:ea typeface="宋体" panose="02010600030101010101" pitchFamily="2" charset="-122"/>
              </a:rPr>
              <a:t>1:2</a:t>
            </a:r>
            <a:endParaRPr lang="en-US" altLang="zh-CN" sz="2800" b="1" baseline="-25000">
              <a:solidFill>
                <a:srgbClr val="FF0000"/>
              </a:solidFill>
              <a:latin typeface="Times New Roman" panose="02020603050405020304" pitchFamily="18" charset="0"/>
              <a:ea typeface="宋体" panose="02010600030101010101" pitchFamily="2" charset="-122"/>
            </a:endParaRPr>
          </a:p>
        </p:txBody>
      </p:sp>
      <p:sp>
        <p:nvSpPr>
          <p:cNvPr id="3" name="Rectangle 15"/>
          <p:cNvSpPr/>
          <p:nvPr/>
        </p:nvSpPr>
        <p:spPr>
          <a:xfrm>
            <a:off x="8334375" y="3228975"/>
            <a:ext cx="865188" cy="522288"/>
          </a:xfrm>
          <a:prstGeom prst="rect">
            <a:avLst/>
          </a:prstGeom>
          <a:noFill/>
          <a:ln w="9525">
            <a:noFill/>
          </a:ln>
        </p:spPr>
        <p:txBody>
          <a:bodyPr anchor="t">
            <a:spAutoFit/>
          </a:bodyPr>
          <a:lstStyle/>
          <a:p>
            <a:r>
              <a:rPr lang="en-US" altLang="zh-CN" sz="2800" b="1">
                <a:solidFill>
                  <a:srgbClr val="FF0000"/>
                </a:solidFill>
                <a:latin typeface="Times New Roman" panose="02020603050405020304" pitchFamily="18" charset="0"/>
                <a:ea typeface="宋体" panose="02010600030101010101" pitchFamily="2" charset="-122"/>
              </a:rPr>
              <a:t>2</a:t>
            </a:r>
            <a:endParaRPr lang="en-US" altLang="zh-CN" sz="2800" b="1" baseline="-25000">
              <a:solidFill>
                <a:srgbClr val="FF0000"/>
              </a:solidFill>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106500"/>
                                        </p:tgtEl>
                                        <p:attrNameLst>
                                          <p:attrName>style.visibility</p:attrName>
                                        </p:attrNameLst>
                                      </p:cBhvr>
                                      <p:to>
                                        <p:strVal val="visible"/>
                                      </p:to>
                                    </p:set>
                                    <p:animEffect transition="in" filter="barn(outVertical)">
                                      <p:cBhvr>
                                        <p:cTn id="7" dur="500"/>
                                        <p:tgtEl>
                                          <p:spTgt spid="10650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3556"/>
                                        </p:tgtEl>
                                        <p:attrNameLst>
                                          <p:attrName>style.visibility</p:attrName>
                                        </p:attrNameLst>
                                      </p:cBhvr>
                                      <p:to>
                                        <p:strVal val="visible"/>
                                      </p:to>
                                    </p:set>
                                    <p:anim calcmode="lin" valueType="num">
                                      <p:cBhvr additive="base">
                                        <p:cTn id="12" dur="500" fill="hold"/>
                                        <p:tgtEl>
                                          <p:spTgt spid="23556"/>
                                        </p:tgtEl>
                                        <p:attrNameLst>
                                          <p:attrName>ppt_x</p:attrName>
                                        </p:attrNameLst>
                                      </p:cBhvr>
                                      <p:tavLst>
                                        <p:tav tm="0">
                                          <p:val>
                                            <p:strVal val="0-#ppt_w/2"/>
                                          </p:val>
                                        </p:tav>
                                        <p:tav tm="100000">
                                          <p:val>
                                            <p:strVal val="#ppt_x"/>
                                          </p:val>
                                        </p:tav>
                                      </p:tavLst>
                                    </p:anim>
                                    <p:anim calcmode="lin" valueType="num">
                                      <p:cBhvr additive="base">
                                        <p:cTn id="13" dur="500" fill="hold"/>
                                        <p:tgtEl>
                                          <p:spTgt spid="23556"/>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3" fill="hold" grpId="0" nodeType="clickEffect">
                                  <p:stCondLst>
                                    <p:cond delay="0"/>
                                  </p:stCondLst>
                                  <p:childTnLst>
                                    <p:set>
                                      <p:cBhvr>
                                        <p:cTn id="17" dur="1" fill="hold">
                                          <p:stCondLst>
                                            <p:cond delay="0"/>
                                          </p:stCondLst>
                                        </p:cTn>
                                        <p:tgtEl>
                                          <p:spTgt spid="23557"/>
                                        </p:tgtEl>
                                        <p:attrNameLst>
                                          <p:attrName>style.visibility</p:attrName>
                                        </p:attrNameLst>
                                      </p:cBhvr>
                                      <p:to>
                                        <p:strVal val="visible"/>
                                      </p:to>
                                    </p:set>
                                    <p:anim calcmode="lin" valueType="num">
                                      <p:cBhvr additive="base">
                                        <p:cTn id="18" dur="500" fill="hold"/>
                                        <p:tgtEl>
                                          <p:spTgt spid="23557"/>
                                        </p:tgtEl>
                                        <p:attrNameLst>
                                          <p:attrName>ppt_x</p:attrName>
                                        </p:attrNameLst>
                                      </p:cBhvr>
                                      <p:tavLst>
                                        <p:tav tm="0">
                                          <p:val>
                                            <p:strVal val="1+#ppt_w/2"/>
                                          </p:val>
                                        </p:tav>
                                        <p:tav tm="100000">
                                          <p:val>
                                            <p:strVal val="#ppt_x"/>
                                          </p:val>
                                        </p:tav>
                                      </p:tavLst>
                                    </p:anim>
                                    <p:anim calcmode="lin" valueType="num">
                                      <p:cBhvr additive="base">
                                        <p:cTn id="19" dur="500" fill="hold"/>
                                        <p:tgtEl>
                                          <p:spTgt spid="23557"/>
                                        </p:tgtEl>
                                        <p:attrNameLst>
                                          <p:attrName>ppt_y</p:attrName>
                                        </p:attrNameLst>
                                      </p:cBhvr>
                                      <p:tavLst>
                                        <p:tav tm="0">
                                          <p:val>
                                            <p:strVal val="0-#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23558"/>
                                        </p:tgtEl>
                                        <p:attrNameLst>
                                          <p:attrName>style.visibility</p:attrName>
                                        </p:attrNameLst>
                                      </p:cBhvr>
                                      <p:to>
                                        <p:strVal val="visible"/>
                                      </p:to>
                                    </p:set>
                                    <p:anim calcmode="lin" valueType="num">
                                      <p:cBhvr additive="base">
                                        <p:cTn id="24" dur="500" fill="hold"/>
                                        <p:tgtEl>
                                          <p:spTgt spid="23558"/>
                                        </p:tgtEl>
                                        <p:attrNameLst>
                                          <p:attrName>ppt_x</p:attrName>
                                        </p:attrNameLst>
                                      </p:cBhvr>
                                      <p:tavLst>
                                        <p:tav tm="0">
                                          <p:val>
                                            <p:strVal val="0-#ppt_w/2"/>
                                          </p:val>
                                        </p:tav>
                                        <p:tav tm="100000">
                                          <p:val>
                                            <p:strVal val="#ppt_x"/>
                                          </p:val>
                                        </p:tav>
                                      </p:tavLst>
                                    </p:anim>
                                    <p:anim calcmode="lin" valueType="num">
                                      <p:cBhvr additive="base">
                                        <p:cTn id="25" dur="500" fill="hold"/>
                                        <p:tgtEl>
                                          <p:spTgt spid="23558"/>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23559"/>
                                        </p:tgtEl>
                                        <p:attrNameLst>
                                          <p:attrName>style.visibility</p:attrName>
                                        </p:attrNameLst>
                                      </p:cBhvr>
                                      <p:to>
                                        <p:strVal val="visible"/>
                                      </p:to>
                                    </p:set>
                                    <p:anim calcmode="lin" valueType="num">
                                      <p:cBhvr additive="base">
                                        <p:cTn id="30" dur="500" fill="hold"/>
                                        <p:tgtEl>
                                          <p:spTgt spid="23559"/>
                                        </p:tgtEl>
                                        <p:attrNameLst>
                                          <p:attrName>ppt_x</p:attrName>
                                        </p:attrNameLst>
                                      </p:cBhvr>
                                      <p:tavLst>
                                        <p:tav tm="0">
                                          <p:val>
                                            <p:strVal val="1+#ppt_w/2"/>
                                          </p:val>
                                        </p:tav>
                                        <p:tav tm="100000">
                                          <p:val>
                                            <p:strVal val="#ppt_x"/>
                                          </p:val>
                                        </p:tav>
                                      </p:tavLst>
                                    </p:anim>
                                    <p:anim calcmode="lin" valueType="num">
                                      <p:cBhvr additive="base">
                                        <p:cTn id="31" dur="500" fill="hold"/>
                                        <p:tgtEl>
                                          <p:spTgt spid="23559"/>
                                        </p:tgtEl>
                                        <p:attrNameLst>
                                          <p:attrName>ppt_y</p:attrName>
                                        </p:attrNameLst>
                                      </p:cBhvr>
                                      <p:tavLst>
                                        <p:tav tm="0">
                                          <p:val>
                                            <p:strVal val="#ppt_y"/>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3560"/>
                                        </p:tgtEl>
                                        <p:attrNameLst>
                                          <p:attrName>style.visibility</p:attrName>
                                        </p:attrNameLst>
                                      </p:cBhvr>
                                      <p:to>
                                        <p:strVal val="visible"/>
                                      </p:to>
                                    </p:set>
                                    <p:anim calcmode="lin" valueType="num">
                                      <p:cBhvr additive="base">
                                        <p:cTn id="36" dur="500" fill="hold"/>
                                        <p:tgtEl>
                                          <p:spTgt spid="23560"/>
                                        </p:tgtEl>
                                        <p:attrNameLst>
                                          <p:attrName>ppt_x</p:attrName>
                                        </p:attrNameLst>
                                      </p:cBhvr>
                                      <p:tavLst>
                                        <p:tav tm="0">
                                          <p:val>
                                            <p:strVal val="#ppt_x"/>
                                          </p:val>
                                        </p:tav>
                                        <p:tav tm="100000">
                                          <p:val>
                                            <p:strVal val="#ppt_x"/>
                                          </p:val>
                                        </p:tav>
                                      </p:tavLst>
                                    </p:anim>
                                    <p:anim calcmode="lin" valueType="num">
                                      <p:cBhvr additive="base">
                                        <p:cTn id="37" dur="500" fill="hold"/>
                                        <p:tgtEl>
                                          <p:spTgt spid="23560"/>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2" fill="hold" grpId="0" nodeType="clickEffect">
                                  <p:stCondLst>
                                    <p:cond delay="0"/>
                                  </p:stCondLst>
                                  <p:childTnLst>
                                    <p:set>
                                      <p:cBhvr>
                                        <p:cTn id="41" dur="1" fill="hold">
                                          <p:stCondLst>
                                            <p:cond delay="0"/>
                                          </p:stCondLst>
                                        </p:cTn>
                                        <p:tgtEl>
                                          <p:spTgt spid="23561"/>
                                        </p:tgtEl>
                                        <p:attrNameLst>
                                          <p:attrName>style.visibility</p:attrName>
                                        </p:attrNameLst>
                                      </p:cBhvr>
                                      <p:to>
                                        <p:strVal val="visible"/>
                                      </p:to>
                                    </p:set>
                                    <p:anim calcmode="lin" valueType="num">
                                      <p:cBhvr additive="base">
                                        <p:cTn id="42" dur="500" fill="hold"/>
                                        <p:tgtEl>
                                          <p:spTgt spid="23561"/>
                                        </p:tgtEl>
                                        <p:attrNameLst>
                                          <p:attrName>ppt_x</p:attrName>
                                        </p:attrNameLst>
                                      </p:cBhvr>
                                      <p:tavLst>
                                        <p:tav tm="0">
                                          <p:val>
                                            <p:strVal val="1+#ppt_w/2"/>
                                          </p:val>
                                        </p:tav>
                                        <p:tav tm="100000">
                                          <p:val>
                                            <p:strVal val="#ppt_x"/>
                                          </p:val>
                                        </p:tav>
                                      </p:tavLst>
                                    </p:anim>
                                    <p:anim calcmode="lin" valueType="num">
                                      <p:cBhvr additive="base">
                                        <p:cTn id="43" dur="500" fill="hold"/>
                                        <p:tgtEl>
                                          <p:spTgt spid="23561"/>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blinds(horizontal)">
                                      <p:cBhvr>
                                        <p:cTn id="48" dur="500"/>
                                        <p:tgtEl>
                                          <p:spTgt spid="2"/>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blinds(horizontal)">
                                      <p:cBhvr>
                                        <p:cTn id="5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00" grpId="0"/>
      <p:bldP spid="23556" grpId="0"/>
      <p:bldP spid="23557" grpId="0"/>
      <p:bldP spid="23558" grpId="0"/>
      <p:bldP spid="23559" grpId="0"/>
      <p:bldP spid="23560" grpId="0"/>
      <p:bldP spid="23561" grpId="0"/>
      <p:bldP spid="2" grpId="0"/>
      <p:bldP spid="3"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4209" name="Text Box 22"/>
          <p:cNvSpPr txBox="1"/>
          <p:nvPr/>
        </p:nvSpPr>
        <p:spPr>
          <a:xfrm>
            <a:off x="1963738" y="2705100"/>
            <a:ext cx="2376487" cy="457200"/>
          </a:xfrm>
          <a:prstGeom prst="rect">
            <a:avLst/>
          </a:prstGeom>
          <a:noFill/>
          <a:ln w="9525">
            <a:noFill/>
          </a:ln>
        </p:spPr>
        <p:txBody>
          <a:bodyPr anchor="t">
            <a:spAutoFit/>
          </a:bodyPr>
          <a:lstStyle/>
          <a:p>
            <a:pPr>
              <a:spcBef>
                <a:spcPct val="50000"/>
              </a:spcBef>
            </a:pPr>
            <a:endParaRPr lang="zh-CN" altLang="zh-CN" sz="2400" b="1">
              <a:solidFill>
                <a:srgbClr val="000000"/>
              </a:solidFill>
              <a:latin typeface="Times New Roman" panose="02020603050405020304" pitchFamily="18" charset="0"/>
              <a:ea typeface="Times New Roman" panose="02020603050405020304" pitchFamily="18" charset="0"/>
            </a:endParaRPr>
          </a:p>
        </p:txBody>
      </p:sp>
      <p:sp>
        <p:nvSpPr>
          <p:cNvPr id="94210" name="Text Box 23"/>
          <p:cNvSpPr txBox="1"/>
          <p:nvPr/>
        </p:nvSpPr>
        <p:spPr>
          <a:xfrm>
            <a:off x="808038" y="1557338"/>
            <a:ext cx="5707062" cy="519112"/>
          </a:xfrm>
          <a:prstGeom prst="rect">
            <a:avLst/>
          </a:prstGeom>
          <a:noFill/>
          <a:ln w="9525">
            <a:noFill/>
          </a:ln>
        </p:spPr>
        <p:txBody>
          <a:bodyPr anchor="t">
            <a:spAutoFit/>
          </a:bodyPr>
          <a:lstStyle/>
          <a:p>
            <a:pPr>
              <a:spcBef>
                <a:spcPct val="50000"/>
              </a:spcBef>
            </a:pPr>
            <a:r>
              <a:rPr lang="en-US" altLang="zh-CN" sz="2800" b="1">
                <a:solidFill>
                  <a:srgbClr val="000000"/>
                </a:solidFill>
                <a:latin typeface="Times New Roman" panose="02020603050405020304" pitchFamily="18" charset="0"/>
                <a:ea typeface="宋体" panose="02010600030101010101" pitchFamily="2" charset="-122"/>
              </a:rPr>
              <a:t>2Mg+O</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===2MgO</a:t>
            </a:r>
            <a:endParaRPr lang="en-US" altLang="zh-CN" sz="2800" b="1" baseline="-25000">
              <a:solidFill>
                <a:srgbClr val="000000"/>
              </a:solidFill>
              <a:latin typeface="Times New Roman" panose="02020603050405020304" pitchFamily="18" charset="0"/>
              <a:ea typeface="Times New Roman" panose="02020603050405020304" pitchFamily="18" charset="0"/>
            </a:endParaRPr>
          </a:p>
        </p:txBody>
      </p:sp>
      <p:sp>
        <p:nvSpPr>
          <p:cNvPr id="94211" name="Text Box 24"/>
          <p:cNvSpPr txBox="1"/>
          <p:nvPr/>
        </p:nvSpPr>
        <p:spPr>
          <a:xfrm>
            <a:off x="2195513" y="1412875"/>
            <a:ext cx="935037" cy="396875"/>
          </a:xfrm>
          <a:prstGeom prst="rect">
            <a:avLst/>
          </a:prstGeom>
          <a:noFill/>
          <a:ln w="9525">
            <a:noFill/>
          </a:ln>
        </p:spPr>
        <p:txBody>
          <a:bodyPr anchor="t">
            <a:spAutoFit/>
          </a:bodyPr>
          <a:lstStyle/>
          <a:p>
            <a:pPr>
              <a:spcBef>
                <a:spcPct val="50000"/>
              </a:spcBef>
            </a:pPr>
            <a:r>
              <a:rPr lang="zh-CN" altLang="en-US" sz="2000" b="1">
                <a:solidFill>
                  <a:srgbClr val="000000"/>
                </a:solidFill>
                <a:latin typeface="Times New Roman" panose="02020603050405020304" pitchFamily="18" charset="0"/>
                <a:ea typeface="宋体" panose="02010600030101010101" pitchFamily="2" charset="-122"/>
              </a:rPr>
              <a:t>点燃</a:t>
            </a:r>
            <a:endParaRPr lang="zh-CN" altLang="en-US" sz="2000" b="1">
              <a:solidFill>
                <a:srgbClr val="000000"/>
              </a:solidFill>
              <a:latin typeface="Times New Roman" panose="02020603050405020304" pitchFamily="18" charset="0"/>
              <a:ea typeface="Times New Roman" panose="02020603050405020304" pitchFamily="18" charset="0"/>
            </a:endParaRPr>
          </a:p>
        </p:txBody>
      </p:sp>
      <p:sp>
        <p:nvSpPr>
          <p:cNvPr id="94212" name="Text Box 26"/>
          <p:cNvSpPr txBox="1"/>
          <p:nvPr/>
        </p:nvSpPr>
        <p:spPr>
          <a:xfrm>
            <a:off x="755650" y="981075"/>
            <a:ext cx="5576888" cy="519113"/>
          </a:xfrm>
          <a:prstGeom prst="rect">
            <a:avLst/>
          </a:prstGeom>
          <a:noFill/>
          <a:ln w="9525">
            <a:noFill/>
          </a:ln>
        </p:spPr>
        <p:txBody>
          <a:bodyPr anchor="t">
            <a:spAutoFit/>
          </a:bodyPr>
          <a:lstStyle/>
          <a:p>
            <a:pPr>
              <a:spcBef>
                <a:spcPct val="50000"/>
              </a:spcBef>
            </a:pPr>
            <a:r>
              <a:rPr lang="en-US" altLang="zh-CN" sz="2800" b="1">
                <a:solidFill>
                  <a:srgbClr val="000000"/>
                </a:solidFill>
                <a:latin typeface="Times New Roman" panose="02020603050405020304" pitchFamily="18" charset="0"/>
                <a:ea typeface="宋体" panose="02010600030101010101" pitchFamily="2" charset="-122"/>
              </a:rPr>
              <a:t> CaO+H</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O=Ca(OH)</a:t>
            </a:r>
            <a:r>
              <a:rPr lang="en-US" altLang="zh-CN" sz="2800" b="1" baseline="-25000">
                <a:solidFill>
                  <a:srgbClr val="000000"/>
                </a:solidFill>
                <a:latin typeface="Times New Roman" panose="02020603050405020304" pitchFamily="18" charset="0"/>
                <a:ea typeface="宋体" panose="02010600030101010101" pitchFamily="2" charset="-122"/>
              </a:rPr>
              <a:t>2</a:t>
            </a:r>
            <a:endParaRPr lang="en-US" altLang="zh-CN" sz="2800" b="1" baseline="-25000">
              <a:solidFill>
                <a:srgbClr val="000000"/>
              </a:solidFill>
              <a:latin typeface="Times New Roman" panose="02020603050405020304" pitchFamily="18" charset="0"/>
              <a:ea typeface="Times New Roman" panose="02020603050405020304" pitchFamily="18" charset="0"/>
            </a:endParaRPr>
          </a:p>
        </p:txBody>
      </p:sp>
      <p:sp>
        <p:nvSpPr>
          <p:cNvPr id="94213" name="Text Box 28"/>
          <p:cNvSpPr txBox="1"/>
          <p:nvPr/>
        </p:nvSpPr>
        <p:spPr>
          <a:xfrm>
            <a:off x="827088" y="2881313"/>
            <a:ext cx="5518150" cy="519112"/>
          </a:xfrm>
          <a:prstGeom prst="rect">
            <a:avLst/>
          </a:prstGeom>
          <a:noFill/>
          <a:ln w="9525">
            <a:noFill/>
          </a:ln>
        </p:spPr>
        <p:txBody>
          <a:bodyPr anchor="t">
            <a:spAutoFit/>
          </a:bodyPr>
          <a:lstStyle/>
          <a:p>
            <a:pPr>
              <a:spcBef>
                <a:spcPct val="50000"/>
              </a:spcBef>
            </a:pPr>
            <a:r>
              <a:rPr lang="en-US" altLang="zh-CN" sz="2800" b="1">
                <a:solidFill>
                  <a:srgbClr val="000000"/>
                </a:solidFill>
                <a:latin typeface="Times New Roman" panose="02020603050405020304" pitchFamily="18" charset="0"/>
                <a:ea typeface="宋体" panose="02010600030101010101" pitchFamily="2" charset="-122"/>
              </a:rPr>
              <a:t>2H</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O===2H</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↑+O</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a:t>
            </a:r>
            <a:endParaRPr lang="en-US" altLang="zh-CN" sz="2800" b="1">
              <a:solidFill>
                <a:srgbClr val="000000"/>
              </a:solidFill>
              <a:latin typeface="Times New Roman" panose="02020603050405020304" pitchFamily="18" charset="0"/>
              <a:ea typeface="Times New Roman" panose="02020603050405020304" pitchFamily="18" charset="0"/>
            </a:endParaRPr>
          </a:p>
        </p:txBody>
      </p:sp>
      <p:sp>
        <p:nvSpPr>
          <p:cNvPr id="94214" name="Text Box 29"/>
          <p:cNvSpPr txBox="1"/>
          <p:nvPr/>
        </p:nvSpPr>
        <p:spPr>
          <a:xfrm>
            <a:off x="1763713" y="2665413"/>
            <a:ext cx="1617662" cy="396875"/>
          </a:xfrm>
          <a:prstGeom prst="rect">
            <a:avLst/>
          </a:prstGeom>
          <a:noFill/>
          <a:ln w="9525">
            <a:noFill/>
          </a:ln>
        </p:spPr>
        <p:txBody>
          <a:bodyPr anchor="t">
            <a:spAutoFit/>
          </a:bodyPr>
          <a:lstStyle/>
          <a:p>
            <a:pPr>
              <a:spcBef>
                <a:spcPct val="50000"/>
              </a:spcBef>
            </a:pPr>
            <a:r>
              <a:rPr lang="zh-CN" altLang="en-US" sz="2000" b="1">
                <a:solidFill>
                  <a:srgbClr val="000000"/>
                </a:solidFill>
                <a:latin typeface="Times New Roman" panose="02020603050405020304" pitchFamily="18" charset="0"/>
                <a:ea typeface="宋体" panose="02010600030101010101" pitchFamily="2" charset="-122"/>
              </a:rPr>
              <a:t>通电</a:t>
            </a:r>
            <a:endParaRPr lang="zh-CN" altLang="en-US" sz="2000" b="1">
              <a:solidFill>
                <a:srgbClr val="000000"/>
              </a:solidFill>
              <a:latin typeface="Times New Roman" panose="02020603050405020304" pitchFamily="18" charset="0"/>
              <a:ea typeface="Times New Roman" panose="02020603050405020304" pitchFamily="18" charset="0"/>
            </a:endParaRPr>
          </a:p>
        </p:txBody>
      </p:sp>
      <p:sp>
        <p:nvSpPr>
          <p:cNvPr id="94215" name="Text Box 30"/>
          <p:cNvSpPr txBox="1"/>
          <p:nvPr/>
        </p:nvSpPr>
        <p:spPr>
          <a:xfrm>
            <a:off x="755650" y="2160588"/>
            <a:ext cx="6985000" cy="519112"/>
          </a:xfrm>
          <a:prstGeom prst="rect">
            <a:avLst/>
          </a:prstGeom>
          <a:noFill/>
          <a:ln w="9525">
            <a:noFill/>
          </a:ln>
        </p:spPr>
        <p:txBody>
          <a:bodyPr anchor="t">
            <a:spAutoFit/>
          </a:bodyPr>
          <a:lstStyle/>
          <a:p>
            <a:pPr>
              <a:spcBef>
                <a:spcPct val="50000"/>
              </a:spcBef>
            </a:pPr>
            <a:r>
              <a:rPr lang="en-US" altLang="zh-CN" sz="2800" b="1">
                <a:solidFill>
                  <a:srgbClr val="000000"/>
                </a:solidFill>
                <a:latin typeface="Times New Roman" panose="02020603050405020304" pitchFamily="18" charset="0"/>
                <a:ea typeface="宋体" panose="02010600030101010101" pitchFamily="2" charset="-122"/>
              </a:rPr>
              <a:t> Cu</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(OH)</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CO</a:t>
            </a:r>
            <a:r>
              <a:rPr lang="en-US" altLang="zh-CN" sz="2800" b="1" baseline="-25000">
                <a:solidFill>
                  <a:srgbClr val="000000"/>
                </a:solidFill>
                <a:latin typeface="Times New Roman" panose="02020603050405020304" pitchFamily="18" charset="0"/>
                <a:ea typeface="宋体" panose="02010600030101010101" pitchFamily="2" charset="-122"/>
              </a:rPr>
              <a:t>3</a:t>
            </a:r>
            <a:r>
              <a:rPr lang="en-US" altLang="zh-CN" sz="2800" b="1">
                <a:solidFill>
                  <a:srgbClr val="000000"/>
                </a:solidFill>
                <a:latin typeface="Times New Roman" panose="02020603050405020304" pitchFamily="18" charset="0"/>
                <a:ea typeface="宋体" panose="02010600030101010101" pitchFamily="2" charset="-122"/>
              </a:rPr>
              <a:t>==2CuO+H</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O+CO</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a:t>
            </a:r>
            <a:endParaRPr lang="en-US" altLang="zh-CN" sz="2800" b="1">
              <a:solidFill>
                <a:srgbClr val="000000"/>
              </a:solidFill>
              <a:latin typeface="Times New Roman" panose="02020603050405020304" pitchFamily="18" charset="0"/>
              <a:ea typeface="Times New Roman" panose="02020603050405020304" pitchFamily="18" charset="0"/>
            </a:endParaRPr>
          </a:p>
        </p:txBody>
      </p:sp>
      <p:sp>
        <p:nvSpPr>
          <p:cNvPr id="94216" name="Text Box 32"/>
          <p:cNvSpPr txBox="1"/>
          <p:nvPr/>
        </p:nvSpPr>
        <p:spPr>
          <a:xfrm>
            <a:off x="827088" y="3644900"/>
            <a:ext cx="6423025" cy="519113"/>
          </a:xfrm>
          <a:prstGeom prst="rect">
            <a:avLst/>
          </a:prstGeom>
          <a:noFill/>
          <a:ln w="9525">
            <a:noFill/>
          </a:ln>
        </p:spPr>
        <p:txBody>
          <a:bodyPr anchor="t">
            <a:spAutoFit/>
          </a:bodyPr>
          <a:lstStyle/>
          <a:p>
            <a:pPr>
              <a:spcBef>
                <a:spcPct val="50000"/>
              </a:spcBef>
            </a:pPr>
            <a:r>
              <a:rPr lang="en-US" altLang="zh-CN" sz="2800" b="1">
                <a:solidFill>
                  <a:srgbClr val="000000"/>
                </a:solidFill>
                <a:latin typeface="Times New Roman" panose="02020603050405020304" pitchFamily="18" charset="0"/>
                <a:ea typeface="宋体" panose="02010600030101010101" pitchFamily="2" charset="-122"/>
              </a:rPr>
              <a:t>Fe+H</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SO</a:t>
            </a:r>
            <a:r>
              <a:rPr lang="en-US" altLang="zh-CN" sz="2800" b="1" baseline="-25000">
                <a:solidFill>
                  <a:srgbClr val="000000"/>
                </a:solidFill>
                <a:latin typeface="Times New Roman" panose="02020603050405020304" pitchFamily="18" charset="0"/>
                <a:ea typeface="宋体" panose="02010600030101010101" pitchFamily="2" charset="-122"/>
              </a:rPr>
              <a:t>4</a:t>
            </a:r>
            <a:r>
              <a:rPr lang="en-US" altLang="zh-CN" sz="2800" b="1">
                <a:solidFill>
                  <a:srgbClr val="000000"/>
                </a:solidFill>
                <a:latin typeface="Times New Roman" panose="02020603050405020304" pitchFamily="18" charset="0"/>
                <a:ea typeface="宋体" panose="02010600030101010101" pitchFamily="2" charset="-122"/>
              </a:rPr>
              <a:t>=FeSO</a:t>
            </a:r>
            <a:r>
              <a:rPr lang="en-US" altLang="zh-CN" sz="2800" b="1" baseline="-25000">
                <a:solidFill>
                  <a:srgbClr val="000000"/>
                </a:solidFill>
                <a:latin typeface="Times New Roman" panose="02020603050405020304" pitchFamily="18" charset="0"/>
                <a:ea typeface="宋体" panose="02010600030101010101" pitchFamily="2" charset="-122"/>
              </a:rPr>
              <a:t>4</a:t>
            </a:r>
            <a:r>
              <a:rPr lang="en-US" altLang="zh-CN" sz="2800" b="1">
                <a:solidFill>
                  <a:srgbClr val="000000"/>
                </a:solidFill>
                <a:latin typeface="Times New Roman" panose="02020603050405020304" pitchFamily="18" charset="0"/>
                <a:ea typeface="宋体" panose="02010600030101010101" pitchFamily="2" charset="-122"/>
              </a:rPr>
              <a:t>+H</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 ↑</a:t>
            </a:r>
            <a:endParaRPr lang="en-US" altLang="zh-CN" sz="2800" b="1">
              <a:solidFill>
                <a:srgbClr val="000000"/>
              </a:solidFill>
              <a:latin typeface="Times New Roman" panose="02020603050405020304" pitchFamily="18" charset="0"/>
              <a:ea typeface="Times New Roman" panose="02020603050405020304" pitchFamily="18" charset="0"/>
            </a:endParaRPr>
          </a:p>
        </p:txBody>
      </p:sp>
      <p:sp>
        <p:nvSpPr>
          <p:cNvPr id="94217" name="Text Box 33"/>
          <p:cNvSpPr txBox="1"/>
          <p:nvPr/>
        </p:nvSpPr>
        <p:spPr>
          <a:xfrm>
            <a:off x="812800" y="4371975"/>
            <a:ext cx="5799138" cy="519113"/>
          </a:xfrm>
          <a:prstGeom prst="rect">
            <a:avLst/>
          </a:prstGeom>
          <a:noFill/>
          <a:ln w="9525">
            <a:noFill/>
          </a:ln>
        </p:spPr>
        <p:txBody>
          <a:bodyPr anchor="t">
            <a:spAutoFit/>
          </a:bodyPr>
          <a:lstStyle/>
          <a:p>
            <a:pPr>
              <a:spcBef>
                <a:spcPct val="50000"/>
              </a:spcBef>
            </a:pPr>
            <a:r>
              <a:rPr lang="en-US" altLang="zh-CN" sz="2800" b="1">
                <a:solidFill>
                  <a:srgbClr val="000000"/>
                </a:solidFill>
                <a:latin typeface="Times New Roman" panose="02020603050405020304" pitchFamily="18" charset="0"/>
                <a:ea typeface="宋体" panose="02010600030101010101" pitchFamily="2" charset="-122"/>
              </a:rPr>
              <a:t>Fe+CuSO</a:t>
            </a:r>
            <a:r>
              <a:rPr lang="en-US" altLang="zh-CN" sz="2800" b="1" baseline="-25000">
                <a:solidFill>
                  <a:srgbClr val="000000"/>
                </a:solidFill>
                <a:latin typeface="Times New Roman" panose="02020603050405020304" pitchFamily="18" charset="0"/>
                <a:ea typeface="宋体" panose="02010600030101010101" pitchFamily="2" charset="-122"/>
              </a:rPr>
              <a:t>4</a:t>
            </a:r>
            <a:r>
              <a:rPr lang="en-US" altLang="zh-CN" sz="2800" b="1">
                <a:solidFill>
                  <a:srgbClr val="000000"/>
                </a:solidFill>
                <a:latin typeface="Times New Roman" panose="02020603050405020304" pitchFamily="18" charset="0"/>
                <a:ea typeface="宋体" panose="02010600030101010101" pitchFamily="2" charset="-122"/>
              </a:rPr>
              <a:t>=Cu+FeSO</a:t>
            </a:r>
            <a:r>
              <a:rPr lang="en-US" altLang="zh-CN" sz="2800" b="1" baseline="-25000">
                <a:solidFill>
                  <a:srgbClr val="000000"/>
                </a:solidFill>
                <a:latin typeface="Times New Roman" panose="02020603050405020304" pitchFamily="18" charset="0"/>
                <a:ea typeface="宋体" panose="02010600030101010101" pitchFamily="2" charset="-122"/>
              </a:rPr>
              <a:t>4</a:t>
            </a:r>
            <a:endParaRPr lang="en-US" altLang="zh-CN" sz="2800" b="1" baseline="-25000">
              <a:solidFill>
                <a:srgbClr val="000000"/>
              </a:solidFill>
              <a:latin typeface="Times New Roman" panose="02020603050405020304" pitchFamily="18" charset="0"/>
              <a:ea typeface="Times New Roman" panose="02020603050405020304" pitchFamily="18" charset="0"/>
            </a:endParaRPr>
          </a:p>
        </p:txBody>
      </p:sp>
      <p:sp>
        <p:nvSpPr>
          <p:cNvPr id="94218" name="Text Box 35"/>
          <p:cNvSpPr txBox="1"/>
          <p:nvPr/>
        </p:nvSpPr>
        <p:spPr>
          <a:xfrm>
            <a:off x="831850" y="5019675"/>
            <a:ext cx="5661025" cy="519113"/>
          </a:xfrm>
          <a:prstGeom prst="rect">
            <a:avLst/>
          </a:prstGeom>
          <a:noFill/>
          <a:ln w="9525">
            <a:noFill/>
          </a:ln>
        </p:spPr>
        <p:txBody>
          <a:bodyPr anchor="t">
            <a:spAutoFit/>
          </a:bodyPr>
          <a:lstStyle/>
          <a:p>
            <a:pPr>
              <a:spcBef>
                <a:spcPct val="50000"/>
              </a:spcBef>
            </a:pPr>
            <a:r>
              <a:rPr lang="en-US" altLang="zh-CN" sz="2800" b="1" err="1">
                <a:solidFill>
                  <a:srgbClr val="000000"/>
                </a:solidFill>
                <a:latin typeface="Times New Roman" panose="02020603050405020304" pitchFamily="18" charset="0"/>
                <a:ea typeface="宋体" panose="02010600030101010101" pitchFamily="2" charset="-122"/>
              </a:rPr>
              <a:t>HCl+NaOH=NaCl+H</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O</a:t>
            </a:r>
            <a:endParaRPr lang="en-US" altLang="zh-CN" sz="2800" b="1">
              <a:solidFill>
                <a:srgbClr val="000000"/>
              </a:solidFill>
              <a:latin typeface="Times New Roman" panose="02020603050405020304" pitchFamily="18" charset="0"/>
              <a:ea typeface="Times New Roman" panose="02020603050405020304" pitchFamily="18" charset="0"/>
            </a:endParaRPr>
          </a:p>
        </p:txBody>
      </p:sp>
      <p:sp>
        <p:nvSpPr>
          <p:cNvPr id="94219" name="Text Box 36"/>
          <p:cNvSpPr txBox="1"/>
          <p:nvPr/>
        </p:nvSpPr>
        <p:spPr>
          <a:xfrm>
            <a:off x="812800" y="5595938"/>
            <a:ext cx="6324600" cy="519112"/>
          </a:xfrm>
          <a:prstGeom prst="rect">
            <a:avLst/>
          </a:prstGeom>
          <a:noFill/>
          <a:ln w="9525">
            <a:noFill/>
          </a:ln>
        </p:spPr>
        <p:txBody>
          <a:bodyPr anchor="t">
            <a:spAutoFit/>
          </a:bodyPr>
          <a:lstStyle/>
          <a:p>
            <a:pPr>
              <a:spcBef>
                <a:spcPct val="50000"/>
              </a:spcBef>
            </a:pPr>
            <a:r>
              <a:rPr lang="en-US" altLang="zh-CN" sz="2800" b="1">
                <a:solidFill>
                  <a:srgbClr val="000000"/>
                </a:solidFill>
                <a:latin typeface="Times New Roman" panose="02020603050405020304" pitchFamily="18" charset="0"/>
                <a:ea typeface="宋体" panose="02010600030101010101" pitchFamily="2" charset="-122"/>
              </a:rPr>
              <a:t>BaCl</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+K</a:t>
            </a:r>
            <a:r>
              <a:rPr lang="en-US" altLang="zh-CN" sz="2800" b="1" baseline="-25000">
                <a:solidFill>
                  <a:srgbClr val="000000"/>
                </a:solidFill>
                <a:latin typeface="Times New Roman" panose="02020603050405020304" pitchFamily="18" charset="0"/>
                <a:ea typeface="宋体" panose="02010600030101010101" pitchFamily="2" charset="-122"/>
              </a:rPr>
              <a:t>2</a:t>
            </a:r>
            <a:r>
              <a:rPr lang="en-US" altLang="zh-CN" sz="2800" b="1">
                <a:solidFill>
                  <a:srgbClr val="000000"/>
                </a:solidFill>
                <a:latin typeface="Times New Roman" panose="02020603050405020304" pitchFamily="18" charset="0"/>
                <a:ea typeface="宋体" panose="02010600030101010101" pitchFamily="2" charset="-122"/>
              </a:rPr>
              <a:t>SO</a:t>
            </a:r>
            <a:r>
              <a:rPr lang="en-US" altLang="zh-CN" sz="2800" b="1" baseline="-25000">
                <a:solidFill>
                  <a:srgbClr val="000000"/>
                </a:solidFill>
                <a:latin typeface="Times New Roman" panose="02020603050405020304" pitchFamily="18" charset="0"/>
                <a:ea typeface="宋体" panose="02010600030101010101" pitchFamily="2" charset="-122"/>
              </a:rPr>
              <a:t>4</a:t>
            </a:r>
            <a:r>
              <a:rPr lang="en-US" altLang="zh-CN" sz="2800" b="1">
                <a:solidFill>
                  <a:srgbClr val="000000"/>
                </a:solidFill>
                <a:latin typeface="Times New Roman" panose="02020603050405020304" pitchFamily="18" charset="0"/>
                <a:ea typeface="宋体" panose="02010600030101010101" pitchFamily="2" charset="-122"/>
              </a:rPr>
              <a:t>=BaSO</a:t>
            </a:r>
            <a:r>
              <a:rPr lang="en-US" altLang="zh-CN" sz="2800" b="1" baseline="-25000">
                <a:solidFill>
                  <a:srgbClr val="000000"/>
                </a:solidFill>
                <a:latin typeface="Times New Roman" panose="02020603050405020304" pitchFamily="18" charset="0"/>
                <a:ea typeface="宋体" panose="02010600030101010101" pitchFamily="2" charset="-122"/>
              </a:rPr>
              <a:t>4</a:t>
            </a:r>
            <a:r>
              <a:rPr lang="en-US" altLang="zh-CN" sz="2800" b="1">
                <a:solidFill>
                  <a:srgbClr val="000000"/>
                </a:solidFill>
                <a:latin typeface="Times New Roman" panose="02020603050405020304" pitchFamily="18" charset="0"/>
                <a:ea typeface="宋体" panose="02010600030101010101" pitchFamily="2" charset="-122"/>
              </a:rPr>
              <a:t>↓+2KCl</a:t>
            </a:r>
            <a:endParaRPr lang="en-US" altLang="zh-CN" sz="2800" b="1">
              <a:solidFill>
                <a:srgbClr val="000000"/>
              </a:solidFill>
              <a:latin typeface="Times New Roman" panose="02020603050405020304" pitchFamily="18" charset="0"/>
              <a:ea typeface="Times New Roman" panose="02020603050405020304" pitchFamily="18" charset="0"/>
            </a:endParaRPr>
          </a:p>
        </p:txBody>
      </p:sp>
      <p:sp>
        <p:nvSpPr>
          <p:cNvPr id="94220" name="Text Box 39"/>
          <p:cNvSpPr txBox="1"/>
          <p:nvPr/>
        </p:nvSpPr>
        <p:spPr>
          <a:xfrm>
            <a:off x="3059113" y="1944688"/>
            <a:ext cx="865187" cy="457200"/>
          </a:xfrm>
          <a:prstGeom prst="rect">
            <a:avLst/>
          </a:prstGeom>
          <a:noFill/>
          <a:ln w="9525">
            <a:noFill/>
          </a:ln>
        </p:spPr>
        <p:txBody>
          <a:bodyPr anchor="t">
            <a:spAutoFit/>
          </a:bodyPr>
          <a:lstStyle/>
          <a:p>
            <a:pPr>
              <a:spcBef>
                <a:spcPct val="50000"/>
              </a:spcBef>
            </a:pPr>
            <a:r>
              <a:rPr lang="en-US" altLang="zh-CN" sz="2400" b="1">
                <a:solidFill>
                  <a:srgbClr val="000000"/>
                </a:solidFill>
                <a:latin typeface="Times New Roman" panose="02020603050405020304" pitchFamily="18" charset="0"/>
                <a:ea typeface="宋体" panose="02010600030101010101" pitchFamily="2" charset="-122"/>
              </a:rPr>
              <a:t>∆</a:t>
            </a:r>
            <a:endParaRPr lang="en-US" altLang="zh-CN" sz="2400" b="1">
              <a:solidFill>
                <a:srgbClr val="000000"/>
              </a:solidFill>
              <a:latin typeface="Times New Roman" panose="02020603050405020304" pitchFamily="18" charset="0"/>
              <a:ea typeface="Times New Roman" panose="02020603050405020304" pitchFamily="18" charset="0"/>
            </a:endParaRPr>
          </a:p>
        </p:txBody>
      </p:sp>
      <p:sp>
        <p:nvSpPr>
          <p:cNvPr id="20" name="Text Box 23"/>
          <p:cNvSpPr txBox="1"/>
          <p:nvPr/>
        </p:nvSpPr>
        <p:spPr>
          <a:xfrm>
            <a:off x="179388" y="1341438"/>
            <a:ext cx="693737" cy="701675"/>
          </a:xfrm>
          <a:prstGeom prst="rect">
            <a:avLst/>
          </a:prstGeom>
          <a:noFill/>
          <a:ln w="9525">
            <a:noFill/>
          </a:ln>
        </p:spPr>
        <p:txBody>
          <a:bodyPr wrap="none" anchor="t">
            <a:spAutoFit/>
          </a:bodyPr>
          <a:lstStyle/>
          <a:p>
            <a:r>
              <a:rPr lang="en-US" altLang="zh-CN" sz="4000" b="1">
                <a:solidFill>
                  <a:srgbClr val="FF0000"/>
                </a:solidFill>
                <a:latin typeface="Impact" panose="020b0806030902050204" pitchFamily="34" charset="0"/>
                <a:ea typeface="宋体" panose="02010600030101010101" pitchFamily="2" charset="-122"/>
              </a:rPr>
              <a:t>√</a:t>
            </a:r>
          </a:p>
        </p:txBody>
      </p:sp>
      <p:sp>
        <p:nvSpPr>
          <p:cNvPr id="21" name="Text Box 23"/>
          <p:cNvSpPr txBox="1"/>
          <p:nvPr/>
        </p:nvSpPr>
        <p:spPr>
          <a:xfrm>
            <a:off x="179388" y="2808288"/>
            <a:ext cx="693737" cy="701675"/>
          </a:xfrm>
          <a:prstGeom prst="rect">
            <a:avLst/>
          </a:prstGeom>
          <a:noFill/>
          <a:ln w="9525">
            <a:noFill/>
          </a:ln>
        </p:spPr>
        <p:txBody>
          <a:bodyPr wrap="none" anchor="t">
            <a:spAutoFit/>
          </a:bodyPr>
          <a:lstStyle/>
          <a:p>
            <a:r>
              <a:rPr lang="en-US" altLang="zh-CN" sz="4000" b="1">
                <a:solidFill>
                  <a:srgbClr val="FF0000"/>
                </a:solidFill>
                <a:latin typeface="Impact" panose="020b0806030902050204" pitchFamily="34" charset="0"/>
                <a:ea typeface="宋体" panose="02010600030101010101" pitchFamily="2" charset="-122"/>
              </a:rPr>
              <a:t>√</a:t>
            </a:r>
          </a:p>
        </p:txBody>
      </p:sp>
      <p:sp>
        <p:nvSpPr>
          <p:cNvPr id="22" name="Text Box 23"/>
          <p:cNvSpPr txBox="1"/>
          <p:nvPr/>
        </p:nvSpPr>
        <p:spPr>
          <a:xfrm>
            <a:off x="179388" y="3500438"/>
            <a:ext cx="693737" cy="701675"/>
          </a:xfrm>
          <a:prstGeom prst="rect">
            <a:avLst/>
          </a:prstGeom>
          <a:noFill/>
          <a:ln w="9525">
            <a:noFill/>
          </a:ln>
        </p:spPr>
        <p:txBody>
          <a:bodyPr wrap="none" anchor="t">
            <a:spAutoFit/>
          </a:bodyPr>
          <a:lstStyle/>
          <a:p>
            <a:r>
              <a:rPr lang="en-US" altLang="zh-CN" sz="4000" b="1">
                <a:solidFill>
                  <a:srgbClr val="FF0000"/>
                </a:solidFill>
                <a:latin typeface="Impact" panose="020b0806030902050204" pitchFamily="34" charset="0"/>
                <a:ea typeface="宋体" panose="02010600030101010101" pitchFamily="2" charset="-122"/>
              </a:rPr>
              <a:t>√</a:t>
            </a:r>
          </a:p>
        </p:txBody>
      </p:sp>
      <p:sp>
        <p:nvSpPr>
          <p:cNvPr id="23" name="Text Box 23"/>
          <p:cNvSpPr txBox="1"/>
          <p:nvPr/>
        </p:nvSpPr>
        <p:spPr>
          <a:xfrm>
            <a:off x="179388" y="4292600"/>
            <a:ext cx="693737" cy="701675"/>
          </a:xfrm>
          <a:prstGeom prst="rect">
            <a:avLst/>
          </a:prstGeom>
          <a:noFill/>
          <a:ln w="9525">
            <a:noFill/>
          </a:ln>
        </p:spPr>
        <p:txBody>
          <a:bodyPr wrap="none" anchor="t">
            <a:spAutoFit/>
          </a:bodyPr>
          <a:lstStyle/>
          <a:p>
            <a:r>
              <a:rPr lang="en-US" altLang="zh-CN" sz="4000" b="1">
                <a:solidFill>
                  <a:srgbClr val="FF0000"/>
                </a:solidFill>
                <a:latin typeface="Impact" panose="020b0806030902050204" pitchFamily="34" charset="0"/>
                <a:ea typeface="宋体" panose="02010600030101010101" pitchFamily="2" charset="-122"/>
              </a:rPr>
              <a:t>√</a:t>
            </a:r>
          </a:p>
        </p:txBody>
      </p:sp>
      <p:grpSp>
        <p:nvGrpSpPr>
          <p:cNvPr id="92190" name="组合 92189"/>
          <p:cNvGrpSpPr/>
          <p:nvPr/>
        </p:nvGrpSpPr>
        <p:grpSpPr>
          <a:xfrm>
            <a:off x="4918075" y="3911600"/>
            <a:ext cx="2447925" cy="792163"/>
            <a:chOff x="3379" y="2840"/>
            <a:chExt cx="1542" cy="499"/>
          </a:xfrm>
        </p:grpSpPr>
        <p:sp>
          <p:nvSpPr>
            <p:cNvPr id="94226" name="Text Box 31"/>
            <p:cNvSpPr txBox="1"/>
            <p:nvPr/>
          </p:nvSpPr>
          <p:spPr>
            <a:xfrm>
              <a:off x="3560" y="2976"/>
              <a:ext cx="1361" cy="288"/>
            </a:xfrm>
            <a:prstGeom prst="rect">
              <a:avLst/>
            </a:prstGeom>
            <a:noFill/>
            <a:ln w="9525">
              <a:noFill/>
            </a:ln>
          </p:spPr>
          <p:txBody>
            <a:bodyPr anchor="t">
              <a:spAutoFit/>
            </a:bodyPr>
            <a:lstStyle/>
            <a:p>
              <a:pPr>
                <a:spcBef>
                  <a:spcPct val="50000"/>
                </a:spcBef>
              </a:pPr>
              <a:r>
                <a:rPr lang="zh-CN" altLang="en-US" sz="2400" b="1">
                  <a:solidFill>
                    <a:srgbClr val="FF0000"/>
                  </a:solidFill>
                  <a:latin typeface="Times New Roman" panose="02020603050405020304" pitchFamily="18" charset="0"/>
                  <a:ea typeface="宋体" panose="02010600030101010101" pitchFamily="2" charset="-122"/>
                </a:rPr>
                <a:t>置换反应</a:t>
              </a:r>
              <a:r>
                <a:rPr lang="en-US" altLang="zh-CN" sz="2400" b="1">
                  <a:solidFill>
                    <a:srgbClr val="FF0000"/>
                  </a:solidFill>
                  <a:latin typeface="Times New Roman" panose="02020603050405020304" pitchFamily="18" charset="0"/>
                  <a:ea typeface="宋体" panose="02010600030101010101" pitchFamily="2" charset="-122"/>
                </a:rPr>
                <a:t>:</a:t>
              </a:r>
              <a:endParaRPr lang="en-US" altLang="zh-CN" sz="2400" b="1">
                <a:solidFill>
                  <a:srgbClr val="FF0000"/>
                </a:solidFill>
                <a:latin typeface="Times New Roman" panose="02020603050405020304" pitchFamily="18" charset="0"/>
                <a:ea typeface="Times New Roman" panose="02020603050405020304" pitchFamily="18" charset="0"/>
              </a:endParaRPr>
            </a:p>
          </p:txBody>
        </p:sp>
        <p:sp>
          <p:nvSpPr>
            <p:cNvPr id="94227" name="右大括号 92183"/>
            <p:cNvSpPr/>
            <p:nvPr/>
          </p:nvSpPr>
          <p:spPr>
            <a:xfrm>
              <a:off x="3379" y="2840"/>
              <a:ext cx="45" cy="499"/>
            </a:xfrm>
            <a:prstGeom prst="rightBrace">
              <a:avLst>
                <a:gd name="adj1" fmla="val 91586"/>
                <a:gd name="adj2" fmla="val 50000"/>
              </a:avLst>
            </a:prstGeom>
            <a:noFill/>
            <a:ln w="28575" cap="flat" cmpd="sng">
              <a:solidFill>
                <a:srgbClr val="FF0000"/>
              </a:solidFill>
              <a:prstDash val="solid"/>
              <a:round/>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grpSp>
      <p:grpSp>
        <p:nvGrpSpPr>
          <p:cNvPr id="92189" name="组合 92188"/>
          <p:cNvGrpSpPr/>
          <p:nvPr/>
        </p:nvGrpSpPr>
        <p:grpSpPr>
          <a:xfrm>
            <a:off x="6516688" y="2447925"/>
            <a:ext cx="2627312" cy="792163"/>
            <a:chOff x="4105" y="1842"/>
            <a:chExt cx="1655" cy="499"/>
          </a:xfrm>
        </p:grpSpPr>
        <p:sp>
          <p:nvSpPr>
            <p:cNvPr id="94229" name="Text Box 27"/>
            <p:cNvSpPr txBox="1"/>
            <p:nvPr/>
          </p:nvSpPr>
          <p:spPr>
            <a:xfrm>
              <a:off x="4354" y="1888"/>
              <a:ext cx="1406" cy="288"/>
            </a:xfrm>
            <a:prstGeom prst="rect">
              <a:avLst/>
            </a:prstGeom>
            <a:noFill/>
            <a:ln w="9525">
              <a:noFill/>
            </a:ln>
          </p:spPr>
          <p:txBody>
            <a:bodyPr anchor="t">
              <a:spAutoFit/>
            </a:bodyPr>
            <a:lstStyle/>
            <a:p>
              <a:pPr>
                <a:spcBef>
                  <a:spcPct val="50000"/>
                </a:spcBef>
              </a:pPr>
              <a:r>
                <a:rPr lang="zh-CN" altLang="en-US" sz="2400" b="1">
                  <a:solidFill>
                    <a:srgbClr val="FF0000"/>
                  </a:solidFill>
                  <a:latin typeface="Times New Roman" panose="02020603050405020304" pitchFamily="18" charset="0"/>
                  <a:ea typeface="宋体" panose="02010600030101010101" pitchFamily="2" charset="-122"/>
                </a:rPr>
                <a:t>分解反应</a:t>
              </a:r>
              <a:r>
                <a:rPr lang="en-US" altLang="zh-CN" sz="2400" b="1">
                  <a:solidFill>
                    <a:srgbClr val="FF0000"/>
                  </a:solidFill>
                  <a:latin typeface="Times New Roman" panose="02020603050405020304" pitchFamily="18" charset="0"/>
                  <a:ea typeface="宋体" panose="02010600030101010101" pitchFamily="2" charset="-122"/>
                </a:rPr>
                <a:t>:</a:t>
              </a:r>
              <a:endParaRPr lang="en-US" altLang="zh-CN" sz="2400" b="1">
                <a:solidFill>
                  <a:srgbClr val="FF0000"/>
                </a:solidFill>
                <a:latin typeface="Times New Roman" panose="02020603050405020304" pitchFamily="18" charset="0"/>
                <a:ea typeface="Times New Roman" panose="02020603050405020304" pitchFamily="18" charset="0"/>
              </a:endParaRPr>
            </a:p>
          </p:txBody>
        </p:sp>
        <p:sp>
          <p:nvSpPr>
            <p:cNvPr id="94230" name="右大括号 92184"/>
            <p:cNvSpPr/>
            <p:nvPr/>
          </p:nvSpPr>
          <p:spPr>
            <a:xfrm>
              <a:off x="4105" y="1842"/>
              <a:ext cx="45" cy="499"/>
            </a:xfrm>
            <a:prstGeom prst="rightBrace">
              <a:avLst>
                <a:gd name="adj1" fmla="val 91586"/>
                <a:gd name="adj2" fmla="val 50000"/>
              </a:avLst>
            </a:prstGeom>
            <a:noFill/>
            <a:ln w="28575" cap="flat" cmpd="sng">
              <a:solidFill>
                <a:srgbClr val="FF0000"/>
              </a:solidFill>
              <a:prstDash val="solid"/>
              <a:round/>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grpSp>
      <p:grpSp>
        <p:nvGrpSpPr>
          <p:cNvPr id="92188" name="组合 92187"/>
          <p:cNvGrpSpPr/>
          <p:nvPr/>
        </p:nvGrpSpPr>
        <p:grpSpPr>
          <a:xfrm>
            <a:off x="4356100" y="1125538"/>
            <a:ext cx="2843213" cy="792162"/>
            <a:chOff x="3969" y="1026"/>
            <a:chExt cx="1791" cy="499"/>
          </a:xfrm>
        </p:grpSpPr>
        <p:sp>
          <p:nvSpPr>
            <p:cNvPr id="94232" name="Text Box 21"/>
            <p:cNvSpPr txBox="1"/>
            <p:nvPr/>
          </p:nvSpPr>
          <p:spPr>
            <a:xfrm>
              <a:off x="4082" y="1117"/>
              <a:ext cx="1678" cy="288"/>
            </a:xfrm>
            <a:prstGeom prst="rect">
              <a:avLst/>
            </a:prstGeom>
            <a:noFill/>
            <a:ln w="9525">
              <a:noFill/>
            </a:ln>
          </p:spPr>
          <p:txBody>
            <a:bodyPr anchor="t">
              <a:spAutoFit/>
            </a:bodyPr>
            <a:lstStyle/>
            <a:p>
              <a:pPr>
                <a:spcBef>
                  <a:spcPct val="50000"/>
                </a:spcBef>
              </a:pPr>
              <a:r>
                <a:rPr lang="zh-CN" altLang="en-US" sz="2400" b="1">
                  <a:solidFill>
                    <a:srgbClr val="FF0000"/>
                  </a:solidFill>
                  <a:latin typeface="Times New Roman" panose="02020603050405020304" pitchFamily="18" charset="0"/>
                  <a:ea typeface="宋体" panose="02010600030101010101" pitchFamily="2" charset="-122"/>
                </a:rPr>
                <a:t>化合反应</a:t>
              </a:r>
              <a:r>
                <a:rPr lang="en-US" altLang="zh-CN" sz="2400" b="1">
                  <a:solidFill>
                    <a:srgbClr val="FF0000"/>
                  </a:solidFill>
                  <a:latin typeface="Times New Roman" panose="02020603050405020304" pitchFamily="18" charset="0"/>
                  <a:ea typeface="宋体" panose="02010600030101010101" pitchFamily="2" charset="-122"/>
                </a:rPr>
                <a:t>:</a:t>
              </a:r>
              <a:endParaRPr lang="en-US" altLang="zh-CN" sz="2400" b="1">
                <a:solidFill>
                  <a:srgbClr val="FF0000"/>
                </a:solidFill>
                <a:latin typeface="Times New Roman" panose="02020603050405020304" pitchFamily="18" charset="0"/>
                <a:ea typeface="Times New Roman" panose="02020603050405020304" pitchFamily="18" charset="0"/>
              </a:endParaRPr>
            </a:p>
          </p:txBody>
        </p:sp>
        <p:sp>
          <p:nvSpPr>
            <p:cNvPr id="94233" name="右大括号 92185"/>
            <p:cNvSpPr/>
            <p:nvPr/>
          </p:nvSpPr>
          <p:spPr>
            <a:xfrm>
              <a:off x="3969" y="1026"/>
              <a:ext cx="45" cy="499"/>
            </a:xfrm>
            <a:prstGeom prst="rightBrace">
              <a:avLst>
                <a:gd name="adj1" fmla="val 91586"/>
                <a:gd name="adj2" fmla="val 50000"/>
              </a:avLst>
            </a:prstGeom>
            <a:noFill/>
            <a:ln w="28575" cap="flat" cmpd="sng">
              <a:solidFill>
                <a:srgbClr val="FF0000"/>
              </a:solidFill>
              <a:prstDash val="solid"/>
              <a:round/>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grpSp>
      <p:grpSp>
        <p:nvGrpSpPr>
          <p:cNvPr id="92191" name="组合 92190"/>
          <p:cNvGrpSpPr/>
          <p:nvPr/>
        </p:nvGrpSpPr>
        <p:grpSpPr>
          <a:xfrm>
            <a:off x="5781675" y="5208588"/>
            <a:ext cx="2819400" cy="792162"/>
            <a:chOff x="3651" y="3702"/>
            <a:chExt cx="1776" cy="499"/>
          </a:xfrm>
        </p:grpSpPr>
        <p:sp>
          <p:nvSpPr>
            <p:cNvPr id="94235" name="Text Box 34"/>
            <p:cNvSpPr txBox="1"/>
            <p:nvPr/>
          </p:nvSpPr>
          <p:spPr>
            <a:xfrm>
              <a:off x="3742" y="3793"/>
              <a:ext cx="1685" cy="288"/>
            </a:xfrm>
            <a:prstGeom prst="rect">
              <a:avLst/>
            </a:prstGeom>
            <a:noFill/>
            <a:ln w="9525">
              <a:noFill/>
            </a:ln>
          </p:spPr>
          <p:txBody>
            <a:bodyPr anchor="t">
              <a:spAutoFit/>
            </a:bodyPr>
            <a:lstStyle/>
            <a:p>
              <a:pPr>
                <a:spcBef>
                  <a:spcPct val="50000"/>
                </a:spcBef>
              </a:pPr>
              <a:r>
                <a:rPr lang="zh-CN" altLang="en-US" sz="2400" b="1">
                  <a:solidFill>
                    <a:srgbClr val="FF0000"/>
                  </a:solidFill>
                  <a:latin typeface="Times New Roman" panose="02020603050405020304" pitchFamily="18" charset="0"/>
                  <a:ea typeface="宋体" panose="02010600030101010101" pitchFamily="2" charset="-122"/>
                </a:rPr>
                <a:t>复分解反应</a:t>
              </a:r>
              <a:endParaRPr lang="zh-CN" altLang="en-US" sz="2400" b="1">
                <a:solidFill>
                  <a:srgbClr val="FF0000"/>
                </a:solidFill>
                <a:latin typeface="Times New Roman" panose="02020603050405020304" pitchFamily="18" charset="0"/>
                <a:ea typeface="Times New Roman" panose="02020603050405020304" pitchFamily="18" charset="0"/>
              </a:endParaRPr>
            </a:p>
          </p:txBody>
        </p:sp>
        <p:sp>
          <p:nvSpPr>
            <p:cNvPr id="94236" name="右大括号 92186"/>
            <p:cNvSpPr/>
            <p:nvPr/>
          </p:nvSpPr>
          <p:spPr>
            <a:xfrm>
              <a:off x="3651" y="3702"/>
              <a:ext cx="45" cy="499"/>
            </a:xfrm>
            <a:prstGeom prst="rightBrace">
              <a:avLst>
                <a:gd name="adj1" fmla="val 91586"/>
                <a:gd name="adj2" fmla="val 50000"/>
              </a:avLst>
            </a:prstGeom>
            <a:noFill/>
            <a:ln w="28575" cap="flat" cmpd="sng">
              <a:solidFill>
                <a:srgbClr val="FF0000"/>
              </a:solidFill>
              <a:prstDash val="solid"/>
              <a:round/>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grpSp>
      <p:sp>
        <p:nvSpPr>
          <p:cNvPr id="94237" name="文本框 92191"/>
          <p:cNvSpPr txBox="1"/>
          <p:nvPr/>
        </p:nvSpPr>
        <p:spPr>
          <a:xfrm>
            <a:off x="0" y="0"/>
            <a:ext cx="9144000" cy="946150"/>
          </a:xfrm>
          <a:prstGeom prst="rect">
            <a:avLst/>
          </a:prstGeom>
          <a:noFill/>
          <a:ln w="9525">
            <a:noFill/>
          </a:ln>
        </p:spPr>
        <p:txBody>
          <a:bodyPr anchor="t">
            <a:spAutoFit/>
          </a:bodyPr>
          <a:lstStyle/>
          <a:p>
            <a:r>
              <a:rPr lang="zh-CN" altLang="en-US" sz="2800" b="1">
                <a:latin typeface="Times New Roman" panose="02020603050405020304" pitchFamily="18" charset="0"/>
                <a:ea typeface="宋体" panose="02010600030101010101" pitchFamily="2" charset="-122"/>
              </a:rPr>
              <a:t>例</a:t>
            </a:r>
            <a:r>
              <a:rPr lang="en-US" altLang="zh-CN" sz="2800" b="1">
                <a:latin typeface="Times New Roman" panose="02020603050405020304" pitchFamily="18" charset="0"/>
                <a:ea typeface="宋体" panose="02010600030101010101" pitchFamily="2" charset="-122"/>
              </a:rPr>
              <a:t>3</a:t>
            </a:r>
            <a:r>
              <a:rPr lang="zh-CN" altLang="en-US" sz="2800" b="1">
                <a:latin typeface="Times New Roman" panose="02020603050405020304" pitchFamily="18" charset="0"/>
                <a:ea typeface="宋体" panose="02010600030101010101" pitchFamily="2" charset="-122"/>
              </a:rPr>
              <a:t>、判断下列哪些是氧化还原反应？属于哪种基本反应类型？</a:t>
            </a:r>
          </a:p>
        </p:txBody>
      </p:sp>
      <p:sp>
        <p:nvSpPr>
          <p:cNvPr id="92193" name="矩形 92192"/>
          <p:cNvSpPr/>
          <p:nvPr/>
        </p:nvSpPr>
        <p:spPr>
          <a:xfrm>
            <a:off x="0" y="6338888"/>
            <a:ext cx="8964613" cy="519112"/>
          </a:xfrm>
          <a:prstGeom prst="rect">
            <a:avLst/>
          </a:prstGeom>
          <a:noFill/>
          <a:ln w="9525">
            <a:noFill/>
          </a:ln>
        </p:spPr>
        <p:txBody>
          <a:bodyPr anchor="ctr">
            <a:spAutoFit/>
          </a:bodyPr>
          <a:lstStyle/>
          <a:p>
            <a:r>
              <a:rPr lang="zh-CN" altLang="en-US" sz="2800" b="1">
                <a:solidFill>
                  <a:srgbClr val="0000CC"/>
                </a:solidFill>
                <a:latin typeface="Arial" panose="020b0604020202020204" pitchFamily="34" charset="0"/>
                <a:ea typeface="宋体" panose="02010600030101010101" pitchFamily="2" charset="-122"/>
              </a:rPr>
              <a:t>探究</a:t>
            </a:r>
            <a:r>
              <a:rPr lang="zh-CN" altLang="pt-BR" sz="2800" b="1">
                <a:solidFill>
                  <a:srgbClr val="0000CC"/>
                </a:solidFill>
                <a:latin typeface="Arial" panose="020b0604020202020204" pitchFamily="34" charset="0"/>
                <a:ea typeface="宋体" panose="02010600030101010101" pitchFamily="2" charset="-122"/>
              </a:rPr>
              <a:t>：氧化还原反应与四种基本类型反应有什么联系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ppt_x"/>
                                          </p:val>
                                        </p:tav>
                                        <p:tav tm="100000">
                                          <p:val>
                                            <p:strVal val="#ppt_x"/>
                                          </p:val>
                                        </p:tav>
                                      </p:tavLst>
                                    </p:anim>
                                    <p:anim calcmode="lin" valueType="num">
                                      <p:cBhvr additive="base">
                                        <p:cTn id="2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2188"/>
                                        </p:tgtEl>
                                        <p:attrNameLst>
                                          <p:attrName>style.visibility</p:attrName>
                                        </p:attrNameLst>
                                      </p:cBhvr>
                                      <p:to>
                                        <p:strVal val="visible"/>
                                      </p:to>
                                    </p:set>
                                    <p:anim calcmode="lin" valueType="num">
                                      <p:cBhvr additive="base">
                                        <p:cTn id="31" dur="500" fill="hold"/>
                                        <p:tgtEl>
                                          <p:spTgt spid="92188"/>
                                        </p:tgtEl>
                                        <p:attrNameLst>
                                          <p:attrName>ppt_x</p:attrName>
                                        </p:attrNameLst>
                                      </p:cBhvr>
                                      <p:tavLst>
                                        <p:tav tm="0">
                                          <p:val>
                                            <p:strVal val="#ppt_x"/>
                                          </p:val>
                                        </p:tav>
                                        <p:tav tm="100000">
                                          <p:val>
                                            <p:strVal val="#ppt_x"/>
                                          </p:val>
                                        </p:tav>
                                      </p:tavLst>
                                    </p:anim>
                                    <p:anim calcmode="lin" valueType="num">
                                      <p:cBhvr additive="base">
                                        <p:cTn id="32" dur="500" fill="hold"/>
                                        <p:tgtEl>
                                          <p:spTgt spid="92188"/>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2189"/>
                                        </p:tgtEl>
                                        <p:attrNameLst>
                                          <p:attrName>style.visibility</p:attrName>
                                        </p:attrNameLst>
                                      </p:cBhvr>
                                      <p:to>
                                        <p:strVal val="visible"/>
                                      </p:to>
                                    </p:set>
                                    <p:anim calcmode="lin" valueType="num">
                                      <p:cBhvr additive="base">
                                        <p:cTn id="37" dur="500" fill="hold"/>
                                        <p:tgtEl>
                                          <p:spTgt spid="92189"/>
                                        </p:tgtEl>
                                        <p:attrNameLst>
                                          <p:attrName>ppt_x</p:attrName>
                                        </p:attrNameLst>
                                      </p:cBhvr>
                                      <p:tavLst>
                                        <p:tav tm="0">
                                          <p:val>
                                            <p:strVal val="#ppt_x"/>
                                          </p:val>
                                        </p:tav>
                                        <p:tav tm="100000">
                                          <p:val>
                                            <p:strVal val="#ppt_x"/>
                                          </p:val>
                                        </p:tav>
                                      </p:tavLst>
                                    </p:anim>
                                    <p:anim calcmode="lin" valueType="num">
                                      <p:cBhvr additive="base">
                                        <p:cTn id="38" dur="500" fill="hold"/>
                                        <p:tgtEl>
                                          <p:spTgt spid="92189"/>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92190"/>
                                        </p:tgtEl>
                                        <p:attrNameLst>
                                          <p:attrName>style.visibility</p:attrName>
                                        </p:attrNameLst>
                                      </p:cBhvr>
                                      <p:to>
                                        <p:strVal val="visible"/>
                                      </p:to>
                                    </p:set>
                                    <p:anim calcmode="lin" valueType="num">
                                      <p:cBhvr additive="base">
                                        <p:cTn id="43" dur="500" fill="hold"/>
                                        <p:tgtEl>
                                          <p:spTgt spid="92190"/>
                                        </p:tgtEl>
                                        <p:attrNameLst>
                                          <p:attrName>ppt_x</p:attrName>
                                        </p:attrNameLst>
                                      </p:cBhvr>
                                      <p:tavLst>
                                        <p:tav tm="0">
                                          <p:val>
                                            <p:strVal val="#ppt_x"/>
                                          </p:val>
                                        </p:tav>
                                        <p:tav tm="100000">
                                          <p:val>
                                            <p:strVal val="#ppt_x"/>
                                          </p:val>
                                        </p:tav>
                                      </p:tavLst>
                                    </p:anim>
                                    <p:anim calcmode="lin" valueType="num">
                                      <p:cBhvr additive="base">
                                        <p:cTn id="44" dur="500" fill="hold"/>
                                        <p:tgtEl>
                                          <p:spTgt spid="92190"/>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nodeType="clickEffect">
                                  <p:stCondLst>
                                    <p:cond delay="0"/>
                                  </p:stCondLst>
                                  <p:childTnLst>
                                    <p:set>
                                      <p:cBhvr>
                                        <p:cTn id="48" dur="1" fill="hold">
                                          <p:stCondLst>
                                            <p:cond delay="0"/>
                                          </p:stCondLst>
                                        </p:cTn>
                                        <p:tgtEl>
                                          <p:spTgt spid="92191"/>
                                        </p:tgtEl>
                                        <p:attrNameLst>
                                          <p:attrName>style.visibility</p:attrName>
                                        </p:attrNameLst>
                                      </p:cBhvr>
                                      <p:to>
                                        <p:strVal val="visible"/>
                                      </p:to>
                                    </p:set>
                                    <p:anim calcmode="lin" valueType="num">
                                      <p:cBhvr additive="base">
                                        <p:cTn id="49" dur="500" fill="hold"/>
                                        <p:tgtEl>
                                          <p:spTgt spid="92191"/>
                                        </p:tgtEl>
                                        <p:attrNameLst>
                                          <p:attrName>ppt_x</p:attrName>
                                        </p:attrNameLst>
                                      </p:cBhvr>
                                      <p:tavLst>
                                        <p:tav tm="0">
                                          <p:val>
                                            <p:strVal val="#ppt_x"/>
                                          </p:val>
                                        </p:tav>
                                        <p:tav tm="100000">
                                          <p:val>
                                            <p:strVal val="#ppt_x"/>
                                          </p:val>
                                        </p:tav>
                                      </p:tavLst>
                                    </p:anim>
                                    <p:anim calcmode="lin" valueType="num">
                                      <p:cBhvr additive="base">
                                        <p:cTn id="50" dur="500" fill="hold"/>
                                        <p:tgtEl>
                                          <p:spTgt spid="92191"/>
                                        </p:tgtEl>
                                        <p:attrNameLst>
                                          <p:attrName>ppt_y</p:attrName>
                                        </p:attrNameLst>
                                      </p:cBhvr>
                                      <p:tavLst>
                                        <p:tav tm="0">
                                          <p:val>
                                            <p:strVal val="1+#ppt_h/2"/>
                                          </p:val>
                                        </p:tav>
                                        <p:tav tm="100000">
                                          <p:val>
                                            <p:strVal val="#ppt_y"/>
                                          </p:val>
                                        </p:tav>
                                      </p:tavLst>
                                    </p:anim>
                                  </p:childTnLst>
                                </p:cTn>
                              </p:par>
                            </p:childTnLst>
                          </p:cTn>
                        </p:par>
                        <p:par>
                          <p:cTn id="51" fill="hold" nodeType="afterGroup">
                            <p:stCondLst>
                              <p:cond delay="500"/>
                            </p:stCondLst>
                            <p:childTnLst>
                              <p:par>
                                <p:cTn id="52" presetID="2" presetClass="entr" presetSubtype="4" fill="hold" grpId="0" nodeType="afterEffect">
                                  <p:stCondLst>
                                    <p:cond delay="0"/>
                                  </p:stCondLst>
                                  <p:childTnLst>
                                    <p:set>
                                      <p:cBhvr>
                                        <p:cTn id="53" dur="1" fill="hold">
                                          <p:stCondLst>
                                            <p:cond delay="0"/>
                                          </p:stCondLst>
                                        </p:cTn>
                                        <p:tgtEl>
                                          <p:spTgt spid="92193"/>
                                        </p:tgtEl>
                                        <p:attrNameLst>
                                          <p:attrName>style.visibility</p:attrName>
                                        </p:attrNameLst>
                                      </p:cBhvr>
                                      <p:to>
                                        <p:strVal val="visible"/>
                                      </p:to>
                                    </p:set>
                                    <p:anim calcmode="lin" valueType="num">
                                      <p:cBhvr additive="base">
                                        <p:cTn id="54" dur="500" fill="hold"/>
                                        <p:tgtEl>
                                          <p:spTgt spid="92193"/>
                                        </p:tgtEl>
                                        <p:attrNameLst>
                                          <p:attrName>ppt_x</p:attrName>
                                        </p:attrNameLst>
                                      </p:cBhvr>
                                      <p:tavLst>
                                        <p:tav tm="0">
                                          <p:val>
                                            <p:strVal val="#ppt_x"/>
                                          </p:val>
                                        </p:tav>
                                        <p:tav tm="100000">
                                          <p:val>
                                            <p:strVal val="#ppt_x"/>
                                          </p:val>
                                        </p:tav>
                                      </p:tavLst>
                                    </p:anim>
                                    <p:anim calcmode="lin" valueType="num">
                                      <p:cBhvr additive="base">
                                        <p:cTn id="55" dur="500" fill="hold"/>
                                        <p:tgtEl>
                                          <p:spTgt spid="921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92193"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5233" name="椭圆 32769"/>
          <p:cNvSpPr/>
          <p:nvPr/>
        </p:nvSpPr>
        <p:spPr>
          <a:xfrm>
            <a:off x="1979613" y="908050"/>
            <a:ext cx="5535612" cy="4029075"/>
          </a:xfrm>
          <a:prstGeom prst="ellipse">
            <a:avLst/>
          </a:prstGeom>
          <a:pattFill prst="openDmnd">
            <a:fgClr>
              <a:srgbClr val="CC99FF"/>
            </a:fgClr>
            <a:bgClr>
              <a:schemeClr val="bg1"/>
            </a:bgClr>
          </a:pattFill>
          <a:ln w="76200" cap="flat" cmpd="sng">
            <a:solidFill>
              <a:srgbClr val="990099"/>
            </a:solidFill>
            <a:prstDash val="solid"/>
            <a:round/>
            <a:headEnd type="none" w="med" len="med"/>
            <a:tailEnd type="none" w="med" len="med"/>
          </a:ln>
        </p:spPr>
        <p:txBody>
          <a:bodyPr wrap="none" anchor="ctr"/>
          <a:lstStyle/>
          <a:p>
            <a:pPr algn="ctr"/>
            <a:endParaRPr lang="zh-CN" altLang="zh-CN">
              <a:latin typeface="Arial" panose="020b0604020202020204" pitchFamily="34" charset="0"/>
              <a:ea typeface="宋体" panose="02010600030101010101" pitchFamily="2" charset="-122"/>
            </a:endParaRPr>
          </a:p>
        </p:txBody>
      </p:sp>
      <p:sp>
        <p:nvSpPr>
          <p:cNvPr id="32771" name="椭圆 32770"/>
          <p:cNvSpPr/>
          <p:nvPr/>
        </p:nvSpPr>
        <p:spPr>
          <a:xfrm>
            <a:off x="3851275" y="3860800"/>
            <a:ext cx="1944688" cy="906463"/>
          </a:xfrm>
          <a:prstGeom prst="ellipse">
            <a:avLst/>
          </a:prstGeom>
          <a:gradFill rotWithShape="1">
            <a:gsLst>
              <a:gs pos="0">
                <a:schemeClr val="bg1"/>
              </a:gs>
              <a:gs pos="100000">
                <a:srgbClr val="990099"/>
              </a:gs>
            </a:gsLst>
            <a:path path="shape">
              <a:fillToRect l="50000" t="50000" r="50000" b="50000"/>
            </a:path>
          </a:gradFill>
          <a:ln w="76200" cap="flat" cmpd="sng">
            <a:solidFill>
              <a:schemeClr val="tx1"/>
            </a:solidFill>
            <a:prstDash val="solid"/>
            <a:round/>
            <a:headEnd type="none" w="med" len="med"/>
            <a:tailEnd type="none" w="med" len="med"/>
          </a:ln>
        </p:spPr>
        <p:txBody>
          <a:bodyPr wrap="none" anchor="ctr"/>
          <a:lstStyle/>
          <a:p>
            <a:pPr algn="ctr"/>
            <a:r>
              <a:rPr lang="zh-CN" altLang="en-US" sz="2400" b="1">
                <a:latin typeface="Arial" panose="020b0604020202020204" pitchFamily="34" charset="0"/>
                <a:ea typeface="宋体" panose="02010600030101010101" pitchFamily="2" charset="-122"/>
              </a:rPr>
              <a:t>分解反应</a:t>
            </a:r>
            <a:endParaRPr lang="zh-CN" altLang="en-US" sz="2400" b="1">
              <a:latin typeface="Arial" panose="020b0604020202020204" pitchFamily="34" charset="0"/>
              <a:ea typeface="宋体" panose="02010600030101010101" pitchFamily="2" charset="-122"/>
            </a:endParaRPr>
          </a:p>
        </p:txBody>
      </p:sp>
      <p:sp>
        <p:nvSpPr>
          <p:cNvPr id="32772" name="椭圆 32771"/>
          <p:cNvSpPr/>
          <p:nvPr/>
        </p:nvSpPr>
        <p:spPr>
          <a:xfrm>
            <a:off x="4067175" y="2781300"/>
            <a:ext cx="1368425" cy="936625"/>
          </a:xfrm>
          <a:prstGeom prst="ellipse">
            <a:avLst/>
          </a:prstGeom>
          <a:gradFill rotWithShape="1">
            <a:gsLst>
              <a:gs pos="0">
                <a:schemeClr val="bg1"/>
              </a:gs>
              <a:gs pos="100000">
                <a:srgbClr val="990099"/>
              </a:gs>
            </a:gsLst>
            <a:path path="shape">
              <a:fillToRect l="50000" t="50000" r="50000" b="50000"/>
            </a:path>
          </a:gradFill>
          <a:ln w="76200" cap="flat" cmpd="sng">
            <a:solidFill>
              <a:schemeClr val="tx1"/>
            </a:solidFill>
            <a:prstDash val="solid"/>
            <a:round/>
            <a:headEnd type="none" w="med" len="med"/>
            <a:tailEnd type="none" w="med" len="med"/>
          </a:ln>
        </p:spPr>
        <p:txBody>
          <a:bodyPr wrap="none" anchor="ctr"/>
          <a:lstStyle/>
          <a:p>
            <a:pPr algn="ctr"/>
            <a:r>
              <a:rPr lang="zh-CN" altLang="en-US" sz="2400" b="1">
                <a:latin typeface="Arial" panose="020b0604020202020204" pitchFamily="34" charset="0"/>
                <a:ea typeface="宋体" panose="02010600030101010101" pitchFamily="2" charset="-122"/>
              </a:rPr>
              <a:t>化合反应</a:t>
            </a:r>
          </a:p>
        </p:txBody>
      </p:sp>
      <p:sp>
        <p:nvSpPr>
          <p:cNvPr id="32773" name="椭圆 32772"/>
          <p:cNvSpPr/>
          <p:nvPr/>
        </p:nvSpPr>
        <p:spPr>
          <a:xfrm>
            <a:off x="5292725" y="2133600"/>
            <a:ext cx="1871663" cy="720725"/>
          </a:xfrm>
          <a:prstGeom prst="ellipse">
            <a:avLst/>
          </a:prstGeom>
          <a:pattFill prst="wdDnDiag">
            <a:fgClr>
              <a:srgbClr val="99FF33"/>
            </a:fgClr>
            <a:bgClr>
              <a:schemeClr val="bg1"/>
            </a:bgClr>
          </a:pattFill>
          <a:ln w="76200" cap="flat" cmpd="sng">
            <a:solidFill>
              <a:srgbClr val="FF0000"/>
            </a:solidFill>
            <a:prstDash val="solid"/>
            <a:round/>
            <a:headEnd type="none" w="med" len="med"/>
            <a:tailEnd type="none" w="med" len="med"/>
          </a:ln>
        </p:spPr>
        <p:txBody>
          <a:bodyPr wrap="none" anchor="ctr"/>
          <a:lstStyle/>
          <a:p>
            <a:pPr algn="ctr"/>
            <a:r>
              <a:rPr lang="zh-CN" altLang="en-US" sz="2400" b="1">
                <a:latin typeface="Arial" panose="020b0604020202020204" pitchFamily="34" charset="0"/>
                <a:ea typeface="宋体" panose="02010600030101010101" pitchFamily="2" charset="-122"/>
              </a:rPr>
              <a:t>复分解反应</a:t>
            </a:r>
          </a:p>
        </p:txBody>
      </p:sp>
      <p:sp>
        <p:nvSpPr>
          <p:cNvPr id="95237" name="文本框 32773"/>
          <p:cNvSpPr txBox="1"/>
          <p:nvPr/>
        </p:nvSpPr>
        <p:spPr>
          <a:xfrm>
            <a:off x="2700338" y="1484313"/>
            <a:ext cx="2232025" cy="457200"/>
          </a:xfrm>
          <a:prstGeom prst="rect">
            <a:avLst/>
          </a:prstGeom>
          <a:noFill/>
          <a:ln w="9525">
            <a:noFill/>
          </a:ln>
        </p:spPr>
        <p:txBody>
          <a:bodyPr anchor="t">
            <a:spAutoFit/>
          </a:bodyPr>
          <a:lstStyle/>
          <a:p>
            <a:r>
              <a:rPr lang="zh-CN" altLang="en-US" sz="2400" b="1">
                <a:solidFill>
                  <a:srgbClr val="FF0000"/>
                </a:solidFill>
                <a:latin typeface="Arial" panose="020b0604020202020204" pitchFamily="34" charset="0"/>
                <a:ea typeface="宋体" panose="02010600030101010101" pitchFamily="2" charset="-122"/>
              </a:rPr>
              <a:t>氧化还原反应</a:t>
            </a:r>
          </a:p>
        </p:txBody>
      </p:sp>
      <p:sp>
        <p:nvSpPr>
          <p:cNvPr id="32775" name="椭圆 32774"/>
          <p:cNvSpPr/>
          <p:nvPr/>
        </p:nvSpPr>
        <p:spPr>
          <a:xfrm>
            <a:off x="2411413" y="2060575"/>
            <a:ext cx="1946275" cy="685800"/>
          </a:xfrm>
          <a:prstGeom prst="ellipse">
            <a:avLst/>
          </a:prstGeom>
          <a:solidFill>
            <a:srgbClr val="FFFF99"/>
          </a:solidFill>
          <a:ln w="76200" cap="flat" cmpd="sng">
            <a:solidFill>
              <a:srgbClr val="FF0000"/>
            </a:solidFill>
            <a:prstDash val="solid"/>
            <a:round/>
            <a:headEnd type="none" w="med" len="med"/>
            <a:tailEnd type="none" w="med" len="med"/>
          </a:ln>
        </p:spPr>
        <p:txBody>
          <a:bodyPr wrap="none" anchor="ctr"/>
          <a:lstStyle/>
          <a:p>
            <a:pPr algn="ctr"/>
            <a:r>
              <a:rPr lang="zh-CN" altLang="en-US" sz="2400" b="1">
                <a:latin typeface="Arial" panose="020b0604020202020204" pitchFamily="34" charset="0"/>
                <a:ea typeface="宋体" panose="02010600030101010101" pitchFamily="2" charset="-122"/>
              </a:rPr>
              <a:t>置换反应</a:t>
            </a:r>
          </a:p>
        </p:txBody>
      </p:sp>
      <p:sp>
        <p:nvSpPr>
          <p:cNvPr id="95239" name="文本框 32775"/>
          <p:cNvSpPr txBox="1"/>
          <p:nvPr/>
        </p:nvSpPr>
        <p:spPr>
          <a:xfrm>
            <a:off x="0" y="0"/>
            <a:ext cx="9144000" cy="584200"/>
          </a:xfrm>
          <a:prstGeom prst="rect">
            <a:avLst/>
          </a:prstGeom>
          <a:noFill/>
          <a:ln w="9525">
            <a:noFill/>
          </a:ln>
        </p:spPr>
        <p:txBody>
          <a:bodyPr anchor="t">
            <a:spAutoFit/>
          </a:bodyPr>
          <a:lstStyle/>
          <a:p>
            <a:r>
              <a:rPr lang="zh-CN" altLang="en-US" sz="3200" b="1">
                <a:solidFill>
                  <a:srgbClr val="0000CC"/>
                </a:solidFill>
                <a:latin typeface="Arial" panose="020b0604020202020204" pitchFamily="34" charset="0"/>
                <a:ea typeface="宋体" panose="02010600030101010101" pitchFamily="2" charset="-122"/>
              </a:rPr>
              <a:t>二、氧化还原反应与四种基本反应类型的关系：</a:t>
            </a:r>
          </a:p>
        </p:txBody>
      </p:sp>
      <p:sp>
        <p:nvSpPr>
          <p:cNvPr id="95240" name="文本框 32777"/>
          <p:cNvSpPr txBox="1"/>
          <p:nvPr/>
        </p:nvSpPr>
        <p:spPr>
          <a:xfrm>
            <a:off x="4859338" y="1484313"/>
            <a:ext cx="2520950" cy="457200"/>
          </a:xfrm>
          <a:prstGeom prst="rect">
            <a:avLst/>
          </a:prstGeom>
          <a:noFill/>
          <a:ln w="9525">
            <a:noFill/>
          </a:ln>
        </p:spPr>
        <p:txBody>
          <a:bodyPr anchor="t">
            <a:spAutoFit/>
          </a:bodyPr>
          <a:lstStyle/>
          <a:p>
            <a:pPr>
              <a:spcBef>
                <a:spcPct val="50000"/>
              </a:spcBef>
            </a:pPr>
            <a:r>
              <a:rPr lang="zh-CN" altLang="en-US" sz="2400" b="1">
                <a:solidFill>
                  <a:srgbClr val="FF0000"/>
                </a:solidFill>
                <a:latin typeface="Arial" panose="020b0604020202020204" pitchFamily="34" charset="0"/>
                <a:ea typeface="宋体" panose="02010600030101010101" pitchFamily="2" charset="-122"/>
              </a:rPr>
              <a:t>非氧化还原反应</a:t>
            </a:r>
          </a:p>
        </p:txBody>
      </p:sp>
      <p:sp>
        <p:nvSpPr>
          <p:cNvPr id="32779" name="矩形 32778"/>
          <p:cNvSpPr/>
          <p:nvPr/>
        </p:nvSpPr>
        <p:spPr>
          <a:xfrm>
            <a:off x="0" y="5084763"/>
            <a:ext cx="9144000" cy="1800225"/>
          </a:xfrm>
          <a:prstGeom prst="rect">
            <a:avLst/>
          </a:prstGeom>
          <a:noFill/>
          <a:ln w="9525">
            <a:noFill/>
          </a:ln>
        </p:spPr>
        <p:txBody>
          <a:bodyPr anchor="t">
            <a:spAutoFit/>
          </a:bodyPr>
          <a:lstStyle/>
          <a:p>
            <a:r>
              <a:rPr lang="zh-CN" altLang="en-US" sz="2800" b="1">
                <a:solidFill>
                  <a:srgbClr val="0000CC"/>
                </a:solidFill>
                <a:latin typeface="Times New Roman" panose="02020603050405020304" pitchFamily="18" charset="0"/>
                <a:ea typeface="新宋体" panose="02010609030101010101" pitchFamily="49" charset="-122"/>
              </a:rPr>
              <a:t>【结论】</a:t>
            </a:r>
            <a:r>
              <a:rPr lang="zh-CN" altLang="en-US" sz="2800" b="1">
                <a:latin typeface="Times New Roman" panose="02020603050405020304" pitchFamily="18" charset="0"/>
                <a:ea typeface="新宋体" panose="02010609030101010101" pitchFamily="49" charset="-122"/>
              </a:rPr>
              <a:t> </a:t>
            </a:r>
          </a:p>
          <a:p>
            <a:r>
              <a:rPr lang="en-US" altLang="zh-CN" sz="2800" b="1">
                <a:solidFill>
                  <a:srgbClr val="FF0000"/>
                </a:solidFill>
                <a:latin typeface="Times New Roman" panose="02020603050405020304" pitchFamily="18" charset="0"/>
                <a:ea typeface="新宋体" panose="02010609030101010101" pitchFamily="49" charset="-122"/>
              </a:rPr>
              <a:t>(1)</a:t>
            </a:r>
            <a:r>
              <a:rPr lang="zh-CN" altLang="en-US" sz="2800" b="1">
                <a:solidFill>
                  <a:srgbClr val="FF0000"/>
                </a:solidFill>
                <a:latin typeface="Times New Roman" panose="02020603050405020304" pitchFamily="18" charset="0"/>
                <a:ea typeface="新宋体" panose="02010609030101010101" pitchFamily="49" charset="-122"/>
              </a:rPr>
              <a:t>置换反应全部是氧化还原反应；</a:t>
            </a:r>
          </a:p>
          <a:p>
            <a:r>
              <a:rPr lang="en-US" altLang="zh-CN" sz="2800" b="1">
                <a:solidFill>
                  <a:srgbClr val="FF0000"/>
                </a:solidFill>
                <a:latin typeface="Times New Roman" panose="02020603050405020304" pitchFamily="18" charset="0"/>
                <a:ea typeface="新宋体" panose="02010609030101010101" pitchFamily="49" charset="-122"/>
              </a:rPr>
              <a:t>(2)</a:t>
            </a:r>
            <a:r>
              <a:rPr lang="zh-CN" altLang="en-US" sz="2800" b="1">
                <a:solidFill>
                  <a:srgbClr val="FF0000"/>
                </a:solidFill>
                <a:latin typeface="Times New Roman" panose="02020603050405020304" pitchFamily="18" charset="0"/>
                <a:ea typeface="新宋体" panose="02010609030101010101" pitchFamily="49" charset="-122"/>
              </a:rPr>
              <a:t>复分解反应全部是非氧化还原反应；</a:t>
            </a:r>
          </a:p>
          <a:p>
            <a:r>
              <a:rPr lang="en-US" altLang="zh-CN" sz="2800" b="1">
                <a:solidFill>
                  <a:srgbClr val="FF0000"/>
                </a:solidFill>
                <a:latin typeface="Times New Roman" panose="02020603050405020304" pitchFamily="18" charset="0"/>
                <a:ea typeface="新宋体" panose="02010609030101010101" pitchFamily="49" charset="-122"/>
              </a:rPr>
              <a:t>(3)</a:t>
            </a:r>
            <a:r>
              <a:rPr lang="zh-CN" altLang="en-US" sz="2800" b="1">
                <a:solidFill>
                  <a:srgbClr val="FF0000"/>
                </a:solidFill>
                <a:latin typeface="Times New Roman" panose="02020603050405020304" pitchFamily="18" charset="0"/>
                <a:ea typeface="新宋体" panose="02010609030101010101" pitchFamily="49" charset="-122"/>
              </a:rPr>
              <a:t>部分化合反应和部分分解反应全部属于氧化还原反应。</a:t>
            </a:r>
          </a:p>
        </p:txBody>
      </p:sp>
      <p:sp>
        <p:nvSpPr>
          <p:cNvPr id="95242" name="直接连接符 32779"/>
          <p:cNvSpPr/>
          <p:nvPr/>
        </p:nvSpPr>
        <p:spPr>
          <a:xfrm flipH="1">
            <a:off x="4787900" y="908050"/>
            <a:ext cx="0" cy="4033838"/>
          </a:xfrm>
          <a:prstGeom prst="line">
            <a:avLst/>
          </a:prstGeom>
          <a:ln w="38100" cap="flat" cmpd="sng">
            <a:solidFill>
              <a:srgbClr val="990099"/>
            </a:solidFill>
            <a:prstDash val="solid"/>
            <a:round/>
            <a:headEnd type="none" w="med" len="med"/>
            <a:tailEnd type="none" w="med" len="med"/>
          </a:ln>
        </p:spPr>
        <p:txBody>
          <a:bodyPr/>
          <a:lstStyle/>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2779">
                                            <p:txEl>
                                              <p:pRg st="0" end="0"/>
                                            </p:txEl>
                                          </p:spTgt>
                                        </p:tgtEl>
                                        <p:attrNameLst>
                                          <p:attrName>style.visibility</p:attrName>
                                        </p:attrNameLst>
                                      </p:cBhvr>
                                      <p:to>
                                        <p:strVal val="visible"/>
                                      </p:to>
                                    </p:set>
                                    <p:anim calcmode="lin" valueType="num">
                                      <p:cBhvr additive="base">
                                        <p:cTn id="7" dur="500" fill="hold"/>
                                        <p:tgtEl>
                                          <p:spTgt spid="3277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277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2779">
                                            <p:txEl>
                                              <p:pRg st="1" end="1"/>
                                            </p:txEl>
                                          </p:spTgt>
                                        </p:tgtEl>
                                        <p:attrNameLst>
                                          <p:attrName>style.visibility</p:attrName>
                                        </p:attrNameLst>
                                      </p:cBhvr>
                                      <p:to>
                                        <p:strVal val="visible"/>
                                      </p:to>
                                    </p:set>
                                    <p:anim calcmode="lin" valueType="num">
                                      <p:cBhvr additive="base">
                                        <p:cTn id="13" dur="500" fill="hold"/>
                                        <p:tgtEl>
                                          <p:spTgt spid="3277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2779">
                                            <p:txEl>
                                              <p:pRg st="1" end="1"/>
                                            </p:txEl>
                                          </p:spTgt>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500"/>
                            </p:stCondLst>
                            <p:childTnLst>
                              <p:par>
                                <p:cTn id="16" presetID="9" presetClass="entr" presetSubtype="0" fill="hold" grpId="0" nodeType="afterEffect">
                                  <p:stCondLst>
                                    <p:cond delay="0"/>
                                  </p:stCondLst>
                                  <p:childTnLst>
                                    <p:set>
                                      <p:cBhvr>
                                        <p:cTn id="17" dur="1" fill="hold">
                                          <p:stCondLst>
                                            <p:cond delay="0"/>
                                          </p:stCondLst>
                                        </p:cTn>
                                        <p:tgtEl>
                                          <p:spTgt spid="32775"/>
                                        </p:tgtEl>
                                        <p:attrNameLst>
                                          <p:attrName>style.visibility</p:attrName>
                                        </p:attrNameLst>
                                      </p:cBhvr>
                                      <p:to>
                                        <p:strVal val="visible"/>
                                      </p:to>
                                    </p:set>
                                    <p:animEffect transition="in" filter="dissolve">
                                      <p:cBhvr>
                                        <p:cTn id="18" dur="500"/>
                                        <p:tgtEl>
                                          <p:spTgt spid="32775"/>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nodeType="clickEffect">
                                  <p:stCondLst>
                                    <p:cond delay="0"/>
                                  </p:stCondLst>
                                  <p:childTnLst>
                                    <p:set>
                                      <p:cBhvr>
                                        <p:cTn id="22" dur="1" fill="hold">
                                          <p:stCondLst>
                                            <p:cond delay="0"/>
                                          </p:stCondLst>
                                        </p:cTn>
                                        <p:tgtEl>
                                          <p:spTgt spid="32779">
                                            <p:txEl>
                                              <p:pRg st="2" end="2"/>
                                            </p:txEl>
                                          </p:spTgt>
                                        </p:tgtEl>
                                        <p:attrNameLst>
                                          <p:attrName>style.visibility</p:attrName>
                                        </p:attrNameLst>
                                      </p:cBhvr>
                                      <p:to>
                                        <p:strVal val="visible"/>
                                      </p:to>
                                    </p:set>
                                    <p:anim calcmode="lin" valueType="num">
                                      <p:cBhvr additive="base">
                                        <p:cTn id="23" dur="500" fill="hold"/>
                                        <p:tgtEl>
                                          <p:spTgt spid="32779">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2779">
                                            <p:txEl>
                                              <p:pRg st="2" end="2"/>
                                            </p:txEl>
                                          </p:spTgt>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500"/>
                            </p:stCondLst>
                            <p:childTnLst>
                              <p:par>
                                <p:cTn id="26" presetID="17" presetClass="entr" presetSubtype="10" fill="hold" grpId="0" nodeType="afterEffect">
                                  <p:stCondLst>
                                    <p:cond delay="0"/>
                                  </p:stCondLst>
                                  <p:childTnLst>
                                    <p:set>
                                      <p:cBhvr>
                                        <p:cTn id="27" dur="1" fill="hold">
                                          <p:stCondLst>
                                            <p:cond delay="0"/>
                                          </p:stCondLst>
                                        </p:cTn>
                                        <p:tgtEl>
                                          <p:spTgt spid="32773"/>
                                        </p:tgtEl>
                                        <p:attrNameLst>
                                          <p:attrName>style.visibility</p:attrName>
                                        </p:attrNameLst>
                                      </p:cBhvr>
                                      <p:to>
                                        <p:strVal val="visible"/>
                                      </p:to>
                                    </p:set>
                                    <p:anim calcmode="lin" valueType="num">
                                      <p:cBhvr>
                                        <p:cTn id="28" dur="500" fill="hold"/>
                                        <p:tgtEl>
                                          <p:spTgt spid="32773"/>
                                        </p:tgtEl>
                                        <p:attrNameLst>
                                          <p:attrName>ppt_w</p:attrName>
                                        </p:attrNameLst>
                                      </p:cBhvr>
                                      <p:tavLst>
                                        <p:tav tm="0">
                                          <p:val>
                                            <p:fltVal val="0"/>
                                          </p:val>
                                        </p:tav>
                                        <p:tav tm="100000">
                                          <p:val>
                                            <p:strVal val="#ppt_w"/>
                                          </p:val>
                                        </p:tav>
                                      </p:tavLst>
                                    </p:anim>
                                    <p:anim calcmode="lin" valueType="num">
                                      <p:cBhvr>
                                        <p:cTn id="29" dur="500" fill="hold"/>
                                        <p:tgtEl>
                                          <p:spTgt spid="32773"/>
                                        </p:tgtEl>
                                        <p:attrNameLst>
                                          <p:attrName>ppt_h</p:attrName>
                                        </p:attrNameLst>
                                      </p:cBhvr>
                                      <p:tavLst>
                                        <p:tav tm="0">
                                          <p:val>
                                            <p:strVal val="#ppt_h"/>
                                          </p:val>
                                        </p:tav>
                                        <p:tav tm="100000">
                                          <p:val>
                                            <p:strVal val="#ppt_h"/>
                                          </p:val>
                                        </p:tav>
                                      </p:tavLst>
                                    </p:anim>
                                  </p:childTnLst>
                                </p:cTn>
                              </p:par>
                            </p:childTnLst>
                          </p:cTn>
                        </p:par>
                      </p:childTnLst>
                    </p:cTn>
                  </p:par>
                  <p:par>
                    <p:cTn id="30" fill="hold" nodeType="clickPar">
                      <p:stCondLst>
                        <p:cond delay="indefinite"/>
                      </p:stCondLst>
                      <p:childTnLst>
                        <p:par>
                          <p:cTn id="31" fill="hold" nodeType="afterGroup">
                            <p:stCondLst>
                              <p:cond delay="0"/>
                            </p:stCondLst>
                            <p:childTnLst>
                              <p:par>
                                <p:cTn id="32" presetID="2" presetClass="entr" presetSubtype="4" fill="hold" nodeType="clickEffect">
                                  <p:stCondLst>
                                    <p:cond delay="0"/>
                                  </p:stCondLst>
                                  <p:childTnLst>
                                    <p:set>
                                      <p:cBhvr>
                                        <p:cTn id="33" dur="1" fill="hold">
                                          <p:stCondLst>
                                            <p:cond delay="0"/>
                                          </p:stCondLst>
                                        </p:cTn>
                                        <p:tgtEl>
                                          <p:spTgt spid="32779">
                                            <p:txEl>
                                              <p:pRg st="3" end="3"/>
                                            </p:txEl>
                                          </p:spTgt>
                                        </p:tgtEl>
                                        <p:attrNameLst>
                                          <p:attrName>style.visibility</p:attrName>
                                        </p:attrNameLst>
                                      </p:cBhvr>
                                      <p:to>
                                        <p:strVal val="visible"/>
                                      </p:to>
                                    </p:set>
                                    <p:anim calcmode="lin" valueType="num">
                                      <p:cBhvr additive="base">
                                        <p:cTn id="34" dur="500" fill="hold"/>
                                        <p:tgtEl>
                                          <p:spTgt spid="32779">
                                            <p:txEl>
                                              <p:pRg st="3" end="3"/>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2779">
                                            <p:txEl>
                                              <p:pRg st="3" end="3"/>
                                            </p:txEl>
                                          </p:spTgt>
                                        </p:tgtEl>
                                        <p:attrNameLst>
                                          <p:attrName>ppt_y</p:attrName>
                                        </p:attrNameLst>
                                      </p:cBhvr>
                                      <p:tavLst>
                                        <p:tav tm="0">
                                          <p:val>
                                            <p:strVal val="1+#ppt_h/2"/>
                                          </p:val>
                                        </p:tav>
                                        <p:tav tm="100000">
                                          <p:val>
                                            <p:strVal val="#ppt_y"/>
                                          </p:val>
                                        </p:tav>
                                      </p:tavLst>
                                    </p:anim>
                                  </p:childTnLst>
                                </p:cTn>
                              </p:par>
                            </p:childTnLst>
                          </p:cTn>
                        </p:par>
                        <p:par>
                          <p:cTn id="36" fill="hold" nodeType="afterGroup">
                            <p:stCondLst>
                              <p:cond delay="500"/>
                            </p:stCondLst>
                            <p:childTnLst>
                              <p:par>
                                <p:cTn id="37" presetID="9" presetClass="entr" presetSubtype="0" fill="hold" grpId="0" nodeType="afterEffect">
                                  <p:stCondLst>
                                    <p:cond delay="0"/>
                                  </p:stCondLst>
                                  <p:childTnLst>
                                    <p:set>
                                      <p:cBhvr>
                                        <p:cTn id="38" dur="1" fill="hold">
                                          <p:stCondLst>
                                            <p:cond delay="0"/>
                                          </p:stCondLst>
                                        </p:cTn>
                                        <p:tgtEl>
                                          <p:spTgt spid="32772"/>
                                        </p:tgtEl>
                                        <p:attrNameLst>
                                          <p:attrName>style.visibility</p:attrName>
                                        </p:attrNameLst>
                                      </p:cBhvr>
                                      <p:to>
                                        <p:strVal val="visible"/>
                                      </p:to>
                                    </p:set>
                                    <p:animEffect transition="in" filter="dissolve">
                                      <p:cBhvr>
                                        <p:cTn id="39" dur="500"/>
                                        <p:tgtEl>
                                          <p:spTgt spid="32772"/>
                                        </p:tgtEl>
                                      </p:cBhvr>
                                    </p:animEffect>
                                  </p:childTnLst>
                                </p:cTn>
                              </p:par>
                            </p:childTnLst>
                          </p:cTn>
                        </p:par>
                        <p:par>
                          <p:cTn id="40" fill="hold" nodeType="afterGroup">
                            <p:stCondLst>
                              <p:cond delay="1000"/>
                            </p:stCondLst>
                            <p:childTnLst>
                              <p:par>
                                <p:cTn id="41" presetID="9" presetClass="entr" presetSubtype="0" fill="hold" grpId="0" nodeType="afterEffect">
                                  <p:stCondLst>
                                    <p:cond delay="0"/>
                                  </p:stCondLst>
                                  <p:childTnLst>
                                    <p:set>
                                      <p:cBhvr>
                                        <p:cTn id="42" dur="1" fill="hold">
                                          <p:stCondLst>
                                            <p:cond delay="0"/>
                                          </p:stCondLst>
                                        </p:cTn>
                                        <p:tgtEl>
                                          <p:spTgt spid="32771"/>
                                        </p:tgtEl>
                                        <p:attrNameLst>
                                          <p:attrName>style.visibility</p:attrName>
                                        </p:attrNameLst>
                                      </p:cBhvr>
                                      <p:to>
                                        <p:strVal val="visible"/>
                                      </p:to>
                                    </p:set>
                                    <p:animEffect transition="in" filter="dissolve">
                                      <p:cBhvr>
                                        <p:cTn id="43"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2" grpId="0"/>
      <p:bldP spid="32773" grpId="0"/>
      <p:bldP spid="32775"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6257" name="文本框 108545"/>
          <p:cNvSpPr txBox="1"/>
          <p:nvPr/>
        </p:nvSpPr>
        <p:spPr>
          <a:xfrm>
            <a:off x="0" y="0"/>
            <a:ext cx="9144000" cy="579438"/>
          </a:xfrm>
          <a:prstGeom prst="rect">
            <a:avLst/>
          </a:prstGeom>
          <a:noFill/>
          <a:ln w="9525">
            <a:noFill/>
          </a:ln>
        </p:spPr>
        <p:txBody>
          <a:bodyPr anchor="t">
            <a:spAutoFit/>
          </a:bodyPr>
          <a:lstStyle/>
          <a:p>
            <a:pPr>
              <a:spcBef>
                <a:spcPct val="50000"/>
              </a:spcBef>
            </a:pPr>
            <a:r>
              <a:rPr lang="zh-CN" altLang="en-US" sz="3200" b="1">
                <a:latin typeface="Times New Roman" panose="02020603050405020304" pitchFamily="18" charset="0"/>
                <a:ea typeface="新宋体" panose="02010609030101010101" pitchFamily="49" charset="-122"/>
              </a:rPr>
              <a:t>思考：请同学们讨论以下说法是否正确？</a:t>
            </a:r>
            <a:endParaRPr lang="zh-CN" altLang="en-US" sz="3200" b="1">
              <a:latin typeface="Times New Roman" panose="02020603050405020304" pitchFamily="18" charset="0"/>
              <a:ea typeface="新宋体" panose="02010609030101010101" pitchFamily="49" charset="-122"/>
            </a:endParaRPr>
          </a:p>
        </p:txBody>
      </p:sp>
      <p:sp>
        <p:nvSpPr>
          <p:cNvPr id="96258" name="文本框 108546"/>
          <p:cNvSpPr txBox="1"/>
          <p:nvPr/>
        </p:nvSpPr>
        <p:spPr>
          <a:xfrm>
            <a:off x="0" y="692150"/>
            <a:ext cx="9144000" cy="1066800"/>
          </a:xfrm>
          <a:prstGeom prst="rect">
            <a:avLst/>
          </a:prstGeom>
          <a:noFill/>
          <a:ln w="9525">
            <a:noFill/>
          </a:ln>
        </p:spPr>
        <p:txBody>
          <a:bodyPr anchor="t">
            <a:spAutoFit/>
          </a:bodyPr>
          <a:lstStyle/>
          <a:p>
            <a:pPr>
              <a:spcBef>
                <a:spcPct val="50000"/>
              </a:spcBef>
            </a:pPr>
            <a:r>
              <a:rPr lang="zh-CN" altLang="en-US" sz="3200" b="1">
                <a:latin typeface="Times New Roman" panose="02020603050405020304" pitchFamily="18" charset="0"/>
                <a:ea typeface="新宋体" panose="02010609030101010101" pitchFamily="49" charset="-122"/>
              </a:rPr>
              <a:t>（</a:t>
            </a:r>
            <a:r>
              <a:rPr lang="en-US" altLang="zh-CN" sz="3200" b="1">
                <a:latin typeface="Times New Roman" panose="02020603050405020304" pitchFamily="18" charset="0"/>
                <a:ea typeface="新宋体" panose="02010609030101010101" pitchFamily="49" charset="-122"/>
              </a:rPr>
              <a:t>1</a:t>
            </a:r>
            <a:r>
              <a:rPr lang="zh-CN" altLang="en-US" sz="3200" b="1">
                <a:latin typeface="Times New Roman" panose="02020603050405020304" pitchFamily="18" charset="0"/>
                <a:ea typeface="新宋体" panose="02010609030101010101" pitchFamily="49" charset="-122"/>
              </a:rPr>
              <a:t>）有单质参加的化合反应和有单质生成的分解反应一定是氧化还原反应。</a:t>
            </a:r>
          </a:p>
        </p:txBody>
      </p:sp>
      <p:sp>
        <p:nvSpPr>
          <p:cNvPr id="96259" name="文本框 108547"/>
          <p:cNvSpPr txBox="1"/>
          <p:nvPr/>
        </p:nvSpPr>
        <p:spPr>
          <a:xfrm>
            <a:off x="0" y="1844675"/>
            <a:ext cx="9144000" cy="1076325"/>
          </a:xfrm>
          <a:prstGeom prst="rect">
            <a:avLst/>
          </a:prstGeom>
          <a:noFill/>
          <a:ln w="9525">
            <a:noFill/>
          </a:ln>
        </p:spPr>
        <p:txBody>
          <a:bodyPr anchor="t">
            <a:spAutoFit/>
          </a:bodyPr>
          <a:lstStyle/>
          <a:p>
            <a:pPr>
              <a:spcBef>
                <a:spcPct val="50000"/>
              </a:spcBef>
            </a:pPr>
            <a:r>
              <a:rPr lang="zh-CN" altLang="en-US" sz="3200" b="1">
                <a:latin typeface="Times New Roman" panose="02020603050405020304" pitchFamily="18" charset="0"/>
                <a:ea typeface="新宋体" panose="02010609030101010101" pitchFamily="49" charset="-122"/>
              </a:rPr>
              <a:t>（</a:t>
            </a:r>
            <a:r>
              <a:rPr lang="en-US" altLang="zh-CN" sz="3200" b="1">
                <a:latin typeface="Times New Roman" panose="02020603050405020304" pitchFamily="18" charset="0"/>
                <a:ea typeface="新宋体" panose="02010609030101010101" pitchFamily="49" charset="-122"/>
              </a:rPr>
              <a:t>2</a:t>
            </a:r>
            <a:r>
              <a:rPr lang="zh-CN" altLang="en-US" sz="3200" b="1">
                <a:latin typeface="Times New Roman" panose="02020603050405020304" pitchFamily="18" charset="0"/>
                <a:ea typeface="新宋体" panose="02010609030101010101" pitchFamily="49" charset="-122"/>
              </a:rPr>
              <a:t>）有单质参加或生成的反应一定是氧化还原反应。</a:t>
            </a:r>
            <a:endParaRPr lang="zh-CN" altLang="en-US" sz="3200" b="1">
              <a:latin typeface="Times New Roman" panose="02020603050405020304" pitchFamily="18" charset="0"/>
              <a:ea typeface="新宋体" panose="02010609030101010101" pitchFamily="49" charset="-122"/>
            </a:endParaRPr>
          </a:p>
        </p:txBody>
      </p:sp>
      <p:sp>
        <p:nvSpPr>
          <p:cNvPr id="108550" name="文本框 108549"/>
          <p:cNvSpPr txBox="1"/>
          <p:nvPr/>
        </p:nvSpPr>
        <p:spPr>
          <a:xfrm>
            <a:off x="0" y="3141663"/>
            <a:ext cx="9144000" cy="584200"/>
          </a:xfrm>
          <a:prstGeom prst="rect">
            <a:avLst/>
          </a:prstGeom>
          <a:noFill/>
          <a:ln w="9525">
            <a:noFill/>
          </a:ln>
        </p:spPr>
        <p:txBody>
          <a:bodyPr anchor="t">
            <a:spAutoFit/>
          </a:bodyPr>
          <a:lstStyle/>
          <a:p>
            <a:pPr algn="ctr">
              <a:spcBef>
                <a:spcPct val="50000"/>
              </a:spcBef>
            </a:pPr>
            <a:r>
              <a:rPr lang="zh-CN" altLang="en-US" sz="3200" b="1">
                <a:solidFill>
                  <a:srgbClr val="FF0000"/>
                </a:solidFill>
                <a:latin typeface="Times New Roman" panose="02020603050405020304" pitchFamily="18" charset="0"/>
                <a:ea typeface="宋体" panose="02010600030101010101" pitchFamily="2" charset="-122"/>
              </a:rPr>
              <a:t>同素异形体之间的转化不是氧化还原反应。</a:t>
            </a:r>
            <a:endParaRPr lang="zh-CN" altLang="en-US" sz="3200" b="1">
              <a:solidFill>
                <a:srgbClr val="FF0000"/>
              </a:solidFill>
              <a:latin typeface="Times New Roman" panose="02020603050405020304" pitchFamily="18" charset="0"/>
              <a:ea typeface="宋体" panose="02010600030101010101" pitchFamily="2" charset="-122"/>
            </a:endParaRPr>
          </a:p>
        </p:txBody>
      </p:sp>
      <p:sp>
        <p:nvSpPr>
          <p:cNvPr id="20" name="Text Box 23"/>
          <p:cNvSpPr txBox="1"/>
          <p:nvPr/>
        </p:nvSpPr>
        <p:spPr>
          <a:xfrm>
            <a:off x="322263" y="692150"/>
            <a:ext cx="693737" cy="701675"/>
          </a:xfrm>
          <a:prstGeom prst="rect">
            <a:avLst/>
          </a:prstGeom>
          <a:noFill/>
          <a:ln w="9525">
            <a:noFill/>
          </a:ln>
        </p:spPr>
        <p:txBody>
          <a:bodyPr wrap="none" anchor="t">
            <a:spAutoFit/>
          </a:bodyPr>
          <a:lstStyle/>
          <a:p>
            <a:r>
              <a:rPr lang="en-US" altLang="zh-CN" sz="4000" b="1">
                <a:solidFill>
                  <a:srgbClr val="FF0000"/>
                </a:solidFill>
                <a:latin typeface="Impact" panose="020b0806030902050204" pitchFamily="34" charset="0"/>
                <a:ea typeface="宋体" panose="02010600030101010101" pitchFamily="2" charset="-122"/>
              </a:rPr>
              <a:t>√</a:t>
            </a:r>
          </a:p>
        </p:txBody>
      </p:sp>
      <p:sp>
        <p:nvSpPr>
          <p:cNvPr id="2" name="文本框 1"/>
          <p:cNvSpPr txBox="1"/>
          <p:nvPr/>
        </p:nvSpPr>
        <p:spPr>
          <a:xfrm>
            <a:off x="107950" y="1844675"/>
            <a:ext cx="693738" cy="706438"/>
          </a:xfrm>
          <a:prstGeom prst="rect">
            <a:avLst/>
          </a:prstGeom>
          <a:noFill/>
          <a:ln w="9525">
            <a:noFill/>
          </a:ln>
        </p:spPr>
        <p:txBody>
          <a:bodyPr wrap="none" anchor="t">
            <a:spAutoFit/>
          </a:bodyPr>
          <a:lstStyle/>
          <a:p>
            <a:r>
              <a:rPr lang="zh-CN" altLang="en-US" sz="4000" b="1">
                <a:solidFill>
                  <a:srgbClr val="FF0000"/>
                </a:solidFill>
                <a:latin typeface="Arial" panose="020b0604020202020204" pitchFamily="34" charset="0"/>
                <a:ea typeface="新宋体" panose="02010609030101010101" pitchFamily="49" charset="-122"/>
              </a:rPr>
              <a:t>×</a:t>
            </a:r>
            <a:endParaRPr lang="zh-CN" altLang="en-US" sz="4000" b="1">
              <a:solidFill>
                <a:srgbClr val="FF0000"/>
              </a:solidFill>
              <a:latin typeface="Times New Roman" panose="02020603050405020304" pitchFamily="18" charset="0"/>
              <a:ea typeface="新宋体" panose="02010609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ppt_x</p:attrName>
                                        </p:attrNameLst>
                                      </p:cBhvr>
                                      <p:tavLst>
                                        <p:tav tm="0">
                                          <p:val>
                                            <p:strVal val="#ppt_x"/>
                                          </p:val>
                                        </p:tav>
                                        <p:tav tm="100000">
                                          <p:val>
                                            <p:strVal val="#ppt_x"/>
                                          </p:val>
                                        </p:tav>
                                      </p:tavLst>
                                    </p:anim>
                                    <p:anim calcmode="lin" valueType="num">
                                      <p:cBhvr>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8550"/>
                                        </p:tgtEl>
                                        <p:attrNameLst>
                                          <p:attrName>style.visibility</p:attrName>
                                        </p:attrNameLst>
                                      </p:cBhvr>
                                      <p:to>
                                        <p:strVal val="visible"/>
                                      </p:to>
                                    </p:set>
                                    <p:anim calcmode="lin" valueType="num">
                                      <p:cBhvr additive="base">
                                        <p:cTn id="19" dur="500" fill="hold"/>
                                        <p:tgtEl>
                                          <p:spTgt spid="108550"/>
                                        </p:tgtEl>
                                        <p:attrNameLst>
                                          <p:attrName>ppt_x</p:attrName>
                                        </p:attrNameLst>
                                      </p:cBhvr>
                                      <p:tavLst>
                                        <p:tav tm="0">
                                          <p:val>
                                            <p:strVal val="#ppt_x"/>
                                          </p:val>
                                        </p:tav>
                                        <p:tav tm="100000">
                                          <p:val>
                                            <p:strVal val="#ppt_x"/>
                                          </p:val>
                                        </p:tav>
                                      </p:tavLst>
                                    </p:anim>
                                    <p:anim calcmode="lin" valueType="num">
                                      <p:cBhvr additive="base">
                                        <p:cTn id="20" dur="500" fill="hold"/>
                                        <p:tgtEl>
                                          <p:spTgt spid="1085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50" grpId="0"/>
      <p:bldP spid="20" grpId="0"/>
      <p:bldP spid="2"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7281" name="Picture 35" descr="39d44d1b8f6561fcac6e75e1"/>
          <p:cNvPicPr>
            <a:picLocks noChangeAspect="1"/>
          </p:cNvPicPr>
          <p:nvPr/>
        </p:nvPicPr>
        <p:blipFill>
          <a:blip r:embed="rId2"/>
          <a:srcRect l="89955" t="17639" r="2528" b="63861"/>
          <a:stretch>
            <a:fillRect/>
          </a:stretch>
        </p:blipFill>
        <p:spPr>
          <a:xfrm>
            <a:off x="369888" y="909638"/>
            <a:ext cx="309562" cy="447675"/>
          </a:xfrm>
          <a:prstGeom prst="rect">
            <a:avLst/>
          </a:prstGeom>
          <a:noFill/>
          <a:ln w="9525">
            <a:noFill/>
          </a:ln>
        </p:spPr>
      </p:pic>
      <p:sp>
        <p:nvSpPr>
          <p:cNvPr id="97282" name="Oval 36"/>
          <p:cNvSpPr/>
          <p:nvPr/>
        </p:nvSpPr>
        <p:spPr>
          <a:xfrm>
            <a:off x="31750" y="1412875"/>
            <a:ext cx="5297488" cy="55563"/>
          </a:xfrm>
          <a:prstGeom prst="ellipse">
            <a:avLst/>
          </a:prstGeom>
          <a:gradFill rotWithShape="1">
            <a:gsLst>
              <a:gs pos="0">
                <a:srgbClr val="79A400"/>
              </a:gs>
              <a:gs pos="100000">
                <a:srgbClr val="384C00">
                  <a:alpha val="0"/>
                </a:srgbClr>
              </a:gs>
            </a:gsLst>
            <a:path path="shape">
              <a:fillToRect l="50000" t="50000" r="50000" b="50000"/>
            </a:path>
          </a:gradFill>
          <a:ln w="9525">
            <a:noFill/>
          </a:ln>
        </p:spPr>
        <p:txBody>
          <a:bodyPr wrap="none" anchor="ctr"/>
          <a:lstStyle/>
          <a:p>
            <a:pPr>
              <a:lnSpc>
                <a:spcPct val="115000"/>
              </a:lnSpc>
            </a:pPr>
            <a:endParaRPr lang="zh-CN" altLang="zh-CN">
              <a:latin typeface="Arial" panose="020b0604020202020204" pitchFamily="34" charset="0"/>
              <a:ea typeface="宋体" panose="02010600030101010101" pitchFamily="2" charset="-122"/>
            </a:endParaRPr>
          </a:p>
        </p:txBody>
      </p:sp>
      <p:sp>
        <p:nvSpPr>
          <p:cNvPr id="97283" name="TextBox 5"/>
          <p:cNvSpPr txBox="1"/>
          <p:nvPr/>
        </p:nvSpPr>
        <p:spPr>
          <a:xfrm>
            <a:off x="754063" y="887413"/>
            <a:ext cx="3917950" cy="582612"/>
          </a:xfrm>
          <a:prstGeom prst="rect">
            <a:avLst/>
          </a:prstGeom>
          <a:noFill/>
          <a:ln w="9525">
            <a:noFill/>
          </a:ln>
        </p:spPr>
        <p:txBody>
          <a:bodyPr wrap="none" anchor="t">
            <a:spAutoFit/>
          </a:bodyPr>
          <a:lstStyle/>
          <a:p>
            <a:pPr>
              <a:lnSpc>
                <a:spcPct val="115000"/>
              </a:lnSpc>
            </a:pPr>
            <a:r>
              <a:rPr lang="en-US" altLang="zh-CN" sz="2800" b="1">
                <a:solidFill>
                  <a:srgbClr val="0000CC"/>
                </a:solidFill>
                <a:latin typeface="楷体_GB2312" pitchFamily="49" charset="-122"/>
                <a:ea typeface="楷体_GB2312" pitchFamily="49" charset="-122"/>
              </a:rPr>
              <a:t>1</a:t>
            </a:r>
            <a:r>
              <a:rPr lang="zh-CN" altLang="en-US" sz="2800" b="1">
                <a:solidFill>
                  <a:srgbClr val="0000CC"/>
                </a:solidFill>
                <a:latin typeface="楷体_GB2312" pitchFamily="49" charset="-122"/>
                <a:ea typeface="楷体_GB2312" pitchFamily="49" charset="-122"/>
              </a:rPr>
              <a:t>、从得氧失氧角度分析</a:t>
            </a:r>
          </a:p>
        </p:txBody>
      </p:sp>
      <p:sp>
        <p:nvSpPr>
          <p:cNvPr id="97284" name="TextBox 6"/>
          <p:cNvSpPr txBox="1"/>
          <p:nvPr/>
        </p:nvSpPr>
        <p:spPr>
          <a:xfrm>
            <a:off x="571500" y="1557338"/>
            <a:ext cx="8208963" cy="933450"/>
          </a:xfrm>
          <a:prstGeom prst="rect">
            <a:avLst/>
          </a:prstGeom>
          <a:noFill/>
          <a:ln w="9525">
            <a:noFill/>
          </a:ln>
        </p:spPr>
        <p:txBody>
          <a:bodyPr anchor="t">
            <a:spAutoFit/>
          </a:bodyPr>
          <a:lstStyle/>
          <a:p>
            <a:pPr>
              <a:lnSpc>
                <a:spcPct val="115000"/>
              </a:lnSpc>
            </a:pPr>
            <a:r>
              <a:rPr lang="zh-CN" altLang="en-US" sz="2400" b="1">
                <a:latin typeface="宋体" panose="02010600030101010101" pitchFamily="2" charset="-122"/>
                <a:ea typeface="宋体" panose="02010600030101010101" pitchFamily="2" charset="-122"/>
              </a:rPr>
              <a:t>一种物质得到氧</a:t>
            </a:r>
            <a:r>
              <a:rPr lang="zh-CN" altLang="en-US" sz="2400" b="1">
                <a:solidFill>
                  <a:srgbClr val="FF0000"/>
                </a:solidFill>
                <a:latin typeface="宋体" panose="02010600030101010101" pitchFamily="2" charset="-122"/>
                <a:ea typeface="宋体" panose="02010600030101010101" pitchFamily="2" charset="-122"/>
              </a:rPr>
              <a:t>被氧化</a:t>
            </a:r>
            <a:r>
              <a:rPr lang="zh-CN" altLang="en-US" sz="2400" b="1">
                <a:latin typeface="宋体" panose="02010600030101010101" pitchFamily="2" charset="-122"/>
                <a:ea typeface="宋体" panose="02010600030101010101" pitchFamily="2" charset="-122"/>
              </a:rPr>
              <a:t>，</a:t>
            </a:r>
            <a:r>
              <a:rPr lang="zh-CN" altLang="en-US" sz="2400" b="1">
                <a:solidFill>
                  <a:srgbClr val="FF0000"/>
                </a:solidFill>
                <a:latin typeface="宋体" panose="02010600030101010101" pitchFamily="2" charset="-122"/>
                <a:ea typeface="宋体" panose="02010600030101010101" pitchFamily="2" charset="-122"/>
              </a:rPr>
              <a:t>同时</a:t>
            </a:r>
            <a:r>
              <a:rPr lang="zh-CN" altLang="en-US" sz="2400" b="1">
                <a:latin typeface="宋体" panose="02010600030101010101" pitchFamily="2" charset="-122"/>
                <a:ea typeface="宋体" panose="02010600030101010101" pitchFamily="2" charset="-122"/>
              </a:rPr>
              <a:t>另一种物质失去氧</a:t>
            </a:r>
            <a:r>
              <a:rPr lang="zh-CN" altLang="en-US" sz="2400" b="1">
                <a:solidFill>
                  <a:srgbClr val="FF0000"/>
                </a:solidFill>
                <a:latin typeface="宋体" panose="02010600030101010101" pitchFamily="2" charset="-122"/>
                <a:ea typeface="宋体" panose="02010600030101010101" pitchFamily="2" charset="-122"/>
              </a:rPr>
              <a:t>被还原</a:t>
            </a:r>
            <a:r>
              <a:rPr lang="zh-CN" altLang="en-US" sz="2400" b="1">
                <a:latin typeface="宋体" panose="02010600030101010101" pitchFamily="2" charset="-122"/>
                <a:ea typeface="宋体" panose="02010600030101010101" pitchFamily="2" charset="-122"/>
              </a:rPr>
              <a:t>的化学反应是氧化还原反应。</a:t>
            </a:r>
          </a:p>
        </p:txBody>
      </p:sp>
      <p:pic>
        <p:nvPicPr>
          <p:cNvPr id="97285" name="Picture 35" descr="39d44d1b8f6561fcac6e75e1"/>
          <p:cNvPicPr>
            <a:picLocks noChangeAspect="1"/>
          </p:cNvPicPr>
          <p:nvPr/>
        </p:nvPicPr>
        <p:blipFill>
          <a:blip r:embed="rId2"/>
          <a:srcRect l="89955" t="17639" r="2528" b="63861"/>
          <a:stretch>
            <a:fillRect/>
          </a:stretch>
        </p:blipFill>
        <p:spPr>
          <a:xfrm>
            <a:off x="396875" y="2563813"/>
            <a:ext cx="309563" cy="447675"/>
          </a:xfrm>
          <a:prstGeom prst="rect">
            <a:avLst/>
          </a:prstGeom>
          <a:noFill/>
          <a:ln w="9525">
            <a:noFill/>
          </a:ln>
        </p:spPr>
      </p:pic>
      <p:sp>
        <p:nvSpPr>
          <p:cNvPr id="97286" name="Oval 36"/>
          <p:cNvSpPr/>
          <p:nvPr/>
        </p:nvSpPr>
        <p:spPr>
          <a:xfrm>
            <a:off x="63500" y="3073400"/>
            <a:ext cx="5297488" cy="55563"/>
          </a:xfrm>
          <a:prstGeom prst="ellipse">
            <a:avLst/>
          </a:prstGeom>
          <a:gradFill rotWithShape="1">
            <a:gsLst>
              <a:gs pos="0">
                <a:srgbClr val="79A400"/>
              </a:gs>
              <a:gs pos="100000">
                <a:srgbClr val="384C00">
                  <a:alpha val="0"/>
                </a:srgbClr>
              </a:gs>
            </a:gsLst>
            <a:path path="shape">
              <a:fillToRect l="50000" t="50000" r="50000" b="50000"/>
            </a:path>
          </a:gradFill>
          <a:ln w="9525">
            <a:noFill/>
          </a:ln>
        </p:spPr>
        <p:txBody>
          <a:bodyPr wrap="none" anchor="ctr"/>
          <a:lstStyle/>
          <a:p>
            <a:pPr>
              <a:lnSpc>
                <a:spcPct val="115000"/>
              </a:lnSpc>
            </a:pPr>
            <a:endParaRPr lang="zh-CN" altLang="zh-CN">
              <a:latin typeface="Arial" panose="020b0604020202020204" pitchFamily="34" charset="0"/>
              <a:ea typeface="宋体" panose="02010600030101010101" pitchFamily="2" charset="-122"/>
            </a:endParaRPr>
          </a:p>
        </p:txBody>
      </p:sp>
      <p:sp>
        <p:nvSpPr>
          <p:cNvPr id="97287" name="TextBox 9"/>
          <p:cNvSpPr txBox="1"/>
          <p:nvPr/>
        </p:nvSpPr>
        <p:spPr>
          <a:xfrm>
            <a:off x="754063" y="2490788"/>
            <a:ext cx="4273550" cy="582612"/>
          </a:xfrm>
          <a:prstGeom prst="rect">
            <a:avLst/>
          </a:prstGeom>
          <a:noFill/>
          <a:ln w="9525">
            <a:noFill/>
          </a:ln>
        </p:spPr>
        <p:txBody>
          <a:bodyPr wrap="none" anchor="t">
            <a:spAutoFit/>
          </a:bodyPr>
          <a:lstStyle/>
          <a:p>
            <a:pPr>
              <a:lnSpc>
                <a:spcPct val="115000"/>
              </a:lnSpc>
            </a:pPr>
            <a:r>
              <a:rPr lang="en-US" altLang="zh-CN" sz="2800" b="1">
                <a:solidFill>
                  <a:srgbClr val="0000CC"/>
                </a:solidFill>
                <a:latin typeface="楷体_GB2312" pitchFamily="49" charset="-122"/>
                <a:ea typeface="楷体_GB2312" pitchFamily="49" charset="-122"/>
              </a:rPr>
              <a:t>2</a:t>
            </a:r>
            <a:r>
              <a:rPr lang="zh-CN" altLang="en-US" sz="2800" b="1">
                <a:solidFill>
                  <a:srgbClr val="0000CC"/>
                </a:solidFill>
                <a:latin typeface="楷体_GB2312" pitchFamily="49" charset="-122"/>
                <a:ea typeface="楷体_GB2312" pitchFamily="49" charset="-122"/>
              </a:rPr>
              <a:t>、从化合价升降角度分析</a:t>
            </a:r>
          </a:p>
        </p:txBody>
      </p:sp>
      <p:sp>
        <p:nvSpPr>
          <p:cNvPr id="97288" name="TextBox 10"/>
          <p:cNvSpPr txBox="1"/>
          <p:nvPr/>
        </p:nvSpPr>
        <p:spPr>
          <a:xfrm>
            <a:off x="798513" y="3128963"/>
            <a:ext cx="8024812" cy="512762"/>
          </a:xfrm>
          <a:prstGeom prst="rect">
            <a:avLst/>
          </a:prstGeom>
          <a:noFill/>
          <a:ln w="9525">
            <a:noFill/>
          </a:ln>
        </p:spPr>
        <p:txBody>
          <a:bodyPr anchor="t">
            <a:spAutoFit/>
          </a:bodyPr>
          <a:lstStyle/>
          <a:p>
            <a:pPr>
              <a:lnSpc>
                <a:spcPct val="115000"/>
              </a:lnSpc>
            </a:pPr>
            <a:r>
              <a:rPr lang="zh-CN" altLang="en-US" sz="2400" b="1">
                <a:latin typeface="宋体" panose="02010600030101010101" pitchFamily="2" charset="-122"/>
                <a:ea typeface="宋体" panose="02010600030101010101" pitchFamily="2" charset="-122"/>
              </a:rPr>
              <a:t>有</a:t>
            </a:r>
            <a:r>
              <a:rPr lang="zh-CN" altLang="en-US" sz="2400" b="1">
                <a:solidFill>
                  <a:srgbClr val="FF0000"/>
                </a:solidFill>
                <a:latin typeface="宋体" panose="02010600030101010101" pitchFamily="2" charset="-122"/>
                <a:ea typeface="宋体" panose="02010600030101010101" pitchFamily="2" charset="-122"/>
              </a:rPr>
              <a:t>元素化合价升降</a:t>
            </a:r>
            <a:r>
              <a:rPr lang="zh-CN" altLang="en-US" sz="2400" b="1">
                <a:latin typeface="宋体" panose="02010600030101010101" pitchFamily="2" charset="-122"/>
                <a:ea typeface="宋体" panose="02010600030101010101" pitchFamily="2" charset="-122"/>
              </a:rPr>
              <a:t>的化学反应是氧化还原反应。</a:t>
            </a:r>
            <a:endParaRPr lang="zh-CN" altLang="en-US" sz="2400" b="1">
              <a:latin typeface="宋体" panose="02010600030101010101" pitchFamily="2" charset="-122"/>
              <a:ea typeface="宋体" panose="02010600030101010101" pitchFamily="2" charset="-122"/>
            </a:endParaRPr>
          </a:p>
        </p:txBody>
      </p:sp>
      <p:pic>
        <p:nvPicPr>
          <p:cNvPr id="97289" name="Picture 35" descr="39d44d1b8f6561fcac6e75e1"/>
          <p:cNvPicPr>
            <a:picLocks noChangeAspect="1"/>
          </p:cNvPicPr>
          <p:nvPr/>
        </p:nvPicPr>
        <p:blipFill>
          <a:blip r:embed="rId2"/>
          <a:srcRect l="89955" t="17639" r="2528" b="63861"/>
          <a:stretch>
            <a:fillRect/>
          </a:stretch>
        </p:blipFill>
        <p:spPr>
          <a:xfrm>
            <a:off x="446088" y="3906838"/>
            <a:ext cx="309562" cy="447675"/>
          </a:xfrm>
          <a:prstGeom prst="rect">
            <a:avLst/>
          </a:prstGeom>
          <a:noFill/>
          <a:ln w="9525">
            <a:noFill/>
          </a:ln>
        </p:spPr>
      </p:pic>
      <p:sp>
        <p:nvSpPr>
          <p:cNvPr id="97290" name="Oval 36"/>
          <p:cNvSpPr/>
          <p:nvPr/>
        </p:nvSpPr>
        <p:spPr>
          <a:xfrm>
            <a:off x="146050" y="4357688"/>
            <a:ext cx="5297488" cy="55562"/>
          </a:xfrm>
          <a:prstGeom prst="ellipse">
            <a:avLst/>
          </a:prstGeom>
          <a:gradFill rotWithShape="1">
            <a:gsLst>
              <a:gs pos="0">
                <a:srgbClr val="79A400"/>
              </a:gs>
              <a:gs pos="100000">
                <a:srgbClr val="384C00">
                  <a:alpha val="0"/>
                </a:srgbClr>
              </a:gs>
            </a:gsLst>
            <a:path path="shape">
              <a:fillToRect l="50000" t="50000" r="50000" b="50000"/>
            </a:path>
          </a:gradFill>
          <a:ln w="9525">
            <a:noFill/>
          </a:ln>
        </p:spPr>
        <p:txBody>
          <a:bodyPr wrap="none" anchor="ctr"/>
          <a:lstStyle/>
          <a:p>
            <a:pPr>
              <a:lnSpc>
                <a:spcPct val="115000"/>
              </a:lnSpc>
            </a:pPr>
            <a:endParaRPr lang="zh-CN" altLang="zh-CN">
              <a:latin typeface="Arial" panose="020b0604020202020204" pitchFamily="34" charset="0"/>
              <a:ea typeface="宋体" panose="02010600030101010101" pitchFamily="2" charset="-122"/>
            </a:endParaRPr>
          </a:p>
        </p:txBody>
      </p:sp>
      <p:sp>
        <p:nvSpPr>
          <p:cNvPr id="97291" name="TextBox 14"/>
          <p:cNvSpPr txBox="1"/>
          <p:nvPr/>
        </p:nvSpPr>
        <p:spPr>
          <a:xfrm>
            <a:off x="658813" y="3775075"/>
            <a:ext cx="4273550" cy="582613"/>
          </a:xfrm>
          <a:prstGeom prst="rect">
            <a:avLst/>
          </a:prstGeom>
          <a:noFill/>
          <a:ln w="9525">
            <a:noFill/>
          </a:ln>
        </p:spPr>
        <p:txBody>
          <a:bodyPr wrap="none" anchor="t">
            <a:spAutoFit/>
          </a:bodyPr>
          <a:lstStyle/>
          <a:p>
            <a:pPr>
              <a:lnSpc>
                <a:spcPct val="115000"/>
              </a:lnSpc>
            </a:pPr>
            <a:r>
              <a:rPr lang="en-US" altLang="zh-CN" sz="2800" b="1">
                <a:solidFill>
                  <a:srgbClr val="0000CC"/>
                </a:solidFill>
                <a:latin typeface="楷体_GB2312" pitchFamily="49" charset="-122"/>
                <a:ea typeface="楷体_GB2312" pitchFamily="49" charset="-122"/>
              </a:rPr>
              <a:t> 3</a:t>
            </a:r>
            <a:r>
              <a:rPr lang="zh-CN" altLang="en-US" sz="2800" b="1">
                <a:solidFill>
                  <a:srgbClr val="0000CC"/>
                </a:solidFill>
                <a:latin typeface="楷体_GB2312" pitchFamily="49" charset="-122"/>
                <a:ea typeface="楷体_GB2312" pitchFamily="49" charset="-122"/>
              </a:rPr>
              <a:t>、从电子转移角度分析 </a:t>
            </a:r>
          </a:p>
        </p:txBody>
      </p:sp>
      <p:sp>
        <p:nvSpPr>
          <p:cNvPr id="97292" name="矩形 15"/>
          <p:cNvSpPr/>
          <p:nvPr/>
        </p:nvSpPr>
        <p:spPr>
          <a:xfrm>
            <a:off x="846138" y="4554538"/>
            <a:ext cx="8297862" cy="512762"/>
          </a:xfrm>
          <a:prstGeom prst="rect">
            <a:avLst/>
          </a:prstGeom>
          <a:noFill/>
          <a:ln w="9525">
            <a:noFill/>
          </a:ln>
        </p:spPr>
        <p:txBody>
          <a:bodyPr anchor="t">
            <a:spAutoFit/>
          </a:bodyPr>
          <a:lstStyle/>
          <a:p>
            <a:pPr>
              <a:lnSpc>
                <a:spcPct val="115000"/>
              </a:lnSpc>
            </a:pPr>
            <a:r>
              <a:rPr lang="zh-CN" altLang="en-US" sz="2400" b="1">
                <a:latin typeface="宋体" panose="02010600030101010101" pitchFamily="2" charset="-122"/>
                <a:ea typeface="宋体" panose="02010600030101010101" pitchFamily="2" charset="-122"/>
              </a:rPr>
              <a:t>有</a:t>
            </a:r>
            <a:r>
              <a:rPr lang="zh-CN" altLang="en-US" sz="2400" b="1">
                <a:solidFill>
                  <a:srgbClr val="FF0000"/>
                </a:solidFill>
                <a:latin typeface="宋体" panose="02010600030101010101" pitchFamily="2" charset="-122"/>
                <a:ea typeface="宋体" panose="02010600030101010101" pitchFamily="2" charset="-122"/>
              </a:rPr>
              <a:t>电子转移</a:t>
            </a:r>
            <a:r>
              <a:rPr lang="zh-CN" altLang="en-US" b="1">
                <a:latin typeface="宋体" panose="02010600030101010101" pitchFamily="2" charset="-122"/>
                <a:ea typeface="宋体" panose="02010600030101010101" pitchFamily="2" charset="-122"/>
              </a:rPr>
              <a:t>（</a:t>
            </a:r>
            <a:r>
              <a:rPr lang="zh-CN" altLang="en-US" sz="2400" b="1">
                <a:latin typeface="宋体" panose="02010600030101010101" pitchFamily="2" charset="-122"/>
                <a:ea typeface="宋体" panose="02010600030101010101" pitchFamily="2" charset="-122"/>
              </a:rPr>
              <a:t>得失或偏移）的化学反应是氧化还原反应。</a:t>
            </a:r>
            <a:endParaRPr lang="zh-CN" altLang="en-US" sz="2400" b="1">
              <a:latin typeface="宋体" panose="02010600030101010101" pitchFamily="2" charset="-122"/>
              <a:ea typeface="宋体" panose="02010600030101010101" pitchFamily="2" charset="-122"/>
            </a:endParaRPr>
          </a:p>
        </p:txBody>
      </p:sp>
      <p:sp>
        <p:nvSpPr>
          <p:cNvPr id="97293" name="Text Box 8"/>
          <p:cNvSpPr txBox="1"/>
          <p:nvPr/>
        </p:nvSpPr>
        <p:spPr>
          <a:xfrm>
            <a:off x="0" y="100013"/>
            <a:ext cx="8281988" cy="579437"/>
          </a:xfrm>
          <a:prstGeom prst="rect">
            <a:avLst/>
          </a:prstGeom>
          <a:noFill/>
          <a:ln w="9525">
            <a:noFill/>
          </a:ln>
        </p:spPr>
        <p:txBody>
          <a:bodyPr anchor="t">
            <a:spAutoFit/>
          </a:bodyPr>
          <a:lstStyle/>
          <a:p>
            <a:pPr>
              <a:spcBef>
                <a:spcPct val="50000"/>
              </a:spcBef>
            </a:pPr>
            <a:r>
              <a:rPr lang="zh-CN" altLang="en-US" sz="3200" b="1">
                <a:latin typeface="Arial" panose="020b0604020202020204" pitchFamily="34" charset="0"/>
                <a:ea typeface="宋体" panose="02010600030101010101" pitchFamily="2" charset="-122"/>
              </a:rPr>
              <a:t>一、氧化还原反应的认识过程</a:t>
            </a:r>
          </a:p>
        </p:txBody>
      </p:sp>
      <p:sp>
        <p:nvSpPr>
          <p:cNvPr id="125968" name="椭圆形标注 125967"/>
          <p:cNvSpPr/>
          <p:nvPr/>
        </p:nvSpPr>
        <p:spPr>
          <a:xfrm>
            <a:off x="6084888" y="2249488"/>
            <a:ext cx="1582737" cy="576262"/>
          </a:xfrm>
          <a:prstGeom prst="wedgeEllipseCallout">
            <a:avLst>
              <a:gd name="adj1" fmla="val -140569"/>
              <a:gd name="adj2" fmla="val -66806"/>
            </a:avLst>
          </a:prstGeom>
          <a:solidFill>
            <a:srgbClr val="CCFFFF"/>
          </a:solidFill>
          <a:ln w="19050" cap="flat" cmpd="sng">
            <a:solidFill>
              <a:schemeClr val="tx1"/>
            </a:solidFill>
            <a:prstDash val="solid"/>
            <a:miter/>
            <a:headEnd type="none" w="med" len="med"/>
            <a:tailEnd type="none" w="med" len="med"/>
          </a:ln>
        </p:spPr>
        <p:txBody>
          <a:bodyPr anchor="t"/>
          <a:lstStyle/>
          <a:p>
            <a:pPr algn="ctr"/>
            <a:r>
              <a:rPr lang="zh-CN" altLang="en-US" sz="2400" b="1">
                <a:solidFill>
                  <a:srgbClr val="FF0000"/>
                </a:solidFill>
                <a:latin typeface="Arial" panose="020b0604020202020204" pitchFamily="34" charset="0"/>
                <a:ea typeface="宋体" panose="02010600030101010101" pitchFamily="2" charset="-122"/>
              </a:rPr>
              <a:t>狭隘的</a:t>
            </a:r>
          </a:p>
        </p:txBody>
      </p:sp>
      <p:sp>
        <p:nvSpPr>
          <p:cNvPr id="125969" name="椭圆形标注 125968"/>
          <p:cNvSpPr/>
          <p:nvPr/>
        </p:nvSpPr>
        <p:spPr>
          <a:xfrm>
            <a:off x="6911975" y="3362325"/>
            <a:ext cx="2232025" cy="576263"/>
          </a:xfrm>
          <a:prstGeom prst="wedgeEllipseCallout">
            <a:avLst>
              <a:gd name="adj1" fmla="val -212417"/>
              <a:gd name="adj2" fmla="val -41847"/>
            </a:avLst>
          </a:prstGeom>
          <a:solidFill>
            <a:srgbClr val="CCFFFF"/>
          </a:solidFill>
          <a:ln w="19050" cap="flat" cmpd="sng">
            <a:solidFill>
              <a:schemeClr val="tx1"/>
            </a:solidFill>
            <a:prstDash val="solid"/>
            <a:miter/>
            <a:headEnd type="none" w="med" len="med"/>
            <a:tailEnd type="none" w="med" len="med"/>
          </a:ln>
        </p:spPr>
        <p:txBody>
          <a:bodyPr anchor="t"/>
          <a:lstStyle/>
          <a:p>
            <a:pPr algn="ctr"/>
            <a:r>
              <a:rPr lang="zh-CN" altLang="en-US" sz="2400" b="1">
                <a:solidFill>
                  <a:srgbClr val="FF0000"/>
                </a:solidFill>
                <a:latin typeface="Arial" panose="020b0604020202020204" pitchFamily="34" charset="0"/>
                <a:ea typeface="宋体" panose="02010600030101010101" pitchFamily="2" charset="-122"/>
              </a:rPr>
              <a:t>判断依据</a:t>
            </a:r>
          </a:p>
        </p:txBody>
      </p:sp>
      <p:sp>
        <p:nvSpPr>
          <p:cNvPr id="125970" name="椭圆形标注 125969"/>
          <p:cNvSpPr/>
          <p:nvPr/>
        </p:nvSpPr>
        <p:spPr>
          <a:xfrm>
            <a:off x="5580063" y="3773488"/>
            <a:ext cx="1189037" cy="576262"/>
          </a:xfrm>
          <a:prstGeom prst="wedgeEllipseCallout">
            <a:avLst>
              <a:gd name="adj1" fmla="val -259745"/>
              <a:gd name="adj2" fmla="val 108954"/>
            </a:avLst>
          </a:prstGeom>
          <a:solidFill>
            <a:srgbClr val="CCFFFF"/>
          </a:solidFill>
          <a:ln w="19050" cap="flat" cmpd="sng">
            <a:solidFill>
              <a:schemeClr val="tx1"/>
            </a:solidFill>
            <a:prstDash val="solid"/>
            <a:miter/>
            <a:headEnd type="none" w="med" len="med"/>
            <a:tailEnd type="none" w="med" len="med"/>
          </a:ln>
        </p:spPr>
        <p:txBody>
          <a:bodyPr anchor="t"/>
          <a:lstStyle/>
          <a:p>
            <a:pPr algn="ctr"/>
            <a:r>
              <a:rPr lang="zh-CN" altLang="en-US" sz="2400" b="1">
                <a:solidFill>
                  <a:srgbClr val="FF0000"/>
                </a:solidFill>
                <a:latin typeface="Arial" panose="020b0604020202020204" pitchFamily="34" charset="0"/>
                <a:ea typeface="宋体" panose="02010600030101010101" pitchFamily="2" charset="-122"/>
              </a:rPr>
              <a:t>本质</a:t>
            </a:r>
          </a:p>
        </p:txBody>
      </p:sp>
      <p:sp>
        <p:nvSpPr>
          <p:cNvPr id="97297" name="文本框 32775"/>
          <p:cNvSpPr txBox="1"/>
          <p:nvPr/>
        </p:nvSpPr>
        <p:spPr>
          <a:xfrm>
            <a:off x="0" y="5443538"/>
            <a:ext cx="9144000" cy="584200"/>
          </a:xfrm>
          <a:prstGeom prst="rect">
            <a:avLst/>
          </a:prstGeom>
          <a:noFill/>
          <a:ln w="9525">
            <a:noFill/>
          </a:ln>
        </p:spPr>
        <p:txBody>
          <a:bodyPr anchor="t">
            <a:spAutoFit/>
          </a:bodyPr>
          <a:lstStyle/>
          <a:p>
            <a:r>
              <a:rPr lang="zh-CN" altLang="en-US" sz="3200" b="1">
                <a:latin typeface="Arial" panose="020b0604020202020204" pitchFamily="34" charset="0"/>
                <a:ea typeface="宋体" panose="02010600030101010101" pitchFamily="2" charset="-122"/>
              </a:rPr>
              <a:t>二、氧化还原反应与四种基本反应类型的关系：</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5968"/>
                                        </p:tgtEl>
                                        <p:attrNameLst>
                                          <p:attrName>style.visibility</p:attrName>
                                        </p:attrNameLst>
                                      </p:cBhvr>
                                      <p:to>
                                        <p:strVal val="visible"/>
                                      </p:to>
                                    </p:set>
                                    <p:anim calcmode="lin" valueType="num">
                                      <p:cBhvr additive="base">
                                        <p:cTn id="7" dur="500" fill="hold"/>
                                        <p:tgtEl>
                                          <p:spTgt spid="125968"/>
                                        </p:tgtEl>
                                        <p:attrNameLst>
                                          <p:attrName>ppt_x</p:attrName>
                                        </p:attrNameLst>
                                      </p:cBhvr>
                                      <p:tavLst>
                                        <p:tav tm="0">
                                          <p:val>
                                            <p:strVal val="#ppt_x"/>
                                          </p:val>
                                        </p:tav>
                                        <p:tav tm="100000">
                                          <p:val>
                                            <p:strVal val="#ppt_x"/>
                                          </p:val>
                                        </p:tav>
                                      </p:tavLst>
                                    </p:anim>
                                    <p:anim calcmode="lin" valueType="num">
                                      <p:cBhvr additive="base">
                                        <p:cTn id="8" dur="500" fill="hold"/>
                                        <p:tgtEl>
                                          <p:spTgt spid="12596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5969"/>
                                        </p:tgtEl>
                                        <p:attrNameLst>
                                          <p:attrName>style.visibility</p:attrName>
                                        </p:attrNameLst>
                                      </p:cBhvr>
                                      <p:to>
                                        <p:strVal val="visible"/>
                                      </p:to>
                                    </p:set>
                                    <p:anim calcmode="lin" valueType="num">
                                      <p:cBhvr additive="base">
                                        <p:cTn id="13" dur="500" fill="hold"/>
                                        <p:tgtEl>
                                          <p:spTgt spid="125969"/>
                                        </p:tgtEl>
                                        <p:attrNameLst>
                                          <p:attrName>ppt_x</p:attrName>
                                        </p:attrNameLst>
                                      </p:cBhvr>
                                      <p:tavLst>
                                        <p:tav tm="0">
                                          <p:val>
                                            <p:strVal val="#ppt_x"/>
                                          </p:val>
                                        </p:tav>
                                        <p:tav tm="100000">
                                          <p:val>
                                            <p:strVal val="#ppt_x"/>
                                          </p:val>
                                        </p:tav>
                                      </p:tavLst>
                                    </p:anim>
                                    <p:anim calcmode="lin" valueType="num">
                                      <p:cBhvr additive="base">
                                        <p:cTn id="14" dur="500" fill="hold"/>
                                        <p:tgtEl>
                                          <p:spTgt spid="12596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5970"/>
                                        </p:tgtEl>
                                        <p:attrNameLst>
                                          <p:attrName>style.visibility</p:attrName>
                                        </p:attrNameLst>
                                      </p:cBhvr>
                                      <p:to>
                                        <p:strVal val="visible"/>
                                      </p:to>
                                    </p:set>
                                    <p:anim calcmode="lin" valueType="num">
                                      <p:cBhvr additive="base">
                                        <p:cTn id="19" dur="500" fill="hold"/>
                                        <p:tgtEl>
                                          <p:spTgt spid="125970"/>
                                        </p:tgtEl>
                                        <p:attrNameLst>
                                          <p:attrName>ppt_x</p:attrName>
                                        </p:attrNameLst>
                                      </p:cBhvr>
                                      <p:tavLst>
                                        <p:tav tm="0">
                                          <p:val>
                                            <p:strVal val="#ppt_x"/>
                                          </p:val>
                                        </p:tav>
                                        <p:tav tm="100000">
                                          <p:val>
                                            <p:strVal val="#ppt_x"/>
                                          </p:val>
                                        </p:tav>
                                      </p:tavLst>
                                    </p:anim>
                                    <p:anim calcmode="lin" valueType="num">
                                      <p:cBhvr additive="base">
                                        <p:cTn id="20" dur="500" fill="hold"/>
                                        <p:tgtEl>
                                          <p:spTgt spid="1259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68" grpId="0"/>
      <p:bldP spid="125969" grpId="0"/>
      <p:bldP spid="125970"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8305" name="矩形 17416"/>
          <p:cNvSpPr/>
          <p:nvPr/>
        </p:nvSpPr>
        <p:spPr>
          <a:xfrm>
            <a:off x="0" y="188913"/>
            <a:ext cx="9144000" cy="5384800"/>
          </a:xfrm>
          <a:prstGeom prst="rect">
            <a:avLst/>
          </a:prstGeom>
          <a:noFill/>
          <a:ln w="9525">
            <a:noFill/>
          </a:ln>
        </p:spPr>
        <p:txBody>
          <a:bodyPr wrap="square" anchor="t">
            <a:spAutoFit/>
          </a:bodyPr>
          <a:lstStyle/>
          <a:p>
            <a:pPr marL="342900" indent="-342900"/>
            <a:r>
              <a:rPr lang="zh-CN" altLang="en-US" sz="2800" b="1">
                <a:solidFill>
                  <a:srgbClr val="0000CC"/>
                </a:solidFill>
                <a:latin typeface="Times New Roman" panose="02020603050405020304" pitchFamily="18" charset="0"/>
                <a:ea typeface="宋体" panose="02010600030101010101" pitchFamily="2" charset="-122"/>
              </a:rPr>
              <a:t>【巩固练习】</a:t>
            </a:r>
            <a:r>
              <a:rPr lang="zh-CN" altLang="en-US" sz="2800" b="1">
                <a:latin typeface="Times New Roman" panose="02020603050405020304" pitchFamily="18" charset="0"/>
                <a:ea typeface="宋体" panose="02010600030101010101" pitchFamily="2" charset="-122"/>
              </a:rPr>
              <a:t>下列反应中属于氧化还原反应的是</a:t>
            </a:r>
            <a:r>
              <a:rPr lang="en-US" altLang="zh-CN" sz="2800" b="1">
                <a:latin typeface="Times New Roman" panose="02020603050405020304" pitchFamily="18" charset="0"/>
                <a:ea typeface="宋体" panose="02010600030101010101" pitchFamily="2" charset="-122"/>
              </a:rPr>
              <a:t>(          )</a:t>
            </a:r>
          </a:p>
          <a:p>
            <a:pPr marL="342900" indent="-342900"/>
            <a:r>
              <a:rPr lang="en-US" altLang="zh-CN" sz="2800" b="1">
                <a:latin typeface="Times New Roman" panose="02020603050405020304" pitchFamily="18" charset="0"/>
                <a:ea typeface="宋体" panose="02010600030101010101" pitchFamily="2" charset="-122"/>
              </a:rPr>
              <a:t>  A</a:t>
            </a:r>
            <a:r>
              <a:rPr lang="zh-CN" altLang="en-US" sz="2800" b="1">
                <a:latin typeface="Times New Roman" panose="02020603050405020304" pitchFamily="18" charset="0"/>
                <a:ea typeface="宋体" panose="02010600030101010101" pitchFamily="2" charset="-122"/>
              </a:rPr>
              <a:t>、</a:t>
            </a:r>
            <a:r>
              <a:rPr lang="en-US" altLang="zh-CN" sz="2400" b="1">
                <a:latin typeface="Times New Roman" panose="02020603050405020304" pitchFamily="18" charset="0"/>
                <a:ea typeface="宋体" panose="02010600030101010101" pitchFamily="2" charset="-122"/>
              </a:rPr>
              <a:t>CaCO</a:t>
            </a:r>
            <a:r>
              <a:rPr lang="en-US" altLang="zh-CN" sz="2400" b="1" baseline="-30000">
                <a:latin typeface="Times New Roman" panose="02020603050405020304" pitchFamily="18" charset="0"/>
                <a:ea typeface="宋体" panose="02010600030101010101" pitchFamily="2" charset="-122"/>
              </a:rPr>
              <a:t>3</a:t>
            </a:r>
            <a:r>
              <a:rPr lang="en-US" altLang="zh-CN" sz="2400" b="1">
                <a:latin typeface="Times New Roman" panose="02020603050405020304" pitchFamily="18" charset="0"/>
                <a:ea typeface="宋体" panose="02010600030101010101" pitchFamily="2" charset="-122"/>
              </a:rPr>
              <a:t> </a:t>
            </a:r>
            <a:r>
              <a:rPr lang="zh-CN" altLang="en-US" sz="2400" b="1">
                <a:latin typeface="宋体" panose="02010600030101010101" pitchFamily="2" charset="-122"/>
                <a:ea typeface="宋体" panose="02010600030101010101" pitchFamily="2" charset="-122"/>
              </a:rPr>
              <a:t>＋</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2HCl </a:t>
            </a:r>
            <a:r>
              <a:rPr lang="zh-CN" altLang="en-US" sz="2400" b="1">
                <a:latin typeface="宋体" panose="02010600030101010101" pitchFamily="2" charset="-122"/>
                <a:ea typeface="宋体" panose="02010600030101010101" pitchFamily="2" charset="-122"/>
              </a:rPr>
              <a:t>＝</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CaCl</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 </a:t>
            </a:r>
            <a:r>
              <a:rPr lang="zh-CN" altLang="en-US" sz="2400" b="1">
                <a:latin typeface="宋体" panose="02010600030101010101" pitchFamily="2" charset="-122"/>
                <a:ea typeface="宋体" panose="02010600030101010101" pitchFamily="2" charset="-122"/>
              </a:rPr>
              <a:t>＋</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CO</a:t>
            </a:r>
            <a:r>
              <a:rPr lang="en-US" altLang="zh-CN" sz="2400" b="1" baseline="-30000">
                <a:latin typeface="Times New Roman" panose="02020603050405020304" pitchFamily="18" charset="0"/>
                <a:ea typeface="宋体" panose="02010600030101010101" pitchFamily="2" charset="-122"/>
              </a:rPr>
              <a:t>2</a:t>
            </a:r>
            <a:r>
              <a:rPr lang="en-US" altLang="zh-CN" sz="2400" b="1">
                <a:latin typeface="宋体" panose="02010600030101010101" pitchFamily="2" charset="-122"/>
                <a:ea typeface="宋体" panose="02010600030101010101" pitchFamily="2" charset="-122"/>
              </a:rPr>
              <a:t>↑</a:t>
            </a:r>
            <a:r>
              <a:rPr lang="en-US" altLang="zh-CN" sz="2400" b="1">
                <a:latin typeface="Times New Roman" panose="02020603050405020304" pitchFamily="18" charset="0"/>
                <a:ea typeface="宋体" panose="02010600030101010101" pitchFamily="2" charset="-122"/>
              </a:rPr>
              <a:t> </a:t>
            </a:r>
            <a:r>
              <a:rPr lang="zh-CN" altLang="en-US" sz="2400" b="1">
                <a:latin typeface="宋体" panose="02010600030101010101" pitchFamily="2" charset="-122"/>
                <a:ea typeface="宋体" panose="02010600030101010101" pitchFamily="2" charset="-122"/>
              </a:rPr>
              <a:t>＋</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H</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O</a:t>
            </a:r>
            <a:r>
              <a:rPr lang="zh-CN" altLang="en-US" sz="2400" b="1">
                <a:latin typeface="宋体" panose="02010600030101010101" pitchFamily="2" charset="-122"/>
                <a:ea typeface="宋体" panose="02010600030101010101" pitchFamily="2" charset="-122"/>
              </a:rPr>
              <a:t>　</a:t>
            </a:r>
            <a:r>
              <a:rPr lang="zh-CN" altLang="en-US" sz="2400" b="1">
                <a:latin typeface="Times New Roman" panose="02020603050405020304" pitchFamily="18" charset="0"/>
                <a:ea typeface="宋体" panose="02010600030101010101" pitchFamily="2" charset="-122"/>
              </a:rPr>
              <a:t> </a:t>
            </a:r>
          </a:p>
          <a:p>
            <a:pPr marL="342900" indent="-342900" eaLnBrk="0" hangingPunct="0">
              <a:buAutoNum type="alphaUcPeriod"/>
            </a:pPr>
            <a:endParaRPr lang="zh-CN" altLang="en-US" sz="2400" b="1">
              <a:latin typeface="Times New Roman" panose="02020603050405020304" pitchFamily="18" charset="0"/>
              <a:ea typeface="宋体" panose="02010600030101010101" pitchFamily="2" charset="-122"/>
            </a:endParaRPr>
          </a:p>
          <a:p>
            <a:pPr marL="342900" indent="-342900" eaLnBrk="0" hangingPunct="0"/>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B</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Na</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O </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H</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O </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2NaOH</a:t>
            </a:r>
          </a:p>
          <a:p>
            <a:pPr marL="342900" indent="-342900" eaLnBrk="0" hangingPunct="0"/>
            <a:endParaRPr lang="en-US" altLang="zh-CN" sz="2400" b="1">
              <a:latin typeface="Times New Roman" panose="02020603050405020304" pitchFamily="18" charset="0"/>
              <a:ea typeface="宋体" panose="02010600030101010101" pitchFamily="2" charset="-122"/>
            </a:endParaRPr>
          </a:p>
          <a:p>
            <a:pPr marL="342900" indent="-342900" eaLnBrk="0" hangingPunct="0"/>
            <a:r>
              <a:rPr lang="en-US" altLang="zh-CN" sz="2400" b="1">
                <a:latin typeface="Times New Roman" panose="02020603050405020304" pitchFamily="18" charset="0"/>
                <a:ea typeface="宋体" panose="02010600030101010101" pitchFamily="2" charset="-122"/>
              </a:rPr>
              <a:t>  C</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2KMnO</a:t>
            </a:r>
            <a:r>
              <a:rPr lang="en-US" altLang="zh-CN" sz="2400" b="1" baseline="-30000">
                <a:latin typeface="Times New Roman" panose="02020603050405020304" pitchFamily="18" charset="0"/>
                <a:ea typeface="宋体" panose="02010600030101010101" pitchFamily="2" charset="-122"/>
              </a:rPr>
              <a:t>4</a:t>
            </a:r>
            <a:r>
              <a:rPr lang="en-US" altLang="zh-CN" sz="2400" b="1">
                <a:latin typeface="Times New Roman" panose="02020603050405020304" pitchFamily="18" charset="0"/>
                <a:ea typeface="宋体" panose="02010600030101010101" pitchFamily="2" charset="-122"/>
              </a:rPr>
              <a:t> </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K</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MnO</a:t>
            </a:r>
            <a:r>
              <a:rPr lang="en-US" altLang="zh-CN" sz="2400" b="1" baseline="-30000">
                <a:latin typeface="Times New Roman" panose="02020603050405020304" pitchFamily="18" charset="0"/>
                <a:ea typeface="宋体" panose="02010600030101010101" pitchFamily="2" charset="-122"/>
              </a:rPr>
              <a:t>4</a:t>
            </a:r>
            <a:r>
              <a:rPr lang="en-US" altLang="zh-CN" sz="2400" b="1">
                <a:latin typeface="Times New Roman" panose="02020603050405020304" pitchFamily="18" charset="0"/>
                <a:ea typeface="宋体" panose="02010600030101010101" pitchFamily="2" charset="-122"/>
              </a:rPr>
              <a:t> </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MnO</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 </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O</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	</a:t>
            </a:r>
          </a:p>
          <a:p>
            <a:pPr marL="342900" indent="-342900" eaLnBrk="0" hangingPunct="0"/>
            <a:endParaRPr lang="en-US" altLang="zh-CN" sz="2400" b="1">
              <a:latin typeface="Times New Roman" panose="02020603050405020304" pitchFamily="18" charset="0"/>
              <a:ea typeface="宋体" panose="02010600030101010101" pitchFamily="2" charset="-122"/>
            </a:endParaRPr>
          </a:p>
          <a:p>
            <a:pPr marL="342900" indent="-342900" eaLnBrk="0" hangingPunct="0"/>
            <a:r>
              <a:rPr lang="en-US" altLang="zh-CN" sz="2400" b="1">
                <a:latin typeface="Times New Roman" panose="02020603050405020304" pitchFamily="18" charset="0"/>
                <a:ea typeface="宋体" panose="02010600030101010101" pitchFamily="2" charset="-122"/>
              </a:rPr>
              <a:t>  D</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MnO</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 </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4HCl </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MnCl</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 </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2H</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O </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Cl</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a:t>
            </a:r>
          </a:p>
          <a:p>
            <a:pPr marL="342900" indent="-342900" eaLnBrk="0" hangingPunct="0"/>
            <a:endParaRPr lang="en-US" altLang="zh-CN" sz="2400" b="1">
              <a:latin typeface="Times New Roman" panose="02020603050405020304" pitchFamily="18" charset="0"/>
              <a:ea typeface="宋体" panose="02010600030101010101" pitchFamily="2" charset="-122"/>
            </a:endParaRPr>
          </a:p>
          <a:p>
            <a:pPr marL="342900" indent="-342900" eaLnBrk="0" hangingPunct="0"/>
            <a:r>
              <a:rPr lang="en-US" altLang="zh-CN" sz="2400" b="1">
                <a:latin typeface="Times New Roman" panose="02020603050405020304" pitchFamily="18" charset="0"/>
                <a:ea typeface="宋体" panose="02010600030101010101" pitchFamily="2" charset="-122"/>
              </a:rPr>
              <a:t>  E</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3Fe </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2O</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 </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Fe</a:t>
            </a:r>
            <a:r>
              <a:rPr lang="en-US" altLang="zh-CN" sz="2400" b="1" baseline="-30000">
                <a:latin typeface="Times New Roman" panose="02020603050405020304" pitchFamily="18" charset="0"/>
                <a:ea typeface="宋体" panose="02010600030101010101" pitchFamily="2" charset="-122"/>
              </a:rPr>
              <a:t>3</a:t>
            </a:r>
            <a:r>
              <a:rPr lang="en-US" altLang="zh-CN" sz="2400" b="1">
                <a:latin typeface="Times New Roman" panose="02020603050405020304" pitchFamily="18" charset="0"/>
                <a:ea typeface="宋体" panose="02010600030101010101" pitchFamily="2" charset="-122"/>
              </a:rPr>
              <a:t>O</a:t>
            </a:r>
            <a:r>
              <a:rPr lang="en-US" altLang="zh-CN" sz="2400" b="1" baseline="-30000">
                <a:latin typeface="Times New Roman" panose="02020603050405020304" pitchFamily="18" charset="0"/>
                <a:ea typeface="宋体" panose="02010600030101010101" pitchFamily="2" charset="-122"/>
              </a:rPr>
              <a:t>4</a:t>
            </a:r>
          </a:p>
          <a:p>
            <a:pPr marL="342900" indent="-342900" eaLnBrk="0" hangingPunct="0"/>
            <a:endParaRPr lang="en-US" altLang="zh-CN" sz="2400" b="1">
              <a:latin typeface="Times New Roman" panose="02020603050405020304" pitchFamily="18" charset="0"/>
              <a:ea typeface="宋体" panose="02010600030101010101" pitchFamily="2" charset="-122"/>
            </a:endParaRPr>
          </a:p>
          <a:p>
            <a:pPr marL="342900" indent="-342900" eaLnBrk="0" hangingPunct="0"/>
            <a:r>
              <a:rPr lang="en-US" altLang="zh-CN" sz="2400" b="1">
                <a:latin typeface="Times New Roman" panose="02020603050405020304" pitchFamily="18" charset="0"/>
                <a:ea typeface="宋体" panose="02010600030101010101" pitchFamily="2" charset="-122"/>
              </a:rPr>
              <a:t>  F</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CuSO</a:t>
            </a:r>
            <a:r>
              <a:rPr lang="en-US" altLang="zh-CN" sz="2400" b="1" baseline="-30000">
                <a:latin typeface="Times New Roman" panose="02020603050405020304" pitchFamily="18" charset="0"/>
                <a:ea typeface="宋体" panose="02010600030101010101" pitchFamily="2" charset="-122"/>
              </a:rPr>
              <a:t>4</a:t>
            </a:r>
            <a:r>
              <a:rPr lang="en-US" altLang="zh-CN" sz="2400" b="1">
                <a:latin typeface="Times New Roman" panose="02020603050405020304" pitchFamily="18" charset="0"/>
                <a:ea typeface="宋体" panose="02010600030101010101" pitchFamily="2" charset="-122"/>
              </a:rPr>
              <a:t>·5H</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O </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CuSO</a:t>
            </a:r>
            <a:r>
              <a:rPr lang="en-US" altLang="zh-CN" sz="2400" b="1" baseline="-30000">
                <a:latin typeface="Times New Roman" panose="02020603050405020304" pitchFamily="18" charset="0"/>
                <a:ea typeface="宋体" panose="02010600030101010101" pitchFamily="2" charset="-122"/>
              </a:rPr>
              <a:t>4</a:t>
            </a:r>
            <a:r>
              <a:rPr lang="en-US" altLang="zh-CN" sz="2400" b="1">
                <a:latin typeface="Times New Roman" panose="02020603050405020304" pitchFamily="18" charset="0"/>
                <a:ea typeface="宋体" panose="02010600030101010101" pitchFamily="2" charset="-122"/>
              </a:rPr>
              <a:t> </a:t>
            </a:r>
            <a:r>
              <a:rPr lang="zh-CN" altLang="en-US" sz="2400" b="1">
                <a:latin typeface="Times New Roman" panose="02020603050405020304" pitchFamily="18" charset="0"/>
                <a:ea typeface="宋体" panose="02010600030101010101" pitchFamily="2" charset="-122"/>
              </a:rPr>
              <a:t>＋ </a:t>
            </a:r>
            <a:r>
              <a:rPr lang="en-US" altLang="zh-CN" sz="2400" b="1">
                <a:latin typeface="Times New Roman" panose="02020603050405020304" pitchFamily="18" charset="0"/>
                <a:ea typeface="宋体" panose="02010600030101010101" pitchFamily="2" charset="-122"/>
              </a:rPr>
              <a:t>5H</a:t>
            </a:r>
            <a:r>
              <a:rPr lang="en-US" altLang="zh-CN" sz="2400" b="1" baseline="-30000">
                <a:latin typeface="Times New Roman" panose="02020603050405020304" pitchFamily="18" charset="0"/>
                <a:ea typeface="宋体" panose="02010600030101010101" pitchFamily="2" charset="-122"/>
              </a:rPr>
              <a:t>2</a:t>
            </a:r>
            <a:r>
              <a:rPr lang="en-US" altLang="zh-CN" sz="2400" b="1">
                <a:latin typeface="Times New Roman" panose="02020603050405020304" pitchFamily="18" charset="0"/>
                <a:ea typeface="宋体" panose="02010600030101010101" pitchFamily="2" charset="-122"/>
              </a:rPr>
              <a:t>O</a:t>
            </a:r>
          </a:p>
          <a:p>
            <a:pPr marL="342900" indent="-342900" eaLnBrk="0" hangingPunct="0"/>
            <a:r>
              <a:rPr lang="en-US" altLang="zh-CN" sz="2400" b="1">
                <a:latin typeface="Times New Roman" panose="02020603050405020304" pitchFamily="18" charset="0"/>
                <a:ea typeface="宋体" panose="02010600030101010101" pitchFamily="2" charset="-122"/>
              </a:rPr>
              <a:t>  </a:t>
            </a:r>
          </a:p>
          <a:p>
            <a:pPr marL="342900" indent="-342900" eaLnBrk="0" hangingPunct="0"/>
            <a:r>
              <a:rPr lang="en-US" altLang="zh-CN" sz="2400" b="1">
                <a:latin typeface="Times New Roman" panose="02020603050405020304" pitchFamily="18" charset="0"/>
                <a:ea typeface="宋体" panose="02010600030101010101" pitchFamily="2" charset="-122"/>
              </a:rPr>
              <a:t> (</a:t>
            </a:r>
            <a:r>
              <a:rPr lang="zh-CN" altLang="en-US" sz="2400" b="1">
                <a:latin typeface="Times New Roman" panose="02020603050405020304" pitchFamily="18" charset="0"/>
                <a:ea typeface="宋体" panose="02010600030101010101" pitchFamily="2" charset="-122"/>
              </a:rPr>
              <a:t>以上反应条件略）</a:t>
            </a:r>
          </a:p>
        </p:txBody>
      </p:sp>
      <p:sp>
        <p:nvSpPr>
          <p:cNvPr id="17418" name="文本框 17417"/>
          <p:cNvSpPr txBox="1"/>
          <p:nvPr/>
        </p:nvSpPr>
        <p:spPr>
          <a:xfrm>
            <a:off x="7493000" y="188913"/>
            <a:ext cx="1435100" cy="522287"/>
          </a:xfrm>
          <a:prstGeom prst="rect">
            <a:avLst/>
          </a:prstGeom>
          <a:noFill/>
          <a:ln w="9525">
            <a:noFill/>
          </a:ln>
        </p:spPr>
        <p:txBody>
          <a:bodyPr wrap="square" anchor="t">
            <a:spAutoFit/>
          </a:bodyPr>
          <a:lstStyle/>
          <a:p>
            <a:r>
              <a:rPr lang="zh-CN" altLang="en-US" sz="2800" b="1">
                <a:solidFill>
                  <a:srgbClr val="FF0000"/>
                </a:solidFill>
                <a:latin typeface="Times New Roman" panose="02020603050405020304" pitchFamily="18" charset="0"/>
                <a:ea typeface="宋体" panose="02010600030101010101" pitchFamily="2" charset="-122"/>
              </a:rPr>
              <a:t>ＣＤＥ</a:t>
            </a:r>
          </a:p>
        </p:txBody>
      </p:sp>
      <p:sp>
        <p:nvSpPr>
          <p:cNvPr id="98307" name="矩形 17419"/>
          <p:cNvSpPr/>
          <p:nvPr/>
        </p:nvSpPr>
        <p:spPr>
          <a:xfrm>
            <a:off x="2141538" y="1974850"/>
            <a:ext cx="414337" cy="366713"/>
          </a:xfrm>
          <a:prstGeom prst="rect">
            <a:avLst/>
          </a:prstGeom>
          <a:noFill/>
          <a:ln w="9525">
            <a:noFill/>
          </a:ln>
        </p:spPr>
        <p:txBody>
          <a:bodyPr wrap="none" anchor="t">
            <a:spAutoFit/>
          </a:bodyPr>
          <a:lstStyle/>
          <a:p>
            <a:pPr eaLnBrk="0" hangingPunct="0"/>
            <a:r>
              <a:rPr lang="en-US" altLang="zh-CN" b="1">
                <a:solidFill>
                  <a:srgbClr val="000066"/>
                </a:solidFill>
                <a:latin typeface="Arial" panose="020b0604020202020204" pitchFamily="34" charset="0"/>
                <a:ea typeface="宋体" panose="02010600030101010101" pitchFamily="2" charset="-122"/>
              </a:rPr>
              <a:t>△</a:t>
            </a:r>
          </a:p>
        </p:txBody>
      </p:sp>
      <p:sp>
        <p:nvSpPr>
          <p:cNvPr id="98308" name="矩形 17420"/>
          <p:cNvSpPr/>
          <p:nvPr/>
        </p:nvSpPr>
        <p:spPr>
          <a:xfrm>
            <a:off x="2843213" y="2698750"/>
            <a:ext cx="414337" cy="366713"/>
          </a:xfrm>
          <a:prstGeom prst="rect">
            <a:avLst/>
          </a:prstGeom>
          <a:noFill/>
          <a:ln w="9525">
            <a:noFill/>
          </a:ln>
        </p:spPr>
        <p:txBody>
          <a:bodyPr wrap="none" anchor="t">
            <a:spAutoFit/>
          </a:bodyPr>
          <a:lstStyle/>
          <a:p>
            <a:pPr eaLnBrk="0" hangingPunct="0"/>
            <a:r>
              <a:rPr lang="en-US" altLang="zh-CN" b="1">
                <a:solidFill>
                  <a:srgbClr val="000066"/>
                </a:solidFill>
                <a:latin typeface="Arial" panose="020b0604020202020204" pitchFamily="34" charset="0"/>
                <a:ea typeface="宋体" panose="02010600030101010101" pitchFamily="2" charset="-122"/>
              </a:rPr>
              <a:t>△</a:t>
            </a:r>
          </a:p>
        </p:txBody>
      </p:sp>
      <p:sp>
        <p:nvSpPr>
          <p:cNvPr id="98309" name="矩形 17421"/>
          <p:cNvSpPr/>
          <p:nvPr/>
        </p:nvSpPr>
        <p:spPr>
          <a:xfrm>
            <a:off x="2357438" y="3473450"/>
            <a:ext cx="414337" cy="366713"/>
          </a:xfrm>
          <a:prstGeom prst="rect">
            <a:avLst/>
          </a:prstGeom>
          <a:noFill/>
          <a:ln w="9525">
            <a:noFill/>
          </a:ln>
        </p:spPr>
        <p:txBody>
          <a:bodyPr wrap="none" anchor="t">
            <a:spAutoFit/>
          </a:bodyPr>
          <a:lstStyle/>
          <a:p>
            <a:pPr eaLnBrk="0" hangingPunct="0"/>
            <a:r>
              <a:rPr lang="en-US" altLang="zh-CN" b="1">
                <a:solidFill>
                  <a:srgbClr val="000066"/>
                </a:solidFill>
                <a:latin typeface="Arial" panose="020b0604020202020204" pitchFamily="34" charset="0"/>
                <a:ea typeface="宋体" panose="02010600030101010101" pitchFamily="2" charset="-122"/>
              </a:rPr>
              <a:t>△</a:t>
            </a:r>
          </a:p>
        </p:txBody>
      </p:sp>
      <p:sp>
        <p:nvSpPr>
          <p:cNvPr id="98310" name="矩形 17422"/>
          <p:cNvSpPr/>
          <p:nvPr/>
        </p:nvSpPr>
        <p:spPr>
          <a:xfrm>
            <a:off x="2681288" y="4178300"/>
            <a:ext cx="414337" cy="366713"/>
          </a:xfrm>
          <a:prstGeom prst="rect">
            <a:avLst/>
          </a:prstGeom>
          <a:noFill/>
          <a:ln w="9525">
            <a:noFill/>
          </a:ln>
        </p:spPr>
        <p:txBody>
          <a:bodyPr wrap="none" anchor="t">
            <a:spAutoFit/>
          </a:bodyPr>
          <a:lstStyle/>
          <a:p>
            <a:pPr eaLnBrk="0" hangingPunct="0"/>
            <a:r>
              <a:rPr lang="en-US" altLang="zh-CN" b="1">
                <a:solidFill>
                  <a:srgbClr val="000066"/>
                </a:solidFill>
                <a:latin typeface="Arial" panose="020b0604020202020204" pitchFamily="34" charset="0"/>
                <a:ea typeface="宋体" panose="02010600030101010101" pitchFamily="2" charset="-122"/>
              </a:rPr>
              <a:t>△</a:t>
            </a:r>
          </a:p>
        </p:txBody>
      </p:sp>
      <p:pic>
        <p:nvPicPr>
          <p:cNvPr id="98311" name="New picture"/>
          <p:cNvPicPr/>
          <p:nvPr/>
        </p:nvPicPr>
        <p:blipFill>
          <a:blip r:embed="rId2"/>
          <a:stretch>
            <a:fillRect/>
          </a:stretch>
        </p:blipFill>
        <p:spPr>
          <a:xfrm>
            <a:off x="10579100" y="11785600"/>
            <a:ext cx="355600" cy="2667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7418"/>
                                        </p:tgtEl>
                                        <p:attrNameLst>
                                          <p:attrName>style.visibility</p:attrName>
                                        </p:attrNameLst>
                                      </p:cBhvr>
                                      <p:to>
                                        <p:strVal val="visible"/>
                                      </p:to>
                                    </p:set>
                                    <p:animEffect transition="in" filter="slide(fromBottom)">
                                      <p:cBhvr>
                                        <p:cTn id="7" dur="500"/>
                                        <p:tgtEl>
                                          <p:spTgt spid="174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8"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Arial"/>
        <a:cs typeface="Arial"/>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261</Paragraphs>
  <Slides>20</Slides>
  <Notes>3</Notes>
  <TotalTime>0</TotalTime>
  <HiddenSlides>0</HiddenSlides>
  <MMClips>0</MMClips>
  <ScaleCrop>0</ScaleCrop>
  <HeadingPairs>
    <vt:vector baseType="variant" size="6">
      <vt:variant>
        <vt:lpstr>Fonts used</vt:lpstr>
      </vt:variant>
      <vt:variant>
        <vt:i4>13</vt:i4>
      </vt:variant>
      <vt:variant>
        <vt:lpstr>Theme</vt:lpstr>
      </vt:variant>
      <vt:variant>
        <vt:i4>1</vt:i4>
      </vt:variant>
      <vt:variant>
        <vt:lpstr>Slide Titles</vt:lpstr>
      </vt:variant>
      <vt:variant>
        <vt:i4>20</vt:i4>
      </vt:variant>
    </vt:vector>
  </HeadingPairs>
  <TitlesOfParts>
    <vt:vector baseType="lpstr" size="34">
      <vt:lpstr>Arial</vt:lpstr>
      <vt:lpstr>宋体</vt:lpstr>
      <vt:lpstr>Cambria</vt:lpstr>
      <vt:lpstr>Calibri</vt:lpstr>
      <vt:lpstr>微软雅黑</vt:lpstr>
      <vt:lpstr>黑体</vt:lpstr>
      <vt:lpstr>Times New Roman</vt:lpstr>
      <vt:lpstr>Impact</vt:lpstr>
      <vt:lpstr>新宋体</vt:lpstr>
      <vt:lpstr>隶书</vt:lpstr>
      <vt:lpstr>楷体_GB2312</vt:lpstr>
      <vt:lpstr>Wingdings</vt:lpstr>
      <vt:lpstr>方正细圆简体</vt:lpstr>
      <vt:lpstr>默认设计模板</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2021-08-23T14:34:24.227</cp:lastPrinted>
  <dcterms:created xsi:type="dcterms:W3CDTF">2021-08-23T14:34:24Z</dcterms:created>
  <dcterms:modified xsi:type="dcterms:W3CDTF">2021-08-23T06:34:25Z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