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8" r:id="rId3"/>
    <p:sldId id="259" r:id="rId4"/>
    <p:sldId id="263" r:id="rId5"/>
    <p:sldId id="264" r:id="rId6"/>
    <p:sldId id="267" r:id="rId7"/>
    <p:sldId id="266" r:id="rId8"/>
    <p:sldId id="265" r:id="rId9"/>
    <p:sldId id="272" r:id="rId10"/>
  </p:sldIdLst>
  <p:sldSz cx="9144000" cy="514413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1674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156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155.xml"/><Relationship Id="rId5" Type="http://schemas.openxmlformats.org/officeDocument/2006/relationships/tags" Target="../tags/tag154.xml"/><Relationship Id="rId4" Type="http://schemas.openxmlformats.org/officeDocument/2006/relationships/tags" Target="../tags/tag153.xml"/><Relationship Id="rId3" Type="http://schemas.openxmlformats.org/officeDocument/2006/relationships/tags" Target="../tags/tag152.xml"/><Relationship Id="rId2" Type="http://schemas.openxmlformats.org/officeDocument/2006/relationships/tags" Target="../tags/tag151.xml"/><Relationship Id="rId1" Type="http://schemas.openxmlformats.org/officeDocument/2006/relationships/tags" Target="../tags/tag15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6139" y="1143000"/>
            <a:ext cx="5485723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5920"/>
            <a:ext cx="7349400" cy="1928137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70767"/>
            <a:ext cx="7349400" cy="1104493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7996"/>
            <a:ext cx="8226900" cy="3570024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86805"/>
            <a:ext cx="5826600" cy="575201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62006"/>
            <a:ext cx="5826600" cy="650814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6097"/>
            <a:ext cx="3882600" cy="3561923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6097"/>
            <a:ext cx="3882600" cy="3561923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72088"/>
            <a:ext cx="4006800" cy="28625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90743"/>
            <a:ext cx="4006800" cy="3297277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6483"/>
            <a:ext cx="4006800" cy="28625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90743"/>
            <a:ext cx="4006800" cy="3297277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6604"/>
            <a:ext cx="3924808" cy="345660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6604"/>
            <a:ext cx="3920400" cy="345660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5920"/>
            <a:ext cx="783000" cy="377256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1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5920"/>
            <a:ext cx="6876900" cy="3772560"/>
          </a:xfrm>
        </p:spPr>
        <p:txBody>
          <a:bodyPr vert="eaVert" lIns="46800" tIns="46800" rIns="46800" bIns="46800"/>
          <a:lstStyle>
            <a:lvl1pPr marL="171450" indent="-171450">
              <a:spcAft>
                <a:spcPts val="1000"/>
              </a:spcAft>
              <a:defRPr spc="300"/>
            </a:lvl1pPr>
            <a:lvl2pPr marL="514350" indent="-171450">
              <a:defRPr spc="300"/>
            </a:lvl2pPr>
            <a:lvl3pPr marL="857250" indent="-171450">
              <a:defRPr spc="300"/>
            </a:lvl3pPr>
            <a:lvl4pPr marL="1200150" indent="-171450">
              <a:defRPr spc="300"/>
            </a:lvl4pPr>
            <a:lvl5pPr marL="1543050" indent="-17145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80602"/>
            <a:ext cx="8229600" cy="411281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63326"/>
            <a:ext cx="7349400" cy="76423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45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70767"/>
            <a:ext cx="7349400" cy="353762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8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file:///D:\qq&#25991;&#20214;\712321467\Image\C2C\Image2\%7b75232B38-A165-1FB7-499C-2E1C792CACB5%7d.png" TargetMode="External"/><Relationship Id="rId18" Type="http://schemas.openxmlformats.org/officeDocument/2006/relationships/image" Target="../media/image1.png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456300" y="456380"/>
            <a:ext cx="8226900" cy="529293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456300" y="1117996"/>
            <a:ext cx="8226900" cy="3570024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459000" y="473662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36628"/>
            <a:ext cx="2970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658200" y="473662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 r:link="rId1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207770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openxmlformats.org/officeDocument/2006/relationships/image" Target="../media/image4.png"/><Relationship Id="rId7" Type="http://schemas.openxmlformats.org/officeDocument/2006/relationships/tags" Target="../tags/tag67.xml"/><Relationship Id="rId6" Type="http://schemas.openxmlformats.org/officeDocument/2006/relationships/image" Target="../media/image3.jpeg"/><Relationship Id="rId5" Type="http://schemas.openxmlformats.org/officeDocument/2006/relationships/tags" Target="../tags/tag66.xml"/><Relationship Id="rId4" Type="http://schemas.openxmlformats.org/officeDocument/2006/relationships/image" Target="../media/image2.png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.jpeg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79.xml"/><Relationship Id="rId8" Type="http://schemas.openxmlformats.org/officeDocument/2006/relationships/tags" Target="../tags/tag78.xml"/><Relationship Id="rId7" Type="http://schemas.openxmlformats.org/officeDocument/2006/relationships/tags" Target="../tags/tag77.xml"/><Relationship Id="rId6" Type="http://schemas.openxmlformats.org/officeDocument/2006/relationships/tags" Target="../tags/tag76.xml"/><Relationship Id="rId5" Type="http://schemas.openxmlformats.org/officeDocument/2006/relationships/image" Target="../media/image7.jpeg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9" Type="http://schemas.openxmlformats.org/officeDocument/2006/relationships/slideLayout" Target="../slideLayouts/slideLayout7.xml"/><Relationship Id="rId28" Type="http://schemas.openxmlformats.org/officeDocument/2006/relationships/tags" Target="../tags/tag98.xml"/><Relationship Id="rId27" Type="http://schemas.openxmlformats.org/officeDocument/2006/relationships/tags" Target="../tags/tag97.xml"/><Relationship Id="rId26" Type="http://schemas.openxmlformats.org/officeDocument/2006/relationships/tags" Target="../tags/tag96.xml"/><Relationship Id="rId25" Type="http://schemas.openxmlformats.org/officeDocument/2006/relationships/tags" Target="../tags/tag95.xml"/><Relationship Id="rId24" Type="http://schemas.openxmlformats.org/officeDocument/2006/relationships/tags" Target="../tags/tag94.xml"/><Relationship Id="rId23" Type="http://schemas.openxmlformats.org/officeDocument/2006/relationships/tags" Target="../tags/tag93.xml"/><Relationship Id="rId22" Type="http://schemas.openxmlformats.org/officeDocument/2006/relationships/tags" Target="../tags/tag92.xml"/><Relationship Id="rId21" Type="http://schemas.openxmlformats.org/officeDocument/2006/relationships/tags" Target="../tags/tag91.xml"/><Relationship Id="rId20" Type="http://schemas.openxmlformats.org/officeDocument/2006/relationships/tags" Target="../tags/tag90.xml"/><Relationship Id="rId2" Type="http://schemas.openxmlformats.org/officeDocument/2006/relationships/tags" Target="../tags/tag73.xml"/><Relationship Id="rId19" Type="http://schemas.openxmlformats.org/officeDocument/2006/relationships/tags" Target="../tags/tag89.xml"/><Relationship Id="rId18" Type="http://schemas.openxmlformats.org/officeDocument/2006/relationships/tags" Target="../tags/tag88.xml"/><Relationship Id="rId17" Type="http://schemas.openxmlformats.org/officeDocument/2006/relationships/tags" Target="../tags/tag87.xml"/><Relationship Id="rId16" Type="http://schemas.openxmlformats.org/officeDocument/2006/relationships/tags" Target="../tags/tag86.xml"/><Relationship Id="rId15" Type="http://schemas.openxmlformats.org/officeDocument/2006/relationships/tags" Target="../tags/tag85.xml"/><Relationship Id="rId14" Type="http://schemas.openxmlformats.org/officeDocument/2006/relationships/tags" Target="../tags/tag84.xml"/><Relationship Id="rId13" Type="http://schemas.openxmlformats.org/officeDocument/2006/relationships/tags" Target="../tags/tag83.xml"/><Relationship Id="rId12" Type="http://schemas.openxmlformats.org/officeDocument/2006/relationships/tags" Target="../tags/tag82.xml"/><Relationship Id="rId11" Type="http://schemas.openxmlformats.org/officeDocument/2006/relationships/tags" Target="../tags/tag81.xml"/><Relationship Id="rId10" Type="http://schemas.openxmlformats.org/officeDocument/2006/relationships/tags" Target="../tags/tag80.xml"/><Relationship Id="rId1" Type="http://schemas.openxmlformats.org/officeDocument/2006/relationships/tags" Target="../tags/tag7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" Type="http://schemas.openxmlformats.org/officeDocument/2006/relationships/image" Target="../media/image8.png"/><Relationship Id="rId1" Type="http://schemas.openxmlformats.org/officeDocument/2006/relationships/tags" Target="../tags/tag10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12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Relationship Id="rId3" Type="http://schemas.openxmlformats.org/officeDocument/2006/relationships/image" Target="../media/image9.png"/><Relationship Id="rId2" Type="http://schemas.openxmlformats.org/officeDocument/2006/relationships/tags" Target="../tags/tag108.xml"/><Relationship Id="rId1" Type="http://schemas.openxmlformats.org/officeDocument/2006/relationships/tags" Target="../tags/tag107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" Type="http://schemas.openxmlformats.org/officeDocument/2006/relationships/tags" Target="../tags/tag113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jpeg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7" Type="http://schemas.openxmlformats.org/officeDocument/2006/relationships/slideLayout" Target="../slideLayouts/slideLayout7.xml"/><Relationship Id="rId36" Type="http://schemas.openxmlformats.org/officeDocument/2006/relationships/image" Target="../media/image11.png"/><Relationship Id="rId35" Type="http://schemas.openxmlformats.org/officeDocument/2006/relationships/tags" Target="../tags/tag149.xml"/><Relationship Id="rId34" Type="http://schemas.openxmlformats.org/officeDocument/2006/relationships/tags" Target="../tags/tag148.xml"/><Relationship Id="rId33" Type="http://schemas.openxmlformats.org/officeDocument/2006/relationships/image" Target="../media/image10.jpeg"/><Relationship Id="rId32" Type="http://schemas.openxmlformats.org/officeDocument/2006/relationships/tags" Target="../tags/tag147.xml"/><Relationship Id="rId31" Type="http://schemas.openxmlformats.org/officeDocument/2006/relationships/tags" Target="../tags/tag146.xml"/><Relationship Id="rId30" Type="http://schemas.openxmlformats.org/officeDocument/2006/relationships/tags" Target="../tags/tag145.xml"/><Relationship Id="rId3" Type="http://schemas.openxmlformats.org/officeDocument/2006/relationships/tags" Target="../tags/tag119.xml"/><Relationship Id="rId29" Type="http://schemas.openxmlformats.org/officeDocument/2006/relationships/tags" Target="../tags/tag144.xml"/><Relationship Id="rId28" Type="http://schemas.openxmlformats.org/officeDocument/2006/relationships/tags" Target="../tags/tag143.xml"/><Relationship Id="rId27" Type="http://schemas.openxmlformats.org/officeDocument/2006/relationships/tags" Target="../tags/tag142.xml"/><Relationship Id="rId26" Type="http://schemas.openxmlformats.org/officeDocument/2006/relationships/tags" Target="../tags/tag141.xml"/><Relationship Id="rId25" Type="http://schemas.openxmlformats.org/officeDocument/2006/relationships/tags" Target="../tags/tag140.xml"/><Relationship Id="rId24" Type="http://schemas.openxmlformats.org/officeDocument/2006/relationships/tags" Target="../tags/tag139.xml"/><Relationship Id="rId23" Type="http://schemas.openxmlformats.org/officeDocument/2006/relationships/tags" Target="../tags/tag138.xml"/><Relationship Id="rId22" Type="http://schemas.openxmlformats.org/officeDocument/2006/relationships/tags" Target="../tags/tag137.xml"/><Relationship Id="rId21" Type="http://schemas.openxmlformats.org/officeDocument/2006/relationships/tags" Target="../tags/tag136.xml"/><Relationship Id="rId20" Type="http://schemas.openxmlformats.org/officeDocument/2006/relationships/tags" Target="../tags/tag135.xml"/><Relationship Id="rId2" Type="http://schemas.openxmlformats.org/officeDocument/2006/relationships/tags" Target="../tags/tag118.xml"/><Relationship Id="rId19" Type="http://schemas.openxmlformats.org/officeDocument/2006/relationships/tags" Target="../tags/tag134.xml"/><Relationship Id="rId18" Type="http://schemas.openxmlformats.org/officeDocument/2006/relationships/tags" Target="../tags/tag133.xml"/><Relationship Id="rId17" Type="http://schemas.openxmlformats.org/officeDocument/2006/relationships/tags" Target="../tags/tag132.xml"/><Relationship Id="rId16" Type="http://schemas.openxmlformats.org/officeDocument/2006/relationships/tags" Target="../tags/tag131.xml"/><Relationship Id="rId15" Type="http://schemas.openxmlformats.org/officeDocument/2006/relationships/tags" Target="../tags/tag130.xml"/><Relationship Id="rId14" Type="http://schemas.openxmlformats.org/officeDocument/2006/relationships/tags" Target="../tags/tag129.xml"/><Relationship Id="rId13" Type="http://schemas.openxmlformats.org/officeDocument/2006/relationships/tags" Target="../tags/tag128.xml"/><Relationship Id="rId12" Type="http://schemas.openxmlformats.org/officeDocument/2006/relationships/tags" Target="../tags/tag127.xml"/><Relationship Id="rId11" Type="http://schemas.openxmlformats.org/officeDocument/2006/relationships/tags" Target="../tags/tag126.xml"/><Relationship Id="rId10" Type="http://schemas.openxmlformats.org/officeDocument/2006/relationships/tags" Target="../tags/tag125.xml"/><Relationship Id="rId1" Type="http://schemas.openxmlformats.org/officeDocument/2006/relationships/tags" Target="../tags/tag1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434465" y="987425"/>
            <a:ext cx="4192905" cy="598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300" smtClean="0">
                <a:solidFill>
                  <a:srgbClr val="070707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第二章</a:t>
            </a:r>
            <a:r>
              <a:rPr lang="en-US" altLang="zh-CN" sz="3300" smtClean="0">
                <a:solidFill>
                  <a:srgbClr val="070707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3300" smtClean="0">
                <a:solidFill>
                  <a:srgbClr val="070707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人体的营养</a:t>
            </a:r>
            <a:endParaRPr lang="zh-CN" altLang="en-US" sz="3300" smtClean="0">
              <a:solidFill>
                <a:srgbClr val="070707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915035" y="1707515"/>
            <a:ext cx="5208270" cy="691515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lang="zh-CN"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三</a:t>
            </a:r>
            <a:r>
              <a:rPr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节  合理营养与食品安全</a:t>
            </a:r>
            <a:endParaRPr sz="3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" t="5392" r="4112" b="8170"/>
          <a:stretch>
            <a:fillRect/>
          </a:stretch>
        </p:blipFill>
        <p:spPr bwMode="auto">
          <a:xfrm>
            <a:off x="2369820" y="2415540"/>
            <a:ext cx="3930015" cy="235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0" name="图片 99"/>
          <p:cNvPicPr/>
          <p:nvPr>
            <p:custDataLst>
              <p:tags r:id="rId5"/>
            </p:custDataLst>
          </p:nvPr>
        </p:nvPicPr>
        <p:blipFill>
          <a:blip r:embed="rId6"/>
          <a:srcRect l="10049" t="15321" b="20753"/>
          <a:stretch>
            <a:fillRect/>
          </a:stretch>
        </p:blipFill>
        <p:spPr>
          <a:xfrm>
            <a:off x="6320790" y="405130"/>
            <a:ext cx="2604135" cy="19056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320790" y="2399030"/>
            <a:ext cx="2604770" cy="23545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图片 101"/>
          <p:cNvPicPr/>
          <p:nvPr>
            <p:custDataLst>
              <p:tags r:id="rId9"/>
            </p:custDataLst>
          </p:nvPr>
        </p:nvPicPr>
        <p:blipFill>
          <a:blip r:embed="rId10"/>
          <a:srcRect l="1802" t="6728" r="3636" b="6185"/>
          <a:stretch>
            <a:fillRect/>
          </a:stretch>
        </p:blipFill>
        <p:spPr>
          <a:xfrm>
            <a:off x="8255" y="2804160"/>
            <a:ext cx="2522220" cy="19551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框 67593"/>
          <p:cNvSpPr txBox="1"/>
          <p:nvPr>
            <p:custDataLst>
              <p:tags r:id="rId1"/>
            </p:custDataLst>
          </p:nvPr>
        </p:nvSpPr>
        <p:spPr>
          <a:xfrm>
            <a:off x="0" y="0"/>
            <a:ext cx="24009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>
              <a:buClrTx/>
              <a:buFontTx/>
            </a:pPr>
            <a:r>
              <a:rPr lang="zh-CN" altLang="en-US" sz="24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想一想，议一议</a:t>
            </a:r>
            <a:endParaRPr lang="zh-CN" altLang="en-US" sz="2400" b="1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122" name="Text Box 5"/>
          <p:cNvSpPr txBox="1"/>
          <p:nvPr>
            <p:custDataLst>
              <p:tags r:id="rId2"/>
            </p:custDataLst>
          </p:nvPr>
        </p:nvSpPr>
        <p:spPr>
          <a:xfrm>
            <a:off x="0" y="460375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了解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方便面的成分，思考方便面能代替正餐吗？为什么？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38150" y="1408430"/>
            <a:ext cx="3994785" cy="27165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>
            <p:custDataLst>
              <p:tags r:id="rId1"/>
            </p:custDataLst>
          </p:nvPr>
        </p:nvSpPr>
        <p:spPr>
          <a:xfrm>
            <a:off x="233045" y="654685"/>
            <a:ext cx="37547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None/>
            </a:pPr>
            <a:r>
              <a:rPr lang="en-US" altLang="zh-CN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①</a:t>
            </a:r>
            <a:r>
              <a:rPr lang="zh-CN" altLang="en-US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每日平衡地吃“平衡膳食宝塔”中的五类食物；</a:t>
            </a:r>
            <a:endParaRPr lang="zh-CN" altLang="en-US" sz="2400" strike="noStrike" noProof="1">
              <a:solidFill>
                <a:srgbClr val="000000"/>
              </a:solidFill>
              <a:effectLst/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33" name="矩形 32"/>
          <p:cNvSpPr/>
          <p:nvPr>
            <p:custDataLst>
              <p:tags r:id="rId2"/>
            </p:custDataLst>
          </p:nvPr>
        </p:nvSpPr>
        <p:spPr>
          <a:xfrm>
            <a:off x="233045" y="2178685"/>
            <a:ext cx="33851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 fontAlgn="base">
              <a:buClr>
                <a:schemeClr val="bg1"/>
              </a:buClr>
            </a:pPr>
            <a:r>
              <a:rPr lang="en-US" altLang="zh-CN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③</a:t>
            </a:r>
            <a:r>
              <a:rPr lang="zh-CN" altLang="en-US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早、中、晚餐能力比为</a:t>
            </a:r>
            <a:r>
              <a:rPr lang="en-US" altLang="zh-CN" sz="2400" strike="noStrike" noProof="1">
                <a:solidFill>
                  <a:srgbClr val="FF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30%</a:t>
            </a:r>
            <a:r>
              <a:rPr lang="zh-CN" altLang="en-US" sz="2400" strike="noStrike" noProof="1">
                <a:solidFill>
                  <a:srgbClr val="FF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、</a:t>
            </a:r>
            <a:r>
              <a:rPr lang="en-US" altLang="zh-CN" sz="2400" strike="noStrike" noProof="1">
                <a:solidFill>
                  <a:srgbClr val="FF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40%</a:t>
            </a:r>
            <a:r>
              <a:rPr lang="zh-CN" altLang="en-US" sz="2400" strike="noStrike" noProof="1">
                <a:solidFill>
                  <a:srgbClr val="FF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、</a:t>
            </a:r>
            <a:r>
              <a:rPr lang="en-US" altLang="zh-CN" sz="2400" strike="noStrike" noProof="1">
                <a:solidFill>
                  <a:srgbClr val="FF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30%</a:t>
            </a:r>
            <a:r>
              <a:rPr lang="en-US" altLang="zh-CN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.</a:t>
            </a:r>
            <a:r>
              <a:rPr lang="zh-CN" altLang="en-US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             </a:t>
            </a:r>
            <a:endParaRPr lang="zh-CN" altLang="en-US" sz="2400" strike="noStrike" noProof="1">
              <a:solidFill>
                <a:srgbClr val="000000"/>
              </a:solidFill>
              <a:effectLst/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34" name="矩形 33"/>
          <p:cNvSpPr/>
          <p:nvPr>
            <p:custDataLst>
              <p:tags r:id="rId3"/>
            </p:custDataLst>
          </p:nvPr>
        </p:nvSpPr>
        <p:spPr>
          <a:xfrm>
            <a:off x="233045" y="1639570"/>
            <a:ext cx="33185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en-US" altLang="zh-CN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黑体" panose="02010609060101010101" pitchFamily="49" charset="-122"/>
              </a:rPr>
              <a:t>②</a:t>
            </a:r>
            <a:r>
              <a:rPr lang="zh-CN" altLang="en-US" sz="2400" strike="noStrike" noProof="1">
                <a:solidFill>
                  <a:srgbClr val="000000"/>
                </a:solidFill>
                <a:effectLst/>
                <a:latin typeface="隶书" panose="02010509060101010101" charset="-122"/>
                <a:ea typeface="隶书" panose="02010509060101010101" charset="-122"/>
                <a:cs typeface="黑体" panose="02010609060101010101" pitchFamily="49" charset="-122"/>
              </a:rPr>
              <a:t>一日三餐，按时进餐</a:t>
            </a:r>
            <a:endParaRPr lang="zh-CN" altLang="en-US" sz="2400" strike="noStrike" noProof="1">
              <a:solidFill>
                <a:srgbClr val="000000"/>
              </a:solidFill>
              <a:effectLst/>
              <a:latin typeface="隶书" panose="02010509060101010101" charset="-122"/>
              <a:ea typeface="隶书" panose="02010509060101010101" charset="-122"/>
              <a:cs typeface="黑体" panose="02010609060101010101" pitchFamily="49" charset="-122"/>
            </a:endParaRPr>
          </a:p>
        </p:txBody>
      </p:sp>
      <p:pic>
        <p:nvPicPr>
          <p:cNvPr id="35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80460" y="59055"/>
            <a:ext cx="3702050" cy="3738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文本框 5122"/>
          <p:cNvSpPr txBox="1"/>
          <p:nvPr>
            <p:custDataLst>
              <p:tags r:id="rId6"/>
            </p:custDataLst>
          </p:nvPr>
        </p:nvSpPr>
        <p:spPr>
          <a:xfrm>
            <a:off x="4434840" y="3797935"/>
            <a:ext cx="21939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平衡膳食宝塔</a:t>
            </a:r>
            <a:endParaRPr lang="zh-CN" altLang="en-US" sz="240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7" name="组合 36"/>
          <p:cNvGrpSpPr/>
          <p:nvPr>
            <p:custDataLst>
              <p:tags r:id="rId7"/>
            </p:custDataLst>
          </p:nvPr>
        </p:nvGrpSpPr>
        <p:grpSpPr>
          <a:xfrm>
            <a:off x="6318885" y="3008630"/>
            <a:ext cx="1739390" cy="460742"/>
            <a:chOff x="3803" y="3340"/>
            <a:chExt cx="1456" cy="290"/>
          </a:xfrm>
        </p:grpSpPr>
        <p:sp>
          <p:nvSpPr>
            <p:cNvPr id="38" name="直接连接符 5131"/>
            <p:cNvSpPr/>
            <p:nvPr>
              <p:custDataLst>
                <p:tags r:id="rId8"/>
              </p:custDataLst>
            </p:nvPr>
          </p:nvSpPr>
          <p:spPr>
            <a:xfrm flipV="1">
              <a:off x="3803" y="3438"/>
              <a:ext cx="714" cy="7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9" name="文本框 5136"/>
            <p:cNvSpPr txBox="1"/>
            <p:nvPr>
              <p:custDataLst>
                <p:tags r:id="rId9"/>
              </p:custDataLst>
            </p:nvPr>
          </p:nvSpPr>
          <p:spPr>
            <a:xfrm>
              <a:off x="4483" y="3340"/>
              <a:ext cx="77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谷类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0" name="组合 39"/>
          <p:cNvGrpSpPr/>
          <p:nvPr>
            <p:custDataLst>
              <p:tags r:id="rId10"/>
            </p:custDataLst>
          </p:nvPr>
        </p:nvGrpSpPr>
        <p:grpSpPr>
          <a:xfrm>
            <a:off x="6134735" y="1891665"/>
            <a:ext cx="2133600" cy="460496"/>
            <a:chOff x="3470" y="2562"/>
            <a:chExt cx="1557" cy="291"/>
          </a:xfrm>
        </p:grpSpPr>
        <p:sp>
          <p:nvSpPr>
            <p:cNvPr id="41" name="直接连接符 5132"/>
            <p:cNvSpPr/>
            <p:nvPr>
              <p:custDataLst>
                <p:tags r:id="rId11"/>
              </p:custDataLst>
            </p:nvPr>
          </p:nvSpPr>
          <p:spPr>
            <a:xfrm>
              <a:off x="3470" y="2746"/>
              <a:ext cx="827" cy="0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2" name="文本框 5137"/>
            <p:cNvSpPr txBox="1"/>
            <p:nvPr>
              <p:custDataLst>
                <p:tags r:id="rId12"/>
              </p:custDataLst>
            </p:nvPr>
          </p:nvSpPr>
          <p:spPr>
            <a:xfrm>
              <a:off x="4302" y="2562"/>
              <a:ext cx="725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果蔬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3" name="组合 42"/>
          <p:cNvGrpSpPr/>
          <p:nvPr>
            <p:custDataLst>
              <p:tags r:id="rId13"/>
            </p:custDataLst>
          </p:nvPr>
        </p:nvGrpSpPr>
        <p:grpSpPr>
          <a:xfrm>
            <a:off x="6010910" y="1268236"/>
            <a:ext cx="2301875" cy="460707"/>
            <a:chOff x="3342" y="1825"/>
            <a:chExt cx="1450" cy="291"/>
          </a:xfrm>
        </p:grpSpPr>
        <p:sp>
          <p:nvSpPr>
            <p:cNvPr id="44" name="直接连接符 5133"/>
            <p:cNvSpPr/>
            <p:nvPr>
              <p:custDataLst>
                <p:tags r:id="rId14"/>
              </p:custDataLst>
            </p:nvPr>
          </p:nvSpPr>
          <p:spPr>
            <a:xfrm>
              <a:off x="3342" y="1944"/>
              <a:ext cx="792" cy="2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5" name="文本框 5138"/>
            <p:cNvSpPr txBox="1"/>
            <p:nvPr>
              <p:custDataLst>
                <p:tags r:id="rId15"/>
              </p:custDataLst>
            </p:nvPr>
          </p:nvSpPr>
          <p:spPr>
            <a:xfrm>
              <a:off x="4062" y="1825"/>
              <a:ext cx="730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肉类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6" name="组合 45"/>
          <p:cNvGrpSpPr/>
          <p:nvPr>
            <p:custDataLst>
              <p:tags r:id="rId16"/>
            </p:custDataLst>
          </p:nvPr>
        </p:nvGrpSpPr>
        <p:grpSpPr>
          <a:xfrm>
            <a:off x="5850108" y="728663"/>
            <a:ext cx="2634937" cy="460376"/>
            <a:chOff x="3056" y="1144"/>
            <a:chExt cx="1588" cy="290"/>
          </a:xfrm>
        </p:grpSpPr>
        <p:sp>
          <p:nvSpPr>
            <p:cNvPr id="47" name="直接连接符 5134"/>
            <p:cNvSpPr/>
            <p:nvPr>
              <p:custDataLst>
                <p:tags r:id="rId17"/>
              </p:custDataLst>
            </p:nvPr>
          </p:nvSpPr>
          <p:spPr>
            <a:xfrm>
              <a:off x="3056" y="1285"/>
              <a:ext cx="798" cy="18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8" name="文本框 5139"/>
            <p:cNvSpPr txBox="1"/>
            <p:nvPr>
              <p:custDataLst>
                <p:tags r:id="rId18"/>
              </p:custDataLst>
            </p:nvPr>
          </p:nvSpPr>
          <p:spPr>
            <a:xfrm>
              <a:off x="3781" y="1144"/>
              <a:ext cx="863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乳类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9" name="组合 48"/>
          <p:cNvGrpSpPr/>
          <p:nvPr>
            <p:custDataLst>
              <p:tags r:id="rId19"/>
            </p:custDataLst>
          </p:nvPr>
        </p:nvGrpSpPr>
        <p:grpSpPr>
          <a:xfrm>
            <a:off x="5422265" y="213583"/>
            <a:ext cx="2684463" cy="460707"/>
            <a:chOff x="2381" y="501"/>
            <a:chExt cx="1691" cy="291"/>
          </a:xfrm>
        </p:grpSpPr>
        <p:sp>
          <p:nvSpPr>
            <p:cNvPr id="50" name="直接连接符 5135"/>
            <p:cNvSpPr/>
            <p:nvPr>
              <p:custDataLst>
                <p:tags r:id="rId20"/>
              </p:custDataLst>
            </p:nvPr>
          </p:nvSpPr>
          <p:spPr>
            <a:xfrm flipV="1">
              <a:off x="2381" y="661"/>
              <a:ext cx="1100" cy="2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1" name="文本框 5140"/>
            <p:cNvSpPr txBox="1"/>
            <p:nvPr>
              <p:custDataLst>
                <p:tags r:id="rId21"/>
              </p:custDataLst>
            </p:nvPr>
          </p:nvSpPr>
          <p:spPr>
            <a:xfrm>
              <a:off x="3393" y="501"/>
              <a:ext cx="679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油脂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2" name="文本框 5140"/>
          <p:cNvSpPr txBox="1"/>
          <p:nvPr>
            <p:custDataLst>
              <p:tags r:id="rId22"/>
            </p:custDataLst>
          </p:nvPr>
        </p:nvSpPr>
        <p:spPr>
          <a:xfrm>
            <a:off x="7985443" y="221298"/>
            <a:ext cx="1079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脂肪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" name="文本框 5140"/>
          <p:cNvSpPr txBox="1"/>
          <p:nvPr>
            <p:custDataLst>
              <p:tags r:id="rId23"/>
            </p:custDataLst>
          </p:nvPr>
        </p:nvSpPr>
        <p:spPr>
          <a:xfrm>
            <a:off x="8058150" y="864235"/>
            <a:ext cx="11512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蛋白质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" name="文本框 5140"/>
          <p:cNvSpPr txBox="1"/>
          <p:nvPr>
            <p:custDataLst>
              <p:tags r:id="rId24"/>
            </p:custDataLst>
          </p:nvPr>
        </p:nvSpPr>
        <p:spPr>
          <a:xfrm>
            <a:off x="8101965" y="1808480"/>
            <a:ext cx="1171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维生素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" name="文本框 5140"/>
          <p:cNvSpPr txBox="1"/>
          <p:nvPr>
            <p:custDataLst>
              <p:tags r:id="rId25"/>
            </p:custDataLst>
          </p:nvPr>
        </p:nvSpPr>
        <p:spPr>
          <a:xfrm>
            <a:off x="8164830" y="2948940"/>
            <a:ext cx="1044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糖类    </a:t>
            </a:r>
            <a:endParaRPr lang="zh-CN" altLang="en-US" sz="240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6" name="直接连接符 5134"/>
          <p:cNvSpPr/>
          <p:nvPr>
            <p:custDataLst>
              <p:tags r:id="rId26"/>
            </p:custDataLst>
          </p:nvPr>
        </p:nvSpPr>
        <p:spPr>
          <a:xfrm>
            <a:off x="7712710" y="877570"/>
            <a:ext cx="452120" cy="18923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7" name="直接连接符 5134"/>
          <p:cNvSpPr/>
          <p:nvPr>
            <p:custDataLst>
              <p:tags r:id="rId27"/>
            </p:custDataLst>
          </p:nvPr>
        </p:nvSpPr>
        <p:spPr>
          <a:xfrm flipV="1">
            <a:off x="7858760" y="1145540"/>
            <a:ext cx="306705" cy="42291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2" name="TextBox 21"/>
          <p:cNvSpPr txBox="1"/>
          <p:nvPr>
            <p:custDataLst>
              <p:tags r:id="rId28"/>
            </p:custDataLst>
          </p:nvPr>
        </p:nvSpPr>
        <p:spPr>
          <a:xfrm>
            <a:off x="0" y="52070"/>
            <a:ext cx="2140585" cy="46037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一、合理营养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0" y="391160"/>
            <a:ext cx="9143365" cy="16148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1、从平衡膳食角度来看，下列午餐食谱所选食物搭配最为合理的是（   ）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A.炸鸡腿、薯条、奶油饼干、可乐     B.面包、香肠、巧克力、牛奶     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C.馒头、红烧鱼、摊鸡蛋、玉米粥     D.米饭、酱牛肉、炒豆角、鸡蛋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5560" y="2469515"/>
            <a:ext cx="9144635" cy="16148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2、在清洗蔬菜时，要尽量浸泡一段时间，这样做的目的是（   ）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使蔬菜更硬挺   </a:t>
            </a:r>
            <a:r>
              <a:rPr lang="en-US" altLang="zh-CN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除去蔬菜表面的残留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让蔬菜吸足水分 </a:t>
            </a:r>
            <a:r>
              <a:rPr lang="en-US" altLang="zh-CN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节约用水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8313420" y="498475"/>
            <a:ext cx="9220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en-US" altLang="zh-CN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7310120" y="2542540"/>
            <a:ext cx="9220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Box 21"/>
          <p:cNvSpPr txBox="1"/>
          <p:nvPr>
            <p:custDataLst>
              <p:tags r:id="rId5"/>
            </p:custDataLst>
          </p:nvPr>
        </p:nvSpPr>
        <p:spPr>
          <a:xfrm>
            <a:off x="35560" y="38100"/>
            <a:ext cx="1786255" cy="46037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当堂检测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898015" y="496570"/>
            <a:ext cx="7187565" cy="46475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3" name="Text Box 5"/>
          <p:cNvSpPr txBox="1"/>
          <p:nvPr>
            <p:custDataLst>
              <p:tags r:id="rId3"/>
            </p:custDataLst>
          </p:nvPr>
        </p:nvSpPr>
        <p:spPr>
          <a:xfrm>
            <a:off x="1118870" y="675323"/>
            <a:ext cx="36671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 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custDataLst>
              <p:tags r:id="rId4"/>
            </p:custDataLst>
          </p:nvPr>
        </p:nvSpPr>
        <p:spPr>
          <a:xfrm>
            <a:off x="0" y="-62865"/>
            <a:ext cx="8451215" cy="67564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 anchorCtr="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i="0" u="none" strike="noStrike" kern="1200" cap="none" spc="0" normalizeH="0" baseline="0" noProof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i="0" u="none" strike="noStrike" kern="1200" cap="none" spc="0" normalizeH="0" baseline="0" noProof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下列</a:t>
            </a:r>
            <a:r>
              <a:rPr kumimoji="0" lang="zh-CN" altLang="en-US" i="0" u="none" strike="noStrike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各图中，能正确表示健康成年人合理膳食中各种食物配比的是</a:t>
            </a:r>
            <a:r>
              <a:rPr kumimoji="0" lang="en-US" altLang="zh-CN" i="0" u="none" strike="noStrike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 </a:t>
            </a:r>
            <a:r>
              <a:rPr kumimoji="0" lang="en-US" altLang="zh-CN" i="0" u="none" strike="noStrike" kern="1200" cap="none" spc="0" normalizeH="0" baseline="0" noProof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en-US" altLang="zh-CN" i="0" u="none" strike="noStrike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) </a:t>
            </a:r>
            <a:endParaRPr kumimoji="0" lang="en-US" altLang="zh-CN" i="0" u="none" strike="noStrike" kern="1200" cap="none" spc="0" normalizeH="0" baseline="0" noProof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228600" marR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i="0" u="none" strike="noStrike" kern="1200" cap="none" spc="0" normalizeH="0" baseline="0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0" y="0"/>
            <a:ext cx="8989695" cy="5169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00000"/>
              </a:lnSpc>
              <a:buClrTx/>
              <a:buSzTx/>
              <a:buFontTx/>
            </a:pPr>
            <a:r>
              <a:rPr 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4.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为帮助人们设计健康的饮食方案，科学家将食物分为五类，并提倡合理膳食。图是我国营养学家建议居民一日三餐对各类食物的摄取比例，请据图回答问题：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（1）我们每天摄取的食物中，</a:t>
            </a:r>
            <a:r>
              <a:rPr lang="en-US" altLang="zh-CN" sz="2200" u="sng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 </a:t>
            </a: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（填序号）所占比例最大。这是因为______是人体最重要的供能物质。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fontAlgn="auto">
              <a:lnSpc>
                <a:spcPct val="100000"/>
              </a:lnSpc>
              <a:buClrTx/>
              <a:buSzTx/>
              <a:buFontTx/>
            </a:pPr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（2）1913年，俄罗斯“圣虎克号”的船员们在航行途中患了一种疾病，他们牙龈肿胀、容易出血。图中_____（填标号）类食物能够提供________，从而有效地防治这种疾病。</a:t>
            </a:r>
            <a:endParaRPr lang="zh-CN" altLang="en-US" sz="22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03" name="图片 102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479675" y="730250"/>
            <a:ext cx="5466715" cy="2564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" name="文本框 64"/>
          <p:cNvSpPr txBox="1"/>
          <p:nvPr>
            <p:custDataLst>
              <p:tags r:id="rId4"/>
            </p:custDataLst>
          </p:nvPr>
        </p:nvSpPr>
        <p:spPr>
          <a:xfrm>
            <a:off x="3723005" y="3235960"/>
            <a:ext cx="91884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Ⅴ</a:t>
            </a:r>
            <a:endParaRPr lang="zh-CN" altLang="en-US" sz="2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382905" y="3619500"/>
            <a:ext cx="89789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糖类</a:t>
            </a:r>
            <a:endParaRPr lang="zh-CN" altLang="en-US" sz="2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3867150" y="4281170"/>
            <a:ext cx="90487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Ⅳ</a:t>
            </a:r>
            <a:endParaRPr lang="zh-CN" altLang="en-US" sz="2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-7620" y="4617720"/>
            <a:ext cx="153162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维生素C</a:t>
            </a:r>
            <a:endParaRPr lang="zh-CN" altLang="en-US" sz="2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4" grpId="0"/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21"/>
          <p:cNvSpPr txBox="1"/>
          <p:nvPr>
            <p:custDataLst>
              <p:tags r:id="rId1"/>
            </p:custDataLst>
          </p:nvPr>
        </p:nvSpPr>
        <p:spPr>
          <a:xfrm>
            <a:off x="0" y="52070"/>
            <a:ext cx="2140585" cy="46037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二、食品安全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3" name="矩形 77"/>
          <p:cNvSpPr/>
          <p:nvPr>
            <p:custDataLst>
              <p:tags r:id="rId2"/>
            </p:custDataLst>
          </p:nvPr>
        </p:nvSpPr>
        <p:spPr>
          <a:xfrm>
            <a:off x="3261519" y="51753"/>
            <a:ext cx="2620010" cy="569595"/>
          </a:xfrm>
          <a:prstGeom prst="rect">
            <a:avLst/>
          </a:prstGeom>
          <a:noFill/>
          <a:ln w="9525">
            <a:noFill/>
          </a:ln>
        </p:spPr>
        <p:txBody>
          <a:bodyPr wrap="none" lIns="91412" tIns="45705" rIns="91412" bIns="45705" anchor="t" anchorCtr="0">
            <a:spAutoFit/>
          </a:bodyPr>
          <a:lstStyle/>
          <a:p>
            <a:pPr algn="ctr" defTabSz="1219200">
              <a:lnSpc>
                <a:spcPct val="130000"/>
              </a:lnSpc>
            </a:pPr>
            <a:r>
              <a:rPr lang="zh-CN" altLang="en-US" sz="2400">
                <a:solidFill>
                  <a:srgbClr val="507F06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食品安全事故回顾</a:t>
            </a:r>
            <a:endParaRPr lang="zh-CN" altLang="en-US" sz="2400">
              <a:solidFill>
                <a:srgbClr val="507F0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0" y="512445"/>
            <a:ext cx="877760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事件一：2008年发生的三聚氰胺毒奶粉事件相信大家不陌生，虽然事件已经过去十多年了，可是当年喝了三鹿奶粉给孩子留下的后遗症一直存在。长期食用含有三聚氰胺的奶粉会引起重度营养不良综合征，让宝宝停止发育，出现四肢短小、脑袋大等情况，严重直接出现肝、心等器官功能衰竭，导致死亡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0" y="2413000"/>
            <a:ext cx="914336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事件二：2011年10月，金华市苏梦乡村民经常闻到附近很臭很臭的味道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地沟油。地沟油来源主要由屠宰场的废弃物压榨而成，主要包括猪、牛、羊屠宰以后内脏的一些膈膜，以及猪皮、牛皮、羊皮上刮下的碎末，或变质动物内脏。新型地沟油很大一部分被销售到了安徽、上海、江苏、重庆等地的一些油脂公司，并最终进入到了食品领域。这些地沟油主要是销往食品油加工企业，制成食品和火锅底料等。这些地沟油流入餐桌严重威胁到公众的生命健康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272665" cy="460375"/>
          </a:xfrm>
          <a:prstGeom prst="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  <a:ln>
            <a:noFill/>
          </a:ln>
          <a:effectLst>
            <a:outerShdw blurRad="50800" dist="114300" dir="1680000" algn="ctr" rotWithShape="0">
              <a:srgbClr val="000000">
                <a:alpha val="43137"/>
              </a:srgbClr>
            </a:outerShdw>
          </a:effectLst>
        </p:spPr>
        <p:txBody>
          <a:bodyPr wrap="square" anchor="ctr" anchorCtr="1">
            <a:spAutoFit/>
          </a:bodyPr>
          <a:lstStyle/>
          <a:p>
            <a:pPr marR="0" defTabSz="914400" eaLnBrk="0" hangingPunct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课堂小结</a:t>
            </a:r>
            <a:endParaRPr kumimoji="0" lang="zh-CN" altLang="en-US" sz="2400" kern="1200" cap="none" spc="0" normalizeH="0" baseline="0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0" y="460375"/>
            <a:ext cx="20218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/>
              <a:t>1</a:t>
            </a:r>
            <a:r>
              <a:rPr lang="zh-CN" altLang="en-US" sz="2400"/>
              <a:t>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合理营养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: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9" name="圆角矩形 18"/>
          <p:cNvSpPr/>
          <p:nvPr>
            <p:custDataLst>
              <p:tags r:id="rId3"/>
            </p:custDataLst>
          </p:nvPr>
        </p:nvSpPr>
        <p:spPr>
          <a:xfrm>
            <a:off x="2705100" y="543560"/>
            <a:ext cx="679450" cy="379095"/>
          </a:xfrm>
          <a:prstGeom prst="roundRect">
            <a:avLst/>
          </a:prstGeom>
          <a:solidFill>
            <a:srgbClr val="FFFFCC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圆角矩形 1"/>
          <p:cNvSpPr/>
          <p:nvPr>
            <p:custDataLst>
              <p:tags r:id="rId4"/>
            </p:custDataLst>
          </p:nvPr>
        </p:nvSpPr>
        <p:spPr>
          <a:xfrm>
            <a:off x="1776730" y="543560"/>
            <a:ext cx="679450" cy="379095"/>
          </a:xfrm>
          <a:prstGeom prst="roundRect">
            <a:avLst/>
          </a:prstGeom>
          <a:solidFill>
            <a:srgbClr val="FFFFCC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5853" name="Rectangle 2"/>
          <p:cNvSpPr txBox="1"/>
          <p:nvPr>
            <p:custDataLst>
              <p:tags r:id="rId5"/>
            </p:custDataLst>
          </p:nvPr>
        </p:nvSpPr>
        <p:spPr>
          <a:xfrm>
            <a:off x="1737360" y="543560"/>
            <a:ext cx="2919095" cy="52895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>
              <a:lnSpc>
                <a:spcPct val="9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全面而平衡的营养。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8" name="文本框 49157"/>
          <p:cNvSpPr txBox="1"/>
          <p:nvPr>
            <p:custDataLst>
              <p:tags r:id="rId6"/>
            </p:custDataLst>
          </p:nvPr>
        </p:nvSpPr>
        <p:spPr>
          <a:xfrm>
            <a:off x="663258" y="894080"/>
            <a:ext cx="7507287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种类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齐全（六类营养物质和膳食纤维）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Bef>
                <a:spcPct val="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平衡：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量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要合适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0" y="1800860"/>
            <a:ext cx="421132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/>
              <a:t>2</a:t>
            </a:r>
            <a:r>
              <a:rPr lang="zh-CN" altLang="en-US" sz="2400"/>
              <a:t>.</a:t>
            </a:r>
            <a:r>
              <a: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早、中、晚餐能力比为</a:t>
            </a:r>
            <a:r>
              <a:rPr lang="en-US" altLang="zh-CN" sz="2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30%</a:t>
            </a:r>
            <a:r>
              <a:rPr lang="zh-CN" altLang="en-US" sz="2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、</a:t>
            </a:r>
            <a:r>
              <a:rPr lang="en-US" altLang="zh-CN" sz="2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40%</a:t>
            </a:r>
            <a:r>
              <a:rPr lang="zh-CN" altLang="en-US" sz="2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、</a:t>
            </a:r>
            <a:r>
              <a:rPr lang="en-US" altLang="zh-CN" sz="2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30%</a:t>
            </a:r>
            <a:r>
              <a:rPr lang="en-US" altLang="zh-CN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r>
              <a: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6" name="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2670" y="1303020"/>
            <a:ext cx="3702050" cy="3738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5122"/>
          <p:cNvSpPr txBox="1"/>
          <p:nvPr>
            <p:custDataLst>
              <p:tags r:id="rId10"/>
            </p:custDataLst>
          </p:nvPr>
        </p:nvSpPr>
        <p:spPr>
          <a:xfrm>
            <a:off x="3558540" y="4713605"/>
            <a:ext cx="21939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平衡膳食宝塔</a:t>
            </a:r>
            <a:endParaRPr lang="zh-CN" altLang="en-US" sz="240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>
            <p:custDataLst>
              <p:tags r:id="rId11"/>
            </p:custDataLst>
          </p:nvPr>
        </p:nvGrpSpPr>
        <p:grpSpPr>
          <a:xfrm>
            <a:off x="6221095" y="4252595"/>
            <a:ext cx="1739390" cy="460742"/>
            <a:chOff x="3803" y="3340"/>
            <a:chExt cx="1456" cy="290"/>
          </a:xfrm>
        </p:grpSpPr>
        <p:sp>
          <p:nvSpPr>
            <p:cNvPr id="12" name="直接连接符 5131"/>
            <p:cNvSpPr/>
            <p:nvPr>
              <p:custDataLst>
                <p:tags r:id="rId12"/>
              </p:custDataLst>
            </p:nvPr>
          </p:nvSpPr>
          <p:spPr>
            <a:xfrm flipV="1">
              <a:off x="3803" y="3438"/>
              <a:ext cx="714" cy="7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3" name="文本框 5136"/>
            <p:cNvSpPr txBox="1"/>
            <p:nvPr>
              <p:custDataLst>
                <p:tags r:id="rId13"/>
              </p:custDataLst>
            </p:nvPr>
          </p:nvSpPr>
          <p:spPr>
            <a:xfrm>
              <a:off x="4483" y="3340"/>
              <a:ext cx="77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谷类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14"/>
            </p:custDataLst>
          </p:nvPr>
        </p:nvGrpSpPr>
        <p:grpSpPr>
          <a:xfrm>
            <a:off x="6036945" y="3135630"/>
            <a:ext cx="2133600" cy="460496"/>
            <a:chOff x="3470" y="2562"/>
            <a:chExt cx="1557" cy="291"/>
          </a:xfrm>
        </p:grpSpPr>
        <p:sp>
          <p:nvSpPr>
            <p:cNvPr id="15" name="直接连接符 5132"/>
            <p:cNvSpPr/>
            <p:nvPr>
              <p:custDataLst>
                <p:tags r:id="rId15"/>
              </p:custDataLst>
            </p:nvPr>
          </p:nvSpPr>
          <p:spPr>
            <a:xfrm>
              <a:off x="3470" y="2746"/>
              <a:ext cx="827" cy="0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6" name="文本框 5137"/>
            <p:cNvSpPr txBox="1"/>
            <p:nvPr>
              <p:custDataLst>
                <p:tags r:id="rId16"/>
              </p:custDataLst>
            </p:nvPr>
          </p:nvSpPr>
          <p:spPr>
            <a:xfrm>
              <a:off x="4302" y="2562"/>
              <a:ext cx="725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果蔬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7"/>
            </p:custDataLst>
          </p:nvPr>
        </p:nvGrpSpPr>
        <p:grpSpPr>
          <a:xfrm>
            <a:off x="5913120" y="2512201"/>
            <a:ext cx="2301875" cy="460707"/>
            <a:chOff x="3342" y="1825"/>
            <a:chExt cx="1450" cy="291"/>
          </a:xfrm>
        </p:grpSpPr>
        <p:sp>
          <p:nvSpPr>
            <p:cNvPr id="18" name="直接连接符 5133"/>
            <p:cNvSpPr/>
            <p:nvPr>
              <p:custDataLst>
                <p:tags r:id="rId18"/>
              </p:custDataLst>
            </p:nvPr>
          </p:nvSpPr>
          <p:spPr>
            <a:xfrm>
              <a:off x="3342" y="1944"/>
              <a:ext cx="792" cy="2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" name="文本框 5138"/>
            <p:cNvSpPr txBox="1"/>
            <p:nvPr>
              <p:custDataLst>
                <p:tags r:id="rId19"/>
              </p:custDataLst>
            </p:nvPr>
          </p:nvSpPr>
          <p:spPr>
            <a:xfrm>
              <a:off x="4062" y="1825"/>
              <a:ext cx="730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肉类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0" name="组合 19"/>
          <p:cNvGrpSpPr/>
          <p:nvPr>
            <p:custDataLst>
              <p:tags r:id="rId20"/>
            </p:custDataLst>
          </p:nvPr>
        </p:nvGrpSpPr>
        <p:grpSpPr>
          <a:xfrm>
            <a:off x="5752318" y="1972628"/>
            <a:ext cx="2634937" cy="460376"/>
            <a:chOff x="3056" y="1144"/>
            <a:chExt cx="1588" cy="290"/>
          </a:xfrm>
        </p:grpSpPr>
        <p:sp>
          <p:nvSpPr>
            <p:cNvPr id="21" name="直接连接符 5134"/>
            <p:cNvSpPr/>
            <p:nvPr>
              <p:custDataLst>
                <p:tags r:id="rId21"/>
              </p:custDataLst>
            </p:nvPr>
          </p:nvSpPr>
          <p:spPr>
            <a:xfrm>
              <a:off x="3056" y="1285"/>
              <a:ext cx="798" cy="18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" name="文本框 5139"/>
            <p:cNvSpPr txBox="1"/>
            <p:nvPr>
              <p:custDataLst>
                <p:tags r:id="rId22"/>
              </p:custDataLst>
            </p:nvPr>
          </p:nvSpPr>
          <p:spPr>
            <a:xfrm>
              <a:off x="3781" y="1144"/>
              <a:ext cx="863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乳类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3" name="组合 22"/>
          <p:cNvGrpSpPr/>
          <p:nvPr>
            <p:custDataLst>
              <p:tags r:id="rId23"/>
            </p:custDataLst>
          </p:nvPr>
        </p:nvGrpSpPr>
        <p:grpSpPr>
          <a:xfrm>
            <a:off x="5324475" y="1457548"/>
            <a:ext cx="2684463" cy="460707"/>
            <a:chOff x="2381" y="501"/>
            <a:chExt cx="1691" cy="291"/>
          </a:xfrm>
        </p:grpSpPr>
        <p:sp>
          <p:nvSpPr>
            <p:cNvPr id="24" name="直接连接符 5135"/>
            <p:cNvSpPr/>
            <p:nvPr>
              <p:custDataLst>
                <p:tags r:id="rId24"/>
              </p:custDataLst>
            </p:nvPr>
          </p:nvSpPr>
          <p:spPr>
            <a:xfrm flipV="1">
              <a:off x="2381" y="661"/>
              <a:ext cx="1100" cy="2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5" name="文本框 5140"/>
            <p:cNvSpPr txBox="1"/>
            <p:nvPr>
              <p:custDataLst>
                <p:tags r:id="rId25"/>
              </p:custDataLst>
            </p:nvPr>
          </p:nvSpPr>
          <p:spPr>
            <a:xfrm>
              <a:off x="3393" y="501"/>
              <a:ext cx="679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油脂</a:t>
              </a:r>
              <a:endPara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6" name="文本框 5140"/>
          <p:cNvSpPr txBox="1"/>
          <p:nvPr>
            <p:custDataLst>
              <p:tags r:id="rId26"/>
            </p:custDataLst>
          </p:nvPr>
        </p:nvSpPr>
        <p:spPr>
          <a:xfrm>
            <a:off x="7887653" y="1465263"/>
            <a:ext cx="1079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脂肪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5140"/>
          <p:cNvSpPr txBox="1"/>
          <p:nvPr>
            <p:custDataLst>
              <p:tags r:id="rId27"/>
            </p:custDataLst>
          </p:nvPr>
        </p:nvSpPr>
        <p:spPr>
          <a:xfrm>
            <a:off x="7960360" y="2108200"/>
            <a:ext cx="11512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蛋白质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5140"/>
          <p:cNvSpPr txBox="1"/>
          <p:nvPr>
            <p:custDataLst>
              <p:tags r:id="rId28"/>
            </p:custDataLst>
          </p:nvPr>
        </p:nvSpPr>
        <p:spPr>
          <a:xfrm>
            <a:off x="8004175" y="3052445"/>
            <a:ext cx="1171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维生素</a:t>
            </a:r>
            <a:endParaRPr lang="zh-CN" altLang="en-US" sz="2400">
              <a:solidFill>
                <a:srgbClr val="00B0F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文本框 5140"/>
          <p:cNvSpPr txBox="1"/>
          <p:nvPr>
            <p:custDataLst>
              <p:tags r:id="rId29"/>
            </p:custDataLst>
          </p:nvPr>
        </p:nvSpPr>
        <p:spPr>
          <a:xfrm>
            <a:off x="8067040" y="4192905"/>
            <a:ext cx="1044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糖类    </a:t>
            </a:r>
            <a:endParaRPr lang="zh-CN" altLang="en-US" sz="240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0" name="直接连接符 5134"/>
          <p:cNvSpPr/>
          <p:nvPr>
            <p:custDataLst>
              <p:tags r:id="rId30"/>
            </p:custDataLst>
          </p:nvPr>
        </p:nvSpPr>
        <p:spPr>
          <a:xfrm>
            <a:off x="7614920" y="2121535"/>
            <a:ext cx="452120" cy="18923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1" name="直接连接符 5134"/>
          <p:cNvSpPr/>
          <p:nvPr>
            <p:custDataLst>
              <p:tags r:id="rId31"/>
            </p:custDataLst>
          </p:nvPr>
        </p:nvSpPr>
        <p:spPr>
          <a:xfrm flipV="1">
            <a:off x="7760970" y="2389505"/>
            <a:ext cx="306705" cy="42291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pic>
        <p:nvPicPr>
          <p:cNvPr id="11" name="图片 1"/>
          <p:cNvPicPr>
            <a:picLocks noChangeAspect="1"/>
          </p:cNvPicPr>
          <p:nvPr>
            <p:custDataLst>
              <p:tags r:id="rId32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227013" y="3427412"/>
            <a:ext cx="2947035" cy="161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文本框 31"/>
          <p:cNvSpPr txBox="1"/>
          <p:nvPr>
            <p:custDataLst>
              <p:tags r:id="rId34"/>
            </p:custDataLst>
          </p:nvPr>
        </p:nvSpPr>
        <p:spPr>
          <a:xfrm>
            <a:off x="0" y="2892425"/>
            <a:ext cx="20942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/>
              <a:t>3</a:t>
            </a:r>
            <a:r>
              <a:rPr lang="zh-CN" altLang="en-US" sz="2400"/>
              <a:t>.</a:t>
            </a:r>
            <a:r>
              <a:rPr sz="2400"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绿色食品</a:t>
            </a:r>
            <a:r>
              <a:rPr lang="en-US" altLang="zh-CN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r>
              <a:rPr lang="zh-CN" altLang="en-US" sz="240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49159" name="New picture"/>
          <p:cNvPicPr/>
          <p:nvPr>
            <p:custDataLst>
              <p:tags r:id="rId35"/>
            </p:custDataLst>
          </p:nvPr>
        </p:nvPicPr>
        <p:blipFill>
          <a:blip r:embed="rId36"/>
          <a:stretch>
            <a:fillRect/>
          </a:stretch>
        </p:blipFill>
        <p:spPr>
          <a:xfrm>
            <a:off x="12534900" y="12052300"/>
            <a:ext cx="342900" cy="2667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40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AS_UNIQUEID" val="40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40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40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40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40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AS_UNIQUEID" val="40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AS_UNIQUEID" val="40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40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40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40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AS_UNIQUEID" val="40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AS_UNIQUEID" val="40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AS_UNIQUEID" val="40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40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40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AS_UNIQUEID" val="40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AS_UNIQUEID" val="40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AS_UNIQUEID" val="40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AS_UNIQUEID" val="40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40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40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AS_UNIQUEID" val="40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AS_UNIQUEID" val="40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AS_UNIQUEID" val="40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AS_UNIQUEID" val="40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AS_UNIQUEID" val="40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40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40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40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AS_UNIQUEID" val="40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AS_UNIQUEID" val="40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AS_UNIQUEID" val="40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AS_UNIQUEID" val="40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AS_UNIQUEID" val="40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AS_UNIQUEID" val="40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AS_UNIQUEID" val="40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AS_UNIQUEID" val="40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AS_UNIQUEID" val="40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AS_UNIQUEID" val="40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AS_UNIQUEID" val="40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AS_UNIQUEID" val="40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AS_UNIQUEID" val="40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AS_UNIQUEID" val="40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AS_UNIQUEID" val="40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AS_UNIQUEID" val="408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AS_UNIQUEID" val="40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AS_UNIQUEID" val="40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AS_UNIQUEID" val="40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AS_UNIQUEID" val="409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AS_UNIQUEID" val="40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AS_UNIQUEID" val="40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AS_UNIQUEID" val="40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AS_UNIQUEID" val="40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AS_UNIQUEID" val="40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AS_UNIQUEID" val="40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AS_UNIQUEID" val="4100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AS_UNIQUEID" val="4101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AS_UNIQUEID" val="41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AS_UNIQUEID" val="41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AS_UNIQUEID" val="41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AS_UNIQUEID" val="4333"/>
</p:tagLst>
</file>

<file path=ppt/tags/tag63.xml><?xml version="1.0" encoding="utf-8"?>
<p:tagLst xmlns:p="http://schemas.openxmlformats.org/presentationml/2006/main">
  <p:tag name="AS_UNIQUEID" val="4162"/>
</p:tagLst>
</file>

<file path=ppt/tags/tag64.xml><?xml version="1.0" encoding="utf-8"?>
<p:tagLst xmlns:p="http://schemas.openxmlformats.org/presentationml/2006/main">
  <p:tag name="AS_UNIQUEID" val="4163"/>
</p:tagLst>
</file>

<file path=ppt/tags/tag65.xml><?xml version="1.0" encoding="utf-8"?>
<p:tagLst xmlns:p="http://schemas.openxmlformats.org/presentationml/2006/main">
  <p:tag name="AS_UNIQUEID" val="4164"/>
  <p:tag name="KSO_WM_UNIT_PLACING_PICTURE_USER_VIEWPORT" val="{&quot;height&quot;:5917.053543307086,&quot;width&quot;:9525.467716535433}"/>
</p:tagLst>
</file>

<file path=ppt/tags/tag66.xml><?xml version="1.0" encoding="utf-8"?>
<p:tagLst xmlns:p="http://schemas.openxmlformats.org/presentationml/2006/main">
  <p:tag name="AS_UNIQUEID" val="4165"/>
</p:tagLst>
</file>

<file path=ppt/tags/tag67.xml><?xml version="1.0" encoding="utf-8"?>
<p:tagLst xmlns:p="http://schemas.openxmlformats.org/presentationml/2006/main">
  <p:tag name="AS_UNIQUEID" val="4166"/>
</p:tagLst>
</file>

<file path=ppt/tags/tag68.xml><?xml version="1.0" encoding="utf-8"?>
<p:tagLst xmlns:p="http://schemas.openxmlformats.org/presentationml/2006/main">
  <p:tag name="AS_UNIQUEID" val="4167"/>
</p:tagLst>
</file>

<file path=ppt/tags/tag69.xml><?xml version="1.0" encoding="utf-8"?>
<p:tagLst xmlns:p="http://schemas.openxmlformats.org/presentationml/2006/main">
  <p:tag name="AS_UNIQUEID" val="4169"/>
</p:tagLst>
</file>

<file path=ppt/tags/tag70.xml><?xml version="1.0" encoding="utf-8"?>
<p:tagLst xmlns:p="http://schemas.openxmlformats.org/presentationml/2006/main">
  <p:tag name="AS_UNIQUEID" val="4170"/>
</p:tagLst>
</file>

<file path=ppt/tags/tag71.xml><?xml version="1.0" encoding="utf-8"?>
<p:tagLst xmlns:p="http://schemas.openxmlformats.org/presentationml/2006/main">
  <p:tag name="AS_UNIQUEID" val="4171"/>
  <p:tag name="KSO_WM_UNIT_PLACING_PICTURE_USER_VIEWPORT" val="{&quot;height&quot;:5100,&quot;width&quot;:7500}"/>
  <p:tag name="REFSHAPE" val="573329980"/>
</p:tagLst>
</file>

<file path=ppt/tags/tag72.xml><?xml version="1.0" encoding="utf-8"?>
<p:tagLst xmlns:p="http://schemas.openxmlformats.org/presentationml/2006/main">
  <p:tag name="AS_UNIQUEID" val="4200"/>
</p:tagLst>
</file>

<file path=ppt/tags/tag73.xml><?xml version="1.0" encoding="utf-8"?>
<p:tagLst xmlns:p="http://schemas.openxmlformats.org/presentationml/2006/main">
  <p:tag name="AS_UNIQUEID" val="4201"/>
</p:tagLst>
</file>

<file path=ppt/tags/tag74.xml><?xml version="1.0" encoding="utf-8"?>
<p:tagLst xmlns:p="http://schemas.openxmlformats.org/presentationml/2006/main">
  <p:tag name="AS_UNIQUEID" val="4202"/>
</p:tagLst>
</file>

<file path=ppt/tags/tag75.xml><?xml version="1.0" encoding="utf-8"?>
<p:tagLst xmlns:p="http://schemas.openxmlformats.org/presentationml/2006/main">
  <p:tag name="AS_UNIQUEID" val="4203"/>
  <p:tag name="KSO_WM_UNIT_PLACING_PICTURE_USER_VIEWPORT" val="{&quot;height&quot;:7710,&quot;width&quot;:7635}"/>
</p:tagLst>
</file>

<file path=ppt/tags/tag76.xml><?xml version="1.0" encoding="utf-8"?>
<p:tagLst xmlns:p="http://schemas.openxmlformats.org/presentationml/2006/main">
  <p:tag name="AS_UNIQUEID" val="4204"/>
</p:tagLst>
</file>

<file path=ppt/tags/tag77.xml><?xml version="1.0" encoding="utf-8"?>
<p:tagLst xmlns:p="http://schemas.openxmlformats.org/presentationml/2006/main">
  <p:tag name="AS_UNIQUEID" val="4205"/>
</p:tagLst>
</file>

<file path=ppt/tags/tag78.xml><?xml version="1.0" encoding="utf-8"?>
<p:tagLst xmlns:p="http://schemas.openxmlformats.org/presentationml/2006/main">
  <p:tag name="AS_UNIQUEID" val="4206"/>
</p:tagLst>
</file>

<file path=ppt/tags/tag79.xml><?xml version="1.0" encoding="utf-8"?>
<p:tagLst xmlns:p="http://schemas.openxmlformats.org/presentationml/2006/main">
  <p:tag name="AS_UNIQUEID" val="4207"/>
</p:tagLst>
</file>

<file path=ppt/tags/tag80.xml><?xml version="1.0" encoding="utf-8"?>
<p:tagLst xmlns:p="http://schemas.openxmlformats.org/presentationml/2006/main">
  <p:tag name="AS_UNIQUEID" val="4208"/>
</p:tagLst>
</file>

<file path=ppt/tags/tag81.xml><?xml version="1.0" encoding="utf-8"?>
<p:tagLst xmlns:p="http://schemas.openxmlformats.org/presentationml/2006/main">
  <p:tag name="AS_UNIQUEID" val="4209"/>
</p:tagLst>
</file>

<file path=ppt/tags/tag82.xml><?xml version="1.0" encoding="utf-8"?>
<p:tagLst xmlns:p="http://schemas.openxmlformats.org/presentationml/2006/main">
  <p:tag name="AS_UNIQUEID" val="4210"/>
</p:tagLst>
</file>

<file path=ppt/tags/tag83.xml><?xml version="1.0" encoding="utf-8"?>
<p:tagLst xmlns:p="http://schemas.openxmlformats.org/presentationml/2006/main">
  <p:tag name="AS_UNIQUEID" val="4211"/>
</p:tagLst>
</file>

<file path=ppt/tags/tag84.xml><?xml version="1.0" encoding="utf-8"?>
<p:tagLst xmlns:p="http://schemas.openxmlformats.org/presentationml/2006/main">
  <p:tag name="AS_UNIQUEID" val="4212"/>
</p:tagLst>
</file>

<file path=ppt/tags/tag85.xml><?xml version="1.0" encoding="utf-8"?>
<p:tagLst xmlns:p="http://schemas.openxmlformats.org/presentationml/2006/main">
  <p:tag name="AS_UNIQUEID" val="4213"/>
</p:tagLst>
</file>

<file path=ppt/tags/tag86.xml><?xml version="1.0" encoding="utf-8"?>
<p:tagLst xmlns:p="http://schemas.openxmlformats.org/presentationml/2006/main">
  <p:tag name="AS_UNIQUEID" val="4214"/>
</p:tagLst>
</file>

<file path=ppt/tags/tag87.xml><?xml version="1.0" encoding="utf-8"?>
<p:tagLst xmlns:p="http://schemas.openxmlformats.org/presentationml/2006/main">
  <p:tag name="AS_UNIQUEID" val="4215"/>
</p:tagLst>
</file>

<file path=ppt/tags/tag88.xml><?xml version="1.0" encoding="utf-8"?>
<p:tagLst xmlns:p="http://schemas.openxmlformats.org/presentationml/2006/main">
  <p:tag name="AS_UNIQUEID" val="4216"/>
</p:tagLst>
</file>

<file path=ppt/tags/tag89.xml><?xml version="1.0" encoding="utf-8"?>
<p:tagLst xmlns:p="http://schemas.openxmlformats.org/presentationml/2006/main">
  <p:tag name="AS_UNIQUEID" val="4217"/>
</p:tagLst>
</file>

<file path=ppt/tags/tag90.xml><?xml version="1.0" encoding="utf-8"?>
<p:tagLst xmlns:p="http://schemas.openxmlformats.org/presentationml/2006/main">
  <p:tag name="AS_UNIQUEID" val="4218"/>
</p:tagLst>
</file>

<file path=ppt/tags/tag91.xml><?xml version="1.0" encoding="utf-8"?>
<p:tagLst xmlns:p="http://schemas.openxmlformats.org/presentationml/2006/main">
  <p:tag name="AS_UNIQUEID" val="4219"/>
</p:tagLst>
</file>

<file path=ppt/tags/tag92.xml><?xml version="1.0" encoding="utf-8"?>
<p:tagLst xmlns:p="http://schemas.openxmlformats.org/presentationml/2006/main">
  <p:tag name="AS_UNIQUEID" val="4220"/>
</p:tagLst>
</file>

<file path=ppt/tags/tag93.xml><?xml version="1.0" encoding="utf-8"?>
<p:tagLst xmlns:p="http://schemas.openxmlformats.org/presentationml/2006/main">
  <p:tag name="AS_UNIQUEID" val="4221"/>
</p:tagLst>
</file>

<file path=ppt/tags/tag94.xml><?xml version="1.0" encoding="utf-8"?>
<p:tagLst xmlns:p="http://schemas.openxmlformats.org/presentationml/2006/main">
  <p:tag name="AS_UNIQUEID" val="4222"/>
</p:tagLst>
</file>

<file path=ppt/tags/tag95.xml><?xml version="1.0" encoding="utf-8"?>
<p:tagLst xmlns:p="http://schemas.openxmlformats.org/presentationml/2006/main">
  <p:tag name="AS_UNIQUEID" val="4223"/>
</p:tagLst>
</file>

<file path=ppt/tags/tag96.xml><?xml version="1.0" encoding="utf-8"?>
<p:tagLst xmlns:p="http://schemas.openxmlformats.org/presentationml/2006/main">
  <p:tag name="AS_UNIQUEID" val="4224"/>
</p:tagLst>
</file>

<file path=ppt/tags/tag97.xml><?xml version="1.0" encoding="utf-8"?>
<p:tagLst xmlns:p="http://schemas.openxmlformats.org/presentationml/2006/main">
  <p:tag name="AS_UNIQUEID" val="4225"/>
</p:tagLst>
</file>

<file path=ppt/tags/tag98.xml><?xml version="1.0" encoding="utf-8"?>
<p:tagLst xmlns:p="http://schemas.openxmlformats.org/presentationml/2006/main">
  <p:tag name="AS_UNIQUEID" val="4174"/>
</p:tagLst>
</file>

<file path=ppt/tags/tag99.xml><?xml version="1.0" encoding="utf-8"?>
<p:tagLst xmlns:p="http://schemas.openxmlformats.org/presentationml/2006/main">
  <p:tag name="AS_UNIQUEID" val="4234"/>
</p:tagLst>
</file>

<file path=ppt/tags/tag100.xml><?xml version="1.0" encoding="utf-8"?>
<p:tagLst xmlns:p="http://schemas.openxmlformats.org/presentationml/2006/main">
  <p:tag name="AS_UNIQUEID" val="4235"/>
</p:tagLst>
</file>

<file path=ppt/tags/tag101.xml><?xml version="1.0" encoding="utf-8"?>
<p:tagLst xmlns:p="http://schemas.openxmlformats.org/presentationml/2006/main">
  <p:tag name="AS_UNIQUEID" val="4013"/>
</p:tagLst>
</file>

<file path=ppt/tags/tag102.xml><?xml version="1.0" encoding="utf-8"?>
<p:tagLst xmlns:p="http://schemas.openxmlformats.org/presentationml/2006/main">
  <p:tag name="AS_UNIQUEID" val="4016"/>
</p:tagLst>
</file>

<file path=ppt/tags/tag103.xml><?xml version="1.0" encoding="utf-8"?>
<p:tagLst xmlns:p="http://schemas.openxmlformats.org/presentationml/2006/main">
  <p:tag name="AS_UNIQUEID" val="4109"/>
</p:tagLst>
</file>

<file path=ppt/tags/tag104.xml><?xml version="1.0" encoding="utf-8"?>
<p:tagLst xmlns:p="http://schemas.openxmlformats.org/presentationml/2006/main">
  <p:tag name="AS_UNIQUEID" val="4238"/>
</p:tagLst>
</file>

<file path=ppt/tags/tag105.xml><?xml version="1.0" encoding="utf-8"?>
<p:tagLst xmlns:p="http://schemas.openxmlformats.org/presentationml/2006/main">
  <p:tag name="AS_UNIQUEID" val="4239"/>
</p:tagLst>
</file>

<file path=ppt/tags/tag106.xml><?xml version="1.0" encoding="utf-8"?>
<p:tagLst xmlns:p="http://schemas.openxmlformats.org/presentationml/2006/main">
  <p:tag name="AS_UNIQUEID" val="4240"/>
</p:tagLst>
</file>

<file path=ppt/tags/tag107.xml><?xml version="1.0" encoding="utf-8"?>
<p:tagLst xmlns:p="http://schemas.openxmlformats.org/presentationml/2006/main">
  <p:tag name="AS_UNIQUEID" val="4242"/>
</p:tagLst>
</file>

<file path=ppt/tags/tag108.xml><?xml version="1.0" encoding="utf-8"?>
<p:tagLst xmlns:p="http://schemas.openxmlformats.org/presentationml/2006/main">
  <p:tag name="AS_UNIQUEID" val="4027"/>
</p:tagLst>
</file>

<file path=ppt/tags/tag109.xml><?xml version="1.0" encoding="utf-8"?>
<p:tagLst xmlns:p="http://schemas.openxmlformats.org/presentationml/2006/main">
  <p:tag name="AS_UNIQUEID" val="4028"/>
</p:tagLst>
</file>

<file path=ppt/tags/tag110.xml><?xml version="1.0" encoding="utf-8"?>
<p:tagLst xmlns:p="http://schemas.openxmlformats.org/presentationml/2006/main">
  <p:tag name="AS_UNIQUEID" val="4029"/>
</p:tagLst>
</file>

<file path=ppt/tags/tag111.xml><?xml version="1.0" encoding="utf-8"?>
<p:tagLst xmlns:p="http://schemas.openxmlformats.org/presentationml/2006/main">
  <p:tag name="AS_UNIQUEID" val="4030"/>
</p:tagLst>
</file>

<file path=ppt/tags/tag112.xml><?xml version="1.0" encoding="utf-8"?>
<p:tagLst xmlns:p="http://schemas.openxmlformats.org/presentationml/2006/main">
  <p:tag name="AS_UNIQUEID" val="4031"/>
</p:tagLst>
</file>

<file path=ppt/tags/tag113.xml><?xml version="1.0" encoding="utf-8"?>
<p:tagLst xmlns:p="http://schemas.openxmlformats.org/presentationml/2006/main">
  <p:tag name="AS_UNIQUEID" val="4244"/>
</p:tagLst>
</file>

<file path=ppt/tags/tag114.xml><?xml version="1.0" encoding="utf-8"?>
<p:tagLst xmlns:p="http://schemas.openxmlformats.org/presentationml/2006/main">
  <p:tag name="AS_UNIQUEID" val="4245"/>
</p:tagLst>
</file>

<file path=ppt/tags/tag115.xml><?xml version="1.0" encoding="utf-8"?>
<p:tagLst xmlns:p="http://schemas.openxmlformats.org/presentationml/2006/main">
  <p:tag name="AS_UNIQUEID" val="4246"/>
</p:tagLst>
</file>

<file path=ppt/tags/tag116.xml><?xml version="1.0" encoding="utf-8"?>
<p:tagLst xmlns:p="http://schemas.openxmlformats.org/presentationml/2006/main">
  <p:tag name="AS_UNIQUEID" val="4247"/>
</p:tagLst>
</file>

<file path=ppt/tags/tag117.xml><?xml version="1.0" encoding="utf-8"?>
<p:tagLst xmlns:p="http://schemas.openxmlformats.org/presentationml/2006/main">
  <p:tag name="AS_UNIQUEID" val="4289"/>
</p:tagLst>
</file>

<file path=ppt/tags/tag118.xml><?xml version="1.0" encoding="utf-8"?>
<p:tagLst xmlns:p="http://schemas.openxmlformats.org/presentationml/2006/main">
  <p:tag name="AS_UNIQUEID" val="4290"/>
</p:tagLst>
</file>

<file path=ppt/tags/tag119.xml><?xml version="1.0" encoding="utf-8"?>
<p:tagLst xmlns:p="http://schemas.openxmlformats.org/presentationml/2006/main">
  <p:tag name="AS_UNIQUEID" val="4291"/>
</p:tagLst>
</file>

<file path=ppt/tags/tag120.xml><?xml version="1.0" encoding="utf-8"?>
<p:tagLst xmlns:p="http://schemas.openxmlformats.org/presentationml/2006/main">
  <p:tag name="AS_UNIQUEID" val="4292"/>
</p:tagLst>
</file>

<file path=ppt/tags/tag121.xml><?xml version="1.0" encoding="utf-8"?>
<p:tagLst xmlns:p="http://schemas.openxmlformats.org/presentationml/2006/main">
  <p:tag name="AS_UNIQUEID" val="4293"/>
</p:tagLst>
</file>

<file path=ppt/tags/tag122.xml><?xml version="1.0" encoding="utf-8"?>
<p:tagLst xmlns:p="http://schemas.openxmlformats.org/presentationml/2006/main">
  <p:tag name="AS_UNIQUEID" val="4294"/>
</p:tagLst>
</file>

<file path=ppt/tags/tag123.xml><?xml version="1.0" encoding="utf-8"?>
<p:tagLst xmlns:p="http://schemas.openxmlformats.org/presentationml/2006/main">
  <p:tag name="AS_UNIQUEID" val="4295"/>
</p:tagLst>
</file>

<file path=ppt/tags/tag124.xml><?xml version="1.0" encoding="utf-8"?>
<p:tagLst xmlns:p="http://schemas.openxmlformats.org/presentationml/2006/main">
  <p:tag name="AS_UNIQUEID" val="4296"/>
  <p:tag name="KSO_WM_UNIT_PLACING_PICTURE_USER_VIEWPORT" val="{&quot;height&quot;:7710,&quot;width&quot;:7635}"/>
</p:tagLst>
</file>

<file path=ppt/tags/tag125.xml><?xml version="1.0" encoding="utf-8"?>
<p:tagLst xmlns:p="http://schemas.openxmlformats.org/presentationml/2006/main">
  <p:tag name="AS_UNIQUEID" val="4297"/>
</p:tagLst>
</file>

<file path=ppt/tags/tag126.xml><?xml version="1.0" encoding="utf-8"?>
<p:tagLst xmlns:p="http://schemas.openxmlformats.org/presentationml/2006/main">
  <p:tag name="AS_UNIQUEID" val="4298"/>
</p:tagLst>
</file>

<file path=ppt/tags/tag127.xml><?xml version="1.0" encoding="utf-8"?>
<p:tagLst xmlns:p="http://schemas.openxmlformats.org/presentationml/2006/main">
  <p:tag name="AS_UNIQUEID" val="4299"/>
</p:tagLst>
</file>

<file path=ppt/tags/tag128.xml><?xml version="1.0" encoding="utf-8"?>
<p:tagLst xmlns:p="http://schemas.openxmlformats.org/presentationml/2006/main">
  <p:tag name="AS_UNIQUEID" val="4300"/>
</p:tagLst>
</file>

<file path=ppt/tags/tag129.xml><?xml version="1.0" encoding="utf-8"?>
<p:tagLst xmlns:p="http://schemas.openxmlformats.org/presentationml/2006/main">
  <p:tag name="AS_UNIQUEID" val="4301"/>
</p:tagLst>
</file>

<file path=ppt/tags/tag130.xml><?xml version="1.0" encoding="utf-8"?>
<p:tagLst xmlns:p="http://schemas.openxmlformats.org/presentationml/2006/main">
  <p:tag name="AS_UNIQUEID" val="4302"/>
</p:tagLst>
</file>

<file path=ppt/tags/tag131.xml><?xml version="1.0" encoding="utf-8"?>
<p:tagLst xmlns:p="http://schemas.openxmlformats.org/presentationml/2006/main">
  <p:tag name="AS_UNIQUEID" val="4303"/>
</p:tagLst>
</file>

<file path=ppt/tags/tag132.xml><?xml version="1.0" encoding="utf-8"?>
<p:tagLst xmlns:p="http://schemas.openxmlformats.org/presentationml/2006/main">
  <p:tag name="AS_UNIQUEID" val="4304"/>
</p:tagLst>
</file>

<file path=ppt/tags/tag133.xml><?xml version="1.0" encoding="utf-8"?>
<p:tagLst xmlns:p="http://schemas.openxmlformats.org/presentationml/2006/main">
  <p:tag name="AS_UNIQUEID" val="4305"/>
</p:tagLst>
</file>

<file path=ppt/tags/tag134.xml><?xml version="1.0" encoding="utf-8"?>
<p:tagLst xmlns:p="http://schemas.openxmlformats.org/presentationml/2006/main">
  <p:tag name="AS_UNIQUEID" val="4306"/>
</p:tagLst>
</file>

<file path=ppt/tags/tag135.xml><?xml version="1.0" encoding="utf-8"?>
<p:tagLst xmlns:p="http://schemas.openxmlformats.org/presentationml/2006/main">
  <p:tag name="AS_UNIQUEID" val="4307"/>
</p:tagLst>
</file>

<file path=ppt/tags/tag136.xml><?xml version="1.0" encoding="utf-8"?>
<p:tagLst xmlns:p="http://schemas.openxmlformats.org/presentationml/2006/main">
  <p:tag name="AS_UNIQUEID" val="4308"/>
</p:tagLst>
</file>

<file path=ppt/tags/tag137.xml><?xml version="1.0" encoding="utf-8"?>
<p:tagLst xmlns:p="http://schemas.openxmlformats.org/presentationml/2006/main">
  <p:tag name="AS_UNIQUEID" val="4309"/>
</p:tagLst>
</file>

<file path=ppt/tags/tag138.xml><?xml version="1.0" encoding="utf-8"?>
<p:tagLst xmlns:p="http://schemas.openxmlformats.org/presentationml/2006/main">
  <p:tag name="AS_UNIQUEID" val="4310"/>
</p:tagLst>
</file>

<file path=ppt/tags/tag139.xml><?xml version="1.0" encoding="utf-8"?>
<p:tagLst xmlns:p="http://schemas.openxmlformats.org/presentationml/2006/main">
  <p:tag name="AS_UNIQUEID" val="4311"/>
</p:tagLst>
</file>

<file path=ppt/tags/tag140.xml><?xml version="1.0" encoding="utf-8"?>
<p:tagLst xmlns:p="http://schemas.openxmlformats.org/presentationml/2006/main">
  <p:tag name="AS_UNIQUEID" val="4312"/>
</p:tagLst>
</file>

<file path=ppt/tags/tag141.xml><?xml version="1.0" encoding="utf-8"?>
<p:tagLst xmlns:p="http://schemas.openxmlformats.org/presentationml/2006/main">
  <p:tag name="AS_UNIQUEID" val="4313"/>
</p:tagLst>
</file>

<file path=ppt/tags/tag142.xml><?xml version="1.0" encoding="utf-8"?>
<p:tagLst xmlns:p="http://schemas.openxmlformats.org/presentationml/2006/main">
  <p:tag name="AS_UNIQUEID" val="4314"/>
</p:tagLst>
</file>

<file path=ppt/tags/tag143.xml><?xml version="1.0" encoding="utf-8"?>
<p:tagLst xmlns:p="http://schemas.openxmlformats.org/presentationml/2006/main">
  <p:tag name="AS_UNIQUEID" val="4315"/>
</p:tagLst>
</file>

<file path=ppt/tags/tag144.xml><?xml version="1.0" encoding="utf-8"?>
<p:tagLst xmlns:p="http://schemas.openxmlformats.org/presentationml/2006/main">
  <p:tag name="AS_UNIQUEID" val="4316"/>
</p:tagLst>
</file>

<file path=ppt/tags/tag145.xml><?xml version="1.0" encoding="utf-8"?>
<p:tagLst xmlns:p="http://schemas.openxmlformats.org/presentationml/2006/main">
  <p:tag name="AS_UNIQUEID" val="4317"/>
</p:tagLst>
</file>

<file path=ppt/tags/tag146.xml><?xml version="1.0" encoding="utf-8"?>
<p:tagLst xmlns:p="http://schemas.openxmlformats.org/presentationml/2006/main">
  <p:tag name="AS_UNIQUEID" val="4318"/>
</p:tagLst>
</file>

<file path=ppt/tags/tag147.xml><?xml version="1.0" encoding="utf-8"?>
<p:tagLst xmlns:p="http://schemas.openxmlformats.org/presentationml/2006/main">
  <p:tag name="AS_UNIQUEID" val="4319"/>
</p:tagLst>
</file>

<file path=ppt/tags/tag148.xml><?xml version="1.0" encoding="utf-8"?>
<p:tagLst xmlns:p="http://schemas.openxmlformats.org/presentationml/2006/main">
  <p:tag name="AS_UNIQUEID" val="4320"/>
</p:tagLst>
</file>

<file path=ppt/tags/tag149.xml><?xml version="1.0" encoding="utf-8"?>
<p:tagLst xmlns:p="http://schemas.openxmlformats.org/presentationml/2006/main">
  <p:tag name="AS_UNIQUEID" val="4343"/>
</p:tagLst>
</file>

<file path=ppt/tags/tag150.xml><?xml version="1.0" encoding="utf-8"?>
<p:tagLst xmlns:p="http://schemas.openxmlformats.org/presentationml/2006/main">
  <p:tag name="AS_UNIQUEID" val="4106"/>
</p:tagLst>
</file>

<file path=ppt/tags/tag151.xml><?xml version="1.0" encoding="utf-8"?>
<p:tagLst xmlns:p="http://schemas.openxmlformats.org/presentationml/2006/main">
  <p:tag name="AS_UNIQUEID" val="4107"/>
</p:tagLst>
</file>

<file path=ppt/tags/tag152.xml><?xml version="1.0" encoding="utf-8"?>
<p:tagLst xmlns:p="http://schemas.openxmlformats.org/presentationml/2006/main">
  <p:tag name="AS_UNIQUEID" val="4108"/>
</p:tagLst>
</file>

<file path=ppt/tags/tag153.xml><?xml version="1.0" encoding="utf-8"?>
<p:tagLst xmlns:p="http://schemas.openxmlformats.org/presentationml/2006/main">
  <p:tag name="AS_UNIQUEID" val="4109"/>
</p:tagLst>
</file>

<file path=ppt/tags/tag154.xml><?xml version="1.0" encoding="utf-8"?>
<p:tagLst xmlns:p="http://schemas.openxmlformats.org/presentationml/2006/main">
  <p:tag name="AS_UNIQUEID" val="4110"/>
</p:tagLst>
</file>

<file path=ppt/tags/tag155.xml><?xml version="1.0" encoding="utf-8"?>
<p:tagLst xmlns:p="http://schemas.openxmlformats.org/presentationml/2006/main">
  <p:tag name="AS_UNIQUEID" val="4111"/>
</p:tagLst>
</file>

<file path=ppt/tags/tag15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1073</Words>
  <Application>WPS 演示</Application>
  <PresentationFormat/>
  <Paragraphs>115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Wingdings</vt:lpstr>
      <vt:lpstr>Wingdings</vt:lpstr>
      <vt:lpstr>黑体</vt:lpstr>
      <vt:lpstr>隶书</vt:lpstr>
      <vt:lpstr>微软雅黑</vt:lpstr>
      <vt:lpstr>楷体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一点木</cp:lastModifiedBy>
  <cp:revision>2</cp:revision>
  <cp:lastPrinted>2022-03-02T13:21:00Z</cp:lastPrinted>
  <dcterms:created xsi:type="dcterms:W3CDTF">2022-03-02T13:21:00Z</dcterms:created>
  <dcterms:modified xsi:type="dcterms:W3CDTF">2022-03-08T12:06:23Z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15257FA6D5A4426DBB4ED9BCC40C7427</vt:lpwstr>
  </property>
  <property fmtid="{D5CDD505-2E9C-101B-9397-08002B2CF9AE}" pid="7" name="KSOProductBuildVer">
    <vt:lpwstr>2052-11.1.0.11365</vt:lpwstr>
  </property>
</Properties>
</file>