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70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6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3" Type="http://schemas.openxmlformats.org/officeDocument/2006/relationships/tableStyles" Target="tableStyles.xml"/><Relationship Id="rId72" Type="http://schemas.openxmlformats.org/officeDocument/2006/relationships/viewProps" Target="viewProps.xml"/><Relationship Id="rId71" Type="http://schemas.openxmlformats.org/officeDocument/2006/relationships/presProps" Target="presProps.xml"/><Relationship Id="rId7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9" Type="http://schemas.openxmlformats.org/officeDocument/2006/relationships/slide" Target="slides/slide67.xml"/><Relationship Id="rId68" Type="http://schemas.openxmlformats.org/officeDocument/2006/relationships/slide" Target="slides/slide66.xml"/><Relationship Id="rId67" Type="http://schemas.openxmlformats.org/officeDocument/2006/relationships/slide" Target="slides/slide65.xml"/><Relationship Id="rId66" Type="http://schemas.openxmlformats.org/officeDocument/2006/relationships/slide" Target="slides/slide64.xml"/><Relationship Id="rId65" Type="http://schemas.openxmlformats.org/officeDocument/2006/relationships/slide" Target="slides/slide63.xml"/><Relationship Id="rId64" Type="http://schemas.openxmlformats.org/officeDocument/2006/relationships/slide" Target="slides/slide62.xml"/><Relationship Id="rId63" Type="http://schemas.openxmlformats.org/officeDocument/2006/relationships/slide" Target="slides/slide61.xml"/><Relationship Id="rId62" Type="http://schemas.openxmlformats.org/officeDocument/2006/relationships/slide" Target="slides/slide60.xml"/><Relationship Id="rId61" Type="http://schemas.openxmlformats.org/officeDocument/2006/relationships/slide" Target="slides/slide59.xml"/><Relationship Id="rId60" Type="http://schemas.openxmlformats.org/officeDocument/2006/relationships/slide" Target="slides/slide58.xml"/><Relationship Id="rId6" Type="http://schemas.openxmlformats.org/officeDocument/2006/relationships/slide" Target="slides/slide4.xml"/><Relationship Id="rId59" Type="http://schemas.openxmlformats.org/officeDocument/2006/relationships/slide" Target="slides/slide57.xml"/><Relationship Id="rId58" Type="http://schemas.openxmlformats.org/officeDocument/2006/relationships/slide" Target="slides/slide56.xml"/><Relationship Id="rId57" Type="http://schemas.openxmlformats.org/officeDocument/2006/relationships/slide" Target="slides/slide55.xml"/><Relationship Id="rId56" Type="http://schemas.openxmlformats.org/officeDocument/2006/relationships/slide" Target="slides/slide54.xml"/><Relationship Id="rId55" Type="http://schemas.openxmlformats.org/officeDocument/2006/relationships/slide" Target="slides/slide53.xml"/><Relationship Id="rId54" Type="http://schemas.openxmlformats.org/officeDocument/2006/relationships/slide" Target="slides/slide52.xml"/><Relationship Id="rId53" Type="http://schemas.openxmlformats.org/officeDocument/2006/relationships/slide" Target="slides/slide51.xml"/><Relationship Id="rId52" Type="http://schemas.openxmlformats.org/officeDocument/2006/relationships/slide" Target="slides/slide50.xml"/><Relationship Id="rId51" Type="http://schemas.openxmlformats.org/officeDocument/2006/relationships/slide" Target="slides/slide49.xml"/><Relationship Id="rId50" Type="http://schemas.openxmlformats.org/officeDocument/2006/relationships/slide" Target="slides/slide48.xml"/><Relationship Id="rId5" Type="http://schemas.openxmlformats.org/officeDocument/2006/relationships/slide" Target="slides/slide3.xml"/><Relationship Id="rId49" Type="http://schemas.openxmlformats.org/officeDocument/2006/relationships/slide" Target="slides/slide47.xml"/><Relationship Id="rId48" Type="http://schemas.openxmlformats.org/officeDocument/2006/relationships/slide" Target="slides/slide46.xml"/><Relationship Id="rId47" Type="http://schemas.openxmlformats.org/officeDocument/2006/relationships/slide" Target="slides/slide45.xml"/><Relationship Id="rId46" Type="http://schemas.openxmlformats.org/officeDocument/2006/relationships/slide" Target="slides/slide44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image" Target="../media/image23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image" Target="../media/image36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image" Target="../media/image40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44.emf"/><Relationship Id="rId1" Type="http://schemas.openxmlformats.org/officeDocument/2006/relationships/image" Target="../media/image43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48.emf"/><Relationship Id="rId1" Type="http://schemas.openxmlformats.org/officeDocument/2006/relationships/image" Target="../media/image47.e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image" Target="../media/image49.e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image" Target="../media/image49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" Type="http://schemas.openxmlformats.org/officeDocument/2006/relationships/image" Target="../media/image52.e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56.emf"/><Relationship Id="rId1" Type="http://schemas.openxmlformats.org/officeDocument/2006/relationships/image" Target="../media/image55.e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59.emf"/><Relationship Id="rId1" Type="http://schemas.openxmlformats.org/officeDocument/2006/relationships/image" Target="../media/image58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e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e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66.emf"/><Relationship Id="rId1" Type="http://schemas.openxmlformats.org/officeDocument/2006/relationships/image" Target="../media/image65.e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emf"/><Relationship Id="rId2" Type="http://schemas.openxmlformats.org/officeDocument/2006/relationships/image" Target="../media/image68.emf"/><Relationship Id="rId1" Type="http://schemas.openxmlformats.org/officeDocument/2006/relationships/image" Target="../media/image67.e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71.emf"/><Relationship Id="rId1" Type="http://schemas.openxmlformats.org/officeDocument/2006/relationships/image" Target="../media/image70.e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73.emf"/><Relationship Id="rId1" Type="http://schemas.openxmlformats.org/officeDocument/2006/relationships/image" Target="../media/image72.e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75.emf"/><Relationship Id="rId1" Type="http://schemas.openxmlformats.org/officeDocument/2006/relationships/image" Target="../media/image74.e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emf"/><Relationship Id="rId2" Type="http://schemas.openxmlformats.org/officeDocument/2006/relationships/image" Target="../media/image77.emf"/><Relationship Id="rId1" Type="http://schemas.openxmlformats.org/officeDocument/2006/relationships/image" Target="../media/image76.e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emf"/><Relationship Id="rId2" Type="http://schemas.openxmlformats.org/officeDocument/2006/relationships/image" Target="../media/image80.emf"/><Relationship Id="rId1" Type="http://schemas.openxmlformats.org/officeDocument/2006/relationships/image" Target="../media/image79.e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1.e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2.e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e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4.emf"/></Relationships>
</file>

<file path=ppt/drawings/_rels/vmlDrawing4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emf"/><Relationship Id="rId2" Type="http://schemas.openxmlformats.org/officeDocument/2006/relationships/image" Target="../media/image86.emf"/><Relationship Id="rId1" Type="http://schemas.openxmlformats.org/officeDocument/2006/relationships/image" Target="../media/image85.emf"/></Relationships>
</file>

<file path=ppt/drawings/_rels/vmlDrawing48.vml.rels><?xml version="1.0" encoding="UTF-8" standalone="yes"?>
<Relationships xmlns="http://schemas.openxmlformats.org/package/2006/relationships"><Relationship Id="rId3" Type="http://schemas.openxmlformats.org/officeDocument/2006/relationships/image" Target="../media/image89.emf"/><Relationship Id="rId2" Type="http://schemas.openxmlformats.org/officeDocument/2006/relationships/image" Target="../media/image88.emf"/><Relationship Id="rId1" Type="http://schemas.openxmlformats.org/officeDocument/2006/relationships/image" Target="../media/image87.emf"/></Relationships>
</file>

<file path=ppt/drawings/_rels/vmlDrawing49.vml.rels><?xml version="1.0" encoding="UTF-8" standalone="yes"?>
<Relationships xmlns="http://schemas.openxmlformats.org/package/2006/relationships"><Relationship Id="rId3" Type="http://schemas.openxmlformats.org/officeDocument/2006/relationships/image" Target="../media/image92.emf"/><Relationship Id="rId2" Type="http://schemas.openxmlformats.org/officeDocument/2006/relationships/image" Target="../media/image91.emf"/><Relationship Id="rId1" Type="http://schemas.openxmlformats.org/officeDocument/2006/relationships/image" Target="../media/image90.emf"/></Relationships>
</file>

<file path=ppt/drawings/_rels/vmlDrawing50.vml.rels><?xml version="1.0" encoding="UTF-8" standalone="yes"?>
<Relationships xmlns="http://schemas.openxmlformats.org/package/2006/relationships"><Relationship Id="rId3" Type="http://schemas.openxmlformats.org/officeDocument/2006/relationships/image" Target="../media/image95.emf"/><Relationship Id="rId2" Type="http://schemas.openxmlformats.org/officeDocument/2006/relationships/image" Target="../media/image94.emf"/><Relationship Id="rId1" Type="http://schemas.openxmlformats.org/officeDocument/2006/relationships/image" Target="../media/image93.emf"/></Relationships>
</file>

<file path=ppt/drawings/_rels/vmlDrawing5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8.emf"/><Relationship Id="rId2" Type="http://schemas.openxmlformats.org/officeDocument/2006/relationships/image" Target="../media/image97.emf"/><Relationship Id="rId1" Type="http://schemas.openxmlformats.org/officeDocument/2006/relationships/image" Target="../media/image96.emf"/></Relationships>
</file>

<file path=ppt/drawings/_rels/vmlDrawing5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emf"/><Relationship Id="rId2" Type="http://schemas.openxmlformats.org/officeDocument/2006/relationships/image" Target="../media/image100.emf"/><Relationship Id="rId1" Type="http://schemas.openxmlformats.org/officeDocument/2006/relationships/image" Target="../media/image99.e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2.e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3.e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4.emf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5.emf"/></Relationships>
</file>

<file path=ppt/drawings/_rels/vmlDrawing5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emf"/><Relationship Id="rId2" Type="http://schemas.openxmlformats.org/officeDocument/2006/relationships/image" Target="../media/image107.emf"/><Relationship Id="rId1" Type="http://schemas.openxmlformats.org/officeDocument/2006/relationships/image" Target="../media/image106.emf"/></Relationships>
</file>

<file path=ppt/drawings/_rels/vmlDrawing5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emf"/><Relationship Id="rId2" Type="http://schemas.openxmlformats.org/officeDocument/2006/relationships/image" Target="../media/image110.emf"/><Relationship Id="rId1" Type="http://schemas.openxmlformats.org/officeDocument/2006/relationships/image" Target="../media/image109.emf"/></Relationships>
</file>

<file path=ppt/drawings/_rels/vmlDrawing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2.e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3.emf"/></Relationships>
</file>

<file path=ppt/drawings/_rels/vmlDrawing6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4.emf"/></Relationships>
</file>

<file path=ppt/drawings/_rels/vmlDrawing6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5.emf"/></Relationships>
</file>

<file path=ppt/drawings/_rels/vmlDrawing6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6.emf"/></Relationships>
</file>

<file path=ppt/drawings/_rels/vmlDrawing6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ADBD5-FF6F-4F1F-AF78-B518D2CD176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2A10-E97F-46DF-9873-696D05EB38D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ADBD5-FF6F-4F1F-AF78-B518D2CD176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2A10-E97F-46DF-9873-696D05EB38D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90000">
              <a:schemeClr val="bg2"/>
            </a:gs>
            <a:gs pos="94000">
              <a:srgbClr val="92D05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png"/><Relationship Id="rId8" Type="http://schemas.openxmlformats.org/officeDocument/2006/relationships/oleObject" Target="../embeddings/oleObject1.bin"/><Relationship Id="rId7" Type="http://schemas.openxmlformats.org/officeDocument/2006/relationships/slide" Target="slide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" Target="slide62.xml"/><Relationship Id="rId3" Type="http://schemas.openxmlformats.org/officeDocument/2006/relationships/image" Target="../media/image1.png"/><Relationship Id="rId2" Type="http://schemas.openxmlformats.org/officeDocument/2006/relationships/slide" Target="slide1.xml"/><Relationship Id="rId12" Type="http://schemas.openxmlformats.org/officeDocument/2006/relationships/vmlDrawing" Target="../drawings/vmlDrawing1.v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5.png"/><Relationship Id="rId1" Type="http://schemas.openxmlformats.org/officeDocument/2006/relationships/slide" Target="slide18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E:/&#38647;&#33395;&#23068;/2018&#35838;&#20214;/2018  &#39640;&#19977;&#20108;&#36718;/&#26041;&#27491; &#22823;&#26679;/&#21382;&#21490;&#36890;&#21490;/&#25945;&#21442;/1.TIF" TargetMode="External"/><Relationship Id="rId3" Type="http://schemas.openxmlformats.org/officeDocument/2006/relationships/image" Target="../media/image7.png"/><Relationship Id="rId2" Type="http://schemas.openxmlformats.org/officeDocument/2006/relationships/image" Target="E:/&#38647;&#33395;&#23068;/2018&#35838;&#20214;/2018  &#39640;&#19977;&#20108;&#36718;/&#26041;&#27491; &#22823;&#26679;/&#21382;&#21490;&#36890;&#21490;/&#25945;&#21442;/&#21457;&#23637;&#32447;&#32034;.TIF" TargetMode="External"/><Relationship Id="rId1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emf"/><Relationship Id="rId3" Type="http://schemas.openxmlformats.org/officeDocument/2006/relationships/oleObject" Target="../embeddings/oleObject2.bin"/><Relationship Id="rId2" Type="http://schemas.openxmlformats.org/officeDocument/2006/relationships/image" Target="E:/&#38647;&#33395;&#23068;/2018&#35838;&#20214;/2018  &#39640;&#19977;&#20108;&#36718;/&#26041;&#27491; &#22823;&#26679;/&#21382;&#21490;&#36890;&#21490;/&#25945;&#21442;/&#23545;&#27604;&#20851;&#32852;.TIF" TargetMode="External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emf"/><Relationship Id="rId1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emf"/><Relationship Id="rId1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emf"/><Relationship Id="rId1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E:/&#38647;&#33395;&#23068;/2018&#35838;&#20214;/2018  &#39640;&#19977;&#20108;&#36718;/&#26041;&#27491; &#22823;&#26679;/&#21382;&#21490;&#36890;&#21490;/&#25945;&#21442;/Y2.TIF" TargetMode="External"/><Relationship Id="rId1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emf"/><Relationship Id="rId1" Type="http://schemas.openxmlformats.org/officeDocument/2006/relationships/oleObject" Target="../embeddings/oleObject6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emf"/><Relationship Id="rId1" Type="http://schemas.openxmlformats.org/officeDocument/2006/relationships/oleObject" Target="../embeddings/oleObject7.bin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8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emf"/><Relationship Id="rId1" Type="http://schemas.openxmlformats.org/officeDocument/2006/relationships/oleObject" Target="../embeddings/oleObject8.bin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9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emf"/><Relationship Id="rId1" Type="http://schemas.openxmlformats.org/officeDocument/2006/relationships/oleObject" Target="../embeddings/oleObject9.bin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emf"/><Relationship Id="rId1" Type="http://schemas.openxmlformats.org/officeDocument/2006/relationships/oleObject" Target="../embeddings/oleObject10.bin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emf"/><Relationship Id="rId1" Type="http://schemas.openxmlformats.org/officeDocument/2006/relationships/oleObject" Target="../embeddings/oleObject11.bin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emf"/><Relationship Id="rId1" Type="http://schemas.openxmlformats.org/officeDocument/2006/relationships/oleObject" Target="../embeddings/oleObject12.bin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1.emf"/><Relationship Id="rId1" Type="http://schemas.openxmlformats.org/officeDocument/2006/relationships/oleObject" Target="../embeddings/oleObject13.bin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emf"/><Relationship Id="rId1" Type="http://schemas.openxmlformats.org/officeDocument/2006/relationships/oleObject" Target="../embeddings/oleObject14.bin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7.emf"/><Relationship Id="rId7" Type="http://schemas.openxmlformats.org/officeDocument/2006/relationships/oleObject" Target="../embeddings/oleObject17.bin"/><Relationship Id="rId6" Type="http://schemas.openxmlformats.org/officeDocument/2006/relationships/image" Target="../media/image26.e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23.emf"/><Relationship Id="rId10" Type="http://schemas.openxmlformats.org/officeDocument/2006/relationships/vmlDrawing" Target="../drawings/vmlDrawing15.vml"/><Relationship Id="rId1" Type="http://schemas.openxmlformats.org/officeDocument/2006/relationships/oleObject" Target="../embeddings/oleObject15.bin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0.emf"/><Relationship Id="rId7" Type="http://schemas.openxmlformats.org/officeDocument/2006/relationships/oleObject" Target="../embeddings/oleObject20.bin"/><Relationship Id="rId6" Type="http://schemas.openxmlformats.org/officeDocument/2006/relationships/image" Target="../media/image29.e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28.emf"/><Relationship Id="rId10" Type="http://schemas.openxmlformats.org/officeDocument/2006/relationships/vmlDrawing" Target="../drawings/vmlDrawing16.vml"/><Relationship Id="rId1" Type="http://schemas.openxmlformats.org/officeDocument/2006/relationships/oleObject" Target="../embeddings/oleObject18.bin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0.emf"/><Relationship Id="rId7" Type="http://schemas.openxmlformats.org/officeDocument/2006/relationships/oleObject" Target="../embeddings/oleObject23.bin"/><Relationship Id="rId6" Type="http://schemas.openxmlformats.org/officeDocument/2006/relationships/image" Target="../media/image32.e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31.emf"/><Relationship Id="rId10" Type="http://schemas.openxmlformats.org/officeDocument/2006/relationships/vmlDrawing" Target="../drawings/vmlDrawing17.vml"/><Relationship Id="rId1" Type="http://schemas.openxmlformats.org/officeDocument/2006/relationships/oleObject" Target="../embeddings/oleObject21.bin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5.emf"/><Relationship Id="rId7" Type="http://schemas.openxmlformats.org/officeDocument/2006/relationships/oleObject" Target="../embeddings/oleObject26.bin"/><Relationship Id="rId6" Type="http://schemas.openxmlformats.org/officeDocument/2006/relationships/image" Target="../media/image34.e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33.emf"/><Relationship Id="rId10" Type="http://schemas.openxmlformats.org/officeDocument/2006/relationships/vmlDrawing" Target="../drawings/vmlDrawing18.vml"/><Relationship Id="rId1" Type="http://schemas.openxmlformats.org/officeDocument/2006/relationships/oleObject" Target="../embeddings/oleObject24.bin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8.emf"/><Relationship Id="rId7" Type="http://schemas.openxmlformats.org/officeDocument/2006/relationships/oleObject" Target="../embeddings/oleObject29.bin"/><Relationship Id="rId6" Type="http://schemas.openxmlformats.org/officeDocument/2006/relationships/image" Target="../media/image37.e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36.emf"/><Relationship Id="rId10" Type="http://schemas.openxmlformats.org/officeDocument/2006/relationships/vmlDrawing" Target="../drawings/vmlDrawing19.vml"/><Relationship Id="rId1" Type="http://schemas.openxmlformats.org/officeDocument/2006/relationships/oleObject" Target="../embeddings/oleObject27.bin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0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9.emf"/><Relationship Id="rId1" Type="http://schemas.openxmlformats.org/officeDocument/2006/relationships/oleObject" Target="../embeddings/oleObject30.bin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1.emf"/><Relationship Id="rId3" Type="http://schemas.openxmlformats.org/officeDocument/2006/relationships/oleObject" Target="../embeddings/oleObject32.bin"/><Relationship Id="rId2" Type="http://schemas.openxmlformats.org/officeDocument/2006/relationships/image" Target="../media/image40.emf"/><Relationship Id="rId1" Type="http://schemas.openxmlformats.org/officeDocument/2006/relationships/oleObject" Target="../embeddings/oleObject31.bin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2.emf"/><Relationship Id="rId1" Type="http://schemas.openxmlformats.org/officeDocument/2006/relationships/oleObject" Target="../embeddings/oleObject33.bin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8.emf"/><Relationship Id="rId7" Type="http://schemas.openxmlformats.org/officeDocument/2006/relationships/oleObject" Target="../embeddings/oleObject36.bin"/><Relationship Id="rId6" Type="http://schemas.openxmlformats.org/officeDocument/2006/relationships/image" Target="../media/image44.e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43.emf"/><Relationship Id="rId10" Type="http://schemas.openxmlformats.org/officeDocument/2006/relationships/vmlDrawing" Target="../drawings/vmlDrawing23.vml"/><Relationship Id="rId1" Type="http://schemas.openxmlformats.org/officeDocument/2006/relationships/oleObject" Target="../embeddings/oleObject34.bin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0.emf"/><Relationship Id="rId7" Type="http://schemas.openxmlformats.org/officeDocument/2006/relationships/oleObject" Target="../embeddings/oleObject39.bin"/><Relationship Id="rId6" Type="http://schemas.openxmlformats.org/officeDocument/2006/relationships/image" Target="../media/image46.e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45.emf"/><Relationship Id="rId10" Type="http://schemas.openxmlformats.org/officeDocument/2006/relationships/vmlDrawing" Target="../drawings/vmlDrawing24.vml"/><Relationship Id="rId1" Type="http://schemas.openxmlformats.org/officeDocument/2006/relationships/oleObject" Target="../embeddings/oleObject37.bin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5.emf"/><Relationship Id="rId7" Type="http://schemas.openxmlformats.org/officeDocument/2006/relationships/oleObject" Target="../embeddings/oleObject42.bin"/><Relationship Id="rId6" Type="http://schemas.openxmlformats.org/officeDocument/2006/relationships/image" Target="../media/image48.emf"/><Relationship Id="rId5" Type="http://schemas.openxmlformats.org/officeDocument/2006/relationships/oleObject" Target="../embeddings/oleObject41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47.emf"/><Relationship Id="rId10" Type="http://schemas.openxmlformats.org/officeDocument/2006/relationships/vmlDrawing" Target="../drawings/vmlDrawing25.vml"/><Relationship Id="rId1" Type="http://schemas.openxmlformats.org/officeDocument/2006/relationships/oleObject" Target="../embeddings/oleObject40.bin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1.emf"/><Relationship Id="rId7" Type="http://schemas.openxmlformats.org/officeDocument/2006/relationships/oleObject" Target="../embeddings/oleObject45.bin"/><Relationship Id="rId6" Type="http://schemas.openxmlformats.org/officeDocument/2006/relationships/image" Target="../media/image50.e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49.emf"/><Relationship Id="rId10" Type="http://schemas.openxmlformats.org/officeDocument/2006/relationships/vmlDrawing" Target="../drawings/vmlDrawing26.vml"/><Relationship Id="rId1" Type="http://schemas.openxmlformats.org/officeDocument/2006/relationships/oleObject" Target="../embeddings/oleObject43.bin"/></Relationships>
</file>

<file path=ppt/slides/_rels/slide3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1.emf"/><Relationship Id="rId7" Type="http://schemas.openxmlformats.org/officeDocument/2006/relationships/oleObject" Target="../embeddings/oleObject48.bin"/><Relationship Id="rId6" Type="http://schemas.openxmlformats.org/officeDocument/2006/relationships/image" Target="../media/image50.e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49.emf"/><Relationship Id="rId10" Type="http://schemas.openxmlformats.org/officeDocument/2006/relationships/vmlDrawing" Target="../drawings/vmlDrawing27.vml"/><Relationship Id="rId1" Type="http://schemas.openxmlformats.org/officeDocument/2006/relationships/oleObject" Target="../embeddings/oleObject46.bin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4.emf"/><Relationship Id="rId7" Type="http://schemas.openxmlformats.org/officeDocument/2006/relationships/oleObject" Target="../embeddings/oleObject51.bin"/><Relationship Id="rId6" Type="http://schemas.openxmlformats.org/officeDocument/2006/relationships/image" Target="../media/image53.emf"/><Relationship Id="rId5" Type="http://schemas.openxmlformats.org/officeDocument/2006/relationships/oleObject" Target="../embeddings/oleObject50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52.emf"/><Relationship Id="rId10" Type="http://schemas.openxmlformats.org/officeDocument/2006/relationships/vmlDrawing" Target="../drawings/vmlDrawing28.vml"/><Relationship Id="rId1" Type="http://schemas.openxmlformats.org/officeDocument/2006/relationships/oleObject" Target="../embeddings/oleObject49.bin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7.emf"/><Relationship Id="rId7" Type="http://schemas.openxmlformats.org/officeDocument/2006/relationships/oleObject" Target="../embeddings/oleObject54.bin"/><Relationship Id="rId6" Type="http://schemas.openxmlformats.org/officeDocument/2006/relationships/image" Target="../media/image56.emf"/><Relationship Id="rId5" Type="http://schemas.openxmlformats.org/officeDocument/2006/relationships/oleObject" Target="../embeddings/oleObject53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55.emf"/><Relationship Id="rId10" Type="http://schemas.openxmlformats.org/officeDocument/2006/relationships/vmlDrawing" Target="../drawings/vmlDrawing29.vml"/><Relationship Id="rId1" Type="http://schemas.openxmlformats.org/officeDocument/2006/relationships/oleObject" Target="../embeddings/oleObject52.bin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7.emf"/><Relationship Id="rId7" Type="http://schemas.openxmlformats.org/officeDocument/2006/relationships/oleObject" Target="../embeddings/oleObject57.bin"/><Relationship Id="rId6" Type="http://schemas.openxmlformats.org/officeDocument/2006/relationships/image" Target="../media/image59.emf"/><Relationship Id="rId5" Type="http://schemas.openxmlformats.org/officeDocument/2006/relationships/oleObject" Target="../embeddings/oleObject56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58.emf"/><Relationship Id="rId10" Type="http://schemas.openxmlformats.org/officeDocument/2006/relationships/vmlDrawing" Target="../drawings/vmlDrawing30.vml"/><Relationship Id="rId1" Type="http://schemas.openxmlformats.org/officeDocument/2006/relationships/oleObject" Target="../embeddings/oleObject55.bin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0.emf"/><Relationship Id="rId1" Type="http://schemas.openxmlformats.org/officeDocument/2006/relationships/oleObject" Target="../embeddings/oleObject58.bin"/></Relationships>
</file>

<file path=ppt/slides/_rels/slide3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1.emf"/><Relationship Id="rId1" Type="http://schemas.openxmlformats.org/officeDocument/2006/relationships/oleObject" Target="../embeddings/oleObject59.bin"/></Relationships>
</file>

<file path=ppt/slides/_rels/slide3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2.emf"/><Relationship Id="rId1" Type="http://schemas.openxmlformats.org/officeDocument/2006/relationships/oleObject" Target="../embeddings/oleObject60.bin"/></Relationships>
</file>

<file path=ppt/slides/_rels/slide3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3.emf"/><Relationship Id="rId1" Type="http://schemas.openxmlformats.org/officeDocument/2006/relationships/oleObject" Target="../embeddings/oleObject61.bin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4.emf"/><Relationship Id="rId1" Type="http://schemas.openxmlformats.org/officeDocument/2006/relationships/oleObject" Target="../embeddings/oleObject62.bin"/></Relationships>
</file>

<file path=ppt/slides/_rels/slide3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7.emf"/><Relationship Id="rId7" Type="http://schemas.openxmlformats.org/officeDocument/2006/relationships/oleObject" Target="../embeddings/oleObject65.bin"/><Relationship Id="rId6" Type="http://schemas.openxmlformats.org/officeDocument/2006/relationships/image" Target="../media/image66.emf"/><Relationship Id="rId5" Type="http://schemas.openxmlformats.org/officeDocument/2006/relationships/oleObject" Target="../embeddings/oleObject64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65.emf"/><Relationship Id="rId10" Type="http://schemas.openxmlformats.org/officeDocument/2006/relationships/vmlDrawing" Target="../drawings/vmlDrawing36.vml"/><Relationship Id="rId1" Type="http://schemas.openxmlformats.org/officeDocument/2006/relationships/oleObject" Target="../embeddings/oleObject63.bin"/></Relationships>
</file>

<file path=ppt/slides/_rels/slide4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69.emf"/><Relationship Id="rId7" Type="http://schemas.openxmlformats.org/officeDocument/2006/relationships/oleObject" Target="../embeddings/oleObject68.bin"/><Relationship Id="rId6" Type="http://schemas.openxmlformats.org/officeDocument/2006/relationships/image" Target="../media/image68.emf"/><Relationship Id="rId5" Type="http://schemas.openxmlformats.org/officeDocument/2006/relationships/oleObject" Target="../embeddings/oleObject67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67.emf"/><Relationship Id="rId10" Type="http://schemas.openxmlformats.org/officeDocument/2006/relationships/vmlDrawing" Target="../drawings/vmlDrawing37.vml"/><Relationship Id="rId1" Type="http://schemas.openxmlformats.org/officeDocument/2006/relationships/oleObject" Target="../embeddings/oleObject66.bin"/></Relationships>
</file>

<file path=ppt/slides/_rels/slide4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7.emf"/><Relationship Id="rId7" Type="http://schemas.openxmlformats.org/officeDocument/2006/relationships/oleObject" Target="../embeddings/oleObject71.bin"/><Relationship Id="rId6" Type="http://schemas.openxmlformats.org/officeDocument/2006/relationships/image" Target="../media/image71.emf"/><Relationship Id="rId5" Type="http://schemas.openxmlformats.org/officeDocument/2006/relationships/oleObject" Target="../embeddings/oleObject70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70.emf"/><Relationship Id="rId10" Type="http://schemas.openxmlformats.org/officeDocument/2006/relationships/vmlDrawing" Target="../drawings/vmlDrawing38.vml"/><Relationship Id="rId1" Type="http://schemas.openxmlformats.org/officeDocument/2006/relationships/oleObject" Target="../embeddings/oleObject69.bin"/></Relationships>
</file>

<file path=ppt/slides/_rels/slide4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7.emf"/><Relationship Id="rId7" Type="http://schemas.openxmlformats.org/officeDocument/2006/relationships/oleObject" Target="../embeddings/oleObject74.bin"/><Relationship Id="rId6" Type="http://schemas.openxmlformats.org/officeDocument/2006/relationships/image" Target="../media/image73.emf"/><Relationship Id="rId5" Type="http://schemas.openxmlformats.org/officeDocument/2006/relationships/oleObject" Target="../embeddings/oleObject73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72.emf"/><Relationship Id="rId10" Type="http://schemas.openxmlformats.org/officeDocument/2006/relationships/vmlDrawing" Target="../drawings/vmlDrawing39.vml"/><Relationship Id="rId1" Type="http://schemas.openxmlformats.org/officeDocument/2006/relationships/oleObject" Target="../embeddings/oleObject72.bin"/></Relationships>
</file>

<file path=ppt/slides/_rels/slide4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7.emf"/><Relationship Id="rId7" Type="http://schemas.openxmlformats.org/officeDocument/2006/relationships/oleObject" Target="../embeddings/oleObject77.bin"/><Relationship Id="rId6" Type="http://schemas.openxmlformats.org/officeDocument/2006/relationships/image" Target="../media/image75.emf"/><Relationship Id="rId5" Type="http://schemas.openxmlformats.org/officeDocument/2006/relationships/oleObject" Target="../embeddings/oleObject76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74.emf"/><Relationship Id="rId10" Type="http://schemas.openxmlformats.org/officeDocument/2006/relationships/vmlDrawing" Target="../drawings/vmlDrawing40.vml"/><Relationship Id="rId1" Type="http://schemas.openxmlformats.org/officeDocument/2006/relationships/oleObject" Target="../embeddings/oleObject75.bin"/></Relationships>
</file>

<file path=ppt/slides/_rels/slide4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8.emf"/><Relationship Id="rId7" Type="http://schemas.openxmlformats.org/officeDocument/2006/relationships/oleObject" Target="../embeddings/oleObject80.bin"/><Relationship Id="rId6" Type="http://schemas.openxmlformats.org/officeDocument/2006/relationships/image" Target="../media/image77.emf"/><Relationship Id="rId5" Type="http://schemas.openxmlformats.org/officeDocument/2006/relationships/oleObject" Target="../embeddings/oleObject79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76.emf"/><Relationship Id="rId10" Type="http://schemas.openxmlformats.org/officeDocument/2006/relationships/vmlDrawing" Target="../drawings/vmlDrawing41.vml"/><Relationship Id="rId1" Type="http://schemas.openxmlformats.org/officeDocument/2006/relationships/oleObject" Target="../embeddings/oleObject78.bin"/></Relationships>
</file>

<file path=ppt/slides/_rels/slide4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69.emf"/><Relationship Id="rId7" Type="http://schemas.openxmlformats.org/officeDocument/2006/relationships/oleObject" Target="../embeddings/oleObject83.bin"/><Relationship Id="rId6" Type="http://schemas.openxmlformats.org/officeDocument/2006/relationships/image" Target="../media/image80.emf"/><Relationship Id="rId5" Type="http://schemas.openxmlformats.org/officeDocument/2006/relationships/oleObject" Target="../embeddings/oleObject82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79.emf"/><Relationship Id="rId10" Type="http://schemas.openxmlformats.org/officeDocument/2006/relationships/vmlDrawing" Target="../drawings/vmlDrawing42.vml"/><Relationship Id="rId1" Type="http://schemas.openxmlformats.org/officeDocument/2006/relationships/oleObject" Target="../embeddings/oleObject81.bin"/></Relationships>
</file>

<file path=ppt/slides/_rels/slide4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1.emf"/><Relationship Id="rId1" Type="http://schemas.openxmlformats.org/officeDocument/2006/relationships/oleObject" Target="../embeddings/oleObject84.bin"/></Relationships>
</file>

<file path=ppt/slides/_rels/slide4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2.emf"/><Relationship Id="rId1" Type="http://schemas.openxmlformats.org/officeDocument/2006/relationships/oleObject" Target="../embeddings/oleObject85.bin"/></Relationships>
</file>

<file path=ppt/slides/_rels/slide4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3.emf"/><Relationship Id="rId1" Type="http://schemas.openxmlformats.org/officeDocument/2006/relationships/oleObject" Target="../embeddings/oleObject86.bin"/></Relationships>
</file>

<file path=ppt/slides/_rels/slide4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4.emf"/><Relationship Id="rId1" Type="http://schemas.openxmlformats.org/officeDocument/2006/relationships/oleObject" Target="../embeddings/oleObject87.bin"/></Relationships>
</file>

<file path=ppt/slides/_rels/slide5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69.emf"/><Relationship Id="rId7" Type="http://schemas.openxmlformats.org/officeDocument/2006/relationships/oleObject" Target="../embeddings/oleObject90.bin"/><Relationship Id="rId6" Type="http://schemas.openxmlformats.org/officeDocument/2006/relationships/image" Target="../media/image86.emf"/><Relationship Id="rId5" Type="http://schemas.openxmlformats.org/officeDocument/2006/relationships/oleObject" Target="../embeddings/oleObject89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85.emf"/><Relationship Id="rId10" Type="http://schemas.openxmlformats.org/officeDocument/2006/relationships/vmlDrawing" Target="../drawings/vmlDrawing47.vml"/><Relationship Id="rId1" Type="http://schemas.openxmlformats.org/officeDocument/2006/relationships/oleObject" Target="../embeddings/oleObject88.bin"/></Relationships>
</file>

<file path=ppt/slides/_rels/slide5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89.emf"/><Relationship Id="rId7" Type="http://schemas.openxmlformats.org/officeDocument/2006/relationships/oleObject" Target="../embeddings/oleObject93.bin"/><Relationship Id="rId6" Type="http://schemas.openxmlformats.org/officeDocument/2006/relationships/image" Target="../media/image88.emf"/><Relationship Id="rId5" Type="http://schemas.openxmlformats.org/officeDocument/2006/relationships/oleObject" Target="../embeddings/oleObject92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87.emf"/><Relationship Id="rId10" Type="http://schemas.openxmlformats.org/officeDocument/2006/relationships/vmlDrawing" Target="../drawings/vmlDrawing48.vml"/><Relationship Id="rId1" Type="http://schemas.openxmlformats.org/officeDocument/2006/relationships/oleObject" Target="../embeddings/oleObject91.bin"/></Relationships>
</file>

<file path=ppt/slides/_rels/slide5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92.emf"/><Relationship Id="rId7" Type="http://schemas.openxmlformats.org/officeDocument/2006/relationships/oleObject" Target="../embeddings/oleObject96.bin"/><Relationship Id="rId6" Type="http://schemas.openxmlformats.org/officeDocument/2006/relationships/image" Target="../media/image91.emf"/><Relationship Id="rId5" Type="http://schemas.openxmlformats.org/officeDocument/2006/relationships/oleObject" Target="../embeddings/oleObject95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90.emf"/><Relationship Id="rId10" Type="http://schemas.openxmlformats.org/officeDocument/2006/relationships/vmlDrawing" Target="../drawings/vmlDrawing49.vml"/><Relationship Id="rId1" Type="http://schemas.openxmlformats.org/officeDocument/2006/relationships/oleObject" Target="../embeddings/oleObject94.bin"/></Relationships>
</file>

<file path=ppt/slides/_rels/slide5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95.emf"/><Relationship Id="rId7" Type="http://schemas.openxmlformats.org/officeDocument/2006/relationships/oleObject" Target="../embeddings/oleObject99.bin"/><Relationship Id="rId6" Type="http://schemas.openxmlformats.org/officeDocument/2006/relationships/image" Target="../media/image94.emf"/><Relationship Id="rId5" Type="http://schemas.openxmlformats.org/officeDocument/2006/relationships/oleObject" Target="../embeddings/oleObject98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93.emf"/><Relationship Id="rId10" Type="http://schemas.openxmlformats.org/officeDocument/2006/relationships/vmlDrawing" Target="../drawings/vmlDrawing50.vml"/><Relationship Id="rId1" Type="http://schemas.openxmlformats.org/officeDocument/2006/relationships/oleObject" Target="../embeddings/oleObject97.bin"/></Relationships>
</file>

<file path=ppt/slides/_rels/slide5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98.emf"/><Relationship Id="rId7" Type="http://schemas.openxmlformats.org/officeDocument/2006/relationships/oleObject" Target="../embeddings/oleObject102.bin"/><Relationship Id="rId6" Type="http://schemas.openxmlformats.org/officeDocument/2006/relationships/image" Target="../media/image97.emf"/><Relationship Id="rId5" Type="http://schemas.openxmlformats.org/officeDocument/2006/relationships/oleObject" Target="../embeddings/oleObject101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96.emf"/><Relationship Id="rId10" Type="http://schemas.openxmlformats.org/officeDocument/2006/relationships/vmlDrawing" Target="../drawings/vmlDrawing51.vml"/><Relationship Id="rId1" Type="http://schemas.openxmlformats.org/officeDocument/2006/relationships/oleObject" Target="../embeddings/oleObject100.bin"/></Relationships>
</file>

<file path=ppt/slides/_rels/slide5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01.emf"/><Relationship Id="rId7" Type="http://schemas.openxmlformats.org/officeDocument/2006/relationships/oleObject" Target="../embeddings/oleObject105.bin"/><Relationship Id="rId6" Type="http://schemas.openxmlformats.org/officeDocument/2006/relationships/image" Target="../media/image100.emf"/><Relationship Id="rId5" Type="http://schemas.openxmlformats.org/officeDocument/2006/relationships/oleObject" Target="../embeddings/oleObject104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99.emf"/><Relationship Id="rId10" Type="http://schemas.openxmlformats.org/officeDocument/2006/relationships/vmlDrawing" Target="../drawings/vmlDrawing52.vml"/><Relationship Id="rId1" Type="http://schemas.openxmlformats.org/officeDocument/2006/relationships/oleObject" Target="../embeddings/oleObject103.bin"/></Relationships>
</file>

<file path=ppt/slides/_rels/slide5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2.emf"/><Relationship Id="rId1" Type="http://schemas.openxmlformats.org/officeDocument/2006/relationships/oleObject" Target="../embeddings/oleObject106.bin"/></Relationships>
</file>

<file path=ppt/slides/_rels/slide5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3.emf"/><Relationship Id="rId1" Type="http://schemas.openxmlformats.org/officeDocument/2006/relationships/oleObject" Target="../embeddings/oleObject107.bin"/></Relationships>
</file>

<file path=ppt/slides/_rels/slide5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4.emf"/><Relationship Id="rId1" Type="http://schemas.openxmlformats.org/officeDocument/2006/relationships/oleObject" Target="../embeddings/oleObject108.bin"/></Relationships>
</file>

<file path=ppt/slides/_rels/slide5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5.emf"/><Relationship Id="rId1" Type="http://schemas.openxmlformats.org/officeDocument/2006/relationships/oleObject" Target="../embeddings/oleObject109.bin"/></Relationships>
</file>

<file path=ppt/slides/_rels/slide6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08.emf"/><Relationship Id="rId7" Type="http://schemas.openxmlformats.org/officeDocument/2006/relationships/oleObject" Target="../embeddings/oleObject112.bin"/><Relationship Id="rId6" Type="http://schemas.openxmlformats.org/officeDocument/2006/relationships/image" Target="../media/image107.emf"/><Relationship Id="rId5" Type="http://schemas.openxmlformats.org/officeDocument/2006/relationships/oleObject" Target="../embeddings/oleObject111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106.emf"/><Relationship Id="rId10" Type="http://schemas.openxmlformats.org/officeDocument/2006/relationships/vmlDrawing" Target="../drawings/vmlDrawing57.vml"/><Relationship Id="rId1" Type="http://schemas.openxmlformats.org/officeDocument/2006/relationships/oleObject" Target="../embeddings/oleObject110.bin"/></Relationships>
</file>

<file path=ppt/slides/_rels/slide6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11.emf"/><Relationship Id="rId7" Type="http://schemas.openxmlformats.org/officeDocument/2006/relationships/oleObject" Target="../embeddings/oleObject115.bin"/><Relationship Id="rId6" Type="http://schemas.openxmlformats.org/officeDocument/2006/relationships/image" Target="../media/image110.emf"/><Relationship Id="rId5" Type="http://schemas.openxmlformats.org/officeDocument/2006/relationships/oleObject" Target="../embeddings/oleObject114.bin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109.emf"/><Relationship Id="rId10" Type="http://schemas.openxmlformats.org/officeDocument/2006/relationships/vmlDrawing" Target="../drawings/vmlDrawing58.vml"/><Relationship Id="rId1" Type="http://schemas.openxmlformats.org/officeDocument/2006/relationships/oleObject" Target="../embeddings/oleObject113.bin"/></Relationships>
</file>

<file path=ppt/slides/_rels/slide6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9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2.emf"/><Relationship Id="rId1" Type="http://schemas.openxmlformats.org/officeDocument/2006/relationships/oleObject" Target="../embeddings/oleObject116.bin"/></Relationships>
</file>

<file path=ppt/slides/_rels/slide6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0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3.emf"/><Relationship Id="rId1" Type="http://schemas.openxmlformats.org/officeDocument/2006/relationships/oleObject" Target="../embeddings/oleObject117.bin"/></Relationships>
</file>

<file path=ppt/slides/_rels/slide6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4.emf"/><Relationship Id="rId1" Type="http://schemas.openxmlformats.org/officeDocument/2006/relationships/oleObject" Target="../embeddings/oleObject118.bin"/></Relationships>
</file>

<file path=ppt/slides/_rels/slide6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5.emf"/><Relationship Id="rId1" Type="http://schemas.openxmlformats.org/officeDocument/2006/relationships/oleObject" Target="../embeddings/oleObject119.bin"/></Relationships>
</file>

<file path=ppt/slides/_rels/slide6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6.emf"/><Relationship Id="rId1" Type="http://schemas.openxmlformats.org/officeDocument/2006/relationships/oleObject" Target="../embeddings/oleObject120.bin"/></Relationships>
</file>

<file path=ppt/slides/_rels/slide6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7.emf"/><Relationship Id="rId1" Type="http://schemas.openxmlformats.org/officeDocument/2006/relationships/oleObject" Target="../embeddings/oleObject12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矩形 5"/>
          <p:cNvSpPr/>
          <p:nvPr/>
        </p:nvSpPr>
        <p:spPr>
          <a:xfrm>
            <a:off x="1560185" y="1414070"/>
            <a:ext cx="7168747" cy="1080788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0" name="矩形 9"/>
          <p:cNvSpPr/>
          <p:nvPr/>
        </p:nvSpPr>
        <p:spPr>
          <a:xfrm>
            <a:off x="1688737" y="1521990"/>
            <a:ext cx="6927513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b="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模块一   农业文明时代的中国和世界</a:t>
            </a:r>
            <a:endParaRPr lang="zh-CN" altLang="en-US" sz="2000" b="0" dirty="0">
              <a:solidFill>
                <a:srgbClr val="40404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7171" name="矩形 10"/>
          <p:cNvSpPr/>
          <p:nvPr/>
        </p:nvSpPr>
        <p:spPr>
          <a:xfrm>
            <a:off x="1653822" y="1991760"/>
            <a:ext cx="62153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en-US" sz="200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 第</a:t>
            </a:r>
            <a:r>
              <a:rPr lang="en-US" altLang="zh-CN" sz="200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1</a:t>
            </a:r>
            <a:r>
              <a:rPr lang="zh-CN" altLang="en-US" sz="20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讲</a:t>
            </a:r>
            <a:r>
              <a:rPr lang="en-US" altLang="en-US" sz="200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　</a:t>
            </a:r>
            <a:r>
              <a:rPr lang="zh-CN" altLang="en-US" sz="20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先秦、秦汉</a:t>
            </a:r>
            <a:r>
              <a:rPr lang="en-US" altLang="zh-CN" sz="200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—</a:t>
            </a:r>
            <a:r>
              <a:rPr lang="zh-CN" altLang="en-US" sz="20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中国古代文明的奠基和初步发展</a:t>
            </a:r>
            <a:endParaRPr lang="zh-CN" altLang="en-US" sz="20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15745" name="TextBox 38">
            <a:hlinkClick r:id="rId1" action="ppaction://hlinksldjump"/>
          </p:cNvPr>
          <p:cNvSpPr txBox="1"/>
          <p:nvPr/>
        </p:nvSpPr>
        <p:spPr>
          <a:xfrm>
            <a:off x="5834136" y="4037478"/>
            <a:ext cx="236474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主题 探究 多维演练</a:t>
            </a:r>
            <a:endParaRPr lang="en-US" altLang="zh-CN" sz="2000">
              <a:solidFill>
                <a:srgbClr val="262626"/>
              </a:solidFill>
              <a:latin typeface="方正大黑_GBK" pitchFamily="65" charset="-122"/>
              <a:ea typeface="方正大黑_GBK" pitchFamily="65" charset="-122"/>
            </a:endParaRPr>
          </a:p>
        </p:txBody>
      </p:sp>
      <p:pic>
        <p:nvPicPr>
          <p:cNvPr id="115746" name="圆角矩形​​ 10">
            <a:hlinkClick r:id="rId2" action="ppaction://hlinksldjump"/>
          </p:cNvPr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4058" y="3940668"/>
            <a:ext cx="511033" cy="5110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5747" name="TextBox 42">
            <a:hlinkClick r:id="rId4" action="ppaction://hlinksldjump"/>
          </p:cNvPr>
          <p:cNvSpPr txBox="1"/>
          <p:nvPr/>
        </p:nvSpPr>
        <p:spPr>
          <a:xfrm>
            <a:off x="5834136" y="4734198"/>
            <a:ext cx="236474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选修 链接 融会贯通</a:t>
            </a:r>
            <a:endParaRPr lang="zh-CN" altLang="en-US" sz="20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5748" name="圆角矩形​​ 18">
            <a:hlinkClick r:id="rId2" action="ppaction://hlinksldjump"/>
          </p:cNvPr>
          <p:cNvPicPr>
            <a:picLocks noGrp="1"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4058" y="4642149"/>
            <a:ext cx="511033" cy="51420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5751" name="圆角矩形​​ 22">
            <a:hlinkClick r:id="rId2" action="ppaction://hlinksldjump"/>
          </p:cNvPr>
          <p:cNvPicPr>
            <a:picLocks noGrp="1"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08819" y="3288387"/>
            <a:ext cx="511033" cy="5110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5752" name="TextBox 46">
            <a:hlinkClick r:id="rId7" action="ppaction://hlinksldjump"/>
          </p:cNvPr>
          <p:cNvSpPr txBox="1"/>
          <p:nvPr/>
        </p:nvSpPr>
        <p:spPr>
          <a:xfrm>
            <a:off x="5816678" y="3378849"/>
            <a:ext cx="236474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 整合 融会贯通</a:t>
            </a:r>
            <a:endParaRPr lang="en-US" altLang="zh-CN" sz="2000">
              <a:solidFill>
                <a:srgbClr val="262626"/>
              </a:solidFill>
              <a:latin typeface="方正大黑_GBK" pitchFamily="65" charset="-122"/>
              <a:ea typeface="方正大黑_GBK" pitchFamily="65" charset="-122"/>
            </a:endParaRPr>
          </a:p>
        </p:txBody>
      </p:sp>
      <p:grpSp>
        <p:nvGrpSpPr>
          <p:cNvPr id="3" name="组合 6"/>
          <p:cNvGrpSpPr/>
          <p:nvPr/>
        </p:nvGrpSpPr>
        <p:grpSpPr>
          <a:xfrm>
            <a:off x="1796337" y="3506935"/>
            <a:ext cx="2997681" cy="1568450"/>
            <a:chOff x="499685" y="1348596"/>
            <a:chExt cx="3510029" cy="1376744"/>
          </a:xfrm>
        </p:grpSpPr>
        <p:grpSp>
          <p:nvGrpSpPr>
            <p:cNvPr id="7180" name="组合 39"/>
            <p:cNvGrpSpPr/>
            <p:nvPr/>
          </p:nvGrpSpPr>
          <p:grpSpPr>
            <a:xfrm>
              <a:off x="1010872" y="1403393"/>
              <a:ext cx="2998842" cy="1042768"/>
              <a:chOff x="1068022" y="1403393"/>
              <a:chExt cx="2998842" cy="1042768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1068022" y="1493517"/>
                <a:ext cx="1022315" cy="923703"/>
              </a:xfrm>
              <a:prstGeom prst="rect">
                <a:avLst/>
              </a:prstGeom>
              <a:solidFill>
                <a:srgbClr val="0066FF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002822" y="1403393"/>
                <a:ext cx="2064042" cy="7285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目  录</a:t>
                </a:r>
                <a:endParaRPr kumimoji="0" lang="zh-CN" altLang="en-US" sz="4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183" name="TextBox 5"/>
              <p:cNvSpPr txBox="1"/>
              <p:nvPr/>
            </p:nvSpPr>
            <p:spPr>
              <a:xfrm>
                <a:off x="2006539" y="2028679"/>
                <a:ext cx="1988945" cy="4174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500">
                    <a:solidFill>
                      <a:srgbClr val="0066FF"/>
                    </a:solidFill>
                    <a:latin typeface="Arial" panose="020B0604020202020204" pitchFamily="34" charset="0"/>
                  </a:rPr>
                  <a:t>ONTENTS</a:t>
                </a:r>
                <a:endParaRPr lang="zh-CN" altLang="en-US" sz="2500" dirty="0">
                  <a:solidFill>
                    <a:srgbClr val="0066FF"/>
                  </a:solidFill>
                  <a:latin typeface="Arial" panose="020B0604020202020204" pitchFamily="34" charset="0"/>
                  <a:ea typeface="Arial" panose="020B0604020202020204" pitchFamily="34" charset="0"/>
                </a:endParaRPr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499685" y="1348596"/>
              <a:ext cx="1245414" cy="13767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9595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C</a:t>
              </a:r>
              <a:endParaRPr kumimoji="0" lang="zh-CN" altLang="en-US" sz="959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27"/>
          <p:cNvGrpSpPr/>
          <p:nvPr/>
        </p:nvGrpSpPr>
        <p:grpSpPr>
          <a:xfrm>
            <a:off x="5016800" y="3113810"/>
            <a:ext cx="63482" cy="2518663"/>
            <a:chOff x="6966170" y="1570075"/>
            <a:chExt cx="63500" cy="2204256"/>
          </a:xfrm>
        </p:grpSpPr>
        <p:cxnSp>
          <p:nvCxnSpPr>
            <p:cNvPr id="7186" name="直接连接符 28"/>
            <p:cNvCxnSpPr/>
            <p:nvPr/>
          </p:nvCxnSpPr>
          <p:spPr>
            <a:xfrm>
              <a:off x="6966170" y="1570075"/>
              <a:ext cx="0" cy="2204256"/>
            </a:xfrm>
            <a:prstGeom prst="line">
              <a:avLst/>
            </a:prstGeom>
            <a:ln w="38100" cap="flat" cmpd="sng">
              <a:solidFill>
                <a:srgbClr val="40404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7187" name="直接连接符 29"/>
            <p:cNvCxnSpPr/>
            <p:nvPr/>
          </p:nvCxnSpPr>
          <p:spPr>
            <a:xfrm>
              <a:off x="7029670" y="1570075"/>
              <a:ext cx="0" cy="2196549"/>
            </a:xfrm>
            <a:prstGeom prst="line">
              <a:avLst/>
            </a:prstGeom>
            <a:ln w="3175" cap="flat" cmpd="sng">
              <a:solidFill>
                <a:srgbClr val="262626"/>
              </a:solidFill>
              <a:prstDash val="solid"/>
              <a:headEnd type="none" w="med" len="med"/>
              <a:tailEnd type="none" w="med" len="med"/>
            </a:ln>
          </p:spPr>
        </p:cxnSp>
      </p:grpSp>
      <p:grpSp>
        <p:nvGrpSpPr>
          <p:cNvPr id="13" name="组合 30"/>
          <p:cNvGrpSpPr/>
          <p:nvPr/>
        </p:nvGrpSpPr>
        <p:grpSpPr>
          <a:xfrm>
            <a:off x="5097740" y="3121746"/>
            <a:ext cx="61895" cy="2518662"/>
            <a:chOff x="6966170" y="1570075"/>
            <a:chExt cx="63500" cy="2204256"/>
          </a:xfrm>
        </p:grpSpPr>
        <p:cxnSp>
          <p:nvCxnSpPr>
            <p:cNvPr id="7189" name="直接连接符 31"/>
            <p:cNvCxnSpPr/>
            <p:nvPr/>
          </p:nvCxnSpPr>
          <p:spPr>
            <a:xfrm>
              <a:off x="6966170" y="1570075"/>
              <a:ext cx="0" cy="2204256"/>
            </a:xfrm>
            <a:prstGeom prst="line">
              <a:avLst/>
            </a:prstGeom>
            <a:ln w="38100" cap="flat" cmpd="sng">
              <a:solidFill>
                <a:srgbClr val="40404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7190" name="直接连接符 32"/>
            <p:cNvCxnSpPr/>
            <p:nvPr/>
          </p:nvCxnSpPr>
          <p:spPr>
            <a:xfrm>
              <a:off x="7029670" y="1570075"/>
              <a:ext cx="0" cy="2195552"/>
            </a:xfrm>
            <a:prstGeom prst="line">
              <a:avLst/>
            </a:prstGeom>
            <a:ln w="3175" cap="flat" cmpd="sng">
              <a:solidFill>
                <a:srgbClr val="262626"/>
              </a:solidFill>
              <a:prstDash val="solid"/>
              <a:headEnd type="none" w="med" len="med"/>
              <a:tailEnd type="none" w="med" len="med"/>
            </a:ln>
          </p:spPr>
        </p:cxnSp>
      </p:grpSp>
      <p:graphicFrame>
        <p:nvGraphicFramePr>
          <p:cNvPr id="7194" name="对象 7193"/>
          <p:cNvGraphicFramePr/>
          <p:nvPr/>
        </p:nvGraphicFramePr>
        <p:xfrm>
          <a:off x="8040148" y="1226797"/>
          <a:ext cx="2231405" cy="16267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8" imgW="9245600" imgH="6743700" progId="Photoshop.Image.7">
                  <p:embed/>
                </p:oleObj>
              </mc:Choice>
              <mc:Fallback>
                <p:oleObj name="" r:id="rId8" imgW="9245600" imgH="6743700" progId="Photoshop.Image.7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040148" y="1226797"/>
                        <a:ext cx="2231405" cy="16267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95" name="圆角矩形​​ 22">
            <a:hlinkClick r:id="rId2" action="ppaction://hlinksldjump"/>
          </p:cNvPr>
          <p:cNvPicPr>
            <a:picLocks noGrp="1"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04058" y="5372196"/>
            <a:ext cx="511033" cy="5110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Box 42">
            <a:hlinkClick r:id="" action="ppaction://noaction"/>
          </p:cNvPr>
          <p:cNvSpPr txBox="1"/>
          <p:nvPr/>
        </p:nvSpPr>
        <p:spPr>
          <a:xfrm>
            <a:off x="5834136" y="5434091"/>
            <a:ext cx="236474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限时 训练 规范提高</a:t>
            </a:r>
            <a:endParaRPr lang="zh-CN" altLang="en-US" sz="20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115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115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115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9" dur="500"/>
                                        <p:tgtEl>
                                          <p:spTgt spid="115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115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115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45" grpId="0"/>
      <p:bldP spid="115747" grpId="0"/>
      <p:bldP spid="115752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8184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发展线索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8185" name="图片 178184" descr="E:/雷艳娜/2018课件/2018  高三二轮/方正 大样/历史通史/教参/发展线索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1571295" y="1150618"/>
            <a:ext cx="8916098" cy="47929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8186" name="图片 178185" descr="E:/雷艳娜/2018课件/2018  高三二轮/方正 大样/历史通史/教参/1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1776025" y="2750374"/>
            <a:ext cx="8533618" cy="1874316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0228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关联对比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0229" name="图片 180228" descr="E:/雷艳娜/2018课件/2018  高三二轮/方正 大样/历史通史/教参/对比关联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1633190" y="1007783"/>
            <a:ext cx="8930382" cy="477704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80231" name="对象 180230"/>
          <p:cNvGraphicFramePr/>
          <p:nvPr/>
        </p:nvGraphicFramePr>
        <p:xfrm>
          <a:off x="1272928" y="2253624"/>
          <a:ext cx="9416021" cy="39835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9420860" imgH="3985260" progId="Word.Document.8">
                  <p:embed/>
                </p:oleObj>
              </mc:Choice>
              <mc:Fallback>
                <p:oleObj name="" r:id="rId3" imgW="9420860" imgH="3985260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72928" y="2253624"/>
                        <a:ext cx="9416021" cy="398351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1252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关联对比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1253" name="对象 181252"/>
          <p:cNvGraphicFramePr/>
          <p:nvPr/>
        </p:nvGraphicFramePr>
        <p:xfrm>
          <a:off x="1488768" y="696719"/>
          <a:ext cx="9103371" cy="61165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9085580" imgH="6123940" progId="Word.Document.8">
                  <p:embed/>
                </p:oleObj>
              </mc:Choice>
              <mc:Fallback>
                <p:oleObj name="" r:id="rId1" imgW="9085580" imgH="6123940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488768" y="696719"/>
                        <a:ext cx="9103371" cy="611652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2276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关联对比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2277" name="对象 182276"/>
          <p:cNvGraphicFramePr/>
          <p:nvPr/>
        </p:nvGraphicFramePr>
        <p:xfrm>
          <a:off x="1488768" y="1036350"/>
          <a:ext cx="9177963" cy="55594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9184640" imgH="5562600" progId="Word.Document.8">
                  <p:embed/>
                </p:oleObj>
              </mc:Choice>
              <mc:Fallback>
                <p:oleObj name="" r:id="rId1" imgW="9184640" imgH="556260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488768" y="1036350"/>
                        <a:ext cx="9177963" cy="555946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3300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关联对比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3302" name="对象 183301"/>
          <p:cNvGraphicFramePr/>
          <p:nvPr/>
        </p:nvGraphicFramePr>
        <p:xfrm>
          <a:off x="1872836" y="1485487"/>
          <a:ext cx="8393955" cy="45627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8402320" imgH="4566920" progId="Word.Document.8">
                  <p:embed/>
                </p:oleObj>
              </mc:Choice>
              <mc:Fallback>
                <p:oleObj name="" r:id="rId1" imgW="8402320" imgH="456692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72836" y="1485487"/>
                        <a:ext cx="8393955" cy="456279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233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43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坐标定位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246" name="图片 9245" descr="E:/雷艳娜/2018课件/2018  高三二轮/方正 大样/历史通史/教参/Y2.TIF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3144070" y="1556906"/>
            <a:ext cx="5829269" cy="453422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902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9032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阶段特征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29033" name="对象 129032"/>
          <p:cNvGraphicFramePr/>
          <p:nvPr/>
        </p:nvGraphicFramePr>
        <p:xfrm>
          <a:off x="1491942" y="1620388"/>
          <a:ext cx="9206530" cy="49754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9215120" imgH="4983480" progId="Word.Document.8">
                  <p:embed/>
                </p:oleObj>
              </mc:Choice>
              <mc:Fallback>
                <p:oleObj name="" r:id="rId1" imgW="9215120" imgH="498348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491942" y="1620388"/>
                        <a:ext cx="9206530" cy="49754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0050" name="组合 126987"/>
          <p:cNvGrpSpPr/>
          <p:nvPr/>
        </p:nvGrpSpPr>
        <p:grpSpPr>
          <a:xfrm>
            <a:off x="1825224" y="1196643"/>
            <a:ext cx="8590751" cy="5054784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0056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阶段特征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30123" name="表格 130122"/>
          <p:cNvGraphicFramePr/>
          <p:nvPr/>
        </p:nvGraphicFramePr>
        <p:xfrm>
          <a:off x="1902990" y="2133007"/>
          <a:ext cx="8385810" cy="3474720"/>
        </p:xfrm>
        <a:graphic>
          <a:graphicData uri="http://schemas.openxmlformats.org/drawingml/2006/table">
            <a:tbl>
              <a:tblPr/>
              <a:tblGrid>
                <a:gridCol w="954405"/>
                <a:gridCol w="1943735"/>
                <a:gridCol w="1691640"/>
                <a:gridCol w="2195195"/>
                <a:gridCol w="1600835"/>
              </a:tblGrid>
              <a:tr h="45720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时期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政治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经济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文化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地位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7520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秦汉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中央集权制度形成并初步发展，中央对地方的控制逐渐加强，官僚政治取代贵族政治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小农经济占主导地位，重农抑商政策继续推行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从秦朝的</a:t>
                      </a:r>
                      <a:r>
                        <a:rPr lang="zh-CN" altLang="en-US" sz="2400" b="1" dirty="0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焚书坑儒</a:t>
                      </a:r>
                      <a:r>
                        <a:rPr lang="zh-CN" altLang="en-US" sz="2400" b="1" dirty="0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”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到西汉的</a:t>
                      </a:r>
                      <a:r>
                        <a:rPr lang="zh-CN" altLang="en-US" sz="2400" b="1" dirty="0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罢黜百家，独尊儒术</a:t>
                      </a:r>
                      <a:r>
                        <a:rPr lang="zh-CN" altLang="en-US" sz="2400" b="1" dirty="0">
                          <a:latin typeface="宋体" panose="02010600030101010101" pitchFamily="2" charset="-122"/>
                          <a:cs typeface="Times New Roman" panose="02020603050405020304" pitchFamily="18" charset="0"/>
                        </a:rPr>
                        <a:t>”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，实行思想专制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defTabSz="0" eaLnBrk="1" hangingPunct="1">
                        <a:spcBef>
                          <a:spcPct val="0"/>
                        </a:spcBef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秦汉是我国统一多民族国家的形成和发展时期</a:t>
                      </a:r>
                      <a:endParaRPr lang="zh-CN" altLang="en-US" sz="2000" b="1" dirty="0"/>
                    </a:p>
                  </a:txBody>
                  <a:tcPr marL="91414" marR="91414" marT="45707" marB="4570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107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1080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31081" name="对象 131080"/>
          <p:cNvGraphicFramePr/>
          <p:nvPr/>
        </p:nvGraphicFramePr>
        <p:xfrm>
          <a:off x="1969646" y="2193316"/>
          <a:ext cx="8252708" cy="2963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8257540" imgH="2966720" progId="Word.Document.8">
                  <p:embed/>
                </p:oleObj>
              </mc:Choice>
              <mc:Fallback>
                <p:oleObj name="" r:id="rId1" imgW="8257540" imgH="296672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193316"/>
                        <a:ext cx="8252708" cy="29630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209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2104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32105" name="对象 132104"/>
          <p:cNvGraphicFramePr/>
          <p:nvPr/>
        </p:nvGraphicFramePr>
        <p:xfrm>
          <a:off x="1969646" y="1799725"/>
          <a:ext cx="8252708" cy="414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8257540" imgH="4152900" progId="Word.Document.8">
                  <p:embed/>
                </p:oleObj>
              </mc:Choice>
              <mc:Fallback>
                <p:oleObj name="" r:id="rId1" imgW="8257540" imgH="415290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799725"/>
                        <a:ext cx="8252708" cy="41485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432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4328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4331" name="对象 184330"/>
          <p:cNvGraphicFramePr/>
          <p:nvPr/>
        </p:nvGraphicFramePr>
        <p:xfrm>
          <a:off x="1971234" y="1772746"/>
          <a:ext cx="8249533" cy="414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8257540" imgH="4152900" progId="Word.Document.8">
                  <p:embed/>
                </p:oleObj>
              </mc:Choice>
              <mc:Fallback>
                <p:oleObj name="" r:id="rId1" imgW="8257540" imgH="4152900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772746"/>
                        <a:ext cx="8249533" cy="41485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534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5352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5353" name="对象 185352"/>
          <p:cNvGraphicFramePr/>
          <p:nvPr/>
        </p:nvGraphicFramePr>
        <p:xfrm>
          <a:off x="1969646" y="1556906"/>
          <a:ext cx="8252708" cy="4740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556906"/>
                        <a:ext cx="8252708" cy="47405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637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6376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6377" name="对象 186376"/>
          <p:cNvGraphicFramePr/>
          <p:nvPr/>
        </p:nvGraphicFramePr>
        <p:xfrm>
          <a:off x="1969646" y="1799725"/>
          <a:ext cx="8252708" cy="414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8257540" imgH="4152900" progId="Word.Document.8">
                  <p:embed/>
                </p:oleObj>
              </mc:Choice>
              <mc:Fallback>
                <p:oleObj name="" r:id="rId1" imgW="8257540" imgH="4152900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799725"/>
                        <a:ext cx="8252708" cy="41485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739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7400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7401" name="对象 187400"/>
          <p:cNvGraphicFramePr/>
          <p:nvPr/>
        </p:nvGraphicFramePr>
        <p:xfrm>
          <a:off x="1969646" y="1568014"/>
          <a:ext cx="8252708" cy="4740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568014"/>
                        <a:ext cx="8252708" cy="474054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841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8424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8425" name="对象 188424"/>
          <p:cNvGraphicFramePr/>
          <p:nvPr/>
        </p:nvGraphicFramePr>
        <p:xfrm>
          <a:off x="1969646" y="1772746"/>
          <a:ext cx="8252708" cy="414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8257540" imgH="4152900" progId="Word.Document.8">
                  <p:embed/>
                </p:oleObj>
              </mc:Choice>
              <mc:Fallback>
                <p:oleObj name="" r:id="rId1" imgW="8257540" imgH="415290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772746"/>
                        <a:ext cx="8252708" cy="41485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8944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9448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　     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通史融会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89450" name="对象 189449"/>
          <p:cNvGraphicFramePr/>
          <p:nvPr/>
        </p:nvGraphicFramePr>
        <p:xfrm>
          <a:off x="1969646" y="1629910"/>
          <a:ext cx="8252708" cy="4740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629910"/>
                        <a:ext cx="8252708" cy="47405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3450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34504" name="对象 138255"/>
          <p:cNvGraphicFramePr/>
          <p:nvPr/>
        </p:nvGraphicFramePr>
        <p:xfrm>
          <a:off x="1971234" y="1694979"/>
          <a:ext cx="8195573" cy="49738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8257540" imgH="5008880" progId="Word.Document.8">
                  <p:embed/>
                </p:oleObj>
              </mc:Choice>
              <mc:Fallback>
                <p:oleObj name="" r:id="rId1" imgW="8257540" imgH="500888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694979"/>
                        <a:ext cx="8195573" cy="497384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450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450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34507" name="对象 138261"/>
          <p:cNvGraphicFramePr/>
          <p:nvPr/>
        </p:nvGraphicFramePr>
        <p:xfrm>
          <a:off x="1993453" y="2231405"/>
          <a:ext cx="8189225" cy="35010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5" imgW="8194040" imgH="3505200" progId="Word.Document.8">
                  <p:embed/>
                </p:oleObj>
              </mc:Choice>
              <mc:Fallback>
                <p:oleObj name="" r:id="rId5" imgW="8194040" imgH="3505200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93453" y="2231405"/>
                        <a:ext cx="8189225" cy="350105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4508" name="对象 138257"/>
          <p:cNvGraphicFramePr/>
          <p:nvPr/>
        </p:nvGraphicFramePr>
        <p:xfrm>
          <a:off x="8297252" y="3551838"/>
          <a:ext cx="750678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297252" y="3551838"/>
                        <a:ext cx="750678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4509" name="矩形 15"/>
          <p:cNvSpPr/>
          <p:nvPr/>
        </p:nvSpPr>
        <p:spPr>
          <a:xfrm>
            <a:off x="1704608" y="46025"/>
            <a:ext cx="896212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从周代“天下共主”到秦汉中央集权制度的形成与发展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45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345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34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34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450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345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34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4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4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34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4505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3654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36552" name="对象 138255"/>
          <p:cNvGraphicFramePr/>
          <p:nvPr/>
        </p:nvGraphicFramePr>
        <p:xfrm>
          <a:off x="1971234" y="1871143"/>
          <a:ext cx="8206682" cy="414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8211820" imgH="4155440" progId="Word.Document.8">
                  <p:embed/>
                </p:oleObj>
              </mc:Choice>
              <mc:Fallback>
                <p:oleObj name="" r:id="rId1" imgW="8211820" imgH="4155440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871143"/>
                        <a:ext cx="8206682" cy="41485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655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655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36555" name="对象 138261"/>
          <p:cNvGraphicFramePr/>
          <p:nvPr/>
        </p:nvGraphicFramePr>
        <p:xfrm>
          <a:off x="1949015" y="1799725"/>
          <a:ext cx="8249533" cy="414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5" imgW="8257540" imgH="4152900" progId="Word.Document.8">
                  <p:embed/>
                </p:oleObj>
              </mc:Choice>
              <mc:Fallback>
                <p:oleObj name="" r:id="rId5" imgW="8257540" imgH="4152900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1799725"/>
                        <a:ext cx="8249533" cy="41485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6556" name="对象 138257"/>
          <p:cNvGraphicFramePr/>
          <p:nvPr/>
        </p:nvGraphicFramePr>
        <p:xfrm>
          <a:off x="8081411" y="3069372"/>
          <a:ext cx="750678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081411" y="3069372"/>
                        <a:ext cx="750678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6557" name="矩形 15"/>
          <p:cNvSpPr/>
          <p:nvPr/>
        </p:nvSpPr>
        <p:spPr>
          <a:xfrm>
            <a:off x="1704608" y="46025"/>
            <a:ext cx="896212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从周代“天下共主”到秦汉中央集权制度的形成与发展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65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365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6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36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36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6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655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365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36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6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6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6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365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6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6553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3859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38600" name="对象 138255"/>
          <p:cNvGraphicFramePr/>
          <p:nvPr/>
        </p:nvGraphicFramePr>
        <p:xfrm>
          <a:off x="1971234" y="1845750"/>
          <a:ext cx="8249533" cy="414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" imgW="8257540" imgH="4152900" progId="Word.Document.8">
                  <p:embed/>
                </p:oleObj>
              </mc:Choice>
              <mc:Fallback>
                <p:oleObj name="" r:id="rId1" imgW="8257540" imgH="4152900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845750"/>
                        <a:ext cx="8249533" cy="41485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860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860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38603" name="对象 138261"/>
          <p:cNvGraphicFramePr/>
          <p:nvPr/>
        </p:nvGraphicFramePr>
        <p:xfrm>
          <a:off x="1949015" y="1967953"/>
          <a:ext cx="8195573" cy="41247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5" imgW="8257540" imgH="4152900" progId="Word.Document.8">
                  <p:embed/>
                </p:oleObj>
              </mc:Choice>
              <mc:Fallback>
                <p:oleObj name="" r:id="rId5" imgW="8257540" imgH="4152900" progId="Word.Document.8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1967953"/>
                        <a:ext cx="8195573" cy="41247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8604" name="对象 138257"/>
          <p:cNvGraphicFramePr/>
          <p:nvPr/>
        </p:nvGraphicFramePr>
        <p:xfrm>
          <a:off x="9736714" y="3048741"/>
          <a:ext cx="750679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736714" y="3048741"/>
                        <a:ext cx="750679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8605" name="矩形 15"/>
          <p:cNvSpPr/>
          <p:nvPr/>
        </p:nvSpPr>
        <p:spPr>
          <a:xfrm>
            <a:off x="1704608" y="46025"/>
            <a:ext cx="896212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从周代“天下共主”到秦汉中央集权制度的形成与发展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86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386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8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38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386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8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860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386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386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8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8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8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386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8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8601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3962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39624" name="对象 138255"/>
          <p:cNvGraphicFramePr/>
          <p:nvPr/>
        </p:nvGraphicFramePr>
        <p:xfrm>
          <a:off x="1971234" y="1641019"/>
          <a:ext cx="8249533" cy="47389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641019"/>
                        <a:ext cx="8249533" cy="47389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962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962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39627" name="对象 138261"/>
          <p:cNvGraphicFramePr/>
          <p:nvPr/>
        </p:nvGraphicFramePr>
        <p:xfrm>
          <a:off x="1949015" y="2091744"/>
          <a:ext cx="8206682" cy="36407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5" imgW="8211820" imgH="3644900" progId="Word.Document.8">
                  <p:embed/>
                </p:oleObj>
              </mc:Choice>
              <mc:Fallback>
                <p:oleObj name="" r:id="rId5" imgW="8211820" imgH="3644900" progId="Word.Document.8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2091744"/>
                        <a:ext cx="8206682" cy="364071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9628" name="对象 138257"/>
          <p:cNvGraphicFramePr/>
          <p:nvPr/>
        </p:nvGraphicFramePr>
        <p:xfrm>
          <a:off x="3185334" y="3480421"/>
          <a:ext cx="750679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85334" y="3480421"/>
                        <a:ext cx="750679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9629" name="矩形 15"/>
          <p:cNvSpPr/>
          <p:nvPr/>
        </p:nvSpPr>
        <p:spPr>
          <a:xfrm>
            <a:off x="1704608" y="46025"/>
            <a:ext cx="896212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从周代“天下共主”到秦汉中央集权制度的形成与发展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96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396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39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39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6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396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39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396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625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4064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0648" name="对象 138255"/>
          <p:cNvGraphicFramePr/>
          <p:nvPr/>
        </p:nvGraphicFramePr>
        <p:xfrm>
          <a:off x="1971234" y="1785442"/>
          <a:ext cx="8249533" cy="47389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785442"/>
                        <a:ext cx="8249533" cy="47389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064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065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40651" name="对象 138261"/>
          <p:cNvGraphicFramePr/>
          <p:nvPr/>
        </p:nvGraphicFramePr>
        <p:xfrm>
          <a:off x="1949015" y="1871143"/>
          <a:ext cx="8249533" cy="414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5" imgW="8257540" imgH="4152900" progId="Word.Document.8">
                  <p:embed/>
                </p:oleObj>
              </mc:Choice>
              <mc:Fallback>
                <p:oleObj name="" r:id="rId5" imgW="8257540" imgH="4152900" progId="Word.Document.8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1871143"/>
                        <a:ext cx="8249533" cy="41485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0652" name="对象 138257"/>
          <p:cNvGraphicFramePr/>
          <p:nvPr/>
        </p:nvGraphicFramePr>
        <p:xfrm>
          <a:off x="2898076" y="2996368"/>
          <a:ext cx="750678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898076" y="2996368"/>
                        <a:ext cx="750678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0653" name="矩形 15"/>
          <p:cNvSpPr/>
          <p:nvPr/>
        </p:nvSpPr>
        <p:spPr>
          <a:xfrm>
            <a:off x="1704608" y="46025"/>
            <a:ext cx="896212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从周代“天下共主”到秦汉中央集权制度的形成与发展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06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406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0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0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406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0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065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406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406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0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0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0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406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0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0649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9558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5592" name="矩形 15"/>
          <p:cNvSpPr/>
          <p:nvPr/>
        </p:nvSpPr>
        <p:spPr>
          <a:xfrm>
            <a:off x="1704608" y="46025"/>
            <a:ext cx="896212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从周代“天下共主”到秦汉中央集权制度的形成与发展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95593" name="对象 195592"/>
          <p:cNvGraphicFramePr/>
          <p:nvPr/>
        </p:nvGraphicFramePr>
        <p:xfrm>
          <a:off x="1971234" y="1433115"/>
          <a:ext cx="8206682" cy="4946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1" imgW="8211820" imgH="4953000" progId="Word.Document.8">
                  <p:embed/>
                </p:oleObj>
              </mc:Choice>
              <mc:Fallback>
                <p:oleObj name="" r:id="rId1" imgW="8211820" imgH="4953000" progId="Word.Document.8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433115"/>
                        <a:ext cx="8206682" cy="4946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9661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6616" name="矩形 15"/>
          <p:cNvSpPr/>
          <p:nvPr/>
        </p:nvSpPr>
        <p:spPr>
          <a:xfrm>
            <a:off x="1704608" y="46025"/>
            <a:ext cx="896212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从周代“天下共主”到秦汉中央集权制度的形成与发展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96617" name="对象 196616"/>
          <p:cNvGraphicFramePr/>
          <p:nvPr/>
        </p:nvGraphicFramePr>
        <p:xfrm>
          <a:off x="1969646" y="1485487"/>
          <a:ext cx="8252708" cy="17775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" imgW="8257540" imgH="1780540" progId="Word.Document.8">
                  <p:embed/>
                </p:oleObj>
              </mc:Choice>
              <mc:Fallback>
                <p:oleObj name="" r:id="rId1" imgW="8257540" imgH="1780540" progId="Word.Document.8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485487"/>
                        <a:ext cx="8252708" cy="177750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6618" name="对象 196617"/>
          <p:cNvGraphicFramePr/>
          <p:nvPr/>
        </p:nvGraphicFramePr>
        <p:xfrm>
          <a:off x="1945841" y="3140791"/>
          <a:ext cx="8397129" cy="3772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3" imgW="8402320" imgH="3774440" progId="Word.Document.8">
                  <p:embed/>
                </p:oleObj>
              </mc:Choice>
              <mc:Fallback>
                <p:oleObj name="" r:id="rId3" imgW="8402320" imgH="3774440" progId="Word.Document.8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45841" y="3140791"/>
                        <a:ext cx="8397129" cy="377243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9763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7640" name="矩形 15"/>
          <p:cNvSpPr/>
          <p:nvPr/>
        </p:nvSpPr>
        <p:spPr>
          <a:xfrm>
            <a:off x="1704608" y="46025"/>
            <a:ext cx="896212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从周代“天下共主”到秦汉中央集权制度的形成与发展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97641" name="对象 197640"/>
          <p:cNvGraphicFramePr/>
          <p:nvPr/>
        </p:nvGraphicFramePr>
        <p:xfrm>
          <a:off x="1934731" y="1556906"/>
          <a:ext cx="8336822" cy="49294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1" imgW="8402320" imgH="4968240" progId="Word.Document.8">
                  <p:embed/>
                </p:oleObj>
              </mc:Choice>
              <mc:Fallback>
                <p:oleObj name="" r:id="rId1" imgW="8402320" imgH="4968240" progId="Word.Document.8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34731" y="1556906"/>
                        <a:ext cx="8336822" cy="492940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4166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1672" name="对象 138255"/>
          <p:cNvGraphicFramePr/>
          <p:nvPr/>
        </p:nvGraphicFramePr>
        <p:xfrm>
          <a:off x="1971234" y="1701327"/>
          <a:ext cx="8249533" cy="47341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1" imgW="8257540" imgH="4742180" progId="Word.Document.8">
                  <p:embed/>
                </p:oleObj>
              </mc:Choice>
              <mc:Fallback>
                <p:oleObj name="" r:id="rId1" imgW="8257540" imgH="4742180" progId="Word.Document.8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701327"/>
                        <a:ext cx="8249533" cy="473419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167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167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41675" name="对象 138261"/>
          <p:cNvGraphicFramePr/>
          <p:nvPr/>
        </p:nvGraphicFramePr>
        <p:xfrm>
          <a:off x="1949015" y="2410743"/>
          <a:ext cx="8189225" cy="2961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5" imgW="8194040" imgH="2966720" progId="Word.Document.8">
                  <p:embed/>
                </p:oleObj>
              </mc:Choice>
              <mc:Fallback>
                <p:oleObj name="" r:id="rId5" imgW="8194040" imgH="2966720" progId="Word.Document.8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2410743"/>
                        <a:ext cx="8189225" cy="296145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1676" name="对象 138257"/>
          <p:cNvGraphicFramePr/>
          <p:nvPr/>
        </p:nvGraphicFramePr>
        <p:xfrm>
          <a:off x="4151853" y="4127941"/>
          <a:ext cx="750678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151853" y="4127941"/>
                        <a:ext cx="750678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1677" name="矩形 15"/>
          <p:cNvSpPr/>
          <p:nvPr/>
        </p:nvSpPr>
        <p:spPr>
          <a:xfrm>
            <a:off x="1704608" y="46025"/>
            <a:ext cx="896212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从周代“天下共主”到秦汉中央集权制度的形成与发展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16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416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1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41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167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416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416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1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1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416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1673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4269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2696" name="对象 138255"/>
          <p:cNvGraphicFramePr/>
          <p:nvPr/>
        </p:nvGraphicFramePr>
        <p:xfrm>
          <a:off x="1971234" y="1988586"/>
          <a:ext cx="8189225" cy="37089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1" imgW="8194040" imgH="3713480" progId="Word.Document.8">
                  <p:embed/>
                </p:oleObj>
              </mc:Choice>
              <mc:Fallback>
                <p:oleObj name="" r:id="rId1" imgW="8194040" imgH="3713480" progId="Word.Document.8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988586"/>
                        <a:ext cx="8189225" cy="370895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269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269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42699" name="对象 138261"/>
          <p:cNvGraphicFramePr/>
          <p:nvPr/>
        </p:nvGraphicFramePr>
        <p:xfrm>
          <a:off x="1949015" y="2061590"/>
          <a:ext cx="8249533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5" imgW="8257540" imgH="3558540" progId="Word.Document.8">
                  <p:embed/>
                </p:oleObj>
              </mc:Choice>
              <mc:Fallback>
                <p:oleObj name="" r:id="rId5" imgW="8257540" imgH="3558540" progId="Word.Document.8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2061590"/>
                        <a:ext cx="8249533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2700" name="对象 138257"/>
          <p:cNvGraphicFramePr/>
          <p:nvPr/>
        </p:nvGraphicFramePr>
        <p:xfrm>
          <a:off x="7175200" y="3767678"/>
          <a:ext cx="739570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175200" y="3767678"/>
                        <a:ext cx="739570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2701" name="矩形 15"/>
          <p:cNvSpPr/>
          <p:nvPr/>
        </p:nvSpPr>
        <p:spPr>
          <a:xfrm>
            <a:off x="1704608" y="46025"/>
            <a:ext cx="896212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从周代“天下共主”到秦汉中央集权制度的形成与发展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26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426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2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42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269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426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42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2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2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427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2697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4371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3720" name="对象 138255"/>
          <p:cNvGraphicFramePr/>
          <p:nvPr/>
        </p:nvGraphicFramePr>
        <p:xfrm>
          <a:off x="1999801" y="1767984"/>
          <a:ext cx="8271752" cy="45405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1" imgW="8255000" imgH="4546600" progId="Word.Document.8">
                  <p:embed/>
                </p:oleObj>
              </mc:Choice>
              <mc:Fallback>
                <p:oleObj name="" r:id="rId1" imgW="8255000" imgH="4546600" progId="Word.Document.8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99801" y="1767984"/>
                        <a:ext cx="8271752" cy="454057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372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372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43723" name="对象 138261"/>
          <p:cNvGraphicFramePr/>
          <p:nvPr/>
        </p:nvGraphicFramePr>
        <p:xfrm>
          <a:off x="1949015" y="1645781"/>
          <a:ext cx="8141613" cy="47341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5" imgW="8188960" imgH="4775200" progId="Word.Document.8">
                  <p:embed/>
                </p:oleObj>
              </mc:Choice>
              <mc:Fallback>
                <p:oleObj name="" r:id="rId5" imgW="8188960" imgH="4775200" progId="Word.Document.8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49015" y="1645781"/>
                        <a:ext cx="8141613" cy="473419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3724" name="对象 138257"/>
          <p:cNvGraphicFramePr/>
          <p:nvPr/>
        </p:nvGraphicFramePr>
        <p:xfrm>
          <a:off x="9316144" y="3480421"/>
          <a:ext cx="739570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316144" y="3480421"/>
                        <a:ext cx="739570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3725" name="矩形 15"/>
          <p:cNvSpPr/>
          <p:nvPr/>
        </p:nvSpPr>
        <p:spPr>
          <a:xfrm>
            <a:off x="1704608" y="46025"/>
            <a:ext cx="896212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从周代“天下共主”到秦汉中央集权制度的形成与发展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37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437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3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3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43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3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372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437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43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3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3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3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43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3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3721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4474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4744" name="对象 138255"/>
          <p:cNvGraphicFramePr/>
          <p:nvPr/>
        </p:nvGraphicFramePr>
        <p:xfrm>
          <a:off x="2004562" y="1988586"/>
          <a:ext cx="8193987" cy="45167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1" imgW="8257540" imgH="4546600" progId="Word.Document.8">
                  <p:embed/>
                </p:oleObj>
              </mc:Choice>
              <mc:Fallback>
                <p:oleObj name="" r:id="rId1" imgW="8257540" imgH="4546600" progId="Word.Document.8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988586"/>
                        <a:ext cx="8193987" cy="45167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474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474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44747" name="对象 138261"/>
          <p:cNvGraphicFramePr/>
          <p:nvPr/>
        </p:nvGraphicFramePr>
        <p:xfrm>
          <a:off x="1993453" y="2061590"/>
          <a:ext cx="8189225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5" imgW="8194040" imgH="3558540" progId="Word.Document.8">
                  <p:embed/>
                </p:oleObj>
              </mc:Choice>
              <mc:Fallback>
                <p:oleObj name="" r:id="rId5" imgW="8194040" imgH="3558540" progId="Word.Document.8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93453" y="2061590"/>
                        <a:ext cx="8189225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4748" name="对象 138257"/>
          <p:cNvGraphicFramePr/>
          <p:nvPr/>
        </p:nvGraphicFramePr>
        <p:xfrm>
          <a:off x="5356430" y="3191576"/>
          <a:ext cx="739570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56430" y="3191576"/>
                        <a:ext cx="739570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4749" name="矩形 15"/>
          <p:cNvSpPr/>
          <p:nvPr/>
        </p:nvSpPr>
        <p:spPr>
          <a:xfrm>
            <a:off x="1704608" y="46025"/>
            <a:ext cx="896212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从周代“天下共主”到秦汉中央集权制度的形成与发展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47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447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4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4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447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4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47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447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447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4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4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4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447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4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4745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4576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5768" name="对象 138255"/>
          <p:cNvGraphicFramePr/>
          <p:nvPr/>
        </p:nvGraphicFramePr>
        <p:xfrm>
          <a:off x="2004562" y="1845750"/>
          <a:ext cx="8193987" cy="45167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1" imgW="8257540" imgH="4546600" progId="Word.Document.8">
                  <p:embed/>
                </p:oleObj>
              </mc:Choice>
              <mc:Fallback>
                <p:oleObj name="" r:id="rId1" imgW="8257540" imgH="4546600" progId="Word.Document.8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845750"/>
                        <a:ext cx="8193987" cy="45167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576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77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45771" name="对象 138261"/>
          <p:cNvGraphicFramePr/>
          <p:nvPr/>
        </p:nvGraphicFramePr>
        <p:xfrm>
          <a:off x="1993453" y="2033023"/>
          <a:ext cx="8189225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5" imgW="8194040" imgH="3558540" progId="Word.Document.8">
                  <p:embed/>
                </p:oleObj>
              </mc:Choice>
              <mc:Fallback>
                <p:oleObj name="" r:id="rId5" imgW="8194040" imgH="3558540" progId="Word.Document.8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93453" y="2033023"/>
                        <a:ext cx="8189225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72" name="对象 138257"/>
          <p:cNvGraphicFramePr/>
          <p:nvPr/>
        </p:nvGraphicFramePr>
        <p:xfrm>
          <a:off x="5356430" y="3069372"/>
          <a:ext cx="739570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56430" y="3069372"/>
                        <a:ext cx="739570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773" name="矩形 15"/>
          <p:cNvSpPr/>
          <p:nvPr/>
        </p:nvSpPr>
        <p:spPr>
          <a:xfrm>
            <a:off x="1704608" y="46025"/>
            <a:ext cx="8962123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政治上　从周代“天下共主”到秦汉中央集权制度的形成与发展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57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457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5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457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77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457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457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5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5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457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769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6522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65224" name="对象 138255"/>
          <p:cNvGraphicFramePr/>
          <p:nvPr/>
        </p:nvGraphicFramePr>
        <p:xfrm>
          <a:off x="2004562" y="1629910"/>
          <a:ext cx="8257469" cy="4745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1" imgW="8265160" imgH="4752340" progId="Word.Document.8">
                  <p:embed/>
                </p:oleObj>
              </mc:Choice>
              <mc:Fallback>
                <p:oleObj name="" r:id="rId1" imgW="8265160" imgH="4752340" progId="Word.Document.8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629910"/>
                        <a:ext cx="8257469" cy="474530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522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522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65227" name="对象 138261"/>
          <p:cNvGraphicFramePr/>
          <p:nvPr/>
        </p:nvGraphicFramePr>
        <p:xfrm>
          <a:off x="1993453" y="2061590"/>
          <a:ext cx="8178115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5" imgW="8186420" imgH="3558540" progId="Word.Document.8">
                  <p:embed/>
                </p:oleObj>
              </mc:Choice>
              <mc:Fallback>
                <p:oleObj name="" r:id="rId5" imgW="8186420" imgH="3558540" progId="Word.Document.8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93453" y="2061590"/>
                        <a:ext cx="8178115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5228" name="对象 138257"/>
          <p:cNvGraphicFramePr/>
          <p:nvPr/>
        </p:nvGraphicFramePr>
        <p:xfrm>
          <a:off x="5880160" y="2328216"/>
          <a:ext cx="739570" cy="3808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880160" y="2328216"/>
                        <a:ext cx="739570" cy="3808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5229" name="矩形 15"/>
          <p:cNvSpPr/>
          <p:nvPr/>
        </p:nvSpPr>
        <p:spPr>
          <a:xfrm>
            <a:off x="1704608" y="46025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古代中国经济模式的形成与发展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52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652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5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65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65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5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52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652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65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5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5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5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652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5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5225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6624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66248" name="对象 138255"/>
          <p:cNvGraphicFramePr/>
          <p:nvPr/>
        </p:nvGraphicFramePr>
        <p:xfrm>
          <a:off x="2004562" y="1629910"/>
          <a:ext cx="8274926" cy="4745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1" imgW="8260080" imgH="4752340" progId="Word.Document.8">
                  <p:embed/>
                </p:oleObj>
              </mc:Choice>
              <mc:Fallback>
                <p:oleObj name="" r:id="rId1" imgW="8260080" imgH="4752340" progId="Word.Document.8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629910"/>
                        <a:ext cx="8274926" cy="474530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624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25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66251" name="对象 138261"/>
          <p:cNvGraphicFramePr/>
          <p:nvPr/>
        </p:nvGraphicFramePr>
        <p:xfrm>
          <a:off x="1993453" y="2493270"/>
          <a:ext cx="8116220" cy="2961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5" imgW="8122920" imgH="2966720" progId="Word.Document.8">
                  <p:embed/>
                </p:oleObj>
              </mc:Choice>
              <mc:Fallback>
                <p:oleObj name="" r:id="rId5" imgW="8122920" imgH="2966720" progId="Word.Document.8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93453" y="2493270"/>
                        <a:ext cx="8116220" cy="296145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52" name="对象 138257"/>
          <p:cNvGraphicFramePr/>
          <p:nvPr/>
        </p:nvGraphicFramePr>
        <p:xfrm>
          <a:off x="2631450" y="3418525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631450" y="3418525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53" name="矩形 15"/>
          <p:cNvSpPr/>
          <p:nvPr/>
        </p:nvSpPr>
        <p:spPr>
          <a:xfrm>
            <a:off x="1704608" y="46025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古代中国经济模式的形成与发展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62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662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66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662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5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662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662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6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6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662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49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6726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67272" name="对象 138255"/>
          <p:cNvGraphicFramePr/>
          <p:nvPr/>
        </p:nvGraphicFramePr>
        <p:xfrm>
          <a:off x="1993453" y="1772746"/>
          <a:ext cx="8224141" cy="414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1" imgW="8232140" imgH="4152900" progId="Word.Document.8">
                  <p:embed/>
                </p:oleObj>
              </mc:Choice>
              <mc:Fallback>
                <p:oleObj name="" r:id="rId1" imgW="8232140" imgH="4152900" progId="Word.Document.8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93453" y="1772746"/>
                        <a:ext cx="8224141" cy="41485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727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727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67275" name="对象 138261"/>
          <p:cNvGraphicFramePr/>
          <p:nvPr/>
        </p:nvGraphicFramePr>
        <p:xfrm>
          <a:off x="1993453" y="2420266"/>
          <a:ext cx="8130504" cy="2961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" r:id="rId5" imgW="8115300" imgH="2966720" progId="Word.Document.8">
                  <p:embed/>
                </p:oleObj>
              </mc:Choice>
              <mc:Fallback>
                <p:oleObj name="" r:id="rId5" imgW="8115300" imgH="2966720" progId="Word.Document.8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93453" y="2420266"/>
                        <a:ext cx="8130504" cy="296145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7276" name="对象 138257"/>
          <p:cNvGraphicFramePr/>
          <p:nvPr/>
        </p:nvGraphicFramePr>
        <p:xfrm>
          <a:off x="8462306" y="2986845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2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462306" y="2986845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7277" name="矩形 15"/>
          <p:cNvSpPr/>
          <p:nvPr/>
        </p:nvSpPr>
        <p:spPr>
          <a:xfrm>
            <a:off x="1704608" y="46025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古代中国经济模式的形成与发展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72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67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67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67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727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672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67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7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7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672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7273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336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3368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古代中国经济模式的形成与发展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43369" name="对象 143368"/>
          <p:cNvGraphicFramePr/>
          <p:nvPr/>
        </p:nvGraphicFramePr>
        <p:xfrm>
          <a:off x="1969646" y="1691805"/>
          <a:ext cx="8249533" cy="36089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" r:id="rId1" imgW="8257540" imgH="3614420" progId="Word.Document.8">
                  <p:embed/>
                </p:oleObj>
              </mc:Choice>
              <mc:Fallback>
                <p:oleObj name="" r:id="rId1" imgW="8257540" imgH="3614420" progId="Word.Document.8">
                  <p:embed/>
                  <p:pic>
                    <p:nvPicPr>
                      <p:cNvPr id="0" name="图片 312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691805"/>
                        <a:ext cx="8249533" cy="36089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438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4392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古代中国经济模式的形成与发展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44393" name="对象 144392"/>
          <p:cNvGraphicFramePr/>
          <p:nvPr/>
        </p:nvGraphicFramePr>
        <p:xfrm>
          <a:off x="1969646" y="1728308"/>
          <a:ext cx="8252708" cy="414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" r:id="rId1" imgW="8257540" imgH="4152900" progId="Word.Document.8">
                  <p:embed/>
                </p:oleObj>
              </mc:Choice>
              <mc:Fallback>
                <p:oleObj name="" r:id="rId1" imgW="8257540" imgH="4152900" progId="Word.Document.8">
                  <p:embed/>
                  <p:pic>
                    <p:nvPicPr>
                      <p:cNvPr id="0" name="图片 312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728308"/>
                        <a:ext cx="8252708" cy="41485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541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5416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古代中国经济模式的形成与发展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45417" name="对象 145416"/>
          <p:cNvGraphicFramePr/>
          <p:nvPr/>
        </p:nvGraphicFramePr>
        <p:xfrm>
          <a:off x="1969646" y="1817183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12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817183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643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6440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古代中国经济模式的形成与发展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46441" name="对象 146440"/>
          <p:cNvGraphicFramePr/>
          <p:nvPr/>
        </p:nvGraphicFramePr>
        <p:xfrm>
          <a:off x="1969646" y="1655303"/>
          <a:ext cx="8252708" cy="414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0" name="" r:id="rId1" imgW="8257540" imgH="4152900" progId="Word.Document.8">
                  <p:embed/>
                </p:oleObj>
              </mc:Choice>
              <mc:Fallback>
                <p:oleObj name="" r:id="rId1" imgW="8257540" imgH="4152900" progId="Word.Document.8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655303"/>
                        <a:ext cx="8252708" cy="41485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745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7464" name="矩形 15"/>
          <p:cNvSpPr/>
          <p:nvPr/>
        </p:nvSpPr>
        <p:spPr>
          <a:xfrm>
            <a:off x="1704608" y="-26980"/>
            <a:ext cx="820668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古代中国经济模式的形成与发展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47465" name="对象 147464"/>
          <p:cNvGraphicFramePr/>
          <p:nvPr/>
        </p:nvGraphicFramePr>
        <p:xfrm>
          <a:off x="2022020" y="2586906"/>
          <a:ext cx="8249533" cy="17775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1" name="" r:id="rId1" imgW="8257540" imgH="1780540" progId="Word.Document.8">
                  <p:embed/>
                </p:oleObj>
              </mc:Choice>
              <mc:Fallback>
                <p:oleObj name="" r:id="rId1" imgW="8257540" imgH="1780540" progId="Word.Document.8">
                  <p:embed/>
                  <p:pic>
                    <p:nvPicPr>
                      <p:cNvPr id="0" name="图片 313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22020" y="2586906"/>
                        <a:ext cx="8249533" cy="177750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6829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68296" name="对象 138255"/>
          <p:cNvGraphicFramePr/>
          <p:nvPr/>
        </p:nvGraphicFramePr>
        <p:xfrm>
          <a:off x="1993453" y="1629910"/>
          <a:ext cx="8173355" cy="476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" r:id="rId1" imgW="8219440" imgH="4798060" progId="Word.Document.8">
                  <p:embed/>
                </p:oleObj>
              </mc:Choice>
              <mc:Fallback>
                <p:oleObj name="" r:id="rId1" imgW="8219440" imgH="4798060" progId="Word.Document.8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93453" y="1629910"/>
                        <a:ext cx="8173355" cy="4765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829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829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68299" name="对象 138261"/>
          <p:cNvGraphicFramePr/>
          <p:nvPr/>
        </p:nvGraphicFramePr>
        <p:xfrm>
          <a:off x="1993453" y="1752113"/>
          <a:ext cx="8086066" cy="41247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2" name="" r:id="rId5" imgW="8143240" imgH="4152900" progId="Word.Document.8">
                  <p:embed/>
                </p:oleObj>
              </mc:Choice>
              <mc:Fallback>
                <p:oleObj name="" r:id="rId5" imgW="8143240" imgH="4152900" progId="Word.Document.8">
                  <p:embed/>
                  <p:pic>
                    <p:nvPicPr>
                      <p:cNvPr id="0" name="图片 313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93453" y="1752113"/>
                        <a:ext cx="8086066" cy="41247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8300" name="对象 138257"/>
          <p:cNvGraphicFramePr/>
          <p:nvPr/>
        </p:nvGraphicFramePr>
        <p:xfrm>
          <a:off x="9624033" y="3491530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3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624033" y="3491530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8301" name="矩形 15"/>
          <p:cNvSpPr/>
          <p:nvPr/>
        </p:nvSpPr>
        <p:spPr>
          <a:xfrm>
            <a:off x="1704608" y="46025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古代中国经济模式的形成与发展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82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682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8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68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68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8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829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682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68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8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8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8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683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8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8297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6931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69320" name="对象 138255"/>
          <p:cNvGraphicFramePr/>
          <p:nvPr/>
        </p:nvGraphicFramePr>
        <p:xfrm>
          <a:off x="1993453" y="1845750"/>
          <a:ext cx="8192399" cy="36089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4" name="" r:id="rId1" imgW="8201660" imgH="3611880" progId="Word.Document.8">
                  <p:embed/>
                </p:oleObj>
              </mc:Choice>
              <mc:Fallback>
                <p:oleObj name="" r:id="rId1" imgW="8201660" imgH="3611880" progId="Word.Document.8">
                  <p:embed/>
                  <p:pic>
                    <p:nvPicPr>
                      <p:cNvPr id="0" name="图片 313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93453" y="1845750"/>
                        <a:ext cx="8192399" cy="36089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932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932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69323" name="对象 138261"/>
          <p:cNvGraphicFramePr/>
          <p:nvPr/>
        </p:nvGraphicFramePr>
        <p:xfrm>
          <a:off x="1993453" y="2328216"/>
          <a:ext cx="8081305" cy="2961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" name="" r:id="rId5" imgW="8087360" imgH="2966720" progId="Word.Document.8">
                  <p:embed/>
                </p:oleObj>
              </mc:Choice>
              <mc:Fallback>
                <p:oleObj name="" r:id="rId5" imgW="8087360" imgH="2966720" progId="Word.Document.8">
                  <p:embed/>
                  <p:pic>
                    <p:nvPicPr>
                      <p:cNvPr id="0" name="图片 313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93453" y="2328216"/>
                        <a:ext cx="8081305" cy="296145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9324" name="对象 138257"/>
          <p:cNvGraphicFramePr/>
          <p:nvPr/>
        </p:nvGraphicFramePr>
        <p:xfrm>
          <a:off x="2631450" y="3634365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6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3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631450" y="3634365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9325" name="矩形 15"/>
          <p:cNvSpPr/>
          <p:nvPr/>
        </p:nvSpPr>
        <p:spPr>
          <a:xfrm>
            <a:off x="1704608" y="46025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古代中国经济模式的形成与发展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93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693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9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69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693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9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932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693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693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9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9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9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693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9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9321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7034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0344" name="对象 138255"/>
          <p:cNvGraphicFramePr/>
          <p:nvPr/>
        </p:nvGraphicFramePr>
        <p:xfrm>
          <a:off x="1920448" y="1850511"/>
          <a:ext cx="8354279" cy="36089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7" name="" r:id="rId1" imgW="8338820" imgH="3611880" progId="Word.Document.8">
                  <p:embed/>
                </p:oleObj>
              </mc:Choice>
              <mc:Fallback>
                <p:oleObj name="" r:id="rId1" imgW="8338820" imgH="3611880" progId="Word.Document.8">
                  <p:embed/>
                  <p:pic>
                    <p:nvPicPr>
                      <p:cNvPr id="0" name="图片 313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20448" y="1850511"/>
                        <a:ext cx="8354279" cy="36089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034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034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70347" name="对象 138261"/>
          <p:cNvGraphicFramePr/>
          <p:nvPr/>
        </p:nvGraphicFramePr>
        <p:xfrm>
          <a:off x="1993453" y="1894949"/>
          <a:ext cx="8030519" cy="41247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8" name="" r:id="rId5" imgW="8080375" imgH="4152900" progId="Word.Document.8">
                  <p:embed/>
                </p:oleObj>
              </mc:Choice>
              <mc:Fallback>
                <p:oleObj name="" r:id="rId5" imgW="8080375" imgH="4152900" progId="Word.Document.8">
                  <p:embed/>
                  <p:pic>
                    <p:nvPicPr>
                      <p:cNvPr id="0" name="图片 313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93453" y="1894949"/>
                        <a:ext cx="8030519" cy="41247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0348" name="对象 138257"/>
          <p:cNvGraphicFramePr/>
          <p:nvPr/>
        </p:nvGraphicFramePr>
        <p:xfrm>
          <a:off x="7743367" y="2483748"/>
          <a:ext cx="728461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9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3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743367" y="2483748"/>
                        <a:ext cx="728461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0349" name="矩形 15"/>
          <p:cNvSpPr/>
          <p:nvPr/>
        </p:nvSpPr>
        <p:spPr>
          <a:xfrm>
            <a:off x="1704608" y="46025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古代中国经济模式的形成与发展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03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703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0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0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703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0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034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03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703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0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0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0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703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0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0345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7136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1368" name="对象 138255"/>
          <p:cNvGraphicFramePr/>
          <p:nvPr/>
        </p:nvGraphicFramePr>
        <p:xfrm>
          <a:off x="1917274" y="1609278"/>
          <a:ext cx="8292384" cy="477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0" name="" r:id="rId1" imgW="8303260" imgH="4777740" progId="Word.Document.8">
                  <p:embed/>
                </p:oleObj>
              </mc:Choice>
              <mc:Fallback>
                <p:oleObj name="" r:id="rId1" imgW="8303260" imgH="4777740" progId="Word.Document.8">
                  <p:embed/>
                  <p:pic>
                    <p:nvPicPr>
                      <p:cNvPr id="0" name="图片 313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17274" y="1609278"/>
                        <a:ext cx="8292384" cy="4770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136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137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71371" name="对象 138261"/>
          <p:cNvGraphicFramePr/>
          <p:nvPr/>
        </p:nvGraphicFramePr>
        <p:xfrm>
          <a:off x="1993453" y="1845750"/>
          <a:ext cx="7954340" cy="4069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1" name="" r:id="rId5" imgW="8105140" imgH="4152900" progId="Word.Document.8">
                  <p:embed/>
                </p:oleObj>
              </mc:Choice>
              <mc:Fallback>
                <p:oleObj name="" r:id="rId5" imgW="8105140" imgH="4152900" progId="Word.Document.8">
                  <p:embed/>
                  <p:pic>
                    <p:nvPicPr>
                      <p:cNvPr id="0" name="图片 314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93453" y="1845750"/>
                        <a:ext cx="7954340" cy="40692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1372" name="对象 138257"/>
          <p:cNvGraphicFramePr/>
          <p:nvPr/>
        </p:nvGraphicFramePr>
        <p:xfrm>
          <a:off x="6375322" y="2277430"/>
          <a:ext cx="728461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2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4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375322" y="2277430"/>
                        <a:ext cx="728461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1373" name="矩形 15"/>
          <p:cNvSpPr/>
          <p:nvPr/>
        </p:nvSpPr>
        <p:spPr>
          <a:xfrm>
            <a:off x="1704608" y="46025"/>
            <a:ext cx="896212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经济上　 </a:t>
            </a:r>
            <a:r>
              <a: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古代中国经济模式的形成与发展</a:t>
            </a:r>
            <a:endParaRPr lang="en-US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13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713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1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1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713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1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137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13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713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1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1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1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713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1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1369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7238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2392" name="对象 138255"/>
          <p:cNvGraphicFramePr/>
          <p:nvPr/>
        </p:nvGraphicFramePr>
        <p:xfrm>
          <a:off x="1917274" y="1610866"/>
          <a:ext cx="8116220" cy="36089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3" name="" r:id="rId1" imgW="8125460" imgH="3614420" progId="Word.Document.8">
                  <p:embed/>
                </p:oleObj>
              </mc:Choice>
              <mc:Fallback>
                <p:oleObj name="" r:id="rId1" imgW="8125460" imgH="3614420" progId="Word.Document.8">
                  <p:embed/>
                  <p:pic>
                    <p:nvPicPr>
                      <p:cNvPr id="0" name="图片 314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17274" y="1610866"/>
                        <a:ext cx="8116220" cy="36089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239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239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72395" name="对象 138261"/>
          <p:cNvGraphicFramePr/>
          <p:nvPr/>
        </p:nvGraphicFramePr>
        <p:xfrm>
          <a:off x="1993453" y="1650542"/>
          <a:ext cx="7954340" cy="46580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4" name="" r:id="rId5" imgW="8105140" imgH="4744720" progId="Word.Document.8">
                  <p:embed/>
                </p:oleObj>
              </mc:Choice>
              <mc:Fallback>
                <p:oleObj name="" r:id="rId5" imgW="8105140" imgH="4744720" progId="Word.Document.8">
                  <p:embed/>
                  <p:pic>
                    <p:nvPicPr>
                      <p:cNvPr id="0" name="图片 314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93453" y="1650542"/>
                        <a:ext cx="7954340" cy="465801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396" name="对象 138257"/>
          <p:cNvGraphicFramePr/>
          <p:nvPr/>
        </p:nvGraphicFramePr>
        <p:xfrm>
          <a:off x="3496397" y="3491530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5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4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496397" y="3491530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2398" name="矩形 15"/>
          <p:cNvSpPr/>
          <p:nvPr/>
        </p:nvSpPr>
        <p:spPr>
          <a:xfrm>
            <a:off x="1693498" y="92049"/>
            <a:ext cx="8962124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从先秦“百家争鸣”到汉代思想“大一统”的演变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23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72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2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2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723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2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239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23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723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2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2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2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723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2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2393"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7341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3416" name="对象 138255"/>
          <p:cNvGraphicFramePr/>
          <p:nvPr/>
        </p:nvGraphicFramePr>
        <p:xfrm>
          <a:off x="1917274" y="2133007"/>
          <a:ext cx="8073369" cy="2961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6" name="" r:id="rId1" imgW="8082280" imgH="2966720" progId="Word.Document.8">
                  <p:embed/>
                </p:oleObj>
              </mc:Choice>
              <mc:Fallback>
                <p:oleObj name="" r:id="rId1" imgW="8082280" imgH="2966720" progId="Word.Document.8">
                  <p:embed/>
                  <p:pic>
                    <p:nvPicPr>
                      <p:cNvPr id="0" name="图片 314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17274" y="2133007"/>
                        <a:ext cx="8073369" cy="296145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341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341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73419" name="对象 138261"/>
          <p:cNvGraphicFramePr/>
          <p:nvPr/>
        </p:nvGraphicFramePr>
        <p:xfrm>
          <a:off x="1993453" y="1799725"/>
          <a:ext cx="8047976" cy="414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7" name="" r:id="rId5" imgW="8056880" imgH="4152900" progId="Word.Document.8">
                  <p:embed/>
                </p:oleObj>
              </mc:Choice>
              <mc:Fallback>
                <p:oleObj name="" r:id="rId5" imgW="8056880" imgH="4152900" progId="Word.Document.8">
                  <p:embed/>
                  <p:pic>
                    <p:nvPicPr>
                      <p:cNvPr id="0" name="图片 314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93453" y="1799725"/>
                        <a:ext cx="8047976" cy="41485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3420" name="对象 138257"/>
          <p:cNvGraphicFramePr/>
          <p:nvPr/>
        </p:nvGraphicFramePr>
        <p:xfrm>
          <a:off x="5943642" y="3356631"/>
          <a:ext cx="728461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8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4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943642" y="3356631"/>
                        <a:ext cx="728461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3421" name="矩形 15"/>
          <p:cNvSpPr/>
          <p:nvPr/>
        </p:nvSpPr>
        <p:spPr>
          <a:xfrm>
            <a:off x="1693498" y="92049"/>
            <a:ext cx="8962124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从先秦“百家争鸣”到汉代思想“大一统”的演变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34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73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3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734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341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34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734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3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3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734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3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3417"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7443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4440" name="对象 138255"/>
          <p:cNvGraphicFramePr/>
          <p:nvPr/>
        </p:nvGraphicFramePr>
        <p:xfrm>
          <a:off x="1952189" y="1629910"/>
          <a:ext cx="8030519" cy="47119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9" name="" r:id="rId1" imgW="8075295" imgH="4744720" progId="Word.Document.8">
                  <p:embed/>
                </p:oleObj>
              </mc:Choice>
              <mc:Fallback>
                <p:oleObj name="" r:id="rId1" imgW="8075295" imgH="4744720" progId="Word.Document.8">
                  <p:embed/>
                  <p:pic>
                    <p:nvPicPr>
                      <p:cNvPr id="0" name="图片 314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52189" y="1629910"/>
                        <a:ext cx="8030519" cy="471197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444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444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74443" name="对象 138261"/>
          <p:cNvGraphicFramePr/>
          <p:nvPr/>
        </p:nvGraphicFramePr>
        <p:xfrm>
          <a:off x="1993453" y="1894949"/>
          <a:ext cx="7998778" cy="41247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0" name="" r:id="rId5" imgW="8044815" imgH="4152900" progId="Word.Document.8">
                  <p:embed/>
                </p:oleObj>
              </mc:Choice>
              <mc:Fallback>
                <p:oleObj name="" r:id="rId5" imgW="8044815" imgH="4152900" progId="Word.Document.8">
                  <p:embed/>
                  <p:pic>
                    <p:nvPicPr>
                      <p:cNvPr id="0" name="图片 314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93453" y="1894949"/>
                        <a:ext cx="7998778" cy="41247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4444" name="对象 138257"/>
          <p:cNvGraphicFramePr/>
          <p:nvPr/>
        </p:nvGraphicFramePr>
        <p:xfrm>
          <a:off x="2856813" y="3356631"/>
          <a:ext cx="718937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1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5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856813" y="3356631"/>
                        <a:ext cx="718937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4445" name="矩形 15"/>
          <p:cNvSpPr/>
          <p:nvPr/>
        </p:nvSpPr>
        <p:spPr>
          <a:xfrm>
            <a:off x="1693498" y="92049"/>
            <a:ext cx="8962124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从先秦“百家争鸣”到汉代思想“大一统”的演变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44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744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4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4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744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4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444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44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744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4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4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4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744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4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4441"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462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4632" name="矩形 15"/>
          <p:cNvSpPr/>
          <p:nvPr/>
        </p:nvSpPr>
        <p:spPr>
          <a:xfrm>
            <a:off x="1693498" y="92049"/>
            <a:ext cx="8962124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从先秦“百家争鸣”到汉代思想“大一统”的演变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54633" name="对象 154632"/>
          <p:cNvGraphicFramePr/>
          <p:nvPr/>
        </p:nvGraphicFramePr>
        <p:xfrm>
          <a:off x="1971234" y="1425179"/>
          <a:ext cx="8249533" cy="53864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2" name="" r:id="rId1" imgW="8257540" imgH="5389880" progId="Word.Document.8">
                  <p:embed/>
                </p:oleObj>
              </mc:Choice>
              <mc:Fallback>
                <p:oleObj name="" r:id="rId1" imgW="8257540" imgH="5389880" progId="Word.Document.8">
                  <p:embed/>
                  <p:pic>
                    <p:nvPicPr>
                      <p:cNvPr id="0" name="图片 315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425179"/>
                        <a:ext cx="8249533" cy="538647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565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5656" name="矩形 15"/>
          <p:cNvSpPr/>
          <p:nvPr/>
        </p:nvSpPr>
        <p:spPr>
          <a:xfrm>
            <a:off x="1693498" y="92049"/>
            <a:ext cx="8962124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从先秦“百家争鸣”到汉代思想“大一统”的演变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55657" name="对象 155656"/>
          <p:cNvGraphicFramePr/>
          <p:nvPr/>
        </p:nvGraphicFramePr>
        <p:xfrm>
          <a:off x="1969646" y="1655303"/>
          <a:ext cx="8252708" cy="414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3" name="" r:id="rId1" imgW="8257540" imgH="4152900" progId="Word.Document.8">
                  <p:embed/>
                </p:oleObj>
              </mc:Choice>
              <mc:Fallback>
                <p:oleObj name="" r:id="rId1" imgW="8257540" imgH="4152900" progId="Word.Document.8">
                  <p:embed/>
                  <p:pic>
                    <p:nvPicPr>
                      <p:cNvPr id="0" name="图片 315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655303"/>
                        <a:ext cx="8252708" cy="41485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667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6680" name="矩形 15"/>
          <p:cNvSpPr/>
          <p:nvPr/>
        </p:nvSpPr>
        <p:spPr>
          <a:xfrm>
            <a:off x="1693498" y="92049"/>
            <a:ext cx="8962124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从先秦“百家争鸣”到汉代思想“大一统”的演变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56681" name="对象 156680"/>
          <p:cNvGraphicFramePr/>
          <p:nvPr/>
        </p:nvGraphicFramePr>
        <p:xfrm>
          <a:off x="1969646" y="1485487"/>
          <a:ext cx="8252708" cy="4740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5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15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485487"/>
                        <a:ext cx="8252708" cy="474054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769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7704" name="矩形 15"/>
          <p:cNvSpPr/>
          <p:nvPr/>
        </p:nvSpPr>
        <p:spPr>
          <a:xfrm>
            <a:off x="1693498" y="92049"/>
            <a:ext cx="8962124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从先秦“百家争鸣”到汉代思想“大一统”的演变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57705" name="对象 157704"/>
          <p:cNvGraphicFramePr/>
          <p:nvPr/>
        </p:nvGraphicFramePr>
        <p:xfrm>
          <a:off x="1969646" y="1745765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6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15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745765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7546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5464" name="对象 138255"/>
          <p:cNvGraphicFramePr/>
          <p:nvPr/>
        </p:nvGraphicFramePr>
        <p:xfrm>
          <a:off x="1949015" y="1566428"/>
          <a:ext cx="8059086" cy="49151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4" name="" r:id="rId1" imgW="8042275" imgH="4919980" progId="Word.Document.8">
                  <p:embed/>
                </p:oleObj>
              </mc:Choice>
              <mc:Fallback>
                <p:oleObj name="" r:id="rId1" imgW="8042275" imgH="4919980" progId="Word.Document.8">
                  <p:embed/>
                  <p:pic>
                    <p:nvPicPr>
                      <p:cNvPr id="0" name="图片 315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49015" y="1566428"/>
                        <a:ext cx="8059086" cy="491512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546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546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75467" name="对象 138261"/>
          <p:cNvGraphicFramePr/>
          <p:nvPr/>
        </p:nvGraphicFramePr>
        <p:xfrm>
          <a:off x="2064870" y="1845750"/>
          <a:ext cx="7911490" cy="4069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7" name="" r:id="rId5" imgW="8056880" imgH="4152900" progId="Word.Document.8">
                  <p:embed/>
                </p:oleObj>
              </mc:Choice>
              <mc:Fallback>
                <p:oleObj name="" r:id="rId5" imgW="8056880" imgH="4152900" progId="Word.Document.8">
                  <p:embed/>
                  <p:pic>
                    <p:nvPicPr>
                      <p:cNvPr id="0" name="图片 315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64870" y="1845750"/>
                        <a:ext cx="7911490" cy="40692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5468" name="对象 138257"/>
          <p:cNvGraphicFramePr/>
          <p:nvPr/>
        </p:nvGraphicFramePr>
        <p:xfrm>
          <a:off x="4009018" y="3778788"/>
          <a:ext cx="718937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8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5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009018" y="3778788"/>
                        <a:ext cx="718937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5469" name="矩形 15"/>
          <p:cNvSpPr/>
          <p:nvPr/>
        </p:nvSpPr>
        <p:spPr>
          <a:xfrm>
            <a:off x="1693498" y="92049"/>
            <a:ext cx="8962124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从先秦“百家争鸣”到汉代思想“大一统”的演变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54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754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5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5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754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5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546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54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754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5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5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5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754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5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5465"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7648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6488" name="对象 138255"/>
          <p:cNvGraphicFramePr/>
          <p:nvPr/>
        </p:nvGraphicFramePr>
        <p:xfrm>
          <a:off x="2036303" y="1652129"/>
          <a:ext cx="8019410" cy="40803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59" name="" r:id="rId1" imgW="8004175" imgH="4084320" progId="Word.Document.8">
                  <p:embed/>
                </p:oleObj>
              </mc:Choice>
              <mc:Fallback>
                <p:oleObj name="" r:id="rId1" imgW="8004175" imgH="4084320" progId="Word.Document.8">
                  <p:embed/>
                  <p:pic>
                    <p:nvPicPr>
                      <p:cNvPr id="0" name="图片 315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36303" y="1652129"/>
                        <a:ext cx="8019410" cy="408032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648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49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76491" name="对象 138261"/>
          <p:cNvGraphicFramePr/>
          <p:nvPr/>
        </p:nvGraphicFramePr>
        <p:xfrm>
          <a:off x="2069631" y="1620388"/>
          <a:ext cx="7813092" cy="48325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0" name="" r:id="rId5" imgW="8044815" imgH="4980940" progId="Word.Document.8">
                  <p:embed/>
                </p:oleObj>
              </mc:Choice>
              <mc:Fallback>
                <p:oleObj name="" r:id="rId5" imgW="8044815" imgH="4980940" progId="Word.Document.8">
                  <p:embed/>
                  <p:pic>
                    <p:nvPicPr>
                      <p:cNvPr id="0" name="图片 315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69631" y="1620388"/>
                        <a:ext cx="7813092" cy="48325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492" name="对象 138257"/>
          <p:cNvGraphicFramePr/>
          <p:nvPr/>
        </p:nvGraphicFramePr>
        <p:xfrm>
          <a:off x="8184570" y="2853532"/>
          <a:ext cx="718938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1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6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184570" y="2853532"/>
                        <a:ext cx="718938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493" name="矩形 15"/>
          <p:cNvSpPr/>
          <p:nvPr/>
        </p:nvSpPr>
        <p:spPr>
          <a:xfrm>
            <a:off x="1693498" y="92049"/>
            <a:ext cx="8962124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从先秦“百家争鸣”到汉代思想“大一统”的演变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64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764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6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764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49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64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764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6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6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764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489"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7750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7512" name="对象 138255"/>
          <p:cNvGraphicFramePr/>
          <p:nvPr/>
        </p:nvGraphicFramePr>
        <p:xfrm>
          <a:off x="2036303" y="1939386"/>
          <a:ext cx="8008300" cy="4080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2" name="" r:id="rId1" imgW="8013700" imgH="4081780" progId="Word.Document.8">
                  <p:embed/>
                </p:oleObj>
              </mc:Choice>
              <mc:Fallback>
                <p:oleObj name="" r:id="rId1" imgW="8013700" imgH="4081780" progId="Word.Document.8">
                  <p:embed/>
                  <p:pic>
                    <p:nvPicPr>
                      <p:cNvPr id="0" name="图片 316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36303" y="1939386"/>
                        <a:ext cx="8008300" cy="40803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751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751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77515" name="对象 138261"/>
          <p:cNvGraphicFramePr/>
          <p:nvPr/>
        </p:nvGraphicFramePr>
        <p:xfrm>
          <a:off x="2069631" y="2353609"/>
          <a:ext cx="7998778" cy="2371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3" name="" r:id="rId5" imgW="8028305" imgH="2372360" progId="Word.Document.8">
                  <p:embed/>
                </p:oleObj>
              </mc:Choice>
              <mc:Fallback>
                <p:oleObj name="" r:id="rId5" imgW="8028305" imgH="2372360" progId="Word.Document.8">
                  <p:embed/>
                  <p:pic>
                    <p:nvPicPr>
                      <p:cNvPr id="0" name="图片 316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69631" y="2353609"/>
                        <a:ext cx="7998778" cy="23710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7516" name="对象 138257"/>
          <p:cNvGraphicFramePr/>
          <p:nvPr/>
        </p:nvGraphicFramePr>
        <p:xfrm>
          <a:off x="4800960" y="3778788"/>
          <a:ext cx="718938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4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6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00960" y="3778788"/>
                        <a:ext cx="718938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7517" name="矩形 15"/>
          <p:cNvSpPr/>
          <p:nvPr/>
        </p:nvSpPr>
        <p:spPr>
          <a:xfrm>
            <a:off x="1693498" y="92049"/>
            <a:ext cx="8962124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从先秦“百家争鸣”到汉代思想“大一统”的演变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75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775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7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775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7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75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75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775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7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7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7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775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7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7513"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7853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8536" name="对象 138255"/>
          <p:cNvGraphicFramePr/>
          <p:nvPr/>
        </p:nvGraphicFramePr>
        <p:xfrm>
          <a:off x="2036303" y="1701327"/>
          <a:ext cx="8019410" cy="46881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5" name="" r:id="rId1" imgW="8004175" imgH="4693920" progId="Word.Document.8">
                  <p:embed/>
                </p:oleObj>
              </mc:Choice>
              <mc:Fallback>
                <p:oleObj name="" r:id="rId1" imgW="8004175" imgH="4693920" progId="Word.Document.8">
                  <p:embed/>
                  <p:pic>
                    <p:nvPicPr>
                      <p:cNvPr id="0" name="图片 316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36303" y="1701327"/>
                        <a:ext cx="8019410" cy="46881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853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853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78539" name="对象 138261"/>
          <p:cNvGraphicFramePr/>
          <p:nvPr/>
        </p:nvGraphicFramePr>
        <p:xfrm>
          <a:off x="2069631" y="2339325"/>
          <a:ext cx="8013061" cy="2961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7" name="" r:id="rId5" imgW="8018780" imgH="2966720" progId="Word.Document.8">
                  <p:embed/>
                </p:oleObj>
              </mc:Choice>
              <mc:Fallback>
                <p:oleObj name="" r:id="rId5" imgW="8018780" imgH="2966720" progId="Word.Document.8">
                  <p:embed/>
                  <p:pic>
                    <p:nvPicPr>
                      <p:cNvPr id="0" name="图片 316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69631" y="2339325"/>
                        <a:ext cx="8013061" cy="296145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8540" name="对象 138257"/>
          <p:cNvGraphicFramePr/>
          <p:nvPr/>
        </p:nvGraphicFramePr>
        <p:xfrm>
          <a:off x="6743520" y="2267908"/>
          <a:ext cx="718938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8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6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743520" y="2267908"/>
                        <a:ext cx="718938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8541" name="矩形 15"/>
          <p:cNvSpPr/>
          <p:nvPr/>
        </p:nvSpPr>
        <p:spPr>
          <a:xfrm>
            <a:off x="1693498" y="92049"/>
            <a:ext cx="8962124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从先秦“百家争鸣”到汉代思想“大一统”的演变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85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785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8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8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785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8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85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85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785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8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8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8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785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8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8537"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7955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79560" name="对象 138255"/>
          <p:cNvGraphicFramePr/>
          <p:nvPr/>
        </p:nvGraphicFramePr>
        <p:xfrm>
          <a:off x="2036303" y="1668000"/>
          <a:ext cx="7967037" cy="47119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9" name="" r:id="rId1" imgW="8013700" imgH="4744720" progId="Word.Document.8">
                  <p:embed/>
                </p:oleObj>
              </mc:Choice>
              <mc:Fallback>
                <p:oleObj name="" r:id="rId1" imgW="8013700" imgH="4744720" progId="Word.Document.8">
                  <p:embed/>
                  <p:pic>
                    <p:nvPicPr>
                      <p:cNvPr id="0" name="图片 316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36303" y="1668000"/>
                        <a:ext cx="7967037" cy="471197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956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956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79563" name="对象 138261"/>
          <p:cNvGraphicFramePr/>
          <p:nvPr/>
        </p:nvGraphicFramePr>
        <p:xfrm>
          <a:off x="2069631" y="2339325"/>
          <a:ext cx="7998778" cy="29614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0" name="" r:id="rId5" imgW="8028305" imgH="2966720" progId="Word.Document.8">
                  <p:embed/>
                </p:oleObj>
              </mc:Choice>
              <mc:Fallback>
                <p:oleObj name="" r:id="rId5" imgW="8028305" imgH="2966720" progId="Word.Document.8">
                  <p:embed/>
                  <p:pic>
                    <p:nvPicPr>
                      <p:cNvPr id="0" name="图片 316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69631" y="2339325"/>
                        <a:ext cx="7998778" cy="296145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9564" name="对象 138257"/>
          <p:cNvGraphicFramePr/>
          <p:nvPr/>
        </p:nvGraphicFramePr>
        <p:xfrm>
          <a:off x="4800960" y="3501052"/>
          <a:ext cx="707828" cy="36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1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7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00960" y="3501052"/>
                        <a:ext cx="707828" cy="360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9565" name="矩形 15"/>
          <p:cNvSpPr/>
          <p:nvPr/>
        </p:nvSpPr>
        <p:spPr>
          <a:xfrm>
            <a:off x="1693498" y="92049"/>
            <a:ext cx="8962124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思想文化上　 从先秦“百家争鸣”到汉代思想“大一统”的演变</a:t>
            </a:r>
            <a:endParaRPr lang="en-US" altLang="zh-CN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95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795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9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795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56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95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795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795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9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9561"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8058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80584" name="对象 138255"/>
          <p:cNvGraphicFramePr/>
          <p:nvPr/>
        </p:nvGraphicFramePr>
        <p:xfrm>
          <a:off x="2036303" y="1606104"/>
          <a:ext cx="8019410" cy="4846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2" name="" r:id="rId1" imgW="8004175" imgH="4851400" progId="Word.Document.8">
                  <p:embed/>
                </p:oleObj>
              </mc:Choice>
              <mc:Fallback>
                <p:oleObj name="" r:id="rId1" imgW="8004175" imgH="4851400" progId="Word.Document.8">
                  <p:embed/>
                  <p:pic>
                    <p:nvPicPr>
                      <p:cNvPr id="0" name="图片 317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36303" y="1606104"/>
                        <a:ext cx="8019410" cy="484687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058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058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80587" name="对象 138261"/>
          <p:cNvGraphicFramePr/>
          <p:nvPr/>
        </p:nvGraphicFramePr>
        <p:xfrm>
          <a:off x="2069631" y="1917167"/>
          <a:ext cx="7954340" cy="41247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3" name="" r:id="rId5" imgW="8018780" imgH="4152900" progId="Word.Document.8">
                  <p:embed/>
                </p:oleObj>
              </mc:Choice>
              <mc:Fallback>
                <p:oleObj name="" r:id="rId5" imgW="8018780" imgH="4152900" progId="Word.Document.8">
                  <p:embed/>
                  <p:pic>
                    <p:nvPicPr>
                      <p:cNvPr id="0" name="图片 317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69631" y="1917167"/>
                        <a:ext cx="7954340" cy="41247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0588" name="对象 138257"/>
          <p:cNvGraphicFramePr/>
          <p:nvPr/>
        </p:nvGraphicFramePr>
        <p:xfrm>
          <a:off x="6456263" y="3859728"/>
          <a:ext cx="707828" cy="36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4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7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456263" y="3859728"/>
                        <a:ext cx="707828" cy="360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0590" name="矩形 15"/>
          <p:cNvSpPr/>
          <p:nvPr/>
        </p:nvSpPr>
        <p:spPr>
          <a:xfrm>
            <a:off x="1693498" y="92049"/>
            <a:ext cx="8962124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多维探究 从政治、经济和思想角度考查春秋战国至秦汉时期社会转型的特征</a:t>
            </a:r>
            <a:endParaRPr lang="en-US" altLang="zh-CN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05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805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0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80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805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0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58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805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805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0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0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0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805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0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585"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6077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0776" name="矩形 15"/>
          <p:cNvSpPr/>
          <p:nvPr/>
        </p:nvSpPr>
        <p:spPr>
          <a:xfrm>
            <a:off x="1693498" y="92049"/>
            <a:ext cx="8962124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多维探究 从政治、经济和思想角度考查春秋战国至秦汉时期社会转型的特征</a:t>
            </a:r>
            <a:endParaRPr lang="en-US" altLang="zh-CN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60777" name="对象 160776"/>
          <p:cNvGraphicFramePr/>
          <p:nvPr/>
        </p:nvGraphicFramePr>
        <p:xfrm>
          <a:off x="1969646" y="1485487"/>
          <a:ext cx="8252708" cy="47945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6" name="" r:id="rId1" imgW="8257540" imgH="4798060" progId="Word.Document.8">
                  <p:embed/>
                </p:oleObj>
              </mc:Choice>
              <mc:Fallback>
                <p:oleObj name="" r:id="rId1" imgW="8257540" imgH="4798060" progId="Word.Document.8">
                  <p:embed/>
                  <p:pic>
                    <p:nvPicPr>
                      <p:cNvPr id="0" name="图片 316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485487"/>
                        <a:ext cx="8252708" cy="479450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6179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1800" name="矩形 15"/>
          <p:cNvSpPr/>
          <p:nvPr/>
        </p:nvSpPr>
        <p:spPr>
          <a:xfrm>
            <a:off x="1693498" y="92049"/>
            <a:ext cx="8962124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多维探究 从政治、经济和思想角度考查春秋战国至秦汉时期社会转型的特征</a:t>
            </a:r>
            <a:endParaRPr lang="en-US" altLang="zh-CN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61801" name="对象 161800"/>
          <p:cNvGraphicFramePr/>
          <p:nvPr/>
        </p:nvGraphicFramePr>
        <p:xfrm>
          <a:off x="1945841" y="1890188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17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45841" y="1890188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6281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2824" name="矩形 15"/>
          <p:cNvSpPr/>
          <p:nvPr/>
        </p:nvSpPr>
        <p:spPr>
          <a:xfrm>
            <a:off x="1693498" y="92049"/>
            <a:ext cx="8962124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多维探究 从政治、经济和思想角度考查春秋战国至秦汉时期社会转型的特征</a:t>
            </a:r>
            <a:endParaRPr lang="en-US" altLang="zh-CN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62825" name="对象 162824"/>
          <p:cNvGraphicFramePr/>
          <p:nvPr/>
        </p:nvGraphicFramePr>
        <p:xfrm>
          <a:off x="1969646" y="1817183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1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817183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6384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3848" name="矩形 15"/>
          <p:cNvSpPr/>
          <p:nvPr/>
        </p:nvSpPr>
        <p:spPr>
          <a:xfrm>
            <a:off x="1693498" y="92049"/>
            <a:ext cx="8962124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多维探究 从政治、经济和思想角度考查春秋战国至秦汉时期社会转型的特征</a:t>
            </a:r>
            <a:endParaRPr lang="en-US" altLang="zh-CN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63849" name="对象 163848"/>
          <p:cNvGraphicFramePr/>
          <p:nvPr/>
        </p:nvGraphicFramePr>
        <p:xfrm>
          <a:off x="1971234" y="1439463"/>
          <a:ext cx="8195573" cy="53007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" name="" r:id="rId1" imgW="8257540" imgH="5336540" progId="Word.Document.8">
                  <p:embed/>
                </p:oleObj>
              </mc:Choice>
              <mc:Fallback>
                <p:oleObj name="" r:id="rId1" imgW="8257540" imgH="5336540" progId="Word.Document.8">
                  <p:embed/>
                  <p:pic>
                    <p:nvPicPr>
                      <p:cNvPr id="0" name="图片 31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439463"/>
                        <a:ext cx="8195573" cy="530077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8160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81608" name="对象 138255"/>
          <p:cNvGraphicFramePr/>
          <p:nvPr/>
        </p:nvGraphicFramePr>
        <p:xfrm>
          <a:off x="2036303" y="1772746"/>
          <a:ext cx="8008300" cy="484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" name="" r:id="rId1" imgW="8013700" imgH="4848860" progId="Word.Document.8">
                  <p:embed/>
                </p:oleObj>
              </mc:Choice>
              <mc:Fallback>
                <p:oleObj name="" r:id="rId1" imgW="8013700" imgH="4848860" progId="Word.Document.8">
                  <p:embed/>
                  <p:pic>
                    <p:nvPicPr>
                      <p:cNvPr id="0" name="图片 31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36303" y="1772746"/>
                        <a:ext cx="8008300" cy="484211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160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161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81611" name="对象 138261"/>
          <p:cNvGraphicFramePr/>
          <p:nvPr/>
        </p:nvGraphicFramePr>
        <p:xfrm>
          <a:off x="2069631" y="2498031"/>
          <a:ext cx="7962275" cy="2371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9" name="" r:id="rId5" imgW="7967980" imgH="2372360" progId="Word.Document.8">
                  <p:embed/>
                </p:oleObj>
              </mc:Choice>
              <mc:Fallback>
                <p:oleObj name="" r:id="rId5" imgW="7967980" imgH="2372360" progId="Word.Document.8">
                  <p:embed/>
                  <p:pic>
                    <p:nvPicPr>
                      <p:cNvPr id="0" name="图片 317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69631" y="2498031"/>
                        <a:ext cx="7962275" cy="23710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1612" name="对象 138257"/>
          <p:cNvGraphicFramePr/>
          <p:nvPr/>
        </p:nvGraphicFramePr>
        <p:xfrm>
          <a:off x="8832090" y="2996368"/>
          <a:ext cx="707828" cy="36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0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7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832090" y="2996368"/>
                        <a:ext cx="707828" cy="360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1613" name="矩形 15"/>
          <p:cNvSpPr/>
          <p:nvPr/>
        </p:nvSpPr>
        <p:spPr>
          <a:xfrm>
            <a:off x="1693498" y="92049"/>
            <a:ext cx="8962124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多维探究 从政治、经济和思想角度考查春秋战国至秦汉时期社会转型的特征</a:t>
            </a:r>
            <a:endParaRPr lang="en-US" altLang="zh-CN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16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816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1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81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816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1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16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816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816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1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1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1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816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1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1609"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8262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82632" name="对象 138255"/>
          <p:cNvGraphicFramePr/>
          <p:nvPr/>
        </p:nvGraphicFramePr>
        <p:xfrm>
          <a:off x="2036303" y="1785442"/>
          <a:ext cx="7955928" cy="48103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" name="" r:id="rId1" imgW="8004175" imgH="4848860" progId="Word.Document.8">
                  <p:embed/>
                </p:oleObj>
              </mc:Choice>
              <mc:Fallback>
                <p:oleObj name="" r:id="rId1" imgW="8004175" imgH="4848860" progId="Word.Document.8">
                  <p:embed/>
                  <p:pic>
                    <p:nvPicPr>
                      <p:cNvPr id="0" name="图片 31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36303" y="1785442"/>
                        <a:ext cx="7955928" cy="481037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263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263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82635" name="对象 138261"/>
          <p:cNvGraphicFramePr/>
          <p:nvPr/>
        </p:nvGraphicFramePr>
        <p:xfrm>
          <a:off x="2069631" y="1668000"/>
          <a:ext cx="7911489" cy="47119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2" name="" r:id="rId5" imgW="7967980" imgH="4744720" progId="Word.Document.8">
                  <p:embed/>
                </p:oleObj>
              </mc:Choice>
              <mc:Fallback>
                <p:oleObj name="" r:id="rId5" imgW="7967980" imgH="4744720" progId="Word.Document.8">
                  <p:embed/>
                  <p:pic>
                    <p:nvPicPr>
                      <p:cNvPr id="0" name="图片 318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69631" y="1668000"/>
                        <a:ext cx="7911489" cy="471197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2636" name="对象 138257"/>
          <p:cNvGraphicFramePr/>
          <p:nvPr/>
        </p:nvGraphicFramePr>
        <p:xfrm>
          <a:off x="5388172" y="2996368"/>
          <a:ext cx="707828" cy="36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3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8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88172" y="2996368"/>
                        <a:ext cx="707828" cy="360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2637" name="矩形 15"/>
          <p:cNvSpPr/>
          <p:nvPr/>
        </p:nvSpPr>
        <p:spPr>
          <a:xfrm>
            <a:off x="1693498" y="92049"/>
            <a:ext cx="8962124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多维探究 从政治、经济和思想角度考查春秋战国至秦汉时期社会转型的特征</a:t>
            </a:r>
            <a:endParaRPr lang="en-US" altLang="zh-CN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26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826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2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82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826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2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263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826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826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2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2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2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826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2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2633"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101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71017" name="对象 171016"/>
          <p:cNvGraphicFramePr/>
          <p:nvPr/>
        </p:nvGraphicFramePr>
        <p:xfrm>
          <a:off x="1969646" y="1728308"/>
          <a:ext cx="8252708" cy="4148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4" name="" r:id="rId1" imgW="8257540" imgH="4152900" progId="Word.Document.8">
                  <p:embed/>
                </p:oleObj>
              </mc:Choice>
              <mc:Fallback>
                <p:oleObj name="" r:id="rId1" imgW="8257540" imgH="4152900" progId="Word.Document.8">
                  <p:embed/>
                  <p:pic>
                    <p:nvPicPr>
                      <p:cNvPr id="0" name="图片 31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728308"/>
                        <a:ext cx="8252708" cy="414857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203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72040" name="对象 172039"/>
          <p:cNvGraphicFramePr/>
          <p:nvPr/>
        </p:nvGraphicFramePr>
        <p:xfrm>
          <a:off x="1969646" y="1496597"/>
          <a:ext cx="8252708" cy="4740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5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1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496597"/>
                        <a:ext cx="8252708" cy="47405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305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73064" name="对象 173063"/>
          <p:cNvGraphicFramePr/>
          <p:nvPr/>
        </p:nvGraphicFramePr>
        <p:xfrm>
          <a:off x="1971234" y="1423593"/>
          <a:ext cx="8189225" cy="52849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6" name="" r:id="rId1" imgW="8186420" imgH="5288280" progId="Word.Document.8">
                  <p:embed/>
                </p:oleObj>
              </mc:Choice>
              <mc:Fallback>
                <p:oleObj name="" r:id="rId1" imgW="8186420" imgH="5288280" progId="Word.Document.8">
                  <p:embed/>
                  <p:pic>
                    <p:nvPicPr>
                      <p:cNvPr id="0" name="图片 31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423593"/>
                        <a:ext cx="8189225" cy="528490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408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74088" name="对象 174087"/>
          <p:cNvGraphicFramePr/>
          <p:nvPr/>
        </p:nvGraphicFramePr>
        <p:xfrm>
          <a:off x="1969646" y="1961605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7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1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961605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510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75112" name="对象 175111"/>
          <p:cNvGraphicFramePr/>
          <p:nvPr/>
        </p:nvGraphicFramePr>
        <p:xfrm>
          <a:off x="1971234" y="1485487"/>
          <a:ext cx="8249533" cy="53325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8" name="" r:id="rId1" imgW="8257540" imgH="5336540" progId="Word.Document.8">
                  <p:embed/>
                </p:oleObj>
              </mc:Choice>
              <mc:Fallback>
                <p:oleObj name="" r:id="rId1" imgW="8257540" imgH="5336540" progId="Word.Document.8">
                  <p:embed/>
                  <p:pic>
                    <p:nvPicPr>
                      <p:cNvPr id="0" name="图片 318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485487"/>
                        <a:ext cx="8249533" cy="533251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3347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33481" name="对象 233480"/>
          <p:cNvGraphicFramePr/>
          <p:nvPr/>
        </p:nvGraphicFramePr>
        <p:xfrm>
          <a:off x="1969646" y="2048894"/>
          <a:ext cx="8252708" cy="29630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9" name="" r:id="rId1" imgW="8257540" imgH="2966720" progId="Word.Document.8">
                  <p:embed/>
                </p:oleObj>
              </mc:Choice>
              <mc:Fallback>
                <p:oleObj name="" r:id="rId1" imgW="8257540" imgH="2966720" progId="Word.Document.8">
                  <p:embed/>
                  <p:pic>
                    <p:nvPicPr>
                      <p:cNvPr id="0" name="图片 31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048894"/>
                        <a:ext cx="8252708" cy="296303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0000"/>
      </a:accent1>
      <a:accent2>
        <a:srgbClr val="000000"/>
      </a:accent2>
      <a:accent3>
        <a:srgbClr val="000000"/>
      </a:accent3>
      <a:accent4>
        <a:srgbClr val="000000"/>
      </a:accent4>
      <a:accent5>
        <a:srgbClr val="000000"/>
      </a:accent5>
      <a:accent6>
        <a:srgbClr val="FFFFFF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1570</Words>
  <Application>WPS 演示</Application>
  <PresentationFormat>宽屏</PresentationFormat>
  <Paragraphs>158</Paragraphs>
  <Slides>67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121</vt:i4>
      </vt:variant>
      <vt:variant>
        <vt:lpstr>幻灯片标题</vt:lpstr>
      </vt:variant>
      <vt:variant>
        <vt:i4>67</vt:i4>
      </vt:variant>
    </vt:vector>
  </HeadingPairs>
  <TitlesOfParts>
    <vt:vector size="198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Times New Roman</vt:lpstr>
      <vt:lpstr>方正大黑_GBK</vt:lpstr>
      <vt:lpstr>Office 主题</vt:lpstr>
      <vt:lpstr>Photoshop.Image.7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怪叔叔</cp:lastModifiedBy>
  <cp:revision>2</cp:revision>
  <dcterms:created xsi:type="dcterms:W3CDTF">2018-03-01T02:03:00Z</dcterms:created>
  <dcterms:modified xsi:type="dcterms:W3CDTF">2018-03-22T06:56:44Z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