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996" r:id="rId2"/>
    <p:sldId id="3024" r:id="rId3"/>
    <p:sldId id="3025" r:id="rId4"/>
    <p:sldId id="3026" r:id="rId5"/>
    <p:sldId id="3028" r:id="rId6"/>
    <p:sldId id="3047" r:id="rId7"/>
    <p:sldId id="3012" r:id="rId8"/>
    <p:sldId id="3013" r:id="rId9"/>
    <p:sldId id="3048" r:id="rId10"/>
    <p:sldId id="3117" r:id="rId11"/>
    <p:sldId id="3049" r:id="rId12"/>
    <p:sldId id="3227" r:id="rId13"/>
    <p:sldId id="3016" r:id="rId14"/>
    <p:sldId id="3118" r:id="rId15"/>
    <p:sldId id="3220" r:id="rId16"/>
    <p:sldId id="3119" r:id="rId17"/>
    <p:sldId id="3125" r:id="rId18"/>
    <p:sldId id="3210" r:id="rId19"/>
    <p:sldId id="3248" r:id="rId20"/>
    <p:sldId id="3249" r:id="rId21"/>
    <p:sldId id="3126" r:id="rId22"/>
    <p:sldId id="3128" r:id="rId23"/>
    <p:sldId id="3130" r:id="rId24"/>
  </p:sldIdLst>
  <p:sldSz cx="9144000" cy="6858000" type="screen4x3"/>
  <p:notesSz cx="6858000" cy="9144000"/>
  <p:custDataLst>
    <p:tags r:id="rId27"/>
  </p:custDataLst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5">
          <p15:clr>
            <a:srgbClr val="A4A3A4"/>
          </p15:clr>
        </p15:guide>
        <p15:guide id="2" pos="29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4">
          <p15:clr>
            <a:srgbClr val="A4A3A4"/>
          </p15:clr>
        </p15:guide>
        <p15:guide id="2" pos="217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19" autoAdjust="0"/>
    <p:restoredTop sz="96429" autoAdjust="0"/>
  </p:normalViewPr>
  <p:slideViewPr>
    <p:cSldViewPr>
      <p:cViewPr varScale="1">
        <p:scale>
          <a:sx n="73" d="100"/>
          <a:sy n="73" d="100"/>
        </p:scale>
        <p:origin x="1356" y="72"/>
      </p:cViewPr>
      <p:guideLst>
        <p:guide orient="horz" pos="2185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914"/>
        <p:guide pos="217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8.emf"/><Relationship Id="rId4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Relationship Id="rId4" Type="http://schemas.openxmlformats.org/officeDocument/2006/relationships/image" Target="../media/image1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2021/9/4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1586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2021/9/4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1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60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99" advClick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lvl="0" eaLnBrk="1" hangingPunct="1"/>
            <a:fld id="{BB962C8B-B14F-4D97-AF65-F5344CB8AC3E}" type="datetimeFigureOut">
              <a:rPr lang="zh-CN" altLang="en-US"/>
              <a:t>2021/9/4</a:t>
            </a:fld>
            <a:endParaRPr lang="zh-CN" altLang="en-US">
              <a:latin typeface="Tahoma" panose="020B060403050404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lvl="0" eaLnBrk="1" hangingPunct="1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eaLnBrk="1" hangingPunct="1"/>
            <a:fld id="{9A0DB2DC-4C9A-4742-B13C-FB6460FD3503}" type="slidenum">
              <a:rPr lang="zh-CN" altLang="en-US"/>
              <a:t>‹#›</a:t>
            </a:fld>
            <a:endParaRPr lang="zh-CN" altLang="en-US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10153" y="5623810"/>
            <a:ext cx="276648" cy="27525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2021/9/4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2021/9/4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2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" name="矩形 2"/>
          <p:cNvSpPr/>
          <p:nvPr userDrawn="1"/>
        </p:nvSpPr>
        <p:spPr>
          <a:xfrm>
            <a:off x="0" y="3978851"/>
            <a:ext cx="9144239" cy="287946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2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6" name="矩形 5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2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" name="矩形 2"/>
          <p:cNvSpPr/>
          <p:nvPr userDrawn="1"/>
        </p:nvSpPr>
        <p:spPr>
          <a:xfrm>
            <a:off x="0" y="4338785"/>
            <a:ext cx="9144239" cy="251953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/>
          <p:nvPr userDrawn="1"/>
        </p:nvGrpSpPr>
        <p:grpSpPr>
          <a:xfrm>
            <a:off x="7727984" y="60851"/>
            <a:ext cx="1416685" cy="473075"/>
            <a:chOff x="0" y="0"/>
            <a:chExt cx="1135203" cy="341359"/>
          </a:xfrm>
        </p:grpSpPr>
        <p:pic>
          <p:nvPicPr>
            <p:cNvPr id="3" name="image3.png"/>
            <p:cNvPicPr/>
            <p:nvPr/>
          </p:nvPicPr>
          <p:blipFill>
            <a:blip r:embed="rId28"/>
            <a:stretch>
              <a:fillRect/>
            </a:stretch>
          </p:blipFill>
          <p:spPr>
            <a:xfrm>
              <a:off x="281542" y="0"/>
              <a:ext cx="490406" cy="1774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" name="image4.png"/>
            <p:cNvPicPr/>
            <p:nvPr/>
          </p:nvPicPr>
          <p:blipFill>
            <a:blip r:embed="rId29"/>
            <a:stretch>
              <a:fillRect/>
            </a:stretch>
          </p:blipFill>
          <p:spPr>
            <a:xfrm>
              <a:off x="0" y="187459"/>
              <a:ext cx="1135204" cy="1539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</p:sldLayoutIdLst>
  <p:transition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1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3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3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package" Target="../embeddings/Microsoft_Word_Document.docx"/><Relationship Id="rId7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11" Type="http://schemas.openxmlformats.org/officeDocument/2006/relationships/image" Target="../media/image12.png"/><Relationship Id="rId5" Type="http://schemas.openxmlformats.org/officeDocument/2006/relationships/package" Target="../embeddings/Microsoft_Word_Document1.docx"/><Relationship Id="rId10" Type="http://schemas.openxmlformats.org/officeDocument/2006/relationships/image" Target="../media/image11.emf"/><Relationship Id="rId4" Type="http://schemas.openxmlformats.org/officeDocument/2006/relationships/image" Target="../media/image8.emf"/><Relationship Id="rId9" Type="http://schemas.openxmlformats.org/officeDocument/2006/relationships/package" Target="../embeddings/Microsoft_Word_Document3.docx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package" Target="../embeddings/Microsoft_Word_Document4.docx"/><Relationship Id="rId7" Type="http://schemas.openxmlformats.org/officeDocument/2006/relationships/package" Target="../embeddings/Microsoft_Word_Document6.docx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emf"/><Relationship Id="rId5" Type="http://schemas.openxmlformats.org/officeDocument/2006/relationships/package" Target="../embeddings/Microsoft_Word_Document5.docx"/><Relationship Id="rId10" Type="http://schemas.openxmlformats.org/officeDocument/2006/relationships/image" Target="../media/image16.emf"/><Relationship Id="rId4" Type="http://schemas.openxmlformats.org/officeDocument/2006/relationships/image" Target="../media/image13.emf"/><Relationship Id="rId9" Type="http://schemas.openxmlformats.org/officeDocument/2006/relationships/package" Target="../embeddings/Microsoft_Word_Document7.docx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8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9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package" Target="../embeddings/Microsoft_Word_Document9.docx"/><Relationship Id="rId7" Type="http://schemas.openxmlformats.org/officeDocument/2006/relationships/package" Target="../embeddings/Microsoft_Word_Document1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1.emf"/><Relationship Id="rId5" Type="http://schemas.openxmlformats.org/officeDocument/2006/relationships/package" Target="../embeddings/Microsoft_Word_Document10.docx"/><Relationship Id="rId4" Type="http://schemas.openxmlformats.org/officeDocument/2006/relationships/image" Target="../media/image2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2.docx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3175" y="2994025"/>
            <a:ext cx="6264275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50" noProof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经典力学的局限性</a:t>
            </a:r>
            <a:endParaRPr lang="zh-CN" altLang="en-US" sz="3300" noProof="1">
              <a:solidFill>
                <a:srgbClr val="5A585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90900" y="4073525"/>
            <a:ext cx="2362200" cy="106363"/>
          </a:xfrm>
          <a:prstGeom prst="rect">
            <a:avLst/>
          </a:prstGeom>
          <a:noFill/>
          <a:ln w="9525" cap="flat" cmpd="sng">
            <a:solidFill>
              <a:srgbClr val="5A5855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100" b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授课教师：</a:t>
            </a:r>
            <a:r>
              <a:rPr lang="en-US" altLang="zh-CN" sz="100" b="1" err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docer</a:t>
            </a:r>
            <a:r>
              <a:rPr lang="zh-CN" altLang="en-US" sz="100" b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读秀</a:t>
            </a:r>
          </a:p>
        </p:txBody>
      </p:sp>
      <p:sp>
        <p:nvSpPr>
          <p:cNvPr id="13" name="平行四边形 12"/>
          <p:cNvSpPr/>
          <p:nvPr/>
        </p:nvSpPr>
        <p:spPr>
          <a:xfrm>
            <a:off x="865188" y="0"/>
            <a:ext cx="7646988" cy="6000750"/>
          </a:xfrm>
          <a:prstGeom prst="parallelogram">
            <a:avLst>
              <a:gd name="adj" fmla="val 5222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39941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688" y="4745038"/>
            <a:ext cx="639762" cy="715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42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3675" y="2143125"/>
            <a:ext cx="1038225" cy="541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9943" name="组合 188"/>
          <p:cNvGrpSpPr/>
          <p:nvPr/>
        </p:nvGrpSpPr>
        <p:grpSpPr>
          <a:xfrm>
            <a:off x="1878013" y="1338263"/>
            <a:ext cx="809625" cy="947737"/>
            <a:chOff x="0" y="0"/>
            <a:chExt cx="1077912" cy="1262063"/>
          </a:xfrm>
        </p:grpSpPr>
        <p:sp>
          <p:nvSpPr>
            <p:cNvPr id="39944" name="Freeform 171"/>
            <p:cNvSpPr/>
            <p:nvPr/>
          </p:nvSpPr>
          <p:spPr>
            <a:xfrm>
              <a:off x="0" y="4762"/>
              <a:ext cx="1077912" cy="125730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84" h="332">
                  <a:moveTo>
                    <a:pt x="67" y="173"/>
                  </a:moveTo>
                  <a:cubicBezTo>
                    <a:pt x="67" y="173"/>
                    <a:pt x="72" y="167"/>
                    <a:pt x="67" y="154"/>
                  </a:cubicBezTo>
                  <a:cubicBezTo>
                    <a:pt x="63" y="143"/>
                    <a:pt x="44" y="101"/>
                    <a:pt x="39" y="87"/>
                  </a:cubicBezTo>
                  <a:cubicBezTo>
                    <a:pt x="34" y="89"/>
                    <a:pt x="26" y="89"/>
                    <a:pt x="24" y="83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5" y="32"/>
                    <a:pt x="92" y="0"/>
                    <a:pt x="100" y="2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3" y="55"/>
                    <a:pt x="108" y="60"/>
                    <a:pt x="102" y="65"/>
                  </a:cubicBezTo>
                  <a:cubicBezTo>
                    <a:pt x="108" y="79"/>
                    <a:pt x="126" y="120"/>
                    <a:pt x="130" y="131"/>
                  </a:cubicBezTo>
                  <a:cubicBezTo>
                    <a:pt x="135" y="144"/>
                    <a:pt x="145" y="144"/>
                    <a:pt x="145" y="144"/>
                  </a:cubicBezTo>
                  <a:cubicBezTo>
                    <a:pt x="163" y="148"/>
                    <a:pt x="284" y="204"/>
                    <a:pt x="255" y="245"/>
                  </a:cubicBezTo>
                  <a:cubicBezTo>
                    <a:pt x="230" y="281"/>
                    <a:pt x="172" y="301"/>
                    <a:pt x="160" y="305"/>
                  </a:cubicBezTo>
                  <a:cubicBezTo>
                    <a:pt x="148" y="310"/>
                    <a:pt x="91" y="332"/>
                    <a:pt x="48" y="320"/>
                  </a:cubicBezTo>
                  <a:cubicBezTo>
                    <a:pt x="0" y="307"/>
                    <a:pt x="55" y="187"/>
                    <a:pt x="67" y="173"/>
                  </a:cubicBezTo>
                  <a:close/>
                </a:path>
              </a:pathLst>
            </a:custGeom>
            <a:solidFill>
              <a:srgbClr val="609DA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45" name="Freeform 172"/>
            <p:cNvSpPr/>
            <p:nvPr/>
          </p:nvSpPr>
          <p:spPr>
            <a:xfrm>
              <a:off x="128587" y="765175"/>
              <a:ext cx="303212" cy="447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0" h="118">
                  <a:moveTo>
                    <a:pt x="80" y="96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80" y="96"/>
                    <a:pt x="34" y="104"/>
                    <a:pt x="23" y="81"/>
                  </a:cubicBezTo>
                  <a:cubicBezTo>
                    <a:pt x="13" y="59"/>
                    <a:pt x="39" y="0"/>
                    <a:pt x="39" y="0"/>
                  </a:cubicBezTo>
                  <a:cubicBezTo>
                    <a:pt x="39" y="0"/>
                    <a:pt x="0" y="62"/>
                    <a:pt x="10" y="90"/>
                  </a:cubicBezTo>
                  <a:cubicBezTo>
                    <a:pt x="21" y="118"/>
                    <a:pt x="80" y="96"/>
                    <a:pt x="80" y="96"/>
                  </a:cubicBezTo>
                  <a:close/>
                </a:path>
              </a:pathLst>
            </a:custGeom>
            <a:solidFill>
              <a:srgbClr val="B0E6F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46" name="Freeform 173"/>
            <p:cNvSpPr/>
            <p:nvPr/>
          </p:nvSpPr>
          <p:spPr>
            <a:xfrm>
              <a:off x="7938" y="0"/>
              <a:ext cx="420687" cy="3571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0" h="94">
                  <a:moveTo>
                    <a:pt x="39" y="92"/>
                  </a:moveTo>
                  <a:cubicBezTo>
                    <a:pt x="34" y="94"/>
                    <a:pt x="21" y="91"/>
                    <a:pt x="19" y="85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0" y="33"/>
                    <a:pt x="89" y="0"/>
                    <a:pt x="98" y="22"/>
                  </a:cubicBezTo>
                  <a:cubicBezTo>
                    <a:pt x="110" y="52"/>
                    <a:pt x="110" y="52"/>
                    <a:pt x="110" y="52"/>
                  </a:cubicBezTo>
                  <a:cubicBezTo>
                    <a:pt x="111" y="56"/>
                    <a:pt x="106" y="61"/>
                    <a:pt x="100" y="66"/>
                  </a:cubicBezTo>
                  <a:lnTo>
                    <a:pt x="39" y="9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47" name="Freeform 174"/>
            <p:cNvSpPr/>
            <p:nvPr/>
          </p:nvSpPr>
          <p:spPr>
            <a:xfrm>
              <a:off x="65087" y="60325"/>
              <a:ext cx="268287" cy="133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1" h="35">
                  <a:moveTo>
                    <a:pt x="31" y="9"/>
                  </a:moveTo>
                  <a:cubicBezTo>
                    <a:pt x="48" y="3"/>
                    <a:pt x="68" y="0"/>
                    <a:pt x="69" y="4"/>
                  </a:cubicBezTo>
                  <a:cubicBezTo>
                    <a:pt x="71" y="8"/>
                    <a:pt x="57" y="19"/>
                    <a:pt x="40" y="26"/>
                  </a:cubicBezTo>
                  <a:cubicBezTo>
                    <a:pt x="23" y="33"/>
                    <a:pt x="3" y="35"/>
                    <a:pt x="2" y="31"/>
                  </a:cubicBezTo>
                  <a:cubicBezTo>
                    <a:pt x="0" y="27"/>
                    <a:pt x="14" y="16"/>
                    <a:pt x="31" y="9"/>
                  </a:cubicBezTo>
                  <a:close/>
                </a:path>
              </a:pathLst>
            </a:custGeom>
            <a:solidFill>
              <a:srgbClr val="F6D8A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48" name="组合 171"/>
          <p:cNvGrpSpPr/>
          <p:nvPr/>
        </p:nvGrpSpPr>
        <p:grpSpPr>
          <a:xfrm>
            <a:off x="227013" y="2327275"/>
            <a:ext cx="938212" cy="938213"/>
            <a:chOff x="0" y="0"/>
            <a:chExt cx="1249363" cy="1249363"/>
          </a:xfrm>
        </p:grpSpPr>
        <p:sp>
          <p:nvSpPr>
            <p:cNvPr id="39949" name="Freeform 37"/>
            <p:cNvSpPr/>
            <p:nvPr/>
          </p:nvSpPr>
          <p:spPr>
            <a:xfrm>
              <a:off x="0" y="0"/>
              <a:ext cx="1249363" cy="12493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33" h="333">
                  <a:moveTo>
                    <a:pt x="243" y="61"/>
                  </a:moveTo>
                  <a:cubicBezTo>
                    <a:pt x="245" y="63"/>
                    <a:pt x="219" y="104"/>
                    <a:pt x="182" y="155"/>
                  </a:cubicBezTo>
                  <a:cubicBezTo>
                    <a:pt x="266" y="141"/>
                    <a:pt x="331" y="133"/>
                    <a:pt x="332" y="138"/>
                  </a:cubicBezTo>
                  <a:cubicBezTo>
                    <a:pt x="333" y="142"/>
                    <a:pt x="268" y="157"/>
                    <a:pt x="184" y="172"/>
                  </a:cubicBezTo>
                  <a:cubicBezTo>
                    <a:pt x="236" y="210"/>
                    <a:pt x="274" y="241"/>
                    <a:pt x="272" y="243"/>
                  </a:cubicBezTo>
                  <a:cubicBezTo>
                    <a:pt x="270" y="246"/>
                    <a:pt x="229" y="220"/>
                    <a:pt x="177" y="183"/>
                  </a:cubicBezTo>
                  <a:cubicBezTo>
                    <a:pt x="191" y="266"/>
                    <a:pt x="199" y="331"/>
                    <a:pt x="195" y="332"/>
                  </a:cubicBezTo>
                  <a:cubicBezTo>
                    <a:pt x="191" y="333"/>
                    <a:pt x="176" y="268"/>
                    <a:pt x="161" y="185"/>
                  </a:cubicBezTo>
                  <a:cubicBezTo>
                    <a:pt x="123" y="236"/>
                    <a:pt x="92" y="274"/>
                    <a:pt x="89" y="272"/>
                  </a:cubicBezTo>
                  <a:cubicBezTo>
                    <a:pt x="87" y="270"/>
                    <a:pt x="113" y="229"/>
                    <a:pt x="150" y="178"/>
                  </a:cubicBezTo>
                  <a:cubicBezTo>
                    <a:pt x="67" y="192"/>
                    <a:pt x="1" y="200"/>
                    <a:pt x="1" y="195"/>
                  </a:cubicBezTo>
                  <a:cubicBezTo>
                    <a:pt x="0" y="191"/>
                    <a:pt x="64" y="176"/>
                    <a:pt x="148" y="161"/>
                  </a:cubicBezTo>
                  <a:cubicBezTo>
                    <a:pt x="97" y="124"/>
                    <a:pt x="59" y="93"/>
                    <a:pt x="61" y="90"/>
                  </a:cubicBezTo>
                  <a:cubicBezTo>
                    <a:pt x="62" y="87"/>
                    <a:pt x="103" y="114"/>
                    <a:pt x="155" y="150"/>
                  </a:cubicBezTo>
                  <a:cubicBezTo>
                    <a:pt x="141" y="67"/>
                    <a:pt x="133" y="2"/>
                    <a:pt x="137" y="1"/>
                  </a:cubicBezTo>
                  <a:cubicBezTo>
                    <a:pt x="142" y="0"/>
                    <a:pt x="156" y="65"/>
                    <a:pt x="171" y="148"/>
                  </a:cubicBezTo>
                  <a:cubicBezTo>
                    <a:pt x="209" y="97"/>
                    <a:pt x="240" y="59"/>
                    <a:pt x="243" y="61"/>
                  </a:cubicBezTo>
                  <a:close/>
                </a:path>
              </a:pathLst>
            </a:custGeom>
            <a:solidFill>
              <a:srgbClr val="D9E9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0" name="Freeform 38"/>
            <p:cNvSpPr/>
            <p:nvPr/>
          </p:nvSpPr>
          <p:spPr>
            <a:xfrm>
              <a:off x="217487" y="220663"/>
              <a:ext cx="811213" cy="8112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" h="216">
                  <a:moveTo>
                    <a:pt x="158" y="39"/>
                  </a:moveTo>
                  <a:cubicBezTo>
                    <a:pt x="160" y="40"/>
                    <a:pt x="143" y="67"/>
                    <a:pt x="119" y="100"/>
                  </a:cubicBezTo>
                  <a:cubicBezTo>
                    <a:pt x="173" y="91"/>
                    <a:pt x="215" y="86"/>
                    <a:pt x="216" y="89"/>
                  </a:cubicBezTo>
                  <a:cubicBezTo>
                    <a:pt x="216" y="92"/>
                    <a:pt x="174" y="101"/>
                    <a:pt x="120" y="111"/>
                  </a:cubicBezTo>
                  <a:cubicBezTo>
                    <a:pt x="153" y="135"/>
                    <a:pt x="178" y="156"/>
                    <a:pt x="177" y="157"/>
                  </a:cubicBezTo>
                  <a:cubicBezTo>
                    <a:pt x="175" y="159"/>
                    <a:pt x="149" y="142"/>
                    <a:pt x="115" y="118"/>
                  </a:cubicBezTo>
                  <a:cubicBezTo>
                    <a:pt x="125" y="172"/>
                    <a:pt x="130" y="215"/>
                    <a:pt x="127" y="215"/>
                  </a:cubicBezTo>
                  <a:cubicBezTo>
                    <a:pt x="124" y="216"/>
                    <a:pt x="114" y="174"/>
                    <a:pt x="105" y="119"/>
                  </a:cubicBezTo>
                  <a:cubicBezTo>
                    <a:pt x="80" y="153"/>
                    <a:pt x="60" y="177"/>
                    <a:pt x="58" y="176"/>
                  </a:cubicBezTo>
                  <a:cubicBezTo>
                    <a:pt x="57" y="175"/>
                    <a:pt x="74" y="148"/>
                    <a:pt x="98" y="115"/>
                  </a:cubicBezTo>
                  <a:cubicBezTo>
                    <a:pt x="44" y="124"/>
                    <a:pt x="1" y="129"/>
                    <a:pt x="1" y="126"/>
                  </a:cubicBezTo>
                  <a:cubicBezTo>
                    <a:pt x="0" y="123"/>
                    <a:pt x="42" y="114"/>
                    <a:pt x="96" y="104"/>
                  </a:cubicBezTo>
                  <a:cubicBezTo>
                    <a:pt x="63" y="80"/>
                    <a:pt x="38" y="60"/>
                    <a:pt x="40" y="58"/>
                  </a:cubicBezTo>
                  <a:cubicBezTo>
                    <a:pt x="41" y="56"/>
                    <a:pt x="67" y="73"/>
                    <a:pt x="101" y="97"/>
                  </a:cubicBezTo>
                  <a:cubicBezTo>
                    <a:pt x="92" y="43"/>
                    <a:pt x="87" y="1"/>
                    <a:pt x="89" y="0"/>
                  </a:cubicBezTo>
                  <a:cubicBezTo>
                    <a:pt x="92" y="0"/>
                    <a:pt x="102" y="42"/>
                    <a:pt x="112" y="96"/>
                  </a:cubicBezTo>
                  <a:cubicBezTo>
                    <a:pt x="136" y="62"/>
                    <a:pt x="156" y="38"/>
                    <a:pt x="158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9951" name="Freeform 33"/>
          <p:cNvSpPr>
            <a:spLocks noEditPoints="1"/>
          </p:cNvSpPr>
          <p:nvPr/>
        </p:nvSpPr>
        <p:spPr>
          <a:xfrm>
            <a:off x="615950" y="3159125"/>
            <a:ext cx="1409700" cy="6889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501" h="245">
                <a:moveTo>
                  <a:pt x="76" y="152"/>
                </a:moveTo>
                <a:cubicBezTo>
                  <a:pt x="93" y="196"/>
                  <a:pt x="93" y="196"/>
                  <a:pt x="93" y="196"/>
                </a:cubicBezTo>
                <a:cubicBezTo>
                  <a:pt x="100" y="194"/>
                  <a:pt x="100" y="194"/>
                  <a:pt x="100" y="194"/>
                </a:cubicBezTo>
                <a:cubicBezTo>
                  <a:pt x="83" y="149"/>
                  <a:pt x="83" y="149"/>
                  <a:pt x="83" y="149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14" y="164"/>
                  <a:pt x="114" y="164"/>
                  <a:pt x="114" y="164"/>
                </a:cubicBezTo>
                <a:cubicBezTo>
                  <a:pt x="106" y="141"/>
                  <a:pt x="106" y="141"/>
                  <a:pt x="106" y="141"/>
                </a:cubicBezTo>
                <a:cubicBezTo>
                  <a:pt x="121" y="135"/>
                  <a:pt x="121" y="135"/>
                  <a:pt x="121" y="135"/>
                </a:cubicBezTo>
                <a:cubicBezTo>
                  <a:pt x="130" y="158"/>
                  <a:pt x="130" y="158"/>
                  <a:pt x="130" y="158"/>
                </a:cubicBezTo>
                <a:cubicBezTo>
                  <a:pt x="137" y="155"/>
                  <a:pt x="137" y="155"/>
                  <a:pt x="137" y="155"/>
                </a:cubicBezTo>
                <a:cubicBezTo>
                  <a:pt x="128" y="132"/>
                  <a:pt x="128" y="132"/>
                  <a:pt x="128" y="132"/>
                </a:cubicBezTo>
                <a:cubicBezTo>
                  <a:pt x="144" y="126"/>
                  <a:pt x="144" y="126"/>
                  <a:pt x="144" y="126"/>
                </a:cubicBezTo>
                <a:cubicBezTo>
                  <a:pt x="153" y="149"/>
                  <a:pt x="153" y="149"/>
                  <a:pt x="153" y="149"/>
                </a:cubicBezTo>
                <a:cubicBezTo>
                  <a:pt x="160" y="147"/>
                  <a:pt x="160" y="147"/>
                  <a:pt x="160" y="147"/>
                </a:cubicBezTo>
                <a:cubicBezTo>
                  <a:pt x="151" y="124"/>
                  <a:pt x="151" y="124"/>
                  <a:pt x="151" y="124"/>
                </a:cubicBezTo>
                <a:cubicBezTo>
                  <a:pt x="167" y="118"/>
                  <a:pt x="167" y="118"/>
                  <a:pt x="167" y="118"/>
                </a:cubicBezTo>
                <a:cubicBezTo>
                  <a:pt x="183" y="162"/>
                  <a:pt x="183" y="162"/>
                  <a:pt x="183" y="162"/>
                </a:cubicBezTo>
                <a:cubicBezTo>
                  <a:pt x="190" y="159"/>
                  <a:pt x="190" y="159"/>
                  <a:pt x="190" y="159"/>
                </a:cubicBezTo>
                <a:cubicBezTo>
                  <a:pt x="174" y="115"/>
                  <a:pt x="174" y="115"/>
                  <a:pt x="174" y="115"/>
                </a:cubicBezTo>
                <a:cubicBezTo>
                  <a:pt x="189" y="109"/>
                  <a:pt x="189" y="109"/>
                  <a:pt x="189" y="109"/>
                </a:cubicBezTo>
                <a:cubicBezTo>
                  <a:pt x="198" y="132"/>
                  <a:pt x="198" y="132"/>
                  <a:pt x="198" y="132"/>
                </a:cubicBezTo>
                <a:cubicBezTo>
                  <a:pt x="205" y="130"/>
                  <a:pt x="205" y="130"/>
                  <a:pt x="205" y="130"/>
                </a:cubicBezTo>
                <a:cubicBezTo>
                  <a:pt x="196" y="106"/>
                  <a:pt x="196" y="106"/>
                  <a:pt x="196" y="106"/>
                </a:cubicBezTo>
                <a:cubicBezTo>
                  <a:pt x="212" y="100"/>
                  <a:pt x="212" y="100"/>
                  <a:pt x="212" y="100"/>
                </a:cubicBezTo>
                <a:cubicBezTo>
                  <a:pt x="221" y="124"/>
                  <a:pt x="221" y="124"/>
                  <a:pt x="221" y="124"/>
                </a:cubicBezTo>
                <a:cubicBezTo>
                  <a:pt x="228" y="121"/>
                  <a:pt x="228" y="121"/>
                  <a:pt x="228" y="121"/>
                </a:cubicBezTo>
                <a:cubicBezTo>
                  <a:pt x="219" y="98"/>
                  <a:pt x="219" y="98"/>
                  <a:pt x="219" y="98"/>
                </a:cubicBezTo>
                <a:cubicBezTo>
                  <a:pt x="235" y="92"/>
                  <a:pt x="235" y="92"/>
                  <a:pt x="235" y="92"/>
                </a:cubicBezTo>
                <a:cubicBezTo>
                  <a:pt x="243" y="115"/>
                  <a:pt x="243" y="115"/>
                  <a:pt x="243" y="115"/>
                </a:cubicBezTo>
                <a:cubicBezTo>
                  <a:pt x="250" y="112"/>
                  <a:pt x="250" y="112"/>
                  <a:pt x="250" y="112"/>
                </a:cubicBezTo>
                <a:cubicBezTo>
                  <a:pt x="241" y="89"/>
                  <a:pt x="241" y="89"/>
                  <a:pt x="241" y="89"/>
                </a:cubicBezTo>
                <a:cubicBezTo>
                  <a:pt x="257" y="83"/>
                  <a:pt x="257" y="83"/>
                  <a:pt x="257" y="83"/>
                </a:cubicBezTo>
                <a:cubicBezTo>
                  <a:pt x="274" y="127"/>
                  <a:pt x="274" y="127"/>
                  <a:pt x="274" y="127"/>
                </a:cubicBezTo>
                <a:cubicBezTo>
                  <a:pt x="281" y="125"/>
                  <a:pt x="281" y="125"/>
                  <a:pt x="281" y="125"/>
                </a:cubicBezTo>
                <a:cubicBezTo>
                  <a:pt x="264" y="81"/>
                  <a:pt x="264" y="81"/>
                  <a:pt x="264" y="81"/>
                </a:cubicBezTo>
                <a:cubicBezTo>
                  <a:pt x="280" y="75"/>
                  <a:pt x="280" y="75"/>
                  <a:pt x="280" y="75"/>
                </a:cubicBezTo>
                <a:cubicBezTo>
                  <a:pt x="289" y="98"/>
                  <a:pt x="289" y="98"/>
                  <a:pt x="289" y="98"/>
                </a:cubicBezTo>
                <a:cubicBezTo>
                  <a:pt x="296" y="95"/>
                  <a:pt x="296" y="95"/>
                  <a:pt x="296" y="95"/>
                </a:cubicBezTo>
                <a:cubicBezTo>
                  <a:pt x="287" y="72"/>
                  <a:pt x="287" y="72"/>
                  <a:pt x="287" y="72"/>
                </a:cubicBezTo>
                <a:cubicBezTo>
                  <a:pt x="303" y="66"/>
                  <a:pt x="303" y="66"/>
                  <a:pt x="303" y="66"/>
                </a:cubicBezTo>
                <a:cubicBezTo>
                  <a:pt x="311" y="89"/>
                  <a:pt x="311" y="89"/>
                  <a:pt x="311" y="89"/>
                </a:cubicBezTo>
                <a:cubicBezTo>
                  <a:pt x="318" y="87"/>
                  <a:pt x="318" y="87"/>
                  <a:pt x="318" y="87"/>
                </a:cubicBezTo>
                <a:cubicBezTo>
                  <a:pt x="309" y="63"/>
                  <a:pt x="309" y="63"/>
                  <a:pt x="309" y="63"/>
                </a:cubicBezTo>
                <a:cubicBezTo>
                  <a:pt x="325" y="57"/>
                  <a:pt x="325" y="57"/>
                  <a:pt x="325" y="57"/>
                </a:cubicBezTo>
                <a:cubicBezTo>
                  <a:pt x="334" y="81"/>
                  <a:pt x="334" y="81"/>
                  <a:pt x="334" y="81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32" y="55"/>
                  <a:pt x="332" y="55"/>
                  <a:pt x="332" y="55"/>
                </a:cubicBezTo>
                <a:cubicBezTo>
                  <a:pt x="348" y="49"/>
                  <a:pt x="348" y="49"/>
                  <a:pt x="348" y="49"/>
                </a:cubicBezTo>
                <a:cubicBezTo>
                  <a:pt x="365" y="93"/>
                  <a:pt x="365" y="93"/>
                  <a:pt x="365" y="93"/>
                </a:cubicBezTo>
                <a:cubicBezTo>
                  <a:pt x="372" y="90"/>
                  <a:pt x="372" y="90"/>
                  <a:pt x="372" y="90"/>
                </a:cubicBezTo>
                <a:cubicBezTo>
                  <a:pt x="355" y="46"/>
                  <a:pt x="355" y="46"/>
                  <a:pt x="355" y="46"/>
                </a:cubicBezTo>
                <a:cubicBezTo>
                  <a:pt x="371" y="40"/>
                  <a:pt x="371" y="40"/>
                  <a:pt x="371" y="40"/>
                </a:cubicBezTo>
                <a:cubicBezTo>
                  <a:pt x="379" y="63"/>
                  <a:pt x="379" y="63"/>
                  <a:pt x="379" y="63"/>
                </a:cubicBezTo>
                <a:cubicBezTo>
                  <a:pt x="386" y="61"/>
                  <a:pt x="386" y="61"/>
                  <a:pt x="386" y="61"/>
                </a:cubicBezTo>
                <a:cubicBezTo>
                  <a:pt x="377" y="38"/>
                  <a:pt x="377" y="38"/>
                  <a:pt x="377" y="38"/>
                </a:cubicBezTo>
                <a:cubicBezTo>
                  <a:pt x="393" y="31"/>
                  <a:pt x="393" y="31"/>
                  <a:pt x="393" y="31"/>
                </a:cubicBezTo>
                <a:cubicBezTo>
                  <a:pt x="402" y="55"/>
                  <a:pt x="402" y="55"/>
                  <a:pt x="402" y="5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00" y="29"/>
                  <a:pt x="400" y="29"/>
                  <a:pt x="400" y="29"/>
                </a:cubicBezTo>
                <a:cubicBezTo>
                  <a:pt x="416" y="23"/>
                  <a:pt x="416" y="23"/>
                  <a:pt x="416" y="23"/>
                </a:cubicBezTo>
                <a:cubicBezTo>
                  <a:pt x="425" y="46"/>
                  <a:pt x="425" y="46"/>
                  <a:pt x="425" y="46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23" y="20"/>
                  <a:pt x="423" y="20"/>
                  <a:pt x="423" y="20"/>
                </a:cubicBezTo>
                <a:cubicBezTo>
                  <a:pt x="439" y="14"/>
                  <a:pt x="439" y="14"/>
                  <a:pt x="439" y="14"/>
                </a:cubicBezTo>
                <a:cubicBezTo>
                  <a:pt x="455" y="58"/>
                  <a:pt x="455" y="58"/>
                  <a:pt x="455" y="58"/>
                </a:cubicBezTo>
                <a:cubicBezTo>
                  <a:pt x="462" y="56"/>
                  <a:pt x="462" y="56"/>
                  <a:pt x="462" y="56"/>
                </a:cubicBezTo>
                <a:cubicBezTo>
                  <a:pt x="445" y="12"/>
                  <a:pt x="445" y="12"/>
                  <a:pt x="445" y="12"/>
                </a:cubicBezTo>
                <a:cubicBezTo>
                  <a:pt x="477" y="0"/>
                  <a:pt x="477" y="0"/>
                  <a:pt x="477" y="0"/>
                </a:cubicBezTo>
                <a:cubicBezTo>
                  <a:pt x="501" y="63"/>
                  <a:pt x="501" y="63"/>
                  <a:pt x="501" y="63"/>
                </a:cubicBezTo>
                <a:cubicBezTo>
                  <a:pt x="44" y="237"/>
                  <a:pt x="44" y="237"/>
                  <a:pt x="44" y="237"/>
                </a:cubicBezTo>
                <a:cubicBezTo>
                  <a:pt x="44" y="210"/>
                  <a:pt x="44" y="210"/>
                  <a:pt x="44" y="210"/>
                </a:cubicBezTo>
                <a:cubicBezTo>
                  <a:pt x="45" y="210"/>
                  <a:pt x="47" y="209"/>
                  <a:pt x="48" y="209"/>
                </a:cubicBezTo>
                <a:cubicBezTo>
                  <a:pt x="55" y="206"/>
                  <a:pt x="59" y="199"/>
                  <a:pt x="56" y="192"/>
                </a:cubicBezTo>
                <a:cubicBezTo>
                  <a:pt x="54" y="186"/>
                  <a:pt x="49" y="183"/>
                  <a:pt x="44" y="183"/>
                </a:cubicBezTo>
                <a:cubicBezTo>
                  <a:pt x="44" y="164"/>
                  <a:pt x="44" y="164"/>
                  <a:pt x="44" y="164"/>
                </a:cubicBezTo>
                <a:lnTo>
                  <a:pt x="76" y="152"/>
                </a:lnTo>
                <a:close/>
                <a:moveTo>
                  <a:pt x="44" y="237"/>
                </a:moveTo>
                <a:cubicBezTo>
                  <a:pt x="24" y="245"/>
                  <a:pt x="24" y="245"/>
                  <a:pt x="24" y="245"/>
                </a:cubicBezTo>
                <a:cubicBezTo>
                  <a:pt x="0" y="181"/>
                  <a:pt x="0" y="181"/>
                  <a:pt x="0" y="181"/>
                </a:cubicBezTo>
                <a:cubicBezTo>
                  <a:pt x="44" y="164"/>
                  <a:pt x="44" y="164"/>
                  <a:pt x="44" y="164"/>
                </a:cubicBezTo>
                <a:cubicBezTo>
                  <a:pt x="44" y="183"/>
                  <a:pt x="44" y="183"/>
                  <a:pt x="44" y="183"/>
                </a:cubicBezTo>
                <a:cubicBezTo>
                  <a:pt x="42" y="183"/>
                  <a:pt x="40" y="183"/>
                  <a:pt x="39" y="184"/>
                </a:cubicBezTo>
                <a:cubicBezTo>
                  <a:pt x="32" y="187"/>
                  <a:pt x="28" y="194"/>
                  <a:pt x="31" y="201"/>
                </a:cubicBezTo>
                <a:cubicBezTo>
                  <a:pt x="33" y="206"/>
                  <a:pt x="38" y="210"/>
                  <a:pt x="44" y="210"/>
                </a:cubicBezTo>
                <a:lnTo>
                  <a:pt x="44" y="237"/>
                </a:lnTo>
                <a:close/>
              </a:path>
            </a:pathLst>
          </a:custGeom>
          <a:solidFill>
            <a:srgbClr val="FBE7C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52" name="Freeform 53"/>
          <p:cNvSpPr>
            <a:spLocks noEditPoints="1"/>
          </p:cNvSpPr>
          <p:nvPr/>
        </p:nvSpPr>
        <p:spPr>
          <a:xfrm>
            <a:off x="325438" y="4530725"/>
            <a:ext cx="504825" cy="504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79">
                <a:moveTo>
                  <a:pt x="154" y="46"/>
                </a:moveTo>
                <a:cubicBezTo>
                  <a:pt x="163" y="36"/>
                  <a:pt x="163" y="36"/>
                  <a:pt x="163" y="36"/>
                </a:cubicBezTo>
                <a:cubicBezTo>
                  <a:pt x="143" y="16"/>
                  <a:pt x="143" y="16"/>
                  <a:pt x="143" y="16"/>
                </a:cubicBezTo>
                <a:cubicBezTo>
                  <a:pt x="134" y="26"/>
                  <a:pt x="134" y="26"/>
                  <a:pt x="134" y="26"/>
                </a:cubicBezTo>
                <a:cubicBezTo>
                  <a:pt x="125" y="20"/>
                  <a:pt x="115" y="16"/>
                  <a:pt x="104" y="14"/>
                </a:cubicBezTo>
                <a:cubicBezTo>
                  <a:pt x="104" y="0"/>
                  <a:pt x="104" y="0"/>
                  <a:pt x="104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122" y="33"/>
                  <a:pt x="147" y="58"/>
                  <a:pt x="147" y="90"/>
                </a:cubicBezTo>
                <a:cubicBezTo>
                  <a:pt x="147" y="121"/>
                  <a:pt x="122" y="147"/>
                  <a:pt x="90" y="147"/>
                </a:cubicBezTo>
                <a:cubicBezTo>
                  <a:pt x="90" y="147"/>
                  <a:pt x="90" y="147"/>
                  <a:pt x="90" y="147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104" y="179"/>
                  <a:pt x="104" y="179"/>
                  <a:pt x="104" y="179"/>
                </a:cubicBezTo>
                <a:cubicBezTo>
                  <a:pt x="104" y="166"/>
                  <a:pt x="104" y="166"/>
                  <a:pt x="104" y="166"/>
                </a:cubicBezTo>
                <a:cubicBezTo>
                  <a:pt x="115" y="164"/>
                  <a:pt x="125" y="160"/>
                  <a:pt x="134" y="154"/>
                </a:cubicBezTo>
                <a:cubicBezTo>
                  <a:pt x="143" y="163"/>
                  <a:pt x="143" y="163"/>
                  <a:pt x="143" y="163"/>
                </a:cubicBezTo>
                <a:cubicBezTo>
                  <a:pt x="163" y="143"/>
                  <a:pt x="163" y="143"/>
                  <a:pt x="163" y="143"/>
                </a:cubicBezTo>
                <a:cubicBezTo>
                  <a:pt x="154" y="134"/>
                  <a:pt x="154" y="134"/>
                  <a:pt x="154" y="134"/>
                </a:cubicBezTo>
                <a:cubicBezTo>
                  <a:pt x="160" y="125"/>
                  <a:pt x="164" y="115"/>
                  <a:pt x="166" y="104"/>
                </a:cubicBezTo>
                <a:cubicBezTo>
                  <a:pt x="179" y="104"/>
                  <a:pt x="179" y="104"/>
                  <a:pt x="179" y="104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66" y="76"/>
                  <a:pt x="166" y="76"/>
                  <a:pt x="166" y="76"/>
                </a:cubicBezTo>
                <a:cubicBezTo>
                  <a:pt x="164" y="65"/>
                  <a:pt x="160" y="55"/>
                  <a:pt x="154" y="46"/>
                </a:cubicBezTo>
                <a:close/>
                <a:moveTo>
                  <a:pt x="90" y="0"/>
                </a:moveTo>
                <a:cubicBezTo>
                  <a:pt x="76" y="0"/>
                  <a:pt x="76" y="0"/>
                  <a:pt x="76" y="0"/>
                </a:cubicBezTo>
                <a:cubicBezTo>
                  <a:pt x="76" y="14"/>
                  <a:pt x="76" y="14"/>
                  <a:pt x="76" y="14"/>
                </a:cubicBezTo>
                <a:cubicBezTo>
                  <a:pt x="65" y="16"/>
                  <a:pt x="55" y="20"/>
                  <a:pt x="46" y="26"/>
                </a:cubicBezTo>
                <a:cubicBezTo>
                  <a:pt x="37" y="16"/>
                  <a:pt x="37" y="16"/>
                  <a:pt x="37" y="16"/>
                </a:cubicBezTo>
                <a:cubicBezTo>
                  <a:pt x="17" y="36"/>
                  <a:pt x="17" y="36"/>
                  <a:pt x="17" y="36"/>
                </a:cubicBezTo>
                <a:cubicBezTo>
                  <a:pt x="26" y="46"/>
                  <a:pt x="26" y="46"/>
                  <a:pt x="26" y="46"/>
                </a:cubicBezTo>
                <a:cubicBezTo>
                  <a:pt x="20" y="55"/>
                  <a:pt x="16" y="65"/>
                  <a:pt x="14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104"/>
                  <a:pt x="0" y="104"/>
                  <a:pt x="0" y="104"/>
                </a:cubicBezTo>
                <a:cubicBezTo>
                  <a:pt x="14" y="104"/>
                  <a:pt x="14" y="104"/>
                  <a:pt x="14" y="104"/>
                </a:cubicBezTo>
                <a:cubicBezTo>
                  <a:pt x="16" y="115"/>
                  <a:pt x="20" y="125"/>
                  <a:pt x="26" y="134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37" y="163"/>
                  <a:pt x="37" y="163"/>
                  <a:pt x="37" y="163"/>
                </a:cubicBezTo>
                <a:cubicBezTo>
                  <a:pt x="46" y="154"/>
                  <a:pt x="46" y="154"/>
                  <a:pt x="46" y="154"/>
                </a:cubicBezTo>
                <a:cubicBezTo>
                  <a:pt x="55" y="160"/>
                  <a:pt x="65" y="164"/>
                  <a:pt x="76" y="166"/>
                </a:cubicBezTo>
                <a:cubicBezTo>
                  <a:pt x="76" y="179"/>
                  <a:pt x="76" y="179"/>
                  <a:pt x="76" y="179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90" y="147"/>
                  <a:pt x="90" y="147"/>
                  <a:pt x="90" y="147"/>
                </a:cubicBezTo>
                <a:cubicBezTo>
                  <a:pt x="58" y="147"/>
                  <a:pt x="33" y="121"/>
                  <a:pt x="33" y="90"/>
                </a:cubicBezTo>
                <a:cubicBezTo>
                  <a:pt x="33" y="58"/>
                  <a:pt x="58" y="33"/>
                  <a:pt x="90" y="33"/>
                </a:cubicBezTo>
                <a:lnTo>
                  <a:pt x="90" y="0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9953" name="组合 180"/>
          <p:cNvGrpSpPr/>
          <p:nvPr/>
        </p:nvGrpSpPr>
        <p:grpSpPr>
          <a:xfrm>
            <a:off x="1068388" y="4056063"/>
            <a:ext cx="552450" cy="795337"/>
            <a:chOff x="0" y="0"/>
            <a:chExt cx="736600" cy="1058863"/>
          </a:xfrm>
        </p:grpSpPr>
        <p:sp>
          <p:nvSpPr>
            <p:cNvPr id="39954" name="Freeform 50"/>
            <p:cNvSpPr>
              <a:spLocks noEditPoints="1"/>
            </p:cNvSpPr>
            <p:nvPr/>
          </p:nvSpPr>
          <p:spPr>
            <a:xfrm>
              <a:off x="0" y="0"/>
              <a:ext cx="736600" cy="10588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96" h="282">
                  <a:moveTo>
                    <a:pt x="129" y="15"/>
                  </a:moveTo>
                  <a:cubicBezTo>
                    <a:pt x="98" y="5"/>
                    <a:pt x="98" y="5"/>
                    <a:pt x="98" y="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104" y="92"/>
                    <a:pt x="104" y="92"/>
                    <a:pt x="104" y="92"/>
                  </a:cubicBezTo>
                  <a:cubicBezTo>
                    <a:pt x="137" y="95"/>
                    <a:pt x="163" y="123"/>
                    <a:pt x="163" y="157"/>
                  </a:cubicBezTo>
                  <a:cubicBezTo>
                    <a:pt x="163" y="193"/>
                    <a:pt x="134" y="222"/>
                    <a:pt x="98" y="222"/>
                  </a:cubicBezTo>
                  <a:cubicBezTo>
                    <a:pt x="98" y="222"/>
                    <a:pt x="98" y="222"/>
                    <a:pt x="98" y="222"/>
                  </a:cubicBezTo>
                  <a:cubicBezTo>
                    <a:pt x="98" y="242"/>
                    <a:pt x="98" y="242"/>
                    <a:pt x="98" y="242"/>
                  </a:cubicBezTo>
                  <a:cubicBezTo>
                    <a:pt x="105" y="242"/>
                    <a:pt x="111" y="248"/>
                    <a:pt x="111" y="255"/>
                  </a:cubicBezTo>
                  <a:cubicBezTo>
                    <a:pt x="111" y="262"/>
                    <a:pt x="105" y="268"/>
                    <a:pt x="98" y="268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169" y="282"/>
                    <a:pt x="169" y="282"/>
                    <a:pt x="169" y="282"/>
                  </a:cubicBezTo>
                  <a:cubicBezTo>
                    <a:pt x="169" y="267"/>
                    <a:pt x="169" y="267"/>
                    <a:pt x="169" y="267"/>
                  </a:cubicBezTo>
                  <a:cubicBezTo>
                    <a:pt x="169" y="257"/>
                    <a:pt x="155" y="251"/>
                    <a:pt x="135" y="247"/>
                  </a:cubicBezTo>
                  <a:cubicBezTo>
                    <a:pt x="170" y="233"/>
                    <a:pt x="196" y="198"/>
                    <a:pt x="196" y="157"/>
                  </a:cubicBezTo>
                  <a:cubicBezTo>
                    <a:pt x="196" y="108"/>
                    <a:pt x="160" y="68"/>
                    <a:pt x="114" y="61"/>
                  </a:cubicBezTo>
                  <a:lnTo>
                    <a:pt x="129" y="15"/>
                  </a:lnTo>
                  <a:close/>
                  <a:moveTo>
                    <a:pt x="98" y="5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88" y="143"/>
                    <a:pt x="88" y="143"/>
                    <a:pt x="88" y="143"/>
                  </a:cubicBezTo>
                  <a:cubicBezTo>
                    <a:pt x="98" y="111"/>
                    <a:pt x="98" y="111"/>
                    <a:pt x="98" y="111"/>
                  </a:cubicBezTo>
                  <a:lnTo>
                    <a:pt x="98" y="5"/>
                  </a:lnTo>
                  <a:close/>
                  <a:moveTo>
                    <a:pt x="98" y="222"/>
                  </a:moveTo>
                  <a:cubicBezTo>
                    <a:pt x="84" y="222"/>
                    <a:pt x="71" y="217"/>
                    <a:pt x="60" y="209"/>
                  </a:cubicBezTo>
                  <a:cubicBezTo>
                    <a:pt x="89" y="209"/>
                    <a:pt x="89" y="209"/>
                    <a:pt x="89" y="209"/>
                  </a:cubicBezTo>
                  <a:cubicBezTo>
                    <a:pt x="89" y="192"/>
                    <a:pt x="89" y="192"/>
                    <a:pt x="89" y="192"/>
                  </a:cubicBezTo>
                  <a:cubicBezTo>
                    <a:pt x="43" y="192"/>
                    <a:pt x="43" y="192"/>
                    <a:pt x="43" y="192"/>
                  </a:cubicBezTo>
                  <a:cubicBezTo>
                    <a:pt x="7" y="192"/>
                    <a:pt x="7" y="192"/>
                    <a:pt x="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16" y="209"/>
                    <a:pt x="16" y="209"/>
                    <a:pt x="16" y="209"/>
                  </a:cubicBezTo>
                  <a:cubicBezTo>
                    <a:pt x="27" y="226"/>
                    <a:pt x="43" y="240"/>
                    <a:pt x="62" y="247"/>
                  </a:cubicBezTo>
                  <a:cubicBezTo>
                    <a:pt x="42" y="251"/>
                    <a:pt x="27" y="257"/>
                    <a:pt x="27" y="267"/>
                  </a:cubicBezTo>
                  <a:cubicBezTo>
                    <a:pt x="27" y="282"/>
                    <a:pt x="27" y="282"/>
                    <a:pt x="27" y="282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98" y="268"/>
                    <a:pt x="98" y="268"/>
                    <a:pt x="98" y="268"/>
                  </a:cubicBezTo>
                  <a:cubicBezTo>
                    <a:pt x="91" y="268"/>
                    <a:pt x="85" y="262"/>
                    <a:pt x="85" y="255"/>
                  </a:cubicBezTo>
                  <a:cubicBezTo>
                    <a:pt x="85" y="248"/>
                    <a:pt x="91" y="242"/>
                    <a:pt x="98" y="242"/>
                  </a:cubicBezTo>
                  <a:lnTo>
                    <a:pt x="98" y="22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5" name="Freeform 51"/>
            <p:cNvSpPr/>
            <p:nvPr/>
          </p:nvSpPr>
          <p:spPr>
            <a:xfrm>
              <a:off x="153987" y="0"/>
              <a:ext cx="330200" cy="5365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08" h="338">
                  <a:moveTo>
                    <a:pt x="100" y="0"/>
                  </a:moveTo>
                  <a:lnTo>
                    <a:pt x="0" y="303"/>
                  </a:lnTo>
                  <a:lnTo>
                    <a:pt x="111" y="338"/>
                  </a:lnTo>
                  <a:lnTo>
                    <a:pt x="208" y="36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6" name="Rectangle 52"/>
            <p:cNvSpPr/>
            <p:nvPr/>
          </p:nvSpPr>
          <p:spPr>
            <a:xfrm>
              <a:off x="0" y="720725"/>
              <a:ext cx="334963" cy="63500"/>
            </a:xfrm>
            <a:prstGeom prst="rect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39957" name="组合 176"/>
          <p:cNvGrpSpPr/>
          <p:nvPr/>
        </p:nvGrpSpPr>
        <p:grpSpPr>
          <a:xfrm>
            <a:off x="2074863" y="4446588"/>
            <a:ext cx="887412" cy="889000"/>
            <a:chOff x="0" y="0"/>
            <a:chExt cx="1182688" cy="1185863"/>
          </a:xfrm>
        </p:grpSpPr>
        <p:sp>
          <p:nvSpPr>
            <p:cNvPr id="39958" name="Freeform 28"/>
            <p:cNvSpPr>
              <a:spLocks noEditPoints="1"/>
            </p:cNvSpPr>
            <p:nvPr/>
          </p:nvSpPr>
          <p:spPr>
            <a:xfrm>
              <a:off x="371475" y="0"/>
              <a:ext cx="439738" cy="11858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7" h="316">
                  <a:moveTo>
                    <a:pt x="58" y="0"/>
                  </a:moveTo>
                  <a:cubicBezTo>
                    <a:pt x="91" y="0"/>
                    <a:pt x="117" y="71"/>
                    <a:pt x="117" y="158"/>
                  </a:cubicBezTo>
                  <a:cubicBezTo>
                    <a:pt x="117" y="245"/>
                    <a:pt x="91" y="316"/>
                    <a:pt x="58" y="316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85" y="290"/>
                    <a:pt x="107" y="231"/>
                    <a:pt x="107" y="158"/>
                  </a:cubicBezTo>
                  <a:cubicBezTo>
                    <a:pt x="107" y="85"/>
                    <a:pt x="85" y="26"/>
                    <a:pt x="58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58" y="316"/>
                  </a:moveTo>
                  <a:cubicBezTo>
                    <a:pt x="26" y="316"/>
                    <a:pt x="0" y="245"/>
                    <a:pt x="0" y="158"/>
                  </a:cubicBezTo>
                  <a:cubicBezTo>
                    <a:pt x="0" y="71"/>
                    <a:pt x="26" y="0"/>
                    <a:pt x="58" y="0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32" y="26"/>
                    <a:pt x="10" y="85"/>
                    <a:pt x="10" y="158"/>
                  </a:cubicBezTo>
                  <a:cubicBezTo>
                    <a:pt x="10" y="231"/>
                    <a:pt x="32" y="290"/>
                    <a:pt x="58" y="290"/>
                  </a:cubicBezTo>
                  <a:lnTo>
                    <a:pt x="58" y="316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9" name="Freeform 29"/>
            <p:cNvSpPr>
              <a:spLocks noEditPoints="1"/>
            </p:cNvSpPr>
            <p:nvPr/>
          </p:nvSpPr>
          <p:spPr>
            <a:xfrm>
              <a:off x="0" y="374650"/>
              <a:ext cx="1182688" cy="4349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5" h="115">
                  <a:moveTo>
                    <a:pt x="157" y="0"/>
                  </a:move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315" y="26"/>
                    <a:pt x="315" y="58"/>
                  </a:cubicBezTo>
                  <a:cubicBezTo>
                    <a:pt x="315" y="90"/>
                    <a:pt x="245" y="116"/>
                    <a:pt x="157" y="11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230" y="106"/>
                    <a:pt x="290" y="85"/>
                    <a:pt x="290" y="58"/>
                  </a:cubicBezTo>
                  <a:cubicBezTo>
                    <a:pt x="290" y="31"/>
                    <a:pt x="230" y="9"/>
                    <a:pt x="157" y="9"/>
                  </a:cubicBezTo>
                  <a:cubicBezTo>
                    <a:pt x="157" y="9"/>
                    <a:pt x="157" y="9"/>
                    <a:pt x="157" y="9"/>
                  </a:cubicBezTo>
                  <a:lnTo>
                    <a:pt x="157" y="0"/>
                  </a:lnTo>
                  <a:close/>
                  <a:moveTo>
                    <a:pt x="0" y="58"/>
                  </a:moveTo>
                  <a:cubicBezTo>
                    <a:pt x="0" y="26"/>
                    <a:pt x="70" y="0"/>
                    <a:pt x="157" y="0"/>
                  </a:cubicBezTo>
                  <a:cubicBezTo>
                    <a:pt x="157" y="9"/>
                    <a:pt x="157" y="9"/>
                    <a:pt x="157" y="9"/>
                  </a:cubicBezTo>
                  <a:cubicBezTo>
                    <a:pt x="84" y="9"/>
                    <a:pt x="25" y="31"/>
                    <a:pt x="25" y="58"/>
                  </a:cubicBezTo>
                  <a:cubicBezTo>
                    <a:pt x="25" y="85"/>
                    <a:pt x="84" y="106"/>
                    <a:pt x="157" y="10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70" y="116"/>
                    <a:pt x="0" y="90"/>
                    <a:pt x="0" y="5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0" name="Freeform 30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48" y="63"/>
                    <a:pt x="162" y="75"/>
                    <a:pt x="176" y="89"/>
                  </a:cubicBezTo>
                  <a:cubicBezTo>
                    <a:pt x="237" y="150"/>
                    <a:pt x="269" y="219"/>
                    <a:pt x="246" y="241"/>
                  </a:cubicBezTo>
                  <a:cubicBezTo>
                    <a:pt x="228" y="259"/>
                    <a:pt x="183" y="244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75" y="225"/>
                    <a:pt x="213" y="238"/>
                    <a:pt x="228" y="223"/>
                  </a:cubicBezTo>
                  <a:cubicBezTo>
                    <a:pt x="247" y="204"/>
                    <a:pt x="221" y="147"/>
                    <a:pt x="169" y="95"/>
                  </a:cubicBezTo>
                  <a:cubicBezTo>
                    <a:pt x="158" y="84"/>
                    <a:pt x="146" y="74"/>
                    <a:pt x="134" y="65"/>
                  </a:cubicBezTo>
                  <a:lnTo>
                    <a:pt x="134" y="53"/>
                  </a:lnTo>
                  <a:close/>
                  <a:moveTo>
                    <a:pt x="23" y="18"/>
                  </a:moveTo>
                  <a:cubicBezTo>
                    <a:pt x="41" y="0"/>
                    <a:pt x="86" y="16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94" y="34"/>
                    <a:pt x="56" y="21"/>
                    <a:pt x="41" y="36"/>
                  </a:cubicBezTo>
                  <a:cubicBezTo>
                    <a:pt x="22" y="55"/>
                    <a:pt x="48" y="113"/>
                    <a:pt x="100" y="164"/>
                  </a:cubicBezTo>
                  <a:cubicBezTo>
                    <a:pt x="111" y="176"/>
                    <a:pt x="123" y="186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121" y="197"/>
                    <a:pt x="107" y="184"/>
                    <a:pt x="93" y="171"/>
                  </a:cubicBezTo>
                  <a:cubicBezTo>
                    <a:pt x="32" y="109"/>
                    <a:pt x="0" y="41"/>
                    <a:pt x="23" y="1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1" name="Freeform 31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83" y="16"/>
                    <a:pt x="228" y="0"/>
                    <a:pt x="246" y="18"/>
                  </a:cubicBezTo>
                  <a:cubicBezTo>
                    <a:pt x="269" y="41"/>
                    <a:pt x="237" y="109"/>
                    <a:pt x="176" y="171"/>
                  </a:cubicBezTo>
                  <a:cubicBezTo>
                    <a:pt x="162" y="184"/>
                    <a:pt x="148" y="197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46" y="186"/>
                    <a:pt x="158" y="176"/>
                    <a:pt x="169" y="164"/>
                  </a:cubicBezTo>
                  <a:cubicBezTo>
                    <a:pt x="221" y="113"/>
                    <a:pt x="247" y="55"/>
                    <a:pt x="228" y="36"/>
                  </a:cubicBezTo>
                  <a:cubicBezTo>
                    <a:pt x="213" y="21"/>
                    <a:pt x="175" y="34"/>
                    <a:pt x="134" y="65"/>
                  </a:cubicBezTo>
                  <a:lnTo>
                    <a:pt x="134" y="53"/>
                  </a:lnTo>
                  <a:close/>
                  <a:moveTo>
                    <a:pt x="23" y="241"/>
                  </a:moveTo>
                  <a:cubicBezTo>
                    <a:pt x="0" y="219"/>
                    <a:pt x="32" y="150"/>
                    <a:pt x="93" y="89"/>
                  </a:cubicBezTo>
                  <a:cubicBezTo>
                    <a:pt x="107" y="75"/>
                    <a:pt x="121" y="63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23" y="74"/>
                    <a:pt x="111" y="84"/>
                    <a:pt x="100" y="95"/>
                  </a:cubicBezTo>
                  <a:cubicBezTo>
                    <a:pt x="48" y="147"/>
                    <a:pt x="22" y="204"/>
                    <a:pt x="41" y="223"/>
                  </a:cubicBezTo>
                  <a:cubicBezTo>
                    <a:pt x="56" y="238"/>
                    <a:pt x="94" y="225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86" y="244"/>
                    <a:pt x="41" y="259"/>
                    <a:pt x="23" y="241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2" name="Oval 32"/>
            <p:cNvSpPr/>
            <p:nvPr/>
          </p:nvSpPr>
          <p:spPr>
            <a:xfrm>
              <a:off x="500062" y="498475"/>
              <a:ext cx="184150" cy="184150"/>
            </a:xfrm>
            <a:prstGeom prst="ellipse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39963" name="组合 177"/>
          <p:cNvGrpSpPr/>
          <p:nvPr/>
        </p:nvGrpSpPr>
        <p:grpSpPr>
          <a:xfrm>
            <a:off x="4505325" y="4579938"/>
            <a:ext cx="682625" cy="739775"/>
            <a:chOff x="0" y="0"/>
            <a:chExt cx="909638" cy="987425"/>
          </a:xfrm>
        </p:grpSpPr>
        <p:sp>
          <p:nvSpPr>
            <p:cNvPr id="39964" name="Freeform 58"/>
            <p:cNvSpPr/>
            <p:nvPr/>
          </p:nvSpPr>
          <p:spPr>
            <a:xfrm>
              <a:off x="217488" y="211138"/>
              <a:ext cx="612775" cy="7270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3" h="194">
                  <a:moveTo>
                    <a:pt x="44" y="20"/>
                  </a:moveTo>
                  <a:cubicBezTo>
                    <a:pt x="77" y="0"/>
                    <a:pt x="120" y="12"/>
                    <a:pt x="139" y="45"/>
                  </a:cubicBezTo>
                  <a:cubicBezTo>
                    <a:pt x="152" y="66"/>
                    <a:pt x="151" y="92"/>
                    <a:pt x="140" y="112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78" y="149"/>
                    <a:pt x="78" y="149"/>
                    <a:pt x="78" y="149"/>
                  </a:cubicBezTo>
                  <a:cubicBezTo>
                    <a:pt x="54" y="148"/>
                    <a:pt x="32" y="136"/>
                    <a:pt x="19" y="114"/>
                  </a:cubicBezTo>
                  <a:cubicBezTo>
                    <a:pt x="0" y="81"/>
                    <a:pt x="11" y="39"/>
                    <a:pt x="44" y="20"/>
                  </a:cubicBez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5" name="Freeform 59"/>
            <p:cNvSpPr>
              <a:spLocks noEditPoints="1"/>
            </p:cNvSpPr>
            <p:nvPr/>
          </p:nvSpPr>
          <p:spPr>
            <a:xfrm>
              <a:off x="439738" y="506413"/>
              <a:ext cx="288925" cy="3238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7" h="86">
                  <a:moveTo>
                    <a:pt x="54" y="81"/>
                  </a:moveTo>
                  <a:cubicBezTo>
                    <a:pt x="55" y="82"/>
                    <a:pt x="55" y="84"/>
                    <a:pt x="54" y="85"/>
                  </a:cubicBezTo>
                  <a:cubicBezTo>
                    <a:pt x="53" y="86"/>
                    <a:pt x="51" y="86"/>
                    <a:pt x="50" y="8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9" y="31"/>
                  </a:cubicBezTo>
                  <a:cubicBezTo>
                    <a:pt x="17" y="32"/>
                    <a:pt x="26" y="30"/>
                    <a:pt x="34" y="26"/>
                  </a:cubicBezTo>
                  <a:cubicBezTo>
                    <a:pt x="42" y="21"/>
                    <a:pt x="48" y="15"/>
                    <a:pt x="50" y="6"/>
                  </a:cubicBezTo>
                  <a:cubicBezTo>
                    <a:pt x="51" y="5"/>
                    <a:pt x="51" y="4"/>
                    <a:pt x="51" y="2"/>
                  </a:cubicBezTo>
                  <a:cubicBezTo>
                    <a:pt x="51" y="1"/>
                    <a:pt x="53" y="0"/>
                    <a:pt x="54" y="0"/>
                  </a:cubicBezTo>
                  <a:cubicBezTo>
                    <a:pt x="55" y="0"/>
                    <a:pt x="56" y="1"/>
                    <a:pt x="57" y="2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71"/>
                    <a:pt x="76" y="73"/>
                    <a:pt x="75" y="73"/>
                  </a:cubicBezTo>
                  <a:cubicBezTo>
                    <a:pt x="73" y="73"/>
                    <a:pt x="72" y="73"/>
                    <a:pt x="71" y="71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0" y="20"/>
                    <a:pt x="44" y="26"/>
                    <a:pt x="37" y="30"/>
                  </a:cubicBezTo>
                  <a:cubicBezTo>
                    <a:pt x="29" y="35"/>
                    <a:pt x="20" y="37"/>
                    <a:pt x="11" y="37"/>
                  </a:cubicBezTo>
                  <a:lnTo>
                    <a:pt x="54" y="81"/>
                  </a:lnTo>
                  <a:close/>
                  <a:moveTo>
                    <a:pt x="4" y="38"/>
                  </a:moveTo>
                  <a:cubicBezTo>
                    <a:pt x="1" y="34"/>
                    <a:pt x="1" y="34"/>
                    <a:pt x="1" y="34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30"/>
                    <a:pt x="3" y="29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lnTo>
                    <a:pt x="4" y="38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6" name="Freeform 60"/>
            <p:cNvSpPr/>
            <p:nvPr/>
          </p:nvSpPr>
          <p:spPr>
            <a:xfrm>
              <a:off x="541338" y="698500"/>
              <a:ext cx="327025" cy="288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7" h="77">
                  <a:moveTo>
                    <a:pt x="0" y="39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6" y="39"/>
                    <a:pt x="87" y="42"/>
                    <a:pt x="80" y="47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7"/>
                    <a:pt x="26" y="74"/>
                    <a:pt x="22" y="69"/>
                  </a:cubicBezTo>
                  <a:lnTo>
                    <a:pt x="0" y="39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7" name="Freeform 61"/>
            <p:cNvSpPr/>
            <p:nvPr/>
          </p:nvSpPr>
          <p:spPr>
            <a:xfrm>
              <a:off x="409575" y="0"/>
              <a:ext cx="60325" cy="1920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51">
                  <a:moveTo>
                    <a:pt x="0" y="4"/>
                  </a:moveTo>
                  <a:cubicBezTo>
                    <a:pt x="0" y="2"/>
                    <a:pt x="1" y="1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9"/>
                    <a:pt x="14" y="50"/>
                    <a:pt x="12" y="51"/>
                  </a:cubicBezTo>
                  <a:cubicBezTo>
                    <a:pt x="11" y="51"/>
                    <a:pt x="9" y="50"/>
                    <a:pt x="8" y="4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8" name="Freeform 62"/>
            <p:cNvSpPr/>
            <p:nvPr/>
          </p:nvSpPr>
          <p:spPr>
            <a:xfrm>
              <a:off x="555625" y="0"/>
              <a:ext cx="57150" cy="1920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5" h="51">
                  <a:moveTo>
                    <a:pt x="8" y="3"/>
                  </a:moveTo>
                  <a:cubicBezTo>
                    <a:pt x="8" y="1"/>
                    <a:pt x="10" y="0"/>
                    <a:pt x="12" y="0"/>
                  </a:cubicBezTo>
                  <a:cubicBezTo>
                    <a:pt x="13" y="0"/>
                    <a:pt x="15" y="2"/>
                    <a:pt x="14" y="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50"/>
                    <a:pt x="5" y="51"/>
                    <a:pt x="3" y="51"/>
                  </a:cubicBezTo>
                  <a:cubicBezTo>
                    <a:pt x="1" y="50"/>
                    <a:pt x="0" y="48"/>
                    <a:pt x="0" y="47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69" name="Freeform 63"/>
            <p:cNvSpPr/>
            <p:nvPr/>
          </p:nvSpPr>
          <p:spPr>
            <a:xfrm>
              <a:off x="661988" y="57150"/>
              <a:ext cx="111125" cy="173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23" y="2"/>
                  </a:moveTo>
                  <a:cubicBezTo>
                    <a:pt x="24" y="1"/>
                    <a:pt x="26" y="0"/>
                    <a:pt x="28" y="1"/>
                  </a:cubicBezTo>
                  <a:cubicBezTo>
                    <a:pt x="30" y="2"/>
                    <a:pt x="30" y="4"/>
                    <a:pt x="29" y="6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6" y="46"/>
                    <a:pt x="4" y="46"/>
                    <a:pt x="3" y="45"/>
                  </a:cubicBezTo>
                  <a:cubicBezTo>
                    <a:pt x="1" y="45"/>
                    <a:pt x="0" y="42"/>
                    <a:pt x="1" y="41"/>
                  </a:cubicBezTo>
                  <a:lnTo>
                    <a:pt x="23" y="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0" name="Freeform 64"/>
            <p:cNvSpPr/>
            <p:nvPr/>
          </p:nvSpPr>
          <p:spPr>
            <a:xfrm>
              <a:off x="750888" y="169863"/>
              <a:ext cx="158750" cy="1349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2" h="36">
                  <a:moveTo>
                    <a:pt x="36" y="1"/>
                  </a:moveTo>
                  <a:cubicBezTo>
                    <a:pt x="37" y="0"/>
                    <a:pt x="39" y="0"/>
                    <a:pt x="40" y="1"/>
                  </a:cubicBezTo>
                  <a:cubicBezTo>
                    <a:pt x="42" y="3"/>
                    <a:pt x="41" y="5"/>
                    <a:pt x="40" y="6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6"/>
                    <a:pt x="3" y="36"/>
                    <a:pt x="1" y="34"/>
                  </a:cubicBezTo>
                  <a:cubicBezTo>
                    <a:pt x="0" y="33"/>
                    <a:pt x="0" y="31"/>
                    <a:pt x="2" y="29"/>
                  </a:cubicBezTo>
                  <a:lnTo>
                    <a:pt x="36" y="1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1" name="Freeform 65"/>
            <p:cNvSpPr/>
            <p:nvPr/>
          </p:nvSpPr>
          <p:spPr>
            <a:xfrm>
              <a:off x="247650" y="60325"/>
              <a:ext cx="112713" cy="173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1" y="5"/>
                  </a:moveTo>
                  <a:cubicBezTo>
                    <a:pt x="0" y="4"/>
                    <a:pt x="0" y="2"/>
                    <a:pt x="2" y="1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2"/>
                    <a:pt x="29" y="44"/>
                    <a:pt x="28" y="45"/>
                  </a:cubicBezTo>
                  <a:cubicBezTo>
                    <a:pt x="26" y="46"/>
                    <a:pt x="24" y="45"/>
                    <a:pt x="23" y="44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2" name="Freeform 66"/>
            <p:cNvSpPr/>
            <p:nvPr/>
          </p:nvSpPr>
          <p:spPr>
            <a:xfrm>
              <a:off x="117475" y="169863"/>
              <a:ext cx="153988" cy="138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1" h="37">
                  <a:moveTo>
                    <a:pt x="1" y="7"/>
                  </a:moveTo>
                  <a:cubicBezTo>
                    <a:pt x="0" y="6"/>
                    <a:pt x="0" y="4"/>
                    <a:pt x="1" y="2"/>
                  </a:cubicBezTo>
                  <a:cubicBezTo>
                    <a:pt x="2" y="1"/>
                    <a:pt x="4" y="0"/>
                    <a:pt x="6" y="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31"/>
                    <a:pt x="41" y="33"/>
                    <a:pt x="40" y="35"/>
                  </a:cubicBezTo>
                  <a:cubicBezTo>
                    <a:pt x="39" y="36"/>
                    <a:pt x="37" y="37"/>
                    <a:pt x="35" y="35"/>
                  </a:cubicBezTo>
                  <a:lnTo>
                    <a:pt x="1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3" name="Freeform 67"/>
            <p:cNvSpPr/>
            <p:nvPr/>
          </p:nvSpPr>
          <p:spPr>
            <a:xfrm>
              <a:off x="30163" y="319088"/>
              <a:ext cx="184150" cy="87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2" y="8"/>
                  </a:moveTo>
                  <a:cubicBezTo>
                    <a:pt x="1" y="7"/>
                    <a:pt x="0" y="5"/>
                    <a:pt x="0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8" y="17"/>
                    <a:pt x="49" y="19"/>
                    <a:pt x="49" y="21"/>
                  </a:cubicBezTo>
                  <a:cubicBezTo>
                    <a:pt x="48" y="22"/>
                    <a:pt x="46" y="23"/>
                    <a:pt x="44" y="23"/>
                  </a:cubicBezTo>
                  <a:lnTo>
                    <a:pt x="2" y="8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4" name="Freeform 68"/>
            <p:cNvSpPr/>
            <p:nvPr/>
          </p:nvSpPr>
          <p:spPr>
            <a:xfrm>
              <a:off x="0" y="492125"/>
              <a:ext cx="195263" cy="269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2" h="7">
                  <a:moveTo>
                    <a:pt x="4" y="7"/>
                  </a:move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0" y="0"/>
                    <a:pt x="52" y="2"/>
                    <a:pt x="52" y="4"/>
                  </a:cubicBezTo>
                  <a:cubicBezTo>
                    <a:pt x="52" y="5"/>
                    <a:pt x="50" y="7"/>
                    <a:pt x="48" y="7"/>
                  </a:cubicBezTo>
                  <a:lnTo>
                    <a:pt x="4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5" name="Freeform 69"/>
            <p:cNvSpPr/>
            <p:nvPr/>
          </p:nvSpPr>
          <p:spPr>
            <a:xfrm>
              <a:off x="30163" y="604838"/>
              <a:ext cx="18415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5" y="22"/>
                  </a:moveTo>
                  <a:cubicBezTo>
                    <a:pt x="3" y="23"/>
                    <a:pt x="1" y="22"/>
                    <a:pt x="1" y="20"/>
                  </a:cubicBezTo>
                  <a:cubicBezTo>
                    <a:pt x="0" y="19"/>
                    <a:pt x="1" y="17"/>
                    <a:pt x="3" y="1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6" y="0"/>
                    <a:pt x="48" y="1"/>
                    <a:pt x="49" y="3"/>
                  </a:cubicBezTo>
                  <a:cubicBezTo>
                    <a:pt x="49" y="4"/>
                    <a:pt x="49" y="6"/>
                    <a:pt x="47" y="7"/>
                  </a:cubicBezTo>
                  <a:lnTo>
                    <a:pt x="5" y="2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9976" name="Freeform 34"/>
          <p:cNvSpPr>
            <a:spLocks noEditPoints="1"/>
          </p:cNvSpPr>
          <p:nvPr/>
        </p:nvSpPr>
        <p:spPr>
          <a:xfrm>
            <a:off x="5964238" y="5075238"/>
            <a:ext cx="504825" cy="5143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82">
                <a:moveTo>
                  <a:pt x="126" y="24"/>
                </a:moveTo>
                <a:cubicBezTo>
                  <a:pt x="165" y="42"/>
                  <a:pt x="165" y="42"/>
                  <a:pt x="165" y="42"/>
                </a:cubicBezTo>
                <a:cubicBezTo>
                  <a:pt x="175" y="47"/>
                  <a:pt x="179" y="59"/>
                  <a:pt x="175" y="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7" y="170"/>
                  <a:pt x="127" y="172"/>
                  <a:pt x="126" y="173"/>
                </a:cubicBezTo>
                <a:cubicBezTo>
                  <a:pt x="126" y="139"/>
                  <a:pt x="126" y="139"/>
                  <a:pt x="126" y="139"/>
                </a:cubicBezTo>
                <a:cubicBezTo>
                  <a:pt x="126" y="139"/>
                  <a:pt x="126" y="138"/>
                  <a:pt x="126" y="138"/>
                </a:cubicBezTo>
                <a:cubicBezTo>
                  <a:pt x="131" y="128"/>
                  <a:pt x="131" y="128"/>
                  <a:pt x="131" y="128"/>
                </a:cubicBezTo>
                <a:cubicBezTo>
                  <a:pt x="132" y="126"/>
                  <a:pt x="131" y="124"/>
                  <a:pt x="130" y="12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33" y="117"/>
                  <a:pt x="133" y="117"/>
                  <a:pt x="133" y="117"/>
                </a:cubicBezTo>
                <a:cubicBezTo>
                  <a:pt x="134" y="118"/>
                  <a:pt x="136" y="117"/>
                  <a:pt x="137" y="115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42" y="104"/>
                  <a:pt x="142" y="102"/>
                  <a:pt x="140" y="101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81"/>
                  <a:pt x="126" y="81"/>
                  <a:pt x="126" y="81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5" y="90"/>
                  <a:pt x="151" y="88"/>
                  <a:pt x="153" y="83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2" y="63"/>
                  <a:pt x="160" y="58"/>
                  <a:pt x="155" y="55"/>
                </a:cubicBezTo>
                <a:cubicBezTo>
                  <a:pt x="126" y="42"/>
                  <a:pt x="126" y="42"/>
                  <a:pt x="126" y="42"/>
                </a:cubicBezTo>
                <a:lnTo>
                  <a:pt x="126" y="24"/>
                </a:lnTo>
                <a:close/>
                <a:moveTo>
                  <a:pt x="105" y="14"/>
                </a:moveTo>
                <a:cubicBezTo>
                  <a:pt x="126" y="24"/>
                  <a:pt x="126" y="24"/>
                  <a:pt x="126" y="24"/>
                </a:cubicBezTo>
                <a:cubicBezTo>
                  <a:pt x="126" y="42"/>
                  <a:pt x="126" y="42"/>
                  <a:pt x="126" y="42"/>
                </a:cubicBezTo>
                <a:cubicBezTo>
                  <a:pt x="105" y="32"/>
                  <a:pt x="105" y="32"/>
                  <a:pt x="105" y="32"/>
                </a:cubicBezTo>
                <a:lnTo>
                  <a:pt x="105" y="14"/>
                </a:lnTo>
                <a:close/>
                <a:moveTo>
                  <a:pt x="126" y="173"/>
                </a:moveTo>
                <a:cubicBezTo>
                  <a:pt x="121" y="179"/>
                  <a:pt x="112" y="182"/>
                  <a:pt x="105" y="180"/>
                </a:cubicBezTo>
                <a:cubicBezTo>
                  <a:pt x="105" y="159"/>
                  <a:pt x="105" y="159"/>
                  <a:pt x="105" y="159"/>
                </a:cubicBezTo>
                <a:cubicBezTo>
                  <a:pt x="112" y="162"/>
                  <a:pt x="112" y="162"/>
                  <a:pt x="112" y="162"/>
                </a:cubicBezTo>
                <a:cubicBezTo>
                  <a:pt x="113" y="163"/>
                  <a:pt x="115" y="162"/>
                  <a:pt x="116" y="160"/>
                </a:cubicBezTo>
                <a:cubicBezTo>
                  <a:pt x="120" y="151"/>
                  <a:pt x="120" y="151"/>
                  <a:pt x="120" y="151"/>
                </a:cubicBezTo>
                <a:cubicBezTo>
                  <a:pt x="121" y="149"/>
                  <a:pt x="121" y="147"/>
                  <a:pt x="119" y="146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22" y="139"/>
                  <a:pt x="122" y="139"/>
                  <a:pt x="122" y="139"/>
                </a:cubicBezTo>
                <a:cubicBezTo>
                  <a:pt x="123" y="140"/>
                  <a:pt x="125" y="140"/>
                  <a:pt x="126" y="139"/>
                </a:cubicBezTo>
                <a:lnTo>
                  <a:pt x="126" y="173"/>
                </a:lnTo>
                <a:close/>
                <a:moveTo>
                  <a:pt x="126" y="81"/>
                </a:moveTo>
                <a:cubicBezTo>
                  <a:pt x="126" y="94"/>
                  <a:pt x="126" y="94"/>
                  <a:pt x="126" y="94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17" y="90"/>
                  <a:pt x="115" y="91"/>
                  <a:pt x="114" y="9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4"/>
                  <a:pt x="110" y="106"/>
                  <a:pt x="111" y="107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08" y="114"/>
                  <a:pt x="108" y="114"/>
                  <a:pt x="108" y="114"/>
                </a:cubicBezTo>
                <a:cubicBezTo>
                  <a:pt x="107" y="113"/>
                  <a:pt x="105" y="113"/>
                  <a:pt x="105" y="114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8" y="88"/>
                  <a:pt x="107" y="86"/>
                  <a:pt x="106" y="85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72"/>
                  <a:pt x="105" y="72"/>
                  <a:pt x="105" y="72"/>
                </a:cubicBezTo>
                <a:lnTo>
                  <a:pt x="126" y="81"/>
                </a:lnTo>
                <a:close/>
                <a:moveTo>
                  <a:pt x="86" y="5"/>
                </a:moveTo>
                <a:cubicBezTo>
                  <a:pt x="105" y="14"/>
                  <a:pt x="105" y="14"/>
                  <a:pt x="105" y="14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86" y="23"/>
                  <a:pt x="86" y="23"/>
                  <a:pt x="86" y="23"/>
                </a:cubicBezTo>
                <a:lnTo>
                  <a:pt x="86" y="5"/>
                </a:lnTo>
                <a:close/>
                <a:moveTo>
                  <a:pt x="105" y="180"/>
                </a:moveTo>
                <a:cubicBezTo>
                  <a:pt x="103" y="180"/>
                  <a:pt x="102" y="179"/>
                  <a:pt x="101" y="179"/>
                </a:cubicBezTo>
                <a:cubicBezTo>
                  <a:pt x="86" y="172"/>
                  <a:pt x="86" y="172"/>
                  <a:pt x="86" y="172"/>
                </a:cubicBezTo>
                <a:cubicBezTo>
                  <a:pt x="86" y="135"/>
                  <a:pt x="86" y="135"/>
                  <a:pt x="86" y="135"/>
                </a:cubicBezTo>
                <a:cubicBezTo>
                  <a:pt x="86" y="134"/>
                  <a:pt x="86" y="134"/>
                  <a:pt x="86" y="134"/>
                </a:cubicBezTo>
                <a:cubicBezTo>
                  <a:pt x="86" y="133"/>
                  <a:pt x="86" y="132"/>
                  <a:pt x="86" y="131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8" y="123"/>
                  <a:pt x="88" y="123"/>
                  <a:pt x="88" y="123"/>
                </a:cubicBezTo>
                <a:cubicBezTo>
                  <a:pt x="89" y="124"/>
                  <a:pt x="91" y="123"/>
                  <a:pt x="92" y="122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97" y="110"/>
                  <a:pt x="97" y="108"/>
                  <a:pt x="95" y="108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95"/>
                  <a:pt x="86" y="95"/>
                  <a:pt x="86" y="95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100" y="102"/>
                  <a:pt x="102" y="101"/>
                  <a:pt x="103" y="99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4" y="114"/>
                  <a:pt x="104" y="115"/>
                  <a:pt x="104" y="115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98" y="127"/>
                  <a:pt x="99" y="129"/>
                  <a:pt x="101" y="129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6" y="135"/>
                  <a:pt x="94" y="136"/>
                  <a:pt x="93" y="138"/>
                </a:cubicBezTo>
                <a:cubicBezTo>
                  <a:pt x="89" y="148"/>
                  <a:pt x="89" y="148"/>
                  <a:pt x="89" y="148"/>
                </a:cubicBezTo>
                <a:cubicBezTo>
                  <a:pt x="88" y="149"/>
                  <a:pt x="88" y="151"/>
                  <a:pt x="90" y="152"/>
                </a:cubicBezTo>
                <a:cubicBezTo>
                  <a:pt x="105" y="159"/>
                  <a:pt x="105" y="159"/>
                  <a:pt x="105" y="159"/>
                </a:cubicBezTo>
                <a:lnTo>
                  <a:pt x="105" y="180"/>
                </a:lnTo>
                <a:close/>
                <a:moveTo>
                  <a:pt x="105" y="72"/>
                </a:moveTo>
                <a:cubicBezTo>
                  <a:pt x="105" y="84"/>
                  <a:pt x="105" y="84"/>
                  <a:pt x="105" y="84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63"/>
                  <a:pt x="86" y="63"/>
                  <a:pt x="86" y="63"/>
                </a:cubicBezTo>
                <a:lnTo>
                  <a:pt x="105" y="72"/>
                </a:lnTo>
                <a:close/>
                <a:moveTo>
                  <a:pt x="79" y="2"/>
                </a:moveTo>
                <a:cubicBezTo>
                  <a:pt x="86" y="5"/>
                  <a:pt x="86" y="5"/>
                  <a:pt x="86" y="5"/>
                </a:cubicBezTo>
                <a:cubicBezTo>
                  <a:pt x="86" y="23"/>
                  <a:pt x="86" y="23"/>
                  <a:pt x="86" y="23"/>
                </a:cubicBezTo>
                <a:cubicBezTo>
                  <a:pt x="75" y="18"/>
                  <a:pt x="75" y="18"/>
                  <a:pt x="75" y="18"/>
                </a:cubicBezTo>
                <a:cubicBezTo>
                  <a:pt x="74" y="17"/>
                  <a:pt x="72" y="17"/>
                  <a:pt x="70" y="17"/>
                </a:cubicBezTo>
                <a:cubicBezTo>
                  <a:pt x="70" y="0"/>
                  <a:pt x="70" y="0"/>
                  <a:pt x="70" y="0"/>
                </a:cubicBezTo>
                <a:cubicBezTo>
                  <a:pt x="73" y="0"/>
                  <a:pt x="76" y="1"/>
                  <a:pt x="79" y="2"/>
                </a:cubicBezTo>
                <a:close/>
                <a:moveTo>
                  <a:pt x="86" y="172"/>
                </a:moveTo>
                <a:cubicBezTo>
                  <a:pt x="70" y="164"/>
                  <a:pt x="70" y="164"/>
                  <a:pt x="70" y="164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9" y="147"/>
                  <a:pt x="81" y="146"/>
                  <a:pt x="81" y="144"/>
                </a:cubicBezTo>
                <a:cubicBezTo>
                  <a:pt x="86" y="135"/>
                  <a:pt x="86" y="135"/>
                  <a:pt x="86" y="135"/>
                </a:cubicBezTo>
                <a:lnTo>
                  <a:pt x="86" y="172"/>
                </a:lnTo>
                <a:close/>
                <a:moveTo>
                  <a:pt x="86" y="63"/>
                </a:moveTo>
                <a:cubicBezTo>
                  <a:pt x="86" y="76"/>
                  <a:pt x="86" y="76"/>
                  <a:pt x="86" y="76"/>
                </a:cubicBezTo>
                <a:cubicBezTo>
                  <a:pt x="84" y="75"/>
                  <a:pt x="84" y="75"/>
                  <a:pt x="84" y="75"/>
                </a:cubicBezTo>
                <a:cubicBezTo>
                  <a:pt x="82" y="74"/>
                  <a:pt x="81" y="75"/>
                  <a:pt x="80" y="77"/>
                </a:cubicBezTo>
                <a:cubicBezTo>
                  <a:pt x="75" y="86"/>
                  <a:pt x="75" y="86"/>
                  <a:pt x="75" y="86"/>
                </a:cubicBezTo>
                <a:cubicBezTo>
                  <a:pt x="74" y="88"/>
                  <a:pt x="75" y="90"/>
                  <a:pt x="77" y="91"/>
                </a:cubicBezTo>
                <a:cubicBezTo>
                  <a:pt x="86" y="95"/>
                  <a:pt x="86" y="95"/>
                  <a:pt x="86" y="95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74" y="97"/>
                  <a:pt x="74" y="97"/>
                  <a:pt x="74" y="97"/>
                </a:cubicBezTo>
                <a:cubicBezTo>
                  <a:pt x="72" y="97"/>
                  <a:pt x="71" y="97"/>
                  <a:pt x="70" y="98"/>
                </a:cubicBezTo>
                <a:cubicBezTo>
                  <a:pt x="70" y="79"/>
                  <a:pt x="70" y="79"/>
                  <a:pt x="70" y="79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2"/>
                  <a:pt x="73" y="70"/>
                  <a:pt x="71" y="69"/>
                </a:cubicBezTo>
                <a:cubicBezTo>
                  <a:pt x="70" y="68"/>
                  <a:pt x="70" y="68"/>
                  <a:pt x="70" y="68"/>
                </a:cubicBezTo>
                <a:cubicBezTo>
                  <a:pt x="70" y="55"/>
                  <a:pt x="70" y="55"/>
                  <a:pt x="70" y="55"/>
                </a:cubicBezTo>
                <a:lnTo>
                  <a:pt x="86" y="63"/>
                </a:lnTo>
                <a:close/>
                <a:moveTo>
                  <a:pt x="86" y="122"/>
                </a:moveTo>
                <a:cubicBezTo>
                  <a:pt x="86" y="131"/>
                  <a:pt x="86" y="131"/>
                  <a:pt x="86" y="131"/>
                </a:cubicBezTo>
                <a:cubicBezTo>
                  <a:pt x="86" y="131"/>
                  <a:pt x="85" y="130"/>
                  <a:pt x="84" y="130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15"/>
                  <a:pt x="70" y="115"/>
                  <a:pt x="70" y="115"/>
                </a:cubicBezTo>
                <a:lnTo>
                  <a:pt x="86" y="122"/>
                </a:lnTo>
                <a:close/>
                <a:moveTo>
                  <a:pt x="70" y="164"/>
                </a:moveTo>
                <a:cubicBezTo>
                  <a:pt x="58" y="159"/>
                  <a:pt x="58" y="159"/>
                  <a:pt x="58" y="159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70" y="142"/>
                  <a:pt x="70" y="142"/>
                  <a:pt x="70" y="142"/>
                </a:cubicBezTo>
                <a:lnTo>
                  <a:pt x="70" y="164"/>
                </a:lnTo>
                <a:close/>
                <a:moveTo>
                  <a:pt x="58" y="4"/>
                </a:moveTo>
                <a:cubicBezTo>
                  <a:pt x="62" y="2"/>
                  <a:pt x="66" y="0"/>
                  <a:pt x="70" y="0"/>
                </a:cubicBezTo>
                <a:cubicBezTo>
                  <a:pt x="70" y="17"/>
                  <a:pt x="70" y="17"/>
                  <a:pt x="70" y="17"/>
                </a:cubicBezTo>
                <a:cubicBezTo>
                  <a:pt x="67" y="18"/>
                  <a:pt x="64" y="20"/>
                  <a:pt x="62" y="23"/>
                </a:cubicBezTo>
                <a:cubicBezTo>
                  <a:pt x="58" y="31"/>
                  <a:pt x="58" y="31"/>
                  <a:pt x="58" y="31"/>
                </a:cubicBezTo>
                <a:lnTo>
                  <a:pt x="58" y="4"/>
                </a:lnTo>
                <a:close/>
                <a:moveTo>
                  <a:pt x="70" y="55"/>
                </a:moveTo>
                <a:cubicBezTo>
                  <a:pt x="70" y="68"/>
                  <a:pt x="70" y="68"/>
                  <a:pt x="70" y="68"/>
                </a:cubicBezTo>
                <a:cubicBezTo>
                  <a:pt x="58" y="63"/>
                  <a:pt x="58" y="63"/>
                  <a:pt x="58" y="63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1"/>
                  <a:pt x="60" y="51"/>
                </a:cubicBezTo>
                <a:lnTo>
                  <a:pt x="70" y="55"/>
                </a:lnTo>
                <a:close/>
                <a:moveTo>
                  <a:pt x="70" y="79"/>
                </a:moveTo>
                <a:cubicBezTo>
                  <a:pt x="70" y="98"/>
                  <a:pt x="70" y="98"/>
                  <a:pt x="70" y="98"/>
                </a:cubicBezTo>
                <a:cubicBezTo>
                  <a:pt x="70" y="98"/>
                  <a:pt x="69" y="99"/>
                  <a:pt x="69" y="99"/>
                </a:cubicBezTo>
                <a:cubicBezTo>
                  <a:pt x="65" y="109"/>
                  <a:pt x="65" y="109"/>
                  <a:pt x="65" y="109"/>
                </a:cubicBezTo>
                <a:cubicBezTo>
                  <a:pt x="64" y="111"/>
                  <a:pt x="65" y="112"/>
                  <a:pt x="66" y="113"/>
                </a:cubicBezTo>
                <a:cubicBezTo>
                  <a:pt x="70" y="115"/>
                  <a:pt x="70" y="115"/>
                  <a:pt x="70" y="115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61" y="119"/>
                  <a:pt x="59" y="120"/>
                  <a:pt x="59" y="122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62" y="96"/>
                  <a:pt x="62" y="96"/>
                  <a:pt x="62" y="96"/>
                </a:cubicBezTo>
                <a:cubicBezTo>
                  <a:pt x="63" y="94"/>
                  <a:pt x="62" y="92"/>
                  <a:pt x="61" y="91"/>
                </a:cubicBezTo>
                <a:cubicBezTo>
                  <a:pt x="58" y="90"/>
                  <a:pt x="58" y="90"/>
                  <a:pt x="58" y="90"/>
                </a:cubicBezTo>
                <a:cubicBezTo>
                  <a:pt x="58" y="82"/>
                  <a:pt x="58" y="82"/>
                  <a:pt x="58" y="82"/>
                </a:cubicBezTo>
                <a:cubicBezTo>
                  <a:pt x="64" y="85"/>
                  <a:pt x="64" y="85"/>
                  <a:pt x="64" y="85"/>
                </a:cubicBezTo>
                <a:cubicBezTo>
                  <a:pt x="65" y="85"/>
                  <a:pt x="67" y="85"/>
                  <a:pt x="68" y="83"/>
                </a:cubicBezTo>
                <a:lnTo>
                  <a:pt x="70" y="79"/>
                </a:lnTo>
                <a:close/>
                <a:moveTo>
                  <a:pt x="58" y="159"/>
                </a:moveTo>
                <a:cubicBezTo>
                  <a:pt x="52" y="156"/>
                  <a:pt x="52" y="156"/>
                  <a:pt x="52" y="156"/>
                </a:cubicBezTo>
                <a:cubicBezTo>
                  <a:pt x="52" y="119"/>
                  <a:pt x="52" y="119"/>
                  <a:pt x="52" y="119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7"/>
                  <a:pt x="52" y="116"/>
                  <a:pt x="52" y="11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5" y="108"/>
                  <a:pt x="57" y="107"/>
                  <a:pt x="58" y="106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4" y="132"/>
                  <a:pt x="54" y="132"/>
                  <a:pt x="54" y="132"/>
                </a:cubicBezTo>
                <a:cubicBezTo>
                  <a:pt x="53" y="133"/>
                  <a:pt x="54" y="135"/>
                  <a:pt x="56" y="136"/>
                </a:cubicBezTo>
                <a:cubicBezTo>
                  <a:pt x="58" y="137"/>
                  <a:pt x="58" y="137"/>
                  <a:pt x="58" y="137"/>
                </a:cubicBezTo>
                <a:lnTo>
                  <a:pt x="58" y="159"/>
                </a:lnTo>
                <a:close/>
                <a:moveTo>
                  <a:pt x="52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3" y="9"/>
                  <a:pt x="56" y="6"/>
                  <a:pt x="58" y="4"/>
                </a:cubicBezTo>
                <a:cubicBezTo>
                  <a:pt x="58" y="31"/>
                  <a:pt x="58" y="31"/>
                  <a:pt x="58" y="31"/>
                </a:cubicBezTo>
                <a:cubicBezTo>
                  <a:pt x="55" y="38"/>
                  <a:pt x="55" y="38"/>
                  <a:pt x="55" y="38"/>
                </a:cubicBezTo>
                <a:cubicBezTo>
                  <a:pt x="53" y="42"/>
                  <a:pt x="55" y="47"/>
                  <a:pt x="58" y="50"/>
                </a:cubicBezTo>
                <a:cubicBezTo>
                  <a:pt x="58" y="63"/>
                  <a:pt x="58" y="63"/>
                  <a:pt x="58" y="63"/>
                </a:cubicBezTo>
                <a:cubicBezTo>
                  <a:pt x="52" y="60"/>
                  <a:pt x="52" y="60"/>
                  <a:pt x="52" y="60"/>
                </a:cubicBezTo>
                <a:lnTo>
                  <a:pt x="52" y="12"/>
                </a:lnTo>
                <a:close/>
                <a:moveTo>
                  <a:pt x="58" y="82"/>
                </a:moveTo>
                <a:cubicBezTo>
                  <a:pt x="58" y="90"/>
                  <a:pt x="58" y="90"/>
                  <a:pt x="58" y="90"/>
                </a:cubicBezTo>
                <a:cubicBezTo>
                  <a:pt x="52" y="87"/>
                  <a:pt x="52" y="87"/>
                  <a:pt x="52" y="87"/>
                </a:cubicBezTo>
                <a:cubicBezTo>
                  <a:pt x="52" y="79"/>
                  <a:pt x="52" y="79"/>
                  <a:pt x="52" y="79"/>
                </a:cubicBezTo>
                <a:lnTo>
                  <a:pt x="58" y="82"/>
                </a:lnTo>
                <a:close/>
                <a:moveTo>
                  <a:pt x="52" y="156"/>
                </a:moveTo>
                <a:cubicBezTo>
                  <a:pt x="36" y="148"/>
                  <a:pt x="36" y="148"/>
                  <a:pt x="36" y="148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43" y="130"/>
                  <a:pt x="43" y="130"/>
                  <a:pt x="43" y="130"/>
                </a:cubicBezTo>
                <a:cubicBezTo>
                  <a:pt x="44" y="130"/>
                  <a:pt x="46" y="130"/>
                  <a:pt x="47" y="128"/>
                </a:cubicBezTo>
                <a:cubicBezTo>
                  <a:pt x="52" y="119"/>
                  <a:pt x="52" y="119"/>
                  <a:pt x="52" y="119"/>
                </a:cubicBezTo>
                <a:lnTo>
                  <a:pt x="52" y="156"/>
                </a:lnTo>
                <a:close/>
                <a:moveTo>
                  <a:pt x="36" y="46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60"/>
                  <a:pt x="52" y="60"/>
                  <a:pt x="52" y="60"/>
                </a:cubicBezTo>
                <a:cubicBezTo>
                  <a:pt x="50" y="59"/>
                  <a:pt x="50" y="59"/>
                  <a:pt x="50" y="59"/>
                </a:cubicBezTo>
                <a:cubicBezTo>
                  <a:pt x="48" y="58"/>
                  <a:pt x="46" y="59"/>
                  <a:pt x="45" y="61"/>
                </a:cubicBezTo>
                <a:cubicBezTo>
                  <a:pt x="41" y="70"/>
                  <a:pt x="41" y="70"/>
                  <a:pt x="41" y="70"/>
                </a:cubicBezTo>
                <a:cubicBezTo>
                  <a:pt x="40" y="72"/>
                  <a:pt x="41" y="74"/>
                  <a:pt x="42" y="75"/>
                </a:cubicBezTo>
                <a:cubicBezTo>
                  <a:pt x="52" y="79"/>
                  <a:pt x="52" y="79"/>
                  <a:pt x="52" y="79"/>
                </a:cubicBezTo>
                <a:cubicBezTo>
                  <a:pt x="52" y="87"/>
                  <a:pt x="52" y="87"/>
                  <a:pt x="52" y="87"/>
                </a:cubicBezTo>
                <a:cubicBezTo>
                  <a:pt x="39" y="81"/>
                  <a:pt x="39" y="81"/>
                  <a:pt x="39" y="81"/>
                </a:cubicBezTo>
                <a:cubicBezTo>
                  <a:pt x="38" y="81"/>
                  <a:pt x="37" y="81"/>
                  <a:pt x="36" y="82"/>
                </a:cubicBezTo>
                <a:lnTo>
                  <a:pt x="36" y="46"/>
                </a:lnTo>
                <a:close/>
                <a:moveTo>
                  <a:pt x="52" y="106"/>
                </a:moveTo>
                <a:cubicBezTo>
                  <a:pt x="52" y="115"/>
                  <a:pt x="52" y="115"/>
                  <a:pt x="52" y="115"/>
                </a:cubicBezTo>
                <a:cubicBezTo>
                  <a:pt x="51" y="115"/>
                  <a:pt x="51" y="114"/>
                  <a:pt x="50" y="114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99"/>
                  <a:pt x="36" y="99"/>
                  <a:pt x="36" y="99"/>
                </a:cubicBezTo>
                <a:lnTo>
                  <a:pt x="52" y="106"/>
                </a:lnTo>
                <a:close/>
                <a:moveTo>
                  <a:pt x="36" y="148"/>
                </a:moveTo>
                <a:cubicBezTo>
                  <a:pt x="15" y="139"/>
                  <a:pt x="15" y="139"/>
                  <a:pt x="15" y="139"/>
                </a:cubicBezTo>
                <a:cubicBezTo>
                  <a:pt x="5" y="134"/>
                  <a:pt x="0" y="122"/>
                  <a:pt x="5" y="111"/>
                </a:cubicBezTo>
                <a:cubicBezTo>
                  <a:pt x="36" y="46"/>
                  <a:pt x="36" y="46"/>
                  <a:pt x="36" y="46"/>
                </a:cubicBezTo>
                <a:cubicBezTo>
                  <a:pt x="36" y="82"/>
                  <a:pt x="36" y="82"/>
                  <a:pt x="36" y="82"/>
                </a:cubicBezTo>
                <a:cubicBezTo>
                  <a:pt x="35" y="82"/>
                  <a:pt x="35" y="83"/>
                  <a:pt x="35" y="83"/>
                </a:cubicBezTo>
                <a:cubicBezTo>
                  <a:pt x="30" y="93"/>
                  <a:pt x="30" y="93"/>
                  <a:pt x="30" y="93"/>
                </a:cubicBezTo>
                <a:cubicBezTo>
                  <a:pt x="30" y="95"/>
                  <a:pt x="30" y="96"/>
                  <a:pt x="32" y="97"/>
                </a:cubicBezTo>
                <a:cubicBezTo>
                  <a:pt x="36" y="99"/>
                  <a:pt x="36" y="99"/>
                  <a:pt x="36" y="99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27" y="103"/>
                  <a:pt x="25" y="104"/>
                  <a:pt x="24" y="106"/>
                </a:cubicBezTo>
                <a:cubicBezTo>
                  <a:pt x="20" y="115"/>
                  <a:pt x="20" y="115"/>
                  <a:pt x="20" y="115"/>
                </a:cubicBezTo>
                <a:cubicBezTo>
                  <a:pt x="19" y="117"/>
                  <a:pt x="20" y="119"/>
                  <a:pt x="21" y="120"/>
                </a:cubicBezTo>
                <a:cubicBezTo>
                  <a:pt x="36" y="126"/>
                  <a:pt x="36" y="126"/>
                  <a:pt x="36" y="126"/>
                </a:cubicBezTo>
                <a:lnTo>
                  <a:pt x="36" y="148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9977" name="组合 178"/>
          <p:cNvGrpSpPr/>
          <p:nvPr/>
        </p:nvGrpSpPr>
        <p:grpSpPr>
          <a:xfrm>
            <a:off x="7737475" y="3903663"/>
            <a:ext cx="928688" cy="555625"/>
            <a:chOff x="0" y="0"/>
            <a:chExt cx="1238250" cy="739775"/>
          </a:xfrm>
        </p:grpSpPr>
        <p:sp>
          <p:nvSpPr>
            <p:cNvPr id="39978" name="Freeform 39"/>
            <p:cNvSpPr>
              <a:spLocks noEditPoints="1"/>
            </p:cNvSpPr>
            <p:nvPr/>
          </p:nvSpPr>
          <p:spPr>
            <a:xfrm>
              <a:off x="0" y="0"/>
              <a:ext cx="792163" cy="7016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1" h="187">
                  <a:moveTo>
                    <a:pt x="105" y="0"/>
                  </a:moveTo>
                  <a:cubicBezTo>
                    <a:pt x="117" y="0"/>
                    <a:pt x="129" y="3"/>
                    <a:pt x="140" y="7"/>
                  </a:cubicBezTo>
                  <a:cubicBezTo>
                    <a:pt x="188" y="26"/>
                    <a:pt x="211" y="80"/>
                    <a:pt x="192" y="128"/>
                  </a:cubicBezTo>
                  <a:cubicBezTo>
                    <a:pt x="177" y="165"/>
                    <a:pt x="142" y="187"/>
                    <a:pt x="105" y="187"/>
                  </a:cubicBezTo>
                  <a:cubicBezTo>
                    <a:pt x="105" y="169"/>
                    <a:pt x="105" y="169"/>
                    <a:pt x="105" y="169"/>
                  </a:cubicBezTo>
                  <a:cubicBezTo>
                    <a:pt x="135" y="169"/>
                    <a:pt x="164" y="151"/>
                    <a:pt x="176" y="122"/>
                  </a:cubicBezTo>
                  <a:cubicBezTo>
                    <a:pt x="191" y="83"/>
                    <a:pt x="172" y="39"/>
                    <a:pt x="133" y="23"/>
                  </a:cubicBezTo>
                  <a:cubicBezTo>
                    <a:pt x="124" y="20"/>
                    <a:pt x="115" y="18"/>
                    <a:pt x="105" y="18"/>
                  </a:cubicBezTo>
                  <a:lnTo>
                    <a:pt x="105" y="0"/>
                  </a:lnTo>
                  <a:close/>
                  <a:moveTo>
                    <a:pt x="19" y="59"/>
                  </a:moveTo>
                  <a:cubicBezTo>
                    <a:pt x="33" y="23"/>
                    <a:pt x="68" y="0"/>
                    <a:pt x="105" y="0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75" y="18"/>
                    <a:pt x="47" y="36"/>
                    <a:pt x="35" y="65"/>
                  </a:cubicBezTo>
                  <a:cubicBezTo>
                    <a:pt x="19" y="104"/>
                    <a:pt x="38" y="148"/>
                    <a:pt x="77" y="164"/>
                  </a:cubicBezTo>
                  <a:cubicBezTo>
                    <a:pt x="86" y="168"/>
                    <a:pt x="96" y="169"/>
                    <a:pt x="105" y="169"/>
                  </a:cubicBezTo>
                  <a:cubicBezTo>
                    <a:pt x="105" y="187"/>
                    <a:pt x="105" y="187"/>
                    <a:pt x="105" y="187"/>
                  </a:cubicBezTo>
                  <a:cubicBezTo>
                    <a:pt x="94" y="187"/>
                    <a:pt x="82" y="185"/>
                    <a:pt x="71" y="180"/>
                  </a:cubicBezTo>
                  <a:cubicBezTo>
                    <a:pt x="23" y="161"/>
                    <a:pt x="0" y="107"/>
                    <a:pt x="19" y="59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79" name="Freeform 40"/>
            <p:cNvSpPr/>
            <p:nvPr/>
          </p:nvSpPr>
          <p:spPr>
            <a:xfrm>
              <a:off x="668337" y="423862"/>
              <a:ext cx="349250" cy="2143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" h="135">
                  <a:moveTo>
                    <a:pt x="198" y="135"/>
                  </a:moveTo>
                  <a:lnTo>
                    <a:pt x="220" y="78"/>
                  </a:lnTo>
                  <a:lnTo>
                    <a:pt x="21" y="0"/>
                  </a:lnTo>
                  <a:lnTo>
                    <a:pt x="0" y="54"/>
                  </a:lnTo>
                  <a:lnTo>
                    <a:pt x="198" y="135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80" name="Freeform 41"/>
            <p:cNvSpPr/>
            <p:nvPr/>
          </p:nvSpPr>
          <p:spPr>
            <a:xfrm>
              <a:off x="769937" y="449262"/>
              <a:ext cx="468313" cy="2905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5" h="77">
                  <a:moveTo>
                    <a:pt x="95" y="73"/>
                  </a:moveTo>
                  <a:cubicBezTo>
                    <a:pt x="105" y="77"/>
                    <a:pt x="117" y="72"/>
                    <a:pt x="121" y="62"/>
                  </a:cubicBezTo>
                  <a:cubicBezTo>
                    <a:pt x="125" y="51"/>
                    <a:pt x="120" y="40"/>
                    <a:pt x="110" y="3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0" y="0"/>
                    <a:pt x="8" y="5"/>
                    <a:pt x="4" y="15"/>
                  </a:cubicBezTo>
                  <a:cubicBezTo>
                    <a:pt x="0" y="25"/>
                    <a:pt x="5" y="37"/>
                    <a:pt x="15" y="41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81" name="Freeform 42"/>
            <p:cNvSpPr/>
            <p:nvPr/>
          </p:nvSpPr>
          <p:spPr>
            <a:xfrm>
              <a:off x="93662" y="30162"/>
              <a:ext cx="434975" cy="4762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5" h="127">
                  <a:moveTo>
                    <a:pt x="116" y="19"/>
                  </a:moveTo>
                  <a:cubicBezTo>
                    <a:pt x="116" y="20"/>
                    <a:pt x="116" y="21"/>
                    <a:pt x="116" y="23"/>
                  </a:cubicBezTo>
                  <a:cubicBezTo>
                    <a:pt x="116" y="79"/>
                    <a:pt x="72" y="124"/>
                    <a:pt x="17" y="127"/>
                  </a:cubicBezTo>
                  <a:cubicBezTo>
                    <a:pt x="4" y="107"/>
                    <a:pt x="0" y="81"/>
                    <a:pt x="10" y="57"/>
                  </a:cubicBezTo>
                  <a:cubicBezTo>
                    <a:pt x="26" y="19"/>
                    <a:pt x="70" y="0"/>
                    <a:pt x="108" y="15"/>
                  </a:cubicBezTo>
                  <a:cubicBezTo>
                    <a:pt x="111" y="16"/>
                    <a:pt x="114" y="17"/>
                    <a:pt x="116" y="19"/>
                  </a:cubicBezTo>
                  <a:close/>
                </a:path>
              </a:pathLst>
            </a:custGeom>
            <a:solidFill>
              <a:srgbClr val="36656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82" name="组合 175"/>
          <p:cNvGrpSpPr/>
          <p:nvPr/>
        </p:nvGrpSpPr>
        <p:grpSpPr>
          <a:xfrm>
            <a:off x="6988175" y="4340225"/>
            <a:ext cx="757238" cy="1044575"/>
            <a:chOff x="0" y="0"/>
            <a:chExt cx="1009650" cy="1392238"/>
          </a:xfrm>
        </p:grpSpPr>
        <p:sp>
          <p:nvSpPr>
            <p:cNvPr id="39983" name="Freeform 146"/>
            <p:cNvSpPr/>
            <p:nvPr/>
          </p:nvSpPr>
          <p:spPr>
            <a:xfrm>
              <a:off x="0" y="0"/>
              <a:ext cx="1009650" cy="1392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371">
                  <a:moveTo>
                    <a:pt x="23" y="76"/>
                  </a:moveTo>
                  <a:cubicBezTo>
                    <a:pt x="153" y="336"/>
                    <a:pt x="153" y="336"/>
                    <a:pt x="153" y="336"/>
                  </a:cubicBezTo>
                  <a:cubicBezTo>
                    <a:pt x="166" y="362"/>
                    <a:pt x="200" y="371"/>
                    <a:pt x="228" y="357"/>
                  </a:cubicBezTo>
                  <a:cubicBezTo>
                    <a:pt x="256" y="342"/>
                    <a:pt x="269" y="310"/>
                    <a:pt x="256" y="285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6" y="19"/>
                    <a:pt x="138" y="13"/>
                    <a:pt x="136" y="8"/>
                  </a:cubicBezTo>
                  <a:cubicBezTo>
                    <a:pt x="133" y="3"/>
                    <a:pt x="127" y="0"/>
                    <a:pt x="122" y="3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2" y="63"/>
                    <a:pt x="0" y="70"/>
                    <a:pt x="2" y="75"/>
                  </a:cubicBezTo>
                  <a:cubicBezTo>
                    <a:pt x="5" y="80"/>
                    <a:pt x="11" y="82"/>
                    <a:pt x="16" y="79"/>
                  </a:cubicBezTo>
                  <a:lnTo>
                    <a:pt x="23" y="76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84" name="Freeform 147"/>
            <p:cNvSpPr/>
            <p:nvPr/>
          </p:nvSpPr>
          <p:spPr>
            <a:xfrm>
              <a:off x="277812" y="407988"/>
              <a:ext cx="663575" cy="9128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7" h="243">
                  <a:moveTo>
                    <a:pt x="77" y="0"/>
                  </a:moveTo>
                  <a:cubicBezTo>
                    <a:pt x="167" y="179"/>
                    <a:pt x="167" y="179"/>
                    <a:pt x="167" y="179"/>
                  </a:cubicBezTo>
                  <a:cubicBezTo>
                    <a:pt x="177" y="198"/>
                    <a:pt x="168" y="222"/>
                    <a:pt x="146" y="233"/>
                  </a:cubicBezTo>
                  <a:cubicBezTo>
                    <a:pt x="125" y="243"/>
                    <a:pt x="100" y="237"/>
                    <a:pt x="90" y="217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85" name="组合 174"/>
          <p:cNvGrpSpPr/>
          <p:nvPr/>
        </p:nvGrpSpPr>
        <p:grpSpPr>
          <a:xfrm>
            <a:off x="7631113" y="2665413"/>
            <a:ext cx="968375" cy="539750"/>
            <a:chOff x="0" y="0"/>
            <a:chExt cx="1290638" cy="720725"/>
          </a:xfrm>
        </p:grpSpPr>
        <p:sp>
          <p:nvSpPr>
            <p:cNvPr id="39986" name="Freeform 148"/>
            <p:cNvSpPr/>
            <p:nvPr/>
          </p:nvSpPr>
          <p:spPr>
            <a:xfrm>
              <a:off x="0" y="0"/>
              <a:ext cx="1290638" cy="720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44" h="192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33" y="138"/>
                    <a:pt x="333" y="138"/>
                    <a:pt x="333" y="138"/>
                  </a:cubicBezTo>
                  <a:cubicBezTo>
                    <a:pt x="341" y="142"/>
                    <a:pt x="344" y="151"/>
                    <a:pt x="340" y="159"/>
                  </a:cubicBezTo>
                  <a:cubicBezTo>
                    <a:pt x="328" y="182"/>
                    <a:pt x="328" y="182"/>
                    <a:pt x="328" y="182"/>
                  </a:cubicBezTo>
                  <a:cubicBezTo>
                    <a:pt x="324" y="189"/>
                    <a:pt x="315" y="192"/>
                    <a:pt x="308" y="18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87" name="Freeform 149"/>
            <p:cNvSpPr/>
            <p:nvPr/>
          </p:nvSpPr>
          <p:spPr>
            <a:xfrm>
              <a:off x="1163638" y="638175"/>
              <a:ext cx="90488" cy="746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" h="20">
                  <a:moveTo>
                    <a:pt x="24" y="0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6" y="17"/>
                    <a:pt x="10" y="20"/>
                    <a:pt x="5" y="20"/>
                  </a:cubicBezTo>
                  <a:cubicBezTo>
                    <a:pt x="3" y="20"/>
                    <a:pt x="2" y="20"/>
                    <a:pt x="0" y="19"/>
                  </a:cubicBezTo>
                  <a:cubicBezTo>
                    <a:pt x="2" y="20"/>
                    <a:pt x="3" y="20"/>
                    <a:pt x="5" y="20"/>
                  </a:cubicBezTo>
                  <a:cubicBezTo>
                    <a:pt x="10" y="20"/>
                    <a:pt x="16" y="17"/>
                    <a:pt x="18" y="12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EEB2A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88" name="Freeform 150"/>
            <p:cNvSpPr/>
            <p:nvPr/>
          </p:nvSpPr>
          <p:spPr>
            <a:xfrm>
              <a:off x="1076325" y="577850"/>
              <a:ext cx="177800" cy="1349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7" h="36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4" y="2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9" y="11"/>
                    <a:pt x="5" y="18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2" y="35"/>
                    <a:pt x="23" y="35"/>
                  </a:cubicBezTo>
                  <a:cubicBezTo>
                    <a:pt x="25" y="36"/>
                    <a:pt x="26" y="36"/>
                    <a:pt x="28" y="36"/>
                  </a:cubicBezTo>
                  <a:cubicBezTo>
                    <a:pt x="33" y="36"/>
                    <a:pt x="39" y="33"/>
                    <a:pt x="41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89" name="Freeform 151"/>
            <p:cNvSpPr/>
            <p:nvPr/>
          </p:nvSpPr>
          <p:spPr>
            <a:xfrm>
              <a:off x="0" y="0"/>
              <a:ext cx="1174750" cy="6683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3" h="178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13" y="128"/>
                    <a:pt x="313" y="128"/>
                    <a:pt x="313" y="128"/>
                  </a:cubicBezTo>
                  <a:cubicBezTo>
                    <a:pt x="307" y="147"/>
                    <a:pt x="298" y="164"/>
                    <a:pt x="287" y="17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0" name="Freeform 152"/>
            <p:cNvSpPr/>
            <p:nvPr/>
          </p:nvSpPr>
          <p:spPr>
            <a:xfrm>
              <a:off x="165100" y="203200"/>
              <a:ext cx="911225" cy="4651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3" h="124">
                  <a:moveTo>
                    <a:pt x="0" y="0"/>
                  </a:move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1" name="Freeform 153"/>
            <p:cNvSpPr>
              <a:spLocks noEditPoints="1"/>
            </p:cNvSpPr>
            <p:nvPr/>
          </p:nvSpPr>
          <p:spPr>
            <a:xfrm>
              <a:off x="1017588" y="577850"/>
              <a:ext cx="115888" cy="904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" h="24"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31" y="0"/>
                  </a:moveTo>
                  <a:cubicBezTo>
                    <a:pt x="31" y="1"/>
                    <a:pt x="30" y="2"/>
                    <a:pt x="29" y="4"/>
                  </a:cubicBezTo>
                  <a:cubicBezTo>
                    <a:pt x="30" y="2"/>
                    <a:pt x="31" y="1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2" name="Freeform 154"/>
            <p:cNvSpPr>
              <a:spLocks noEditPoints="1"/>
            </p:cNvSpPr>
            <p:nvPr/>
          </p:nvSpPr>
          <p:spPr>
            <a:xfrm>
              <a:off x="0" y="0"/>
              <a:ext cx="1133475" cy="6683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2" h="178">
                  <a:moveTo>
                    <a:pt x="287" y="146"/>
                  </a:moveTo>
                  <a:cubicBezTo>
                    <a:pt x="287" y="146"/>
                    <a:pt x="287" y="146"/>
                    <a:pt x="287" y="146"/>
                  </a:cubicBezTo>
                  <a:cubicBezTo>
                    <a:pt x="287" y="146"/>
                    <a:pt x="287" y="146"/>
                    <a:pt x="287" y="146"/>
                  </a:cubicBezTo>
                  <a:cubicBezTo>
                    <a:pt x="282" y="155"/>
                    <a:pt x="277" y="162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87" y="178"/>
                    <a:pt x="287" y="178"/>
                    <a:pt x="287" y="178"/>
                  </a:cubicBezTo>
                  <a:cubicBezTo>
                    <a:pt x="292" y="172"/>
                    <a:pt x="296" y="165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6"/>
                    <a:pt x="302" y="155"/>
                    <a:pt x="302" y="154"/>
                  </a:cubicBezTo>
                  <a:cubicBezTo>
                    <a:pt x="287" y="146"/>
                    <a:pt x="287" y="146"/>
                    <a:pt x="287" y="146"/>
                  </a:cubicBezTo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3" name="Freeform 155"/>
            <p:cNvSpPr/>
            <p:nvPr/>
          </p:nvSpPr>
          <p:spPr>
            <a:xfrm>
              <a:off x="0" y="0"/>
              <a:ext cx="1114425" cy="638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7" h="170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297" y="120"/>
                    <a:pt x="297" y="120"/>
                    <a:pt x="297" y="120"/>
                  </a:cubicBezTo>
                  <a:cubicBezTo>
                    <a:pt x="291" y="139"/>
                    <a:pt x="283" y="156"/>
                    <a:pt x="271" y="170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BD99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4" name="Freeform 156"/>
            <p:cNvSpPr/>
            <p:nvPr/>
          </p:nvSpPr>
          <p:spPr>
            <a:xfrm>
              <a:off x="1017588" y="547688"/>
              <a:ext cx="58738" cy="904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24">
                  <a:moveTo>
                    <a:pt x="16" y="0"/>
                  </a:moveTo>
                  <a:cubicBezTo>
                    <a:pt x="11" y="9"/>
                    <a:pt x="6" y="16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" y="16"/>
                    <a:pt x="11" y="9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FBD38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5" name="Freeform 157"/>
            <p:cNvSpPr/>
            <p:nvPr/>
          </p:nvSpPr>
          <p:spPr>
            <a:xfrm>
              <a:off x="168275" y="112713"/>
              <a:ext cx="908050" cy="5254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1" h="140">
                  <a:moveTo>
                    <a:pt x="14" y="0"/>
                  </a:moveTo>
                  <a:cubicBezTo>
                    <a:pt x="14" y="1"/>
                    <a:pt x="14" y="1"/>
                    <a:pt x="13" y="2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32" y="132"/>
                    <a:pt x="237" y="125"/>
                    <a:pt x="242" y="11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C05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6" name="Freeform 158"/>
            <p:cNvSpPr/>
            <p:nvPr/>
          </p:nvSpPr>
          <p:spPr>
            <a:xfrm>
              <a:off x="0" y="0"/>
              <a:ext cx="261938" cy="203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0" h="54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7" y="12"/>
                    <a:pt x="64" y="21"/>
                    <a:pt x="59" y="30"/>
                  </a:cubicBezTo>
                  <a:cubicBezTo>
                    <a:pt x="55" y="39"/>
                    <a:pt x="50" y="47"/>
                    <a:pt x="44" y="54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7" name="Freeform 159"/>
            <p:cNvSpPr/>
            <p:nvPr/>
          </p:nvSpPr>
          <p:spPr>
            <a:xfrm>
              <a:off x="165100" y="200025"/>
              <a:ext cx="3175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DE8C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8" name="Freeform 160"/>
            <p:cNvSpPr/>
            <p:nvPr/>
          </p:nvSpPr>
          <p:spPr>
            <a:xfrm>
              <a:off x="168275" y="128588"/>
              <a:ext cx="46038" cy="714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" h="19">
                  <a:moveTo>
                    <a:pt x="12" y="0"/>
                  </a:moveTo>
                  <a:cubicBezTo>
                    <a:pt x="8" y="7"/>
                    <a:pt x="4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3"/>
                    <a:pt x="8" y="7"/>
                    <a:pt x="12" y="0"/>
                  </a:cubicBezTo>
                </a:path>
              </a:pathLst>
            </a:custGeom>
            <a:solidFill>
              <a:srgbClr val="FCDBA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9" name="Freeform 161"/>
            <p:cNvSpPr/>
            <p:nvPr/>
          </p:nvSpPr>
          <p:spPr>
            <a:xfrm>
              <a:off x="0" y="0"/>
              <a:ext cx="220663" cy="203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9" h="54"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5" y="53"/>
                    <a:pt x="45" y="53"/>
                  </a:cubicBezTo>
                  <a:cubicBezTo>
                    <a:pt x="49" y="47"/>
                    <a:pt x="53" y="41"/>
                    <a:pt x="57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8" y="33"/>
                    <a:pt x="58" y="32"/>
                    <a:pt x="58" y="32"/>
                  </a:cubicBezTo>
                  <a:cubicBezTo>
                    <a:pt x="59" y="31"/>
                    <a:pt x="59" y="30"/>
                    <a:pt x="59" y="3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000" name="Freeform 162"/>
            <p:cNvSpPr/>
            <p:nvPr/>
          </p:nvSpPr>
          <p:spPr>
            <a:xfrm>
              <a:off x="0" y="0"/>
              <a:ext cx="85725" cy="68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3" h="18">
                  <a:moveTo>
                    <a:pt x="15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4"/>
                    <a:pt x="21" y="7"/>
                    <a:pt x="20" y="10"/>
                  </a:cubicBezTo>
                  <a:cubicBezTo>
                    <a:pt x="18" y="13"/>
                    <a:pt x="16" y="15"/>
                    <a:pt x="15" y="18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1" name="矩形 80"/>
          <p:cNvSpPr/>
          <p:nvPr/>
        </p:nvSpPr>
        <p:spPr>
          <a:xfrm>
            <a:off x="2811463" y="1549400"/>
            <a:ext cx="5953125" cy="5286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200" b="1" strike="noStrike" noProof="1"/>
              <a:t>高中化学新人教版必修第一册</a:t>
            </a:r>
          </a:p>
        </p:txBody>
      </p:sp>
      <p:sp>
        <p:nvSpPr>
          <p:cNvPr id="80" name="矩形 79"/>
          <p:cNvSpPr/>
          <p:nvPr/>
        </p:nvSpPr>
        <p:spPr>
          <a:xfrm>
            <a:off x="1581150" y="3282950"/>
            <a:ext cx="5614988" cy="10572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z="1350" strike="noStrike" noProof="1"/>
          </a:p>
        </p:txBody>
      </p:sp>
      <p:sp>
        <p:nvSpPr>
          <p:cNvPr id="82" name="矩形 81"/>
          <p:cNvSpPr/>
          <p:nvPr/>
        </p:nvSpPr>
        <p:spPr>
          <a:xfrm>
            <a:off x="1976438" y="2846388"/>
            <a:ext cx="5614988" cy="862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zh-CN" sz="3600" b="1" strike="noStrike" noProof="1">
                <a:solidFill>
                  <a:schemeClr val="accent2">
                    <a:lumMod val="75000"/>
                  </a:schemeClr>
                </a:solidFill>
              </a:rPr>
              <a:t>1.2 </a:t>
            </a:r>
            <a:r>
              <a:rPr lang="zh-CN" altLang="en-US" sz="3600" b="1" strike="noStrike" noProof="1">
                <a:solidFill>
                  <a:schemeClr val="accent2">
                    <a:lumMod val="75000"/>
                  </a:schemeClr>
                </a:solidFill>
              </a:rPr>
              <a:t>离子反应</a:t>
            </a:r>
          </a:p>
        </p:txBody>
      </p:sp>
      <p:sp>
        <p:nvSpPr>
          <p:cNvPr id="40004" name="文本框 1"/>
          <p:cNvSpPr txBox="1"/>
          <p:nvPr/>
        </p:nvSpPr>
        <p:spPr>
          <a:xfrm>
            <a:off x="1581150" y="3762375"/>
            <a:ext cx="72707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课时   </a:t>
            </a:r>
            <a:r>
              <a:rPr lang="zh-CN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离子反应的四大热点题型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Text Box 2"/>
          <p:cNvSpPr txBox="1"/>
          <p:nvPr/>
        </p:nvSpPr>
        <p:spPr>
          <a:xfrm>
            <a:off x="-188" y="52"/>
            <a:ext cx="7566720" cy="541020"/>
          </a:xfrm>
          <a:prstGeom prst="rect">
            <a:avLst/>
          </a:prstGeom>
          <a:ln w="12700">
            <a:miter lim="400000"/>
          </a:ln>
        </p:spPr>
        <p:txBody>
          <a:bodyPr lIns="34288" tIns="34288" rIns="34288" bIns="34288">
            <a:spAutoFit/>
          </a:bodyPr>
          <a:lstStyle/>
          <a:p>
            <a:pPr>
              <a:lnSpc>
                <a:spcPct val="110000"/>
              </a:lnSpc>
              <a:spcBef>
                <a:spcPts val="2000"/>
              </a:spcBef>
              <a:defRPr sz="32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</a:t>
            </a:r>
            <a:r>
              <a:rPr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、离子方程式书写正误判断</a:t>
            </a:r>
            <a:r>
              <a:rPr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——“六看”</a:t>
            </a:r>
          </a:p>
        </p:txBody>
      </p:sp>
      <p:sp>
        <p:nvSpPr>
          <p:cNvPr id="559" name="矩形 3"/>
          <p:cNvSpPr txBox="1"/>
          <p:nvPr/>
        </p:nvSpPr>
        <p:spPr>
          <a:xfrm>
            <a:off x="0" y="492760"/>
            <a:ext cx="9144000" cy="1014730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看是否符合客观事实        </a:t>
            </a:r>
          </a:p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</a:t>
            </a: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Fe</a:t>
            </a: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加入硫酸铜溶液中：2Fe</a:t>
            </a: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3Cu</a:t>
            </a:r>
            <a:r>
              <a:rPr baseline="31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baseline="31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 spc="-112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2Fe</a:t>
            </a:r>
            <a:r>
              <a:rPr baseline="31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baseline="31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3Cu</a:t>
            </a:r>
          </a:p>
        </p:txBody>
      </p:sp>
      <p:sp>
        <p:nvSpPr>
          <p:cNvPr id="560" name="矩形 4"/>
          <p:cNvSpPr txBox="1"/>
          <p:nvPr/>
        </p:nvSpPr>
        <p:spPr>
          <a:xfrm>
            <a:off x="286385" y="1507490"/>
            <a:ext cx="8531860" cy="101473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错因：Fe和硫酸铜溶液反应生成FeSO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正确：Fe＋Cu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2＋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＋Cu</a:t>
            </a:r>
          </a:p>
        </p:txBody>
      </p:sp>
      <p:sp>
        <p:nvSpPr>
          <p:cNvPr id="561" name="矩形 5"/>
          <p:cNvSpPr txBox="1"/>
          <p:nvPr/>
        </p:nvSpPr>
        <p:spPr>
          <a:xfrm>
            <a:off x="0" y="2593975"/>
            <a:ext cx="9144000" cy="1014730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看是否符合拆写原则</a:t>
            </a:r>
          </a:p>
          <a:p>
            <a:pPr indent="37465" algn="just">
              <a:lnSpc>
                <a:spcPct val="110000"/>
              </a:lnSpc>
              <a:tabLst>
                <a:tab pos="4165600" algn="l"/>
              </a:tabLst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如石灰石加入稀盐酸中：CO</a:t>
            </a:r>
            <a:r>
              <a:rPr baseline="-2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 spc="-112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baseline="-2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↑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baseline="-2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O(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错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62" name="矩形 6"/>
          <p:cNvSpPr txBox="1"/>
          <p:nvPr/>
        </p:nvSpPr>
        <p:spPr>
          <a:xfrm>
            <a:off x="286385" y="3608705"/>
            <a:ext cx="8531860" cy="101473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错因：CaCO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是难溶盐，不能拆写成离子形式</a:t>
            </a:r>
          </a:p>
          <a:p>
            <a:pPr indent="0" algn="just">
              <a:lnSpc>
                <a:spcPct val="11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正确：CaCO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＋2H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↑＋H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563" name="矩形 2"/>
          <p:cNvSpPr txBox="1"/>
          <p:nvPr/>
        </p:nvSpPr>
        <p:spPr>
          <a:xfrm>
            <a:off x="635" y="4695190"/>
            <a:ext cx="9144000" cy="1014730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看是否遵守质量守恒定律</a:t>
            </a:r>
          </a:p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Na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3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与稀硫酸反应：CO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 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↑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O(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错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64" name="矩形 3"/>
          <p:cNvSpPr txBox="1"/>
          <p:nvPr/>
        </p:nvSpPr>
        <p:spPr>
          <a:xfrm>
            <a:off x="287655" y="5709920"/>
            <a:ext cx="8438515" cy="101473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错因：氢原子个数不守恒</a:t>
            </a:r>
          </a:p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正确：CO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＋2H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↑＋H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0" grpId="1" animBg="1" advAuto="0"/>
      <p:bldP spid="562" grpId="3" animBg="1" advAuto="0"/>
      <p:bldP spid="564" grpId="5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矩形 1"/>
          <p:cNvSpPr txBox="1"/>
          <p:nvPr/>
        </p:nvSpPr>
        <p:spPr>
          <a:xfrm>
            <a:off x="0" y="0"/>
            <a:ext cx="4324350" cy="1746250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30000"/>
              </a:lnSpc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看是否遵守电荷守恒</a:t>
            </a:r>
          </a:p>
          <a:p>
            <a:pPr algn="just">
              <a:lnSpc>
                <a:spcPct val="130000"/>
              </a:lnSpc>
              <a:tabLst>
                <a:tab pos="4165600" algn="l"/>
              </a:tabLst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如铝与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CuSO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4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溶液反应：</a:t>
            </a:r>
            <a:endParaRPr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Times New Roman" panose="02020603050405020304"/>
            </a:endParaRPr>
          </a:p>
          <a:p>
            <a:pPr algn="just">
              <a:lnSpc>
                <a:spcPct val="13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Al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Al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Cu(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错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67" name="矩形 4"/>
          <p:cNvSpPr txBox="1"/>
          <p:nvPr/>
        </p:nvSpPr>
        <p:spPr>
          <a:xfrm>
            <a:off x="4516755" y="559435"/>
            <a:ext cx="4627245" cy="1186815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3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错因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电荷不守恒</a:t>
            </a:r>
          </a:p>
          <a:p>
            <a:pPr algn="just">
              <a:lnSpc>
                <a:spcPct val="13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正确：2Al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3Cu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2Al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3Cu</a:t>
            </a:r>
          </a:p>
        </p:txBody>
      </p:sp>
      <p:sp>
        <p:nvSpPr>
          <p:cNvPr id="568" name="矩形 5"/>
          <p:cNvSpPr txBox="1"/>
          <p:nvPr/>
        </p:nvSpPr>
        <p:spPr>
          <a:xfrm>
            <a:off x="0" y="1832610"/>
            <a:ext cx="4834890" cy="2306320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30000"/>
              </a:lnSpc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看是否漏掉离子反应</a:t>
            </a:r>
          </a:p>
          <a:p>
            <a:pPr algn="l">
              <a:lnSpc>
                <a:spcPct val="130000"/>
              </a:lnSpc>
              <a:tabLst>
                <a:tab pos="4165600" algn="l"/>
              </a:tabLst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CuSO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4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Ba(OH)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</a:t>
            </a:r>
          </a:p>
          <a:p>
            <a:pPr algn="l">
              <a:lnSpc>
                <a:spcPct val="130000"/>
              </a:lnSpc>
              <a:tabLst>
                <a:tab pos="4165600" algn="l"/>
              </a:tabLst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反应：</a:t>
            </a:r>
          </a:p>
          <a:p>
            <a:pPr algn="l">
              <a:lnSpc>
                <a:spcPct val="130000"/>
              </a:lnSpc>
              <a:tabLst>
                <a:tab pos="4165600" algn="l"/>
              </a:tabLst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 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↓(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错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69" name="矩形 6"/>
          <p:cNvSpPr txBox="1"/>
          <p:nvPr/>
        </p:nvSpPr>
        <p:spPr>
          <a:xfrm>
            <a:off x="4834890" y="5426075"/>
            <a:ext cx="4362450" cy="1359535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0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错因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不符合物质的组成比</a:t>
            </a:r>
          </a:p>
          <a:p>
            <a:pPr algn="just">
              <a:lnSpc>
                <a:spcPct val="10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2OH</a:t>
            </a:r>
            <a:r>
              <a:rPr lang="en-US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2H</a:t>
            </a:r>
            <a:r>
              <a:rPr lang="en-US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spc="-124"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↓＋2H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570" name="矩形 7"/>
          <p:cNvSpPr txBox="1"/>
          <p:nvPr/>
        </p:nvSpPr>
        <p:spPr>
          <a:xfrm>
            <a:off x="4517390" y="2263140"/>
            <a:ext cx="4626610" cy="196215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错因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漏掉了Cu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和OH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的反应</a:t>
            </a:r>
          </a:p>
          <a:p>
            <a:pPr algn="l">
              <a:lnSpc>
                <a:spcPct val="11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正确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2OH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</a:t>
            </a: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Cu(OH)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</a:t>
            </a:r>
          </a:p>
        </p:txBody>
      </p:sp>
      <p:sp>
        <p:nvSpPr>
          <p:cNvPr id="571" name="矩形 8"/>
          <p:cNvSpPr txBox="1"/>
          <p:nvPr/>
        </p:nvSpPr>
        <p:spPr>
          <a:xfrm>
            <a:off x="-17780" y="4210685"/>
            <a:ext cx="4780915" cy="2651125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algn="just">
              <a:lnSpc>
                <a:spcPct val="120000"/>
              </a:lnSpc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看是否符合阴、阳离子的个数配比</a:t>
            </a:r>
          </a:p>
          <a:p>
            <a:pPr algn="just">
              <a:lnSpc>
                <a:spcPct val="120000"/>
              </a:lnSpc>
              <a:tabLst>
                <a:tab pos="4165600" algn="l"/>
              </a:tabLst>
              <a:defRPr sz="28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Ba(OH)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Times New Roman" panose="02020603050405020304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溶液和稀硫酸反应：</a:t>
            </a:r>
            <a:endParaRPr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Times New Roman" panose="02020603050405020304"/>
            </a:endParaRPr>
          </a:p>
          <a:p>
            <a:pPr algn="l">
              <a:lnSpc>
                <a:spcPct val="12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－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baseline="31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 </a:t>
            </a:r>
            <a:r>
              <a:rPr spc="-124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BaSO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＋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baseline="-18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O(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微软雅黑" panose="020B0503020204020204" pitchFamily="34" charset="-122"/>
              </a:rPr>
              <a:t>错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 fill="hold"/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7" grpId="1" animBg="1" advAuto="0"/>
      <p:bldP spid="569" grpId="5" animBg="1" advAuto="0"/>
      <p:bldP spid="570" grpId="3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" name="Object 2" descr="Object 2"/>
          <p:cNvPicPr>
            <a:picLocks noChangeAspect="1"/>
          </p:cNvPicPr>
          <p:nvPr/>
        </p:nvPicPr>
        <p:blipFill>
          <a:blip r:embed="rId2"/>
          <a:srcRect l="4932" t="16186" r="4339" b="9657"/>
          <a:stretch>
            <a:fillRect/>
          </a:stretch>
        </p:blipFill>
        <p:spPr>
          <a:xfrm>
            <a:off x="0" y="194945"/>
            <a:ext cx="9149715" cy="4154805"/>
          </a:xfrm>
          <a:prstGeom prst="rect">
            <a:avLst/>
          </a:prstGeom>
          <a:ln w="12700">
            <a:miter lim="400000"/>
          </a:ln>
        </p:spPr>
      </p:pic>
      <p:sp>
        <p:nvSpPr>
          <p:cNvPr id="574" name="文本框 2"/>
          <p:cNvSpPr txBox="1"/>
          <p:nvPr/>
        </p:nvSpPr>
        <p:spPr>
          <a:xfrm>
            <a:off x="-51" y="3805859"/>
            <a:ext cx="1289749" cy="544195"/>
          </a:xfrm>
          <a:prstGeom prst="rect">
            <a:avLst/>
          </a:prstGeom>
          <a:ln w="12700">
            <a:miter lim="400000"/>
          </a:ln>
        </p:spPr>
        <p:txBody>
          <a:bodyPr lIns="34288" tIns="34288" rIns="34288" bIns="34288">
            <a:spAutoFit/>
          </a:bodyPr>
          <a:lstStyle>
            <a:lvl1pPr>
              <a:defRPr sz="4400">
                <a:solidFill>
                  <a:srgbClr val="FF0000"/>
                </a:solidFill>
                <a:latin typeface="Berlin Sans FB" panose="020E0602020502020306"/>
                <a:ea typeface="Berlin Sans FB" panose="020E0602020502020306"/>
                <a:cs typeface="Berlin Sans FB" panose="020E0602020502020306"/>
                <a:sym typeface="Berlin Sans FB" panose="020E0602020502020306"/>
              </a:defRPr>
            </a:lvl1pPr>
          </a:lstStyle>
          <a:p>
            <a:r>
              <a:rPr sz="3095"/>
              <a:t>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194945"/>
            <a:ext cx="1164590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练习</a:t>
            </a:r>
            <a:r>
              <a:rPr 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1.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  <a:sym typeface="+mn-ea"/>
            </a:endParaRPr>
          </a:p>
        </p:txBody>
      </p:sp>
      <p:sp>
        <p:nvSpPr>
          <p:cNvPr id="562" name="矩形 6"/>
          <p:cNvSpPr txBox="1"/>
          <p:nvPr/>
        </p:nvSpPr>
        <p:spPr>
          <a:xfrm>
            <a:off x="7381240" y="812165"/>
            <a:ext cx="1762760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拆</a:t>
            </a: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分不对</a:t>
            </a:r>
          </a:p>
        </p:txBody>
      </p:sp>
      <p:sp>
        <p:nvSpPr>
          <p:cNvPr id="3" name="矩形 6"/>
          <p:cNvSpPr txBox="1"/>
          <p:nvPr/>
        </p:nvSpPr>
        <p:spPr>
          <a:xfrm>
            <a:off x="7381240" y="1454785"/>
            <a:ext cx="1768475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产物不对</a:t>
            </a:r>
          </a:p>
        </p:txBody>
      </p:sp>
      <p:sp>
        <p:nvSpPr>
          <p:cNvPr id="4" name="矩形 6"/>
          <p:cNvSpPr txBox="1"/>
          <p:nvPr/>
        </p:nvSpPr>
        <p:spPr>
          <a:xfrm>
            <a:off x="7381240" y="2790825"/>
            <a:ext cx="1762760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拆</a:t>
            </a: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分不对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4479290"/>
            <a:ext cx="9149715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Aft>
                <a:spcPct val="0"/>
              </a:spcAft>
            </a:pP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E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氢氧化铁胶体的制备原理：</a:t>
            </a:r>
          </a:p>
          <a:p>
            <a:pPr algn="l">
              <a:lnSpc>
                <a:spcPct val="10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FeCl</a:t>
            </a:r>
            <a:r>
              <a:rPr lang="en-US" altLang="zh-CN" sz="2800" b="1" kern="100" baseline="-25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3NaOH=Fe(OH)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↓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3NaCl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l">
              <a:lnSpc>
                <a:spcPct val="10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F.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将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Ba(OH)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溶液滴入稀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溶液中：</a:t>
            </a:r>
          </a:p>
          <a:p>
            <a:pPr algn="l">
              <a:lnSpc>
                <a:spcPct val="10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Ba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+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OH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- 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H</a:t>
            </a:r>
            <a:r>
              <a:rPr lang="zh-CN" altLang="zh-CN" sz="2800" b="1" kern="100" baseline="30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+ 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4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2-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=  H</a:t>
            </a:r>
            <a:r>
              <a:rPr lang="en-US" altLang="zh-CN" sz="2800" b="1" kern="100" baseline="-250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O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BaSO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↓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5" name="矩形 6"/>
          <p:cNvSpPr txBox="1"/>
          <p:nvPr/>
        </p:nvSpPr>
        <p:spPr>
          <a:xfrm>
            <a:off x="6322695" y="4801870"/>
            <a:ext cx="2821305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不符合客观事实</a:t>
            </a:r>
          </a:p>
        </p:txBody>
      </p:sp>
      <p:sp>
        <p:nvSpPr>
          <p:cNvPr id="6" name="矩形 6"/>
          <p:cNvSpPr txBox="1"/>
          <p:nvPr/>
        </p:nvSpPr>
        <p:spPr>
          <a:xfrm>
            <a:off x="6852920" y="5610860"/>
            <a:ext cx="2291080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离子配比错误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" grpId="1" animBg="1" advAuto="0"/>
      <p:bldP spid="562" grpId="3" animBg="1" advAuto="0"/>
      <p:bldP spid="3" grpId="3" animBg="1" advAuto="0"/>
      <p:bldP spid="4" grpId="3" animBg="1" advAuto="0"/>
      <p:bldP spid="5" grpId="3" animBg="1" advAuto="0"/>
      <p:bldP spid="6" grpId="3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8" name="Object 2" descr="Object 2"/>
          <p:cNvPicPr>
            <a:picLocks noChangeAspect="1"/>
          </p:cNvPicPr>
          <p:nvPr/>
        </p:nvPicPr>
        <p:blipFill>
          <a:blip r:embed="rId2"/>
          <a:srcRect l="3224" r="43005"/>
          <a:stretch>
            <a:fillRect/>
          </a:stretch>
        </p:blipFill>
        <p:spPr>
          <a:xfrm>
            <a:off x="0" y="135255"/>
            <a:ext cx="8938260" cy="6094730"/>
          </a:xfrm>
          <a:prstGeom prst="rect">
            <a:avLst/>
          </a:prstGeom>
          <a:ln w="12700">
            <a:miter lim="400000"/>
          </a:ln>
        </p:spPr>
      </p:pic>
      <p:sp>
        <p:nvSpPr>
          <p:cNvPr id="579" name="文本框 2"/>
          <p:cNvSpPr txBox="1"/>
          <p:nvPr/>
        </p:nvSpPr>
        <p:spPr>
          <a:xfrm>
            <a:off x="6158399" y="5273033"/>
            <a:ext cx="1289749" cy="544195"/>
          </a:xfrm>
          <a:prstGeom prst="rect">
            <a:avLst/>
          </a:prstGeom>
          <a:ln w="12700">
            <a:miter lim="400000"/>
          </a:ln>
        </p:spPr>
        <p:txBody>
          <a:bodyPr lIns="34288" tIns="34288" rIns="34288" bIns="34288">
            <a:spAutoFit/>
          </a:bodyPr>
          <a:lstStyle>
            <a:lvl1pPr>
              <a:defRPr sz="4400">
                <a:solidFill>
                  <a:srgbClr val="FF0000"/>
                </a:solidFill>
                <a:latin typeface="Berlin Sans FB" panose="020E0602020502020306"/>
                <a:ea typeface="Berlin Sans FB" panose="020E0602020502020306"/>
                <a:cs typeface="Berlin Sans FB" panose="020E0602020502020306"/>
                <a:sym typeface="Berlin Sans FB" panose="020E0602020502020306"/>
              </a:defRPr>
            </a:lvl1pPr>
          </a:lstStyle>
          <a:p>
            <a:r>
              <a:rPr sz="3095"/>
              <a:t>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194945"/>
            <a:ext cx="1164590" cy="52197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练习</a:t>
            </a:r>
            <a:r>
              <a:rPr 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2.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  <a:sym typeface="+mn-ea"/>
            </a:endParaRPr>
          </a:p>
        </p:txBody>
      </p:sp>
      <p:sp>
        <p:nvSpPr>
          <p:cNvPr id="562" name="矩形 6"/>
          <p:cNvSpPr txBox="1"/>
          <p:nvPr/>
        </p:nvSpPr>
        <p:spPr>
          <a:xfrm>
            <a:off x="6379210" y="1400175"/>
            <a:ext cx="2764790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不符合三个守恒</a:t>
            </a:r>
          </a:p>
        </p:txBody>
      </p:sp>
      <p:sp>
        <p:nvSpPr>
          <p:cNvPr id="3" name="矩形 6"/>
          <p:cNvSpPr txBox="1"/>
          <p:nvPr/>
        </p:nvSpPr>
        <p:spPr>
          <a:xfrm>
            <a:off x="6379210" y="2366645"/>
            <a:ext cx="2764790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不符合客观事实</a:t>
            </a:r>
          </a:p>
        </p:txBody>
      </p:sp>
      <p:sp>
        <p:nvSpPr>
          <p:cNvPr id="4" name="矩形 6"/>
          <p:cNvSpPr txBox="1"/>
          <p:nvPr/>
        </p:nvSpPr>
        <p:spPr>
          <a:xfrm>
            <a:off x="7035800" y="3158490"/>
            <a:ext cx="2108200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ctr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拆分不对</a:t>
            </a:r>
          </a:p>
        </p:txBody>
      </p:sp>
      <p:sp>
        <p:nvSpPr>
          <p:cNvPr id="7" name="矩形 6"/>
          <p:cNvSpPr txBox="1"/>
          <p:nvPr/>
        </p:nvSpPr>
        <p:spPr>
          <a:xfrm>
            <a:off x="6379210" y="4465955"/>
            <a:ext cx="2764790" cy="541020"/>
          </a:xfrm>
          <a:prstGeom prst="rect">
            <a:avLst/>
          </a:prstGeom>
          <a:solidFill>
            <a:srgbClr val="FFFF00"/>
          </a:solidFill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35560" algn="l">
              <a:lnSpc>
                <a:spcPct val="110000"/>
              </a:lnSpc>
              <a:tabLst>
                <a:tab pos="4165600" algn="l"/>
              </a:tabLst>
              <a:defRPr sz="2800" b="1">
                <a:solidFill>
                  <a:srgbClr val="0433FF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不符合客观事实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indefinite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/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9" grpId="1" animBg="1" advAuto="0"/>
      <p:bldP spid="562" grpId="3" animBg="1" advAuto="0"/>
      <p:bldP spid="3" grpId="3" animBg="1" advAuto="0"/>
      <p:bldP spid="4" grpId="3" animBg="1" advAuto="0"/>
      <p:bldP spid="7" grpId="3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Text Box 2"/>
          <p:cNvSpPr txBox="1"/>
          <p:nvPr/>
        </p:nvSpPr>
        <p:spPr>
          <a:xfrm>
            <a:off x="44" y="5976"/>
            <a:ext cx="7566721" cy="497840"/>
          </a:xfrm>
          <a:prstGeom prst="rect">
            <a:avLst/>
          </a:prstGeom>
          <a:ln w="12700">
            <a:miter lim="400000"/>
          </a:ln>
        </p:spPr>
        <p:txBody>
          <a:bodyPr lIns="34288" tIns="34288" rIns="34288" bIns="34288">
            <a:spAutoFit/>
          </a:bodyPr>
          <a:lstStyle>
            <a:lvl1pPr>
              <a:spcBef>
                <a:spcPts val="2000"/>
              </a:spcBef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</a:lstStyle>
          <a:p>
            <a:r>
              <a:rPr lang="zh-CN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二</a:t>
            </a:r>
            <a:r>
              <a:rPr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、离子共存的判断</a:t>
            </a:r>
          </a:p>
        </p:txBody>
      </p:sp>
      <p:sp>
        <p:nvSpPr>
          <p:cNvPr id="620" name="矩形 2"/>
          <p:cNvSpPr txBox="1"/>
          <p:nvPr/>
        </p:nvSpPr>
        <p:spPr>
          <a:xfrm>
            <a:off x="0" y="604520"/>
            <a:ext cx="9144000" cy="1359535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indent="722630" algn="just"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几种离子在同一溶液中能大量共存，就是指离子之间</a:t>
            </a:r>
            <a:r>
              <a:rPr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不发生任何反应</a:t>
            </a:r>
            <a:r>
              <a:rPr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，若离子之间能发生反应，则不能大量共存。</a:t>
            </a:r>
          </a:p>
        </p:txBody>
      </p:sp>
      <p:sp>
        <p:nvSpPr>
          <p:cNvPr id="166914" name="文本框 166913"/>
          <p:cNvSpPr txBox="1"/>
          <p:nvPr/>
        </p:nvSpPr>
        <p:spPr>
          <a:xfrm>
            <a:off x="0" y="4277360"/>
            <a:ext cx="9143365" cy="49022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如：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HCO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HSO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等；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NH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等。</a:t>
            </a:r>
          </a:p>
        </p:txBody>
      </p:sp>
      <p:sp>
        <p:nvSpPr>
          <p:cNvPr id="166915" name="文本框 166914"/>
          <p:cNvSpPr txBox="1"/>
          <p:nvPr/>
        </p:nvSpPr>
        <p:spPr>
          <a:xfrm>
            <a:off x="0" y="5287645"/>
            <a:ext cx="9144000" cy="1382395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COO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HS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等生成弱酸；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Cu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等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生成的弱碱；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生成水。</a:t>
            </a:r>
          </a:p>
        </p:txBody>
      </p:sp>
      <p:grpSp>
        <p:nvGrpSpPr>
          <p:cNvPr id="166916" name="组合 166915"/>
          <p:cNvGrpSpPr/>
          <p:nvPr/>
        </p:nvGrpSpPr>
        <p:grpSpPr>
          <a:xfrm>
            <a:off x="0" y="2725420"/>
            <a:ext cx="7086600" cy="2562225"/>
            <a:chOff x="0" y="1162"/>
            <a:chExt cx="4464" cy="1614"/>
          </a:xfrm>
        </p:grpSpPr>
        <p:sp>
          <p:nvSpPr>
            <p:cNvPr id="58372" name="文本框 166916"/>
            <p:cNvSpPr txBox="1"/>
            <p:nvPr/>
          </p:nvSpPr>
          <p:spPr>
            <a:xfrm>
              <a:off x="0" y="1830"/>
              <a:ext cx="3215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341BC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生成气体或挥发性物质：</a:t>
              </a:r>
            </a:p>
          </p:txBody>
        </p:sp>
        <p:sp>
          <p:nvSpPr>
            <p:cNvPr id="58373" name="文本框 166917"/>
            <p:cNvSpPr txBox="1"/>
            <p:nvPr/>
          </p:nvSpPr>
          <p:spPr>
            <a:xfrm>
              <a:off x="0" y="2448"/>
              <a:ext cx="2440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341BC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生成难电离物质：</a:t>
              </a:r>
            </a:p>
          </p:txBody>
        </p:sp>
        <p:sp>
          <p:nvSpPr>
            <p:cNvPr id="58374" name="文本框 166918"/>
            <p:cNvSpPr txBox="1"/>
            <p:nvPr/>
          </p:nvSpPr>
          <p:spPr>
            <a:xfrm>
              <a:off x="0" y="1162"/>
              <a:ext cx="4464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zh-CN" altLang="en-US" sz="2800" b="1">
                  <a:solidFill>
                    <a:srgbClr val="341BC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生成难溶物或微溶物：</a:t>
              </a:r>
            </a:p>
          </p:txBody>
        </p:sp>
      </p:grpSp>
      <p:sp>
        <p:nvSpPr>
          <p:cNvPr id="166920" name="文本框 166919"/>
          <p:cNvSpPr txBox="1"/>
          <p:nvPr/>
        </p:nvSpPr>
        <p:spPr>
          <a:xfrm>
            <a:off x="0" y="3246120"/>
            <a:ext cx="9143365" cy="49022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如：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Cl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zh-CN" altLang="en-US" sz="2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6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 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等。</a:t>
            </a:r>
          </a:p>
        </p:txBody>
      </p:sp>
      <p:sp>
        <p:nvSpPr>
          <p:cNvPr id="58377" name="文本框 166921"/>
          <p:cNvSpPr txBox="1"/>
          <p:nvPr/>
        </p:nvSpPr>
        <p:spPr>
          <a:xfrm>
            <a:off x="0" y="2091690"/>
            <a:ext cx="8856663" cy="5207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、发生复分解反应不能大量共存：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/>
      <p:bldP spid="166915" grpId="0"/>
      <p:bldP spid="166920" grpId="0"/>
      <p:bldP spid="5837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文本框 167937"/>
          <p:cNvSpPr txBox="1"/>
          <p:nvPr/>
        </p:nvSpPr>
        <p:spPr>
          <a:xfrm>
            <a:off x="110490" y="-317"/>
            <a:ext cx="7848600" cy="439864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 Ca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Na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CO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NO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</a:p>
          <a:p>
            <a:pPr>
              <a:spcBef>
                <a:spcPct val="50000"/>
              </a:spcBef>
            </a:pP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② Ca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Na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SO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NO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</a:p>
          <a:p>
            <a:pPr>
              <a:spcBef>
                <a:spcPct val="50000"/>
              </a:spcBef>
            </a:pP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③ H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K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Cl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OH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</a:p>
          <a:p>
            <a:pPr>
              <a:spcBef>
                <a:spcPct val="50000"/>
              </a:spcBef>
            </a:pP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④ NH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  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K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OH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SO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</a:p>
          <a:p>
            <a:pPr>
              <a:spcBef>
                <a:spcPct val="50000"/>
              </a:spcBef>
            </a:pP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⑤ SO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K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H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          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HCO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⑥ Na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K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OH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       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HCO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67939" name="矩形 167938"/>
          <p:cNvSpPr/>
          <p:nvPr/>
        </p:nvSpPr>
        <p:spPr>
          <a:xfrm>
            <a:off x="4815840" y="640080"/>
            <a:ext cx="38639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>
            <a:spAutoFit/>
          </a:bodyPr>
          <a:lstStyle/>
          <a:p>
            <a:pPr fontAlgn="base">
              <a:spcBef>
                <a:spcPct val="50000"/>
              </a:spcBef>
            </a:pPr>
            <a:r>
              <a:rPr lang="zh-CN" altLang="en-US" sz="2800" b="1" strike="noStrike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生成难溶物 </a:t>
            </a:r>
            <a:r>
              <a:rPr lang="en-US" altLang="zh-CN" sz="2800" b="1" strike="noStrike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CaCO</a:t>
            </a:r>
            <a:r>
              <a:rPr lang="en-US" altLang="zh-CN" sz="2800" b="1" strike="noStrike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strike="noStrike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67940" name="文本框 167939"/>
          <p:cNvSpPr txBox="1"/>
          <p:nvPr/>
        </p:nvSpPr>
        <p:spPr>
          <a:xfrm>
            <a:off x="4671060" y="1315720"/>
            <a:ext cx="337439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生成微溶物 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CaSO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67941" name="文本框 167940"/>
          <p:cNvSpPr txBox="1"/>
          <p:nvPr/>
        </p:nvSpPr>
        <p:spPr>
          <a:xfrm>
            <a:off x="4742815" y="1938655"/>
            <a:ext cx="179324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生成水</a:t>
            </a:r>
          </a:p>
        </p:txBody>
      </p:sp>
      <p:sp>
        <p:nvSpPr>
          <p:cNvPr id="167942" name="文本框 167941"/>
          <p:cNvSpPr txBox="1"/>
          <p:nvPr/>
        </p:nvSpPr>
        <p:spPr>
          <a:xfrm>
            <a:off x="4504690" y="3267075"/>
            <a:ext cx="338264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 弱酸 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67943" name="文本框 167942"/>
          <p:cNvSpPr txBox="1"/>
          <p:nvPr/>
        </p:nvSpPr>
        <p:spPr>
          <a:xfrm>
            <a:off x="4671060" y="3877945"/>
            <a:ext cx="460629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</a:t>
            </a: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HCO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和水</a:t>
            </a:r>
          </a:p>
        </p:txBody>
      </p:sp>
      <p:sp>
        <p:nvSpPr>
          <p:cNvPr id="167944" name="文本框 167943"/>
          <p:cNvSpPr txBox="1"/>
          <p:nvPr/>
        </p:nvSpPr>
        <p:spPr>
          <a:xfrm>
            <a:off x="4498975" y="2602865"/>
            <a:ext cx="329819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生成 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NH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· H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167945" name="矩形 167944"/>
          <p:cNvSpPr/>
          <p:nvPr/>
        </p:nvSpPr>
        <p:spPr>
          <a:xfrm>
            <a:off x="0" y="0"/>
            <a:ext cx="5633085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pPr fontAlgn="base"/>
            <a:r>
              <a:rPr lang="zh-CN" altLang="en-US" sz="2800" b="1" strike="noStrike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800" b="1" strike="noStrike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2800" b="1" strike="noStrike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判断下列各组离子能否大量共存</a:t>
            </a:r>
            <a:endParaRPr lang="zh-CN" altLang="en-US" sz="2800" b="1" strike="noStrike" noProof="1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7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7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/>
      <p:bldP spid="167940" grpId="0"/>
      <p:bldP spid="167941" grpId="0"/>
      <p:bldP spid="167942" grpId="0"/>
      <p:bldP spid="167943" grpId="0"/>
      <p:bldP spid="1679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矩形 168961"/>
          <p:cNvSpPr/>
          <p:nvPr/>
        </p:nvSpPr>
        <p:spPr>
          <a:xfrm>
            <a:off x="0" y="1537335"/>
            <a:ext cx="9144635" cy="108521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/>
          <a:lstStyle/>
          <a:p>
            <a:pPr marL="342900" indent="-342900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常见强氧化性离子：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MnO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4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3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(H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、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ClO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Fe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3+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</a:t>
            </a:r>
          </a:p>
          <a:p>
            <a:pPr marL="342900" indent="-342900">
              <a:lnSpc>
                <a:spcPct val="110000"/>
              </a:lnSpc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常见还原性离子：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S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(HS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3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(HSO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3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I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Fe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2+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68963" name="文本框 168962"/>
          <p:cNvSpPr txBox="1"/>
          <p:nvPr/>
        </p:nvSpPr>
        <p:spPr>
          <a:xfrm>
            <a:off x="-317" y="4852988"/>
            <a:ext cx="78486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⑧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H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I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           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MnO</a:t>
            </a:r>
            <a:r>
              <a:rPr lang="en-US" altLang="zh-CN" sz="2800" b="1" baseline="-25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lang="en-US" altLang="zh-CN" sz="2800" b="1" baseline="30000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lang="en-US" altLang="zh-CN" sz="2800" b="1" noProof="1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endParaRPr lang="en-US" altLang="zh-CN" sz="2800" b="1" noProof="1">
              <a:effectLst/>
              <a:latin typeface="Times New Roman" panose="02020603050405020304" pitchFamily="18" charset="0"/>
            </a:endParaRPr>
          </a:p>
        </p:txBody>
      </p:sp>
      <p:sp>
        <p:nvSpPr>
          <p:cNvPr id="168964" name="文本框 168963"/>
          <p:cNvSpPr txBox="1"/>
          <p:nvPr/>
        </p:nvSpPr>
        <p:spPr>
          <a:xfrm>
            <a:off x="4368165" y="4853305"/>
            <a:ext cx="477520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MnO</a:t>
            </a:r>
            <a:r>
              <a:rPr lang="en-US" altLang="zh-CN" sz="2800" b="1" baseline="-25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 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能把 </a:t>
            </a:r>
            <a:r>
              <a:rPr lang="en-US" altLang="zh-CN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</a:t>
            </a:r>
            <a:r>
              <a:rPr lang="en-US" altLang="zh-CN" sz="2800" b="1" baseline="30000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lang="zh-CN" altLang="en-US" sz="2800" b="1" noProof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氧化 </a:t>
            </a:r>
          </a:p>
        </p:txBody>
      </p:sp>
      <p:sp>
        <p:nvSpPr>
          <p:cNvPr id="168965" name="文本框 168964"/>
          <p:cNvSpPr txBox="1"/>
          <p:nvPr/>
        </p:nvSpPr>
        <p:spPr>
          <a:xfrm>
            <a:off x="0" y="4245610"/>
            <a:ext cx="85344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800" b="1">
                <a:effectLst/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⑦</a:t>
            </a:r>
            <a:r>
              <a:rPr lang="en-US" altLang="zh-CN" sz="2800" b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K</a:t>
            </a:r>
            <a:r>
              <a:rPr lang="en-US" altLang="zh-CN" sz="2800" b="1" baseline="3000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 SCN</a:t>
            </a:r>
            <a:r>
              <a:rPr lang="en-US" altLang="zh-CN" sz="2800" b="1" baseline="3000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    NO</a:t>
            </a:r>
            <a:r>
              <a:rPr lang="en-US" altLang="zh-CN" sz="2800" b="1" baseline="-3000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 baseline="3000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2800" b="1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8966" name="文本框 168965"/>
          <p:cNvSpPr txBox="1"/>
          <p:nvPr/>
        </p:nvSpPr>
        <p:spPr>
          <a:xfrm>
            <a:off x="4368165" y="4245610"/>
            <a:ext cx="477583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与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SCN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发生络合反应</a:t>
            </a:r>
          </a:p>
        </p:txBody>
      </p:sp>
      <p:sp>
        <p:nvSpPr>
          <p:cNvPr id="168967" name="矩形 168966"/>
          <p:cNvSpPr/>
          <p:nvPr/>
        </p:nvSpPr>
        <p:spPr>
          <a:xfrm>
            <a:off x="0" y="3552508"/>
            <a:ext cx="5643245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pPr fontAlgn="base"/>
            <a:r>
              <a:rPr lang="zh-CN" altLang="en-US" sz="2800" b="1" strike="noStrike" noProof="1"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例</a:t>
            </a:r>
            <a:r>
              <a:rPr lang="en-US" altLang="zh-CN" sz="2800" b="1" strike="noStrike" noProof="1"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r>
              <a:rPr lang="zh-CN" altLang="en-US" sz="2800" b="1" strike="noStrike" noProof="1"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判断下列各组离子能否大量共存</a:t>
            </a:r>
            <a:endParaRPr lang="zh-CN" altLang="en-US" sz="2800" b="1" strike="noStrike" noProof="1">
              <a:effectLst/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763270"/>
            <a:ext cx="7331075" cy="60769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342900" indent="-342900" algn="l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*3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、发生氧化还原反应的离子不能大量共存：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9144635" cy="6076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、发生络合反应的离子不能共存：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Fe</a:t>
            </a:r>
            <a:r>
              <a:rPr lang="en-US" altLang="zh-CN" sz="2800" b="1" baseline="38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3+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与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SCN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-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7" grpId="0"/>
      <p:bldP spid="168963" grpId="0"/>
      <p:bldP spid="168964" grpId="0"/>
      <p:bldP spid="168965" grpId="0"/>
      <p:bldP spid="168966" grpId="0"/>
      <p:bldP spid="1689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矩形 1"/>
          <p:cNvSpPr txBox="1"/>
          <p:nvPr/>
        </p:nvSpPr>
        <p:spPr>
          <a:xfrm>
            <a:off x="0" y="0"/>
            <a:ext cx="9144635" cy="6490970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 marL="400050" indent="-400050" algn="just">
              <a:lnSpc>
                <a:spcPct val="120000"/>
              </a:lnSpc>
              <a:buSzTx/>
              <a:buFont typeface="Times New Roman" panose="02020603050405020304"/>
              <a:buChar char="➢"/>
              <a:tabLst>
                <a:tab pos="4165600" algn="l"/>
              </a:tabLst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t>注意事项——“隐含条件”</a:t>
            </a:r>
          </a:p>
          <a:p>
            <a:pPr algn="just">
              <a:lnSpc>
                <a:spcPct val="12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t>(1)“无色”溶液不存在有色离子，如：</a:t>
            </a:r>
            <a:r>
              <a:rPr>
                <a:solidFill>
                  <a:srgbClr val="0000FF"/>
                </a:solidFill>
              </a:rPr>
              <a:t>Cu</a:t>
            </a:r>
            <a:r>
              <a:rPr baseline="31000">
                <a:solidFill>
                  <a:srgbClr val="0000FF"/>
                </a:solidFill>
              </a:rPr>
              <a:t>2＋</a:t>
            </a:r>
            <a:r>
              <a:rPr>
                <a:solidFill>
                  <a:srgbClr val="0000FF"/>
                </a:solidFill>
              </a:rPr>
              <a:t>(蓝色)　Fe</a:t>
            </a:r>
            <a:r>
              <a:rPr baseline="31000">
                <a:solidFill>
                  <a:srgbClr val="0000FF"/>
                </a:solidFill>
              </a:rPr>
              <a:t>3＋</a:t>
            </a:r>
            <a:r>
              <a:rPr>
                <a:solidFill>
                  <a:srgbClr val="0000FF"/>
                </a:solidFill>
              </a:rPr>
              <a:t>(黄色)　Fe</a:t>
            </a:r>
            <a:r>
              <a:rPr baseline="31000">
                <a:solidFill>
                  <a:srgbClr val="0000FF"/>
                </a:solidFill>
              </a:rPr>
              <a:t>2＋</a:t>
            </a:r>
            <a:r>
              <a:rPr>
                <a:solidFill>
                  <a:srgbClr val="0000FF"/>
                </a:solidFill>
              </a:rPr>
              <a:t>(浅绿色)　MnO</a:t>
            </a:r>
            <a:r>
              <a:rPr baseline="-20000">
                <a:solidFill>
                  <a:srgbClr val="0000FF"/>
                </a:solidFill>
              </a:rPr>
              <a:t>n</a:t>
            </a:r>
            <a:r>
              <a:rPr baseline="31000">
                <a:solidFill>
                  <a:srgbClr val="0000FF"/>
                </a:solidFill>
              </a:rPr>
              <a:t>-</a:t>
            </a:r>
            <a:r>
              <a:rPr>
                <a:solidFill>
                  <a:srgbClr val="0000FF"/>
                </a:solidFill>
              </a:rPr>
              <a:t>(紫红色)</a:t>
            </a:r>
            <a:endParaRPr sz="2000">
              <a:solidFill>
                <a:srgbClr val="0000FF"/>
              </a:solidFill>
            </a:endParaRPr>
          </a:p>
          <a:p>
            <a:pPr algn="just">
              <a:lnSpc>
                <a:spcPct val="12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sz="2000"/>
              <a:t> </a:t>
            </a:r>
          </a:p>
          <a:p>
            <a:pPr algn="just">
              <a:lnSpc>
                <a:spcPct val="12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t>(2)酸性溶液中不能大量存在与H</a:t>
            </a:r>
            <a:r>
              <a:rPr baseline="38000"/>
              <a:t>＋</a:t>
            </a:r>
            <a:r>
              <a:t>反应的离子</a:t>
            </a:r>
            <a:r>
              <a:rPr lang="zh-CN">
                <a:ea typeface="宋体" panose="02010600030101010101" pitchFamily="2" charset="-122"/>
              </a:rPr>
              <a:t>，</a:t>
            </a:r>
            <a:r>
              <a:t>“</a:t>
            </a:r>
            <a:r>
              <a:rPr>
                <a:solidFill>
                  <a:srgbClr val="FF0000"/>
                </a:solidFill>
              </a:rPr>
              <a:t>酸性</a:t>
            </a:r>
            <a:r>
              <a:t>”溶液的不同描述：</a:t>
            </a:r>
          </a:p>
          <a:p>
            <a:pPr algn="just">
              <a:lnSpc>
                <a:spcPct val="12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t>    </a:t>
            </a:r>
            <a:r>
              <a:rPr>
                <a:solidFill>
                  <a:srgbClr val="0000FF"/>
                </a:solidFill>
              </a:rPr>
              <a:t>①酸性溶液。②常温下，pH&lt;7的溶液。  </a:t>
            </a:r>
          </a:p>
          <a:p>
            <a:pPr algn="just">
              <a:lnSpc>
                <a:spcPct val="120000"/>
              </a:lnSpc>
              <a:tabLst>
                <a:tab pos="4165600" algn="l"/>
              </a:tabLst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solidFill>
                  <a:srgbClr val="0000FF"/>
                </a:solidFill>
              </a:rPr>
              <a:t>    ③使石蕊试液变红的溶液</a:t>
            </a:r>
            <a:endParaRPr sz="200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sz="2000"/>
              <a:t> </a:t>
            </a:r>
          </a:p>
          <a:p>
            <a:pPr>
              <a:lnSpc>
                <a:spcPct val="120000"/>
              </a:lnSpc>
              <a:defRPr sz="2800" b="1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t>(3)碱性溶液中不能大量存在与OH</a:t>
            </a:r>
            <a:r>
              <a:rPr baseline="38000"/>
              <a:t>－</a:t>
            </a:r>
            <a:r>
              <a:t>反应的离子</a:t>
            </a:r>
            <a:r>
              <a:rPr lang="zh-CN">
                <a:ea typeface="宋体" panose="02010600030101010101" pitchFamily="2" charset="-122"/>
              </a:rPr>
              <a:t>，</a:t>
            </a:r>
            <a:r>
              <a:t>“</a:t>
            </a:r>
            <a:r>
              <a:rPr>
                <a:solidFill>
                  <a:srgbClr val="FF0000"/>
                </a:solidFill>
              </a:rPr>
              <a:t>碱性</a:t>
            </a:r>
            <a:r>
              <a:t>”溶液的不同描述：</a:t>
            </a:r>
          </a:p>
          <a:p>
            <a:pPr>
              <a:lnSpc>
                <a:spcPct val="120000"/>
              </a:lnSpc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t>    </a:t>
            </a:r>
            <a:r>
              <a:rPr>
                <a:solidFill>
                  <a:srgbClr val="0000FF"/>
                </a:solidFill>
              </a:rPr>
              <a:t>①碱性溶液。                         ②常温下，pH&gt;7的溶液。</a:t>
            </a:r>
          </a:p>
          <a:p>
            <a:pPr>
              <a:lnSpc>
                <a:spcPct val="120000"/>
              </a:lnSpc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>
                <a:solidFill>
                  <a:srgbClr val="0000FF"/>
                </a:solidFill>
              </a:rPr>
              <a:t>    ③使石蕊试液变蓝的溶液。 ④使酚酞试液变红的溶液。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635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练习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3.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下列各组中的离子，能在溶液中大量共存的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是（    ）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A.		 </a:t>
            </a:r>
            <a:r>
              <a:rPr lang="en-US" altLang="zh-CN" sz="2800" b="1" kern="100" smtClean="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	  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B.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		 </a:t>
            </a:r>
            <a:r>
              <a:rPr lang="en-US" altLang="zh-CN" sz="2800" b="1" kern="100" smtClean="0"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</a:rPr>
              <a:t>	  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D.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507365" y="769620"/>
          <a:ext cx="3842385" cy="639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文档" r:id="rId3" imgW="3874135" imgH="646430" progId="Word.Document.12">
                  <p:embed/>
                </p:oleObj>
              </mc:Choice>
              <mc:Fallback>
                <p:oleObj name="文档" r:id="rId3" imgW="3874135" imgH="64643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7365" y="769620"/>
                        <a:ext cx="3842385" cy="6394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854575" y="769620"/>
          <a:ext cx="4225290" cy="639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文档" r:id="rId5" imgW="4326890" imgH="655320" progId="Word.Document.12">
                  <p:embed/>
                </p:oleObj>
              </mc:Choice>
              <mc:Fallback>
                <p:oleObj name="文档" r:id="rId5" imgW="4326890" imgH="65532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54575" y="769620"/>
                        <a:ext cx="4225290" cy="6394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507365" y="1409065"/>
          <a:ext cx="3688715" cy="57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文档" r:id="rId7" imgW="3874135" imgH="609600" progId="Word.Document.12">
                  <p:embed/>
                </p:oleObj>
              </mc:Choice>
              <mc:Fallback>
                <p:oleObj name="文档" r:id="rId7" imgW="3874135" imgH="609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7365" y="1409065"/>
                        <a:ext cx="3688715" cy="5791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4854575" y="1477010"/>
          <a:ext cx="37052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文档" r:id="rId9" imgW="4145280" imgH="682625" progId="Word.Document.12">
                  <p:embed/>
                </p:oleObj>
              </mc:Choice>
              <mc:Fallback>
                <p:oleObj name="文档" r:id="rId9" imgW="4145280" imgH="6826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854575" y="1477010"/>
                        <a:ext cx="3705225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8559800" y="186055"/>
            <a:ext cx="7785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pic>
        <p:nvPicPr>
          <p:cNvPr id="624" name="Object 2" descr="Object 2"/>
          <p:cNvPicPr>
            <a:picLocks noChangeAspect="1"/>
          </p:cNvPicPr>
          <p:nvPr/>
        </p:nvPicPr>
        <p:blipFill>
          <a:blip r:embed="rId11"/>
          <a:srcRect l="3742" t="6775" r="7055"/>
          <a:stretch>
            <a:fillRect/>
          </a:stretch>
        </p:blipFill>
        <p:spPr>
          <a:xfrm>
            <a:off x="-90805" y="2686050"/>
            <a:ext cx="9170670" cy="2940685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文本框 3"/>
          <p:cNvSpPr txBox="1"/>
          <p:nvPr/>
        </p:nvSpPr>
        <p:spPr>
          <a:xfrm>
            <a:off x="7977505" y="2880995"/>
            <a:ext cx="8305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C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785" y="2880995"/>
            <a:ext cx="487680" cy="58356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lstStyle/>
          <a:p>
            <a:r>
              <a:rPr lang="en-US" sz="32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4.</a:t>
            </a:r>
            <a:endParaRPr lang="en-US" altLang="en-US" sz="3200" b="1">
              <a:latin typeface="Times New Roman" panose="02020603050405020304" pitchFamily="18" charset="0"/>
              <a:ea typeface="新宋体" panose="02010609030101010101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635" cy="3707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在下列条件的溶液中，各组离子一定能够大量共存的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是（     ）</a:t>
            </a: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使酚酞溶液变红的溶液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无色透明溶液中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可与锌反应放出氢气的溶液中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使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pH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试纸变蓝的溶液中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426926" y="1312599"/>
          <a:ext cx="4071937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文档" r:id="rId3" imgW="4072255" imgH="609600" progId="Word.Document.12">
                  <p:embed/>
                </p:oleObj>
              </mc:Choice>
              <mc:Fallback>
                <p:oleObj name="文档" r:id="rId3" imgW="4072255" imgH="609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26926" y="1312599"/>
                        <a:ext cx="4071937" cy="6080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3304334" y="1921069"/>
          <a:ext cx="4160838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文档" r:id="rId5" imgW="4163695" imgH="636905" progId="Word.Document.12">
                  <p:embed/>
                </p:oleObj>
              </mc:Choice>
              <mc:Fallback>
                <p:oleObj name="文档" r:id="rId5" imgW="4163695" imgH="63690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04334" y="1921069"/>
                        <a:ext cx="4160838" cy="635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5361305" y="2548255"/>
          <a:ext cx="3782695" cy="656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文档" r:id="rId7" imgW="4136390" imgH="719455" progId="Word.Document.12">
                  <p:embed/>
                </p:oleObj>
              </mc:Choice>
              <mc:Fallback>
                <p:oleObj name="文档" r:id="rId7" imgW="4136390" imgH="71945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61305" y="2548255"/>
                        <a:ext cx="3782695" cy="6565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4518660" y="3133090"/>
          <a:ext cx="370141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文档" r:id="rId9" imgW="3982085" imgH="618490" progId="Word.Document.12">
                  <p:embed/>
                </p:oleObj>
              </mc:Choice>
              <mc:Fallback>
                <p:oleObj name="文档" r:id="rId9" imgW="3982085" imgH="61849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18660" y="3133090"/>
                        <a:ext cx="3701415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703263" y="728663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hlinkClick r:id="rId2" action="ppaction://hlinksldjump"/>
          </p:cNvPr>
          <p:cNvSpPr/>
          <p:nvPr/>
        </p:nvSpPr>
        <p:spPr>
          <a:xfrm>
            <a:off x="0" y="0"/>
            <a:ext cx="2000250" cy="601345"/>
          </a:xfrm>
          <a:prstGeom prst="rect">
            <a:avLst/>
          </a:prstGeom>
          <a:solidFill>
            <a:srgbClr val="C04B05"/>
          </a:solid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复习回顾</a:t>
            </a:r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0" y="601345"/>
            <a:ext cx="9144000" cy="3322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下列离子方程式正确的是                               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大理石溶于盐酸的反应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:CaCO</a:t>
            </a:r>
            <a:r>
              <a:rPr lang="en-US" altLang="zh-CN" sz="2800" b="1" baseline="-250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+2H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=Ca</a:t>
            </a:r>
            <a:r>
              <a:rPr lang="en-US" altLang="zh-CN" sz="2800" b="1" baseline="300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+CO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↑+H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endParaRPr lang="zh-CN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铜片插入硝酸银溶液中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:Cu+Ag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=Cu</a:t>
            </a:r>
            <a:r>
              <a:rPr lang="en-US" altLang="zh-CN" sz="2800" b="1" baseline="300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+Ag</a:t>
            </a:r>
            <a:endParaRPr lang="zh-CN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向稀硫酸中加入铁粉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    2Fe+6H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=2Fe</a:t>
            </a:r>
            <a:r>
              <a:rPr lang="en-US" altLang="zh-CN" sz="2800" b="1" baseline="300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+3H</a:t>
            </a:r>
            <a:r>
              <a:rPr lang="en-US" altLang="zh-CN" sz="2800" b="1" baseline="-250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↑</a:t>
            </a:r>
            <a:endParaRPr lang="zh-CN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D.</a:t>
            </a: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盐酸跟氢氧化镁反应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    H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+OH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=H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endParaRPr lang="zh-CN" altLang="zh-CN" sz="2800" b="1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83830" y="695960"/>
            <a:ext cx="439420" cy="607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2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endParaRPr lang="en-US" altLang="zh-CN" sz="2800" b="1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:split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文本占位符 180225"/>
          <p:cNvSpPr>
            <a:spLocks noGrp="1"/>
          </p:cNvSpPr>
          <p:nvPr>
            <p:ph idx="1"/>
          </p:nvPr>
        </p:nvSpPr>
        <p:spPr>
          <a:xfrm>
            <a:off x="0" y="3314065"/>
            <a:ext cx="9144000" cy="2404745"/>
          </a:xfrm>
        </p:spPr>
        <p:txBody>
          <a:bodyPr lIns="91434" tIns="45718" rIns="91434" bIns="45718" anchor="t"/>
          <a:lstStyle/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、下列离子在溶液中因发生氧化还原反应而不能共存的是                                                                              （      ）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NO</a:t>
            </a:r>
            <a:r>
              <a:rPr lang="en-US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B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NO</a:t>
            </a:r>
            <a:r>
              <a:rPr lang="en-US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Cl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C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D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NH</a:t>
            </a:r>
            <a:r>
              <a:rPr lang="en-US" altLang="zh-CN" sz="2800" b="1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Br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25765" y="3832860"/>
            <a:ext cx="8337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A</a:t>
            </a:r>
          </a:p>
        </p:txBody>
      </p:sp>
      <p:pic>
        <p:nvPicPr>
          <p:cNvPr id="625" name="Object 2" descr="Object 2"/>
          <p:cNvPicPr>
            <a:picLocks noChangeAspect="1"/>
          </p:cNvPicPr>
          <p:nvPr/>
        </p:nvPicPr>
        <p:blipFill>
          <a:blip r:embed="rId2"/>
          <a:srcRect b="12768"/>
          <a:stretch>
            <a:fillRect/>
          </a:stretch>
        </p:blipFill>
        <p:spPr>
          <a:xfrm>
            <a:off x="89535" y="177800"/>
            <a:ext cx="9054465" cy="3257550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文本框 4"/>
          <p:cNvSpPr txBox="1"/>
          <p:nvPr/>
        </p:nvSpPr>
        <p:spPr>
          <a:xfrm>
            <a:off x="599440" y="30480"/>
            <a:ext cx="749300" cy="5219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algn="l"/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119823" y="552133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7780" y="0"/>
            <a:ext cx="9126220" cy="3105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三、常见离子的检验与推断</a:t>
            </a: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1</a:t>
            </a:r>
            <a:r>
              <a:rPr lang="zh-CN" altLang="en-US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、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依据</a:t>
            </a: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离子反应所表现出的某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唯一性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的特征性质及现象。</a:t>
            </a: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、检验的方法：</a:t>
            </a: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zh-CN" altLang="en-US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</a:t>
            </a:r>
            <a:r>
              <a:rPr lang="zh-CN" altLang="en-US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沉淀法、气体法、显色法</a:t>
            </a:r>
            <a:endParaRPr lang="zh-CN" altLang="en-US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0" y="3168015"/>
            <a:ext cx="72129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常见阴、阳离子的检验（初中）：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32765" y="3852545"/>
          <a:ext cx="8036560" cy="266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0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46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88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离子种类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试剂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OH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加入石蕊溶液或酚酞溶液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</a:t>
                      </a:r>
                      <a:r>
                        <a:rPr lang="en-US" sz="28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2-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稀盐酸和澄清石灰水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Cl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AgNO</a:t>
                      </a:r>
                      <a:r>
                        <a:rPr lang="en-US" sz="28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溶液和稀HNO</a:t>
                      </a:r>
                      <a:r>
                        <a:rPr lang="en-US" sz="28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2800" b="1" baseline="-250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SO</a:t>
                      </a:r>
                      <a:r>
                        <a:rPr lang="en-US" sz="28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2-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稀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盐酸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和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BaCl</a:t>
                      </a:r>
                      <a:r>
                        <a:rPr lang="en-US" sz="28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溶液</a:t>
                      </a:r>
                      <a:endParaRPr lang="zh-CN" altLang="en-US" sz="2800" b="1" baseline="-250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01625" y="272415"/>
          <a:ext cx="8541385" cy="39809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5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0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1015">
                <a:tc>
                  <a:txBody>
                    <a:bodyPr/>
                    <a:lstStyle/>
                    <a:p>
                      <a:pPr indent="0" algn="ctr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离子种类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试剂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4105">
                <a:tc>
                  <a:txBody>
                    <a:bodyPr/>
                    <a:lstStyle/>
                    <a:p>
                      <a:pPr indent="0" algn="ctr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石蕊溶液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；</a:t>
                      </a:r>
                    </a:p>
                    <a:p>
                      <a:pPr indent="0" algn="l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活泼金属（如Zn）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；</a:t>
                      </a:r>
                    </a:p>
                    <a:p>
                      <a:pPr indent="0" algn="l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碳酸盐(Na</a:t>
                      </a:r>
                      <a:r>
                        <a:rPr lang="en-US" sz="28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CO</a:t>
                      </a:r>
                      <a:r>
                        <a:rPr lang="en-US" sz="28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或CaCO</a:t>
                      </a:r>
                      <a:r>
                        <a:rPr lang="en-US" sz="2800" b="1" baseline="-2500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145">
                <a:tc>
                  <a:txBody>
                    <a:bodyPr/>
                    <a:lstStyle/>
                    <a:p>
                      <a:pPr indent="0" algn="ctr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en-US" sz="2800" b="1" baseline="-25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加入NaOH溶液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，加热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7685">
                <a:tc>
                  <a:txBody>
                    <a:bodyPr/>
                    <a:lstStyle/>
                    <a:p>
                      <a:pPr indent="0" algn="ctr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Cu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2+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  观察颜色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955">
                <a:tc>
                  <a:txBody>
                    <a:bodyPr/>
                    <a:lstStyle/>
                    <a:p>
                      <a:pPr indent="0" algn="ctr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Fe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3+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  观察颜色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indent="0" algn="ctr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Fe</a:t>
                      </a:r>
                      <a:r>
                        <a:rPr lang="en-US" sz="2800" b="1" baseline="3000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2+</a:t>
                      </a:r>
                      <a:endParaRPr lang="en-US" altLang="en-US" sz="28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10000"/>
                        </a:lnSpc>
                        <a:buNone/>
                      </a:pPr>
                      <a:r>
                        <a:rPr 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        观察颜色</a:t>
                      </a:r>
                      <a:endParaRPr lang="en-US" altLang="en-US" sz="28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635" cy="6249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6.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某研究性学习小组欲分析某矿石的主要成分，粉碎后将其溶于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过量稀盐酸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中充分反应，过滤后用所得滤液进行如下实验，下列说法正确的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                                        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      )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A.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取少量滤液向其中滴加少量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溶液，无白色沉淀，说明矿石中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一定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不含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B.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取少量滤液向其中滴加过量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BaCl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溶液，产生白色沉淀，说明矿石中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含有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kern="100" baseline="-250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kern="100" baseline="300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C.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取少量滤液，向其中滴加适量</a:t>
            </a:r>
            <a:r>
              <a:rPr lang="en-US" altLang="zh-CN" sz="2800" b="1" kern="10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NaOH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溶液，产生白色沉淀，说明矿石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中一定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含有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Mg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endParaRPr lang="zh-CN" altLang="zh-CN" sz="2800" b="1" kern="1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D.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取少量滤液向其中加入硝酸酸化的硝酸银，产生白色沉淀，说明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矿石中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一定含有</a:t>
            </a:r>
            <a:r>
              <a:rPr lang="en-US" altLang="zh-CN" sz="2800" b="1" kern="10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Cl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－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925435" y="1199515"/>
            <a:ext cx="8953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635" cy="6809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有一包白色固体粉末，其中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可能含有</a:t>
            </a:r>
            <a:r>
              <a:rPr lang="en-US" altLang="zh-CN" sz="2800" b="1" kern="10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Ba(NO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CuSO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中的一种或几种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，现做以下实验：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将部分粉末加入水中，振荡，有白色沉淀生成，过滤，溶液呈无色；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②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向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的沉淀中加入足量稀硝酸，固体完全溶解，并有气泡产生；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③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的溶液，滴入稀硫酸，有白色沉淀产生；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④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另取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中过滤后的溶液加入足量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AgNO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溶液，产生白色沉淀。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根据上述实验事实，回答下列问题：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原白色粉末中一定含有的物质是</a:t>
            </a:r>
            <a:r>
              <a:rPr lang="en-US" altLang="zh-CN" sz="2800" b="1" u="sng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，一定不含有的物质是</a:t>
            </a:r>
            <a:r>
              <a:rPr lang="en-US" altLang="zh-CN" sz="2800" b="1" u="sng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，可能含有的物质是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u="sng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均填化学式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36339" y="4983463"/>
            <a:ext cx="3155315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Ba(NO</a:t>
            </a:r>
            <a:r>
              <a:rPr lang="en-US" altLang="zh-CN" sz="28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6" name="矩形 5"/>
          <p:cNvSpPr/>
          <p:nvPr/>
        </p:nvSpPr>
        <p:spPr>
          <a:xfrm>
            <a:off x="3393124" y="5548723"/>
            <a:ext cx="1226820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CuSO</a:t>
            </a:r>
            <a:r>
              <a:rPr lang="en-US" altLang="zh-CN" sz="28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1" name="矩形 10"/>
          <p:cNvSpPr/>
          <p:nvPr/>
        </p:nvSpPr>
        <p:spPr>
          <a:xfrm>
            <a:off x="235563" y="6113998"/>
            <a:ext cx="972820" cy="565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7780" y="0"/>
            <a:ext cx="9126220" cy="1899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zh-CN" altLang="zh-CN" sz="2800" b="1" kern="10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四、除杂</a:t>
            </a:r>
            <a:endParaRPr lang="zh-CN" altLang="en-US" sz="2800" b="1" kern="100">
              <a:solidFill>
                <a:srgbClr val="0000FF"/>
              </a:solidFill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zh-CN" altLang="en-US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、原则：</a:t>
            </a:r>
            <a:r>
              <a:rPr lang="zh-CN" altLang="en-US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不增，不减，易分离</a:t>
            </a:r>
          </a:p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2</a:t>
            </a:r>
            <a:r>
              <a:rPr lang="zh-CN" altLang="en-US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、思路：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杂转纯，杂变沉，化为气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2268855"/>
            <a:ext cx="9144000" cy="370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、写出除去下列物质中的杂质所用的试剂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）硝酸溶液中少量的盐酸：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）NaCl固体中少量的Na</a:t>
            </a:r>
            <a:r>
              <a:rPr lang="zh-CN" altLang="en-US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</a:t>
            </a:r>
            <a:r>
              <a:rPr lang="zh-CN" altLang="en-US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）CuSO</a:t>
            </a:r>
            <a:r>
              <a:rPr lang="zh-CN" altLang="en-US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溶液中少量的硫酸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KNO</a:t>
            </a:r>
            <a:r>
              <a:rPr lang="en-US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溶液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中少量的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KOH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                            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endParaRPr lang="en-US" altLang="en-US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NaCl溶液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中少量的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MgCl</a:t>
            </a:r>
            <a:r>
              <a:rPr lang="en-US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: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。</a:t>
            </a:r>
            <a:endParaRPr lang="en-US" altLang="en-US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25440" y="3328670"/>
            <a:ext cx="304292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加入足量的稀盐酸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35830" y="2634615"/>
            <a:ext cx="3042920" cy="694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40000"/>
              </a:lnSpc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适量的硝酸银溶液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138420" y="3825240"/>
            <a:ext cx="332994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加入适量的Cu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OH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385" y="4832350"/>
            <a:ext cx="87991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>
              <a:buNone/>
            </a:pP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滴入稀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硝酸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，同时用pH计测定至溶液呈中性</a:t>
            </a:r>
            <a:endParaRPr lang="en-US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23815" y="5354320"/>
            <a:ext cx="323342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0" algn="l">
              <a:buNone/>
            </a:pP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NaOH溶液、稀HCl</a:t>
            </a:r>
            <a:endParaRPr lang="en-US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文本框 103"/>
          <p:cNvSpPr txBox="1"/>
          <p:nvPr/>
        </p:nvSpPr>
        <p:spPr>
          <a:xfrm>
            <a:off x="-635" y="0"/>
            <a:ext cx="9144635" cy="5775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sz="2800" b="1" dirty="0">
                <a:ea typeface="宋体" panose="02010600030101010101" pitchFamily="2" charset="-122"/>
              </a:rPr>
              <a:t>练习</a:t>
            </a:r>
            <a:r>
              <a:rPr lang="en-US" altLang="zh-CN" sz="2800" b="1" dirty="0">
                <a:ea typeface="宋体" panose="02010600030101010101" pitchFamily="2" charset="-122"/>
              </a:rPr>
              <a:t>10.</a:t>
            </a:r>
            <a:r>
              <a:rPr lang="zh-CN" sz="2800" b="1" dirty="0">
                <a:ea typeface="宋体" panose="02010600030101010101" pitchFamily="2" charset="-122"/>
              </a:rPr>
              <a:t>过滤后的食盐水仍含有可溶性的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CaCl</a:t>
            </a:r>
            <a:r>
              <a:rPr 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800" b="1" dirty="0">
                <a:ea typeface="宋体" panose="02010600030101010101" pitchFamily="2" charset="-122"/>
              </a:rPr>
              <a:t>、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MgCl</a:t>
            </a:r>
            <a:r>
              <a:rPr 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800" b="1" dirty="0">
                <a:ea typeface="宋体" panose="02010600030101010101" pitchFamily="2" charset="-122"/>
              </a:rPr>
              <a:t>、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Na</a:t>
            </a:r>
            <a:r>
              <a:rPr 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sz="2800" b="1" dirty="0">
                <a:ea typeface="宋体" panose="02010600030101010101" pitchFamily="2" charset="-122"/>
              </a:rPr>
              <a:t>等杂质，通过如下几个实验步骤，可制得纯净的食盐水：</a:t>
            </a:r>
          </a:p>
          <a:p>
            <a:pPr indent="0">
              <a:lnSpc>
                <a:spcPct val="120000"/>
              </a:lnSpc>
            </a:pPr>
            <a:r>
              <a:rPr lang="zh-CN" sz="2800" b="1" dirty="0">
                <a:ea typeface="宋体" panose="02010600030101010101" pitchFamily="2" charset="-122"/>
              </a:rPr>
              <a:t>  ①加入稍过量的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Na</a:t>
            </a:r>
            <a:r>
              <a:rPr 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800" b="1" dirty="0">
                <a:ea typeface="宋体" panose="02010600030101010101" pitchFamily="2" charset="-122"/>
              </a:rPr>
              <a:t>溶液；</a:t>
            </a:r>
          </a:p>
          <a:p>
            <a:pPr indent="0">
              <a:lnSpc>
                <a:spcPct val="120000"/>
              </a:lnSpc>
            </a:pPr>
            <a:r>
              <a:rPr lang="zh-CN" sz="2800" b="1" dirty="0">
                <a:ea typeface="宋体" panose="02010600030101010101" pitchFamily="2" charset="-122"/>
              </a:rPr>
              <a:t>  ②加入稍过量的</a:t>
            </a:r>
            <a:r>
              <a:rPr lang="en-US" sz="28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NaOH</a:t>
            </a:r>
            <a:r>
              <a:rPr lang="zh-CN" sz="2800" b="1" dirty="0">
                <a:ea typeface="宋体" panose="02010600030101010101" pitchFamily="2" charset="-122"/>
              </a:rPr>
              <a:t>溶液；</a:t>
            </a:r>
          </a:p>
          <a:p>
            <a:pPr indent="0">
              <a:lnSpc>
                <a:spcPct val="120000"/>
              </a:lnSpc>
            </a:pPr>
            <a:r>
              <a:rPr lang="zh-CN" sz="2800" b="1" dirty="0">
                <a:ea typeface="宋体" panose="02010600030101010101" pitchFamily="2" charset="-122"/>
              </a:rPr>
              <a:t>  ③加入稍过量的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BaCl</a:t>
            </a:r>
            <a:r>
              <a:rPr 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zh-CN" sz="2800" b="1" dirty="0">
                <a:ea typeface="宋体" panose="02010600030101010101" pitchFamily="2" charset="-122"/>
              </a:rPr>
              <a:t>溶液；</a:t>
            </a:r>
          </a:p>
          <a:p>
            <a:pPr indent="0">
              <a:lnSpc>
                <a:spcPct val="120000"/>
              </a:lnSpc>
            </a:pPr>
            <a:r>
              <a:rPr lang="zh-CN" sz="2800" b="1" dirty="0">
                <a:ea typeface="宋体" panose="02010600030101010101" pitchFamily="2" charset="-122"/>
              </a:rPr>
              <a:t>  ④滴入稀盐酸至无气泡产生；</a:t>
            </a:r>
          </a:p>
          <a:p>
            <a:pPr indent="0">
              <a:lnSpc>
                <a:spcPct val="120000"/>
              </a:lnSpc>
            </a:pPr>
            <a:r>
              <a:rPr lang="zh-CN" sz="2800" b="1" dirty="0">
                <a:ea typeface="宋体" panose="02010600030101010101" pitchFamily="2" charset="-122"/>
              </a:rPr>
              <a:t>  ⑤过滤，</a:t>
            </a:r>
          </a:p>
          <a:p>
            <a:pPr indent="0">
              <a:lnSpc>
                <a:spcPct val="120000"/>
              </a:lnSpc>
            </a:pPr>
            <a:r>
              <a:rPr lang="zh-CN" sz="2800" b="1" dirty="0">
                <a:ea typeface="宋体" panose="02010600030101010101" pitchFamily="2" charset="-122"/>
              </a:rPr>
              <a:t>正确的操作顺序                                               （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sz="2800" b="1" dirty="0">
                <a:ea typeface="宋体" panose="02010600030101010101" pitchFamily="2" charset="-122"/>
              </a:rPr>
              <a:t>）</a:t>
            </a:r>
            <a:endParaRPr 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20000"/>
              </a:lnSpc>
            </a:pP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A</a:t>
            </a:r>
            <a:r>
              <a:rPr lang="zh-CN" sz="2800" b="1" dirty="0">
                <a:ea typeface="宋体" panose="02010600030101010101" pitchFamily="2" charset="-122"/>
              </a:rPr>
              <a:t>．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①②③⑤④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	                B</a:t>
            </a:r>
            <a:r>
              <a:rPr lang="zh-CN" sz="2800" b="1" dirty="0">
                <a:ea typeface="宋体" panose="02010600030101010101" pitchFamily="2" charset="-122"/>
              </a:rPr>
              <a:t>．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③②①⑤④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</a:p>
          <a:p>
            <a:pPr indent="0">
              <a:lnSpc>
                <a:spcPct val="120000"/>
              </a:lnSpc>
            </a:pP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C</a:t>
            </a:r>
            <a:r>
              <a:rPr lang="zh-CN" sz="2800" b="1" dirty="0">
                <a:ea typeface="宋体" panose="02010600030101010101" pitchFamily="2" charset="-122"/>
              </a:rPr>
              <a:t>．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②③①④⑤</a:t>
            </a:r>
            <a:r>
              <a:rPr 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	                D</a:t>
            </a:r>
            <a:r>
              <a:rPr lang="zh-CN" sz="2800" b="1" dirty="0">
                <a:ea typeface="宋体" panose="02010600030101010101" pitchFamily="2" charset="-122"/>
              </a:rPr>
              <a:t>．</a:t>
            </a:r>
            <a:r>
              <a:rPr 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③⑤②①④</a:t>
            </a:r>
            <a:endParaRPr lang="zh-CN" altLang="en-US" sz="28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7660005" y="4128770"/>
            <a:ext cx="90995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pic>
        <p:nvPicPr>
          <p:cNvPr id="10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731500" y="117475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666744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4827905"/>
            <a:ext cx="9144000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写出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①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②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步变化的离子方程式：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 ①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；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 ②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772795" y="5523230"/>
          <a:ext cx="4244340" cy="639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文档" r:id="rId3" imgW="4407535" imgH="666115" progId="Word.Document.12">
                  <p:embed/>
                </p:oleObj>
              </mc:Choice>
              <mc:Fallback>
                <p:oleObj name="文档" r:id="rId3" imgW="4407535" imgH="66611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2795" y="5523230"/>
                        <a:ext cx="4244340" cy="6394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772795" y="6162675"/>
            <a:ext cx="672909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BaCO</a:t>
            </a:r>
            <a:r>
              <a:rPr lang="en-US" altLang="zh-CN" sz="28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3</a:t>
            </a:r>
            <a:r>
              <a:rPr lang="zh-CN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2H</a:t>
            </a:r>
            <a:r>
              <a:rPr lang="zh-CN" altLang="zh-CN" sz="2800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=Ba</a:t>
            </a:r>
            <a:r>
              <a:rPr lang="en-US" altLang="zh-CN" sz="2800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zh-CN" altLang="zh-CN" sz="2800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CO</a:t>
            </a:r>
            <a:r>
              <a:rPr lang="en-US" altLang="zh-CN" sz="28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↑</a:t>
            </a:r>
            <a:r>
              <a:rPr lang="zh-CN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H</a:t>
            </a:r>
            <a:r>
              <a:rPr lang="en-US" altLang="zh-CN" sz="2800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en-US" altLang="zh-CN" sz="2800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O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635" cy="482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altLang="en-US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有一包白色固体粉末，其中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可能含有</a:t>
            </a:r>
            <a:r>
              <a:rPr lang="en-US" altLang="zh-CN" sz="2800" b="1" kern="10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NaCl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Ba(NO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CuSO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中的一种或几种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，现做以下实验：</a:t>
            </a:r>
          </a:p>
          <a:p>
            <a:pPr algn="just">
              <a:lnSpc>
                <a:spcPct val="11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将部分粉末加入水中，振荡，有白色沉淀生成，过滤，溶液呈无色；</a:t>
            </a:r>
          </a:p>
          <a:p>
            <a:pPr algn="just">
              <a:lnSpc>
                <a:spcPct val="11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②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向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的沉淀中加入足量稀硝酸，固体完全溶解，并有气泡产生；</a:t>
            </a:r>
          </a:p>
          <a:p>
            <a:pPr algn="just">
              <a:lnSpc>
                <a:spcPct val="11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③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的溶液，滴入稀硫酸，有白色沉淀产生；</a:t>
            </a:r>
          </a:p>
          <a:p>
            <a:pPr algn="just">
              <a:lnSpc>
                <a:spcPct val="11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④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另取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中过滤后的溶液加入足量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AgNO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溶液，产生白色沉淀。</a:t>
            </a:r>
          </a:p>
          <a:p>
            <a:pPr algn="just">
              <a:lnSpc>
                <a:spcPct val="11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根据上述实验事实，回答下列问题：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073515" cy="5775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 spc="-1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altLang="en-US" sz="2800" b="1" kern="100" spc="-1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spc="-1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将两种化合物一起溶于水得到一种无色透明溶液，溶液中含有下列离子中的某些离子</a:t>
            </a:r>
            <a:r>
              <a:rPr lang="zh-CN" altLang="zh-CN" sz="2800" b="1" kern="100" spc="-1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en-US" altLang="zh-CN" sz="2800" b="1" kern="100" spc="-1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</a:t>
            </a:r>
            <a:r>
              <a:rPr lang="zh-CN" altLang="zh-CN" sz="2800" b="1" kern="100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Mg</a:t>
            </a:r>
            <a:r>
              <a:rPr lang="en-US" altLang="zh-CN" sz="2800" b="1" kern="100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Fe</a:t>
            </a:r>
            <a:r>
              <a:rPr lang="en-US" altLang="zh-CN" sz="2800" b="1" kern="100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lang="en-US" altLang="zh-CN" sz="2800" b="1" kern="100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      </a:t>
            </a:r>
            <a:r>
              <a:rPr lang="zh-CN" altLang="zh-CN" sz="2800" b="1" kern="100" smtClean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取该溶液进行如下实验：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Ⅰ.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取少量溶液滴入紫色石蕊溶液，溶液呈蓝色。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Ⅱ.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取少许溶液滴入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BaCl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溶液，无白色沉淀产生。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Ⅲ.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另取少许溶液先滴加硝酸再加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AgNO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溶液，产生白色沉淀。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Ⅳ.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再取少许原溶液滴入少量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溶液，有白色沉淀产生。</a:t>
            </a: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根据以上现象判断，原溶液中肯定不存在的离子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_________________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肯定存在的离子是</a:t>
            </a:r>
            <a:r>
              <a:rPr lang="zh-CN" altLang="zh-CN" sz="2800" b="1" u="sng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en-US" altLang="zh-CN" sz="2800" b="1" u="sng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1179195" y="1098550"/>
          <a:ext cx="4046220" cy="620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文档" r:id="rId3" imgW="4380230" imgH="673735" progId="Word.Document.12">
                  <p:embed/>
                </p:oleObj>
              </mc:Choice>
              <mc:Fallback>
                <p:oleObj name="文档" r:id="rId3" imgW="4380230" imgH="6737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79195" y="1098550"/>
                        <a:ext cx="4046220" cy="6203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71755" y="5140325"/>
          <a:ext cx="2820035" cy="4883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文档" r:id="rId5" imgW="3437890" imgH="597535" progId="Word.Document.12">
                  <p:embed/>
                </p:oleObj>
              </mc:Choice>
              <mc:Fallback>
                <p:oleObj name="文档" r:id="rId5" imgW="3437890" imgH="5975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755" y="5140325"/>
                        <a:ext cx="2820035" cy="4883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2548890" y="5126990"/>
          <a:ext cx="980440" cy="481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文档" r:id="rId7" imgW="1211580" imgH="597535" progId="Word.Document.12">
                  <p:embed/>
                </p:oleObj>
              </mc:Choice>
              <mc:Fallback>
                <p:oleObj name="文档" r:id="rId7" imgW="1211580" imgH="5975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48890" y="5126990"/>
                        <a:ext cx="980440" cy="4819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8"/>
          <p:cNvSpPr/>
          <p:nvPr/>
        </p:nvSpPr>
        <p:spPr>
          <a:xfrm>
            <a:off x="6362109" y="5087264"/>
            <a:ext cx="262318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Ba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+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OH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-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Cl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-31115" y="5704205"/>
            <a:ext cx="9135745" cy="105092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4</a:t>
            </a:r>
            <a:r>
              <a:rPr lang="zh-CN" altLang="en-US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、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离子推断的</a:t>
            </a:r>
            <a:r>
              <a:rPr lang="en-US" altLang="zh-CN" sz="2800" b="1" kern="1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  <a:sym typeface="+mn-ea"/>
              </a:rPr>
              <a:t>“</a:t>
            </a:r>
            <a:r>
              <a:rPr lang="zh-CN" altLang="zh-CN" sz="2800" b="1" kern="100">
                <a:solidFill>
                  <a:srgbClr val="0000FF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四项原则</a:t>
            </a:r>
            <a:r>
              <a:rPr lang="en-US" altLang="zh-CN" sz="2800" b="1" kern="10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Courier New" panose="02070309020205020404" pitchFamily="49" charset="0"/>
                <a:sym typeface="+mn-ea"/>
              </a:rPr>
              <a:t>”</a:t>
            </a:r>
            <a:endParaRPr lang="zh-CN" altLang="zh-CN" sz="2800" b="1" kern="1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20000"/>
              </a:lnSpc>
              <a:spcAft>
                <a:spcPct val="0"/>
              </a:spcAft>
            </a:pPr>
            <a:r>
              <a:rPr lang="en-US" altLang="zh-CN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(1)</a:t>
            </a:r>
            <a:r>
              <a:rPr lang="zh-CN" altLang="zh-CN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肯定性原则</a:t>
            </a:r>
            <a:r>
              <a:rPr lang="zh-CN" altLang="zh-CN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  </a:t>
            </a:r>
            <a:r>
              <a:rPr lang="en-US" altLang="zh-CN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(2)互斥性原则</a:t>
            </a:r>
            <a:r>
              <a:rPr lang="zh-CN" altLang="zh-CN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  <a:sym typeface="+mn-ea"/>
              </a:rPr>
              <a:t>   (3)进出性原则   (4)电中性原则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156970"/>
            <a:ext cx="9144635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②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写出实验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Ⅲ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Ⅳ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中可能发生反应的离子方程式：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Ⅲ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Ⅳ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.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                                  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40204" y="1910506"/>
            <a:ext cx="277622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H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OH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en-US" altLang="zh-CN" sz="2800" b="1" kern="100" spc="-8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= 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H</a:t>
            </a:r>
            <a:r>
              <a:rPr lang="en-US" altLang="zh-CN" sz="2800" b="1" kern="100" baseline="-25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O</a:t>
            </a:r>
          </a:p>
        </p:txBody>
      </p:sp>
      <p:sp>
        <p:nvSpPr>
          <p:cNvPr id="10" name="矩形 9"/>
          <p:cNvSpPr/>
          <p:nvPr/>
        </p:nvSpPr>
        <p:spPr>
          <a:xfrm>
            <a:off x="3996251" y="1910404"/>
            <a:ext cx="31451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Cl</a:t>
            </a:r>
            <a:r>
              <a:rPr lang="zh-CN" altLang="zh-CN" sz="2800" b="1" kern="100" baseline="3000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zh-CN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Ag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=AgCl</a:t>
            </a:r>
            <a:r>
              <a:rPr lang="en-US" altLang="zh-CN" sz="2800" b="1" kern="100">
                <a:solidFill>
                  <a:srgbClr val="FF0000"/>
                </a:solidFill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↓</a:t>
            </a:r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805815" y="2538730"/>
          <a:ext cx="7111365" cy="648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文档" r:id="rId3" imgW="7764780" imgH="711835" progId="Word.Document.12">
                  <p:embed/>
                </p:oleObj>
              </mc:Choice>
              <mc:Fallback>
                <p:oleObj name="文档" r:id="rId3" imgW="7764780" imgH="71183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05815" y="2538730"/>
                        <a:ext cx="7111365" cy="6483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0" y="26035"/>
            <a:ext cx="9073515" cy="1130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Ⅲ.</a:t>
            </a:r>
            <a:r>
              <a:rPr lang="zh-CN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另取少许溶液先滴加硝酸再加</a:t>
            </a:r>
            <a:r>
              <a:rPr lang="en-US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AgNO</a:t>
            </a:r>
            <a:r>
              <a:rPr lang="en-US" altLang="zh-CN" sz="26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溶液，产生白色沉淀。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Ⅳ.</a:t>
            </a:r>
            <a:r>
              <a:rPr lang="zh-CN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再取少许原溶液滴入少量</a:t>
            </a:r>
            <a:r>
              <a:rPr lang="en-US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6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600" b="1" kern="100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zh-CN" sz="2600" b="1" kern="1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溶液，有白色沉淀产生。</a:t>
            </a:r>
            <a:endParaRPr lang="zh-CN" altLang="zh-CN" sz="2600" b="1" kern="100">
              <a:solidFill>
                <a:srgbClr val="0000FF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5" y="3330575"/>
            <a:ext cx="9144000" cy="1770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③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如溶液中各种离子的浓度相等，确定溶液中</a:t>
            </a:r>
            <a:r>
              <a:rPr lang="en-US" altLang="zh-CN" sz="2800" b="1" u="sng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填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有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或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无</a:t>
            </a:r>
            <a:r>
              <a:rPr lang="en-US" altLang="zh-CN" sz="2800" b="1" kern="10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en-US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)K</a:t>
            </a:r>
            <a:r>
              <a:rPr lang="zh-CN" altLang="zh-CN" sz="2800" b="1" kern="100" baseline="300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＋</a:t>
            </a:r>
            <a:r>
              <a:rPr lang="zh-CN" altLang="zh-CN" sz="2800" b="1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，判断依据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</a:t>
            </a: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___________________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</a:pPr>
            <a:r>
              <a:rPr lang="en-US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</a:t>
            </a:r>
            <a:r>
              <a:rPr lang="en-US" altLang="zh-CN" sz="2800" b="1" u="sng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                                     </a:t>
            </a:r>
            <a:r>
              <a:rPr lang="zh-CN" altLang="zh-CN" sz="2800" b="1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b="1" kern="10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69699" y="3325710"/>
            <a:ext cx="54038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FF0000"/>
                </a:solidFill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无</a:t>
            </a:r>
          </a:p>
        </p:txBody>
      </p:sp>
      <p:sp>
        <p:nvSpPr>
          <p:cNvPr id="5" name="矩形 4"/>
          <p:cNvSpPr/>
          <p:nvPr/>
        </p:nvSpPr>
        <p:spPr>
          <a:xfrm>
            <a:off x="635" y="3847465"/>
            <a:ext cx="9321165" cy="1210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溶液中一定有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Ba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2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+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 err="1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Cl</a:t>
            </a:r>
            <a:r>
              <a:rPr lang="en-US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-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</a:rPr>
              <a:t>OH</a:t>
            </a:r>
            <a:r>
              <a:rPr lang="zh-CN" altLang="zh-CN" sz="2800" b="1" kern="100" baseline="3000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－</a:t>
            </a:r>
            <a:r>
              <a:rPr lang="zh-CN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浓度相等时电荷守恒，</a:t>
            </a:r>
            <a:r>
              <a:rPr lang="zh-CN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所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以无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sym typeface="+mn-ea"/>
              </a:rPr>
              <a:t>K</a:t>
            </a:r>
            <a:r>
              <a:rPr lang="zh-CN" altLang="zh-CN" sz="2800" b="1" kern="100" baseline="3000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  <a:sym typeface="+mn-ea"/>
              </a:rPr>
              <a:t>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23feb7f-8599-4200-817e-bd631c43110b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09e365b-70e9-4785-9fb1-b28d5a8795b0}"/>
</p:tagLst>
</file>

<file path=ppt/theme/theme1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Arial"/>
        <a:cs typeface="Arial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</TotalTime>
  <Words>1907</Words>
  <Application>Microsoft Office PowerPoint</Application>
  <PresentationFormat>全屏显示(4:3)</PresentationFormat>
  <Paragraphs>222</Paragraphs>
  <Slides>23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方正中等线简体</vt:lpstr>
      <vt:lpstr>黑体</vt:lpstr>
      <vt:lpstr>宋体</vt:lpstr>
      <vt:lpstr>微软雅黑</vt:lpstr>
      <vt:lpstr>新宋体</vt:lpstr>
      <vt:lpstr>Arial</vt:lpstr>
      <vt:lpstr>Arial Black</vt:lpstr>
      <vt:lpstr>Berlin Sans FB</vt:lpstr>
      <vt:lpstr>Calibri</vt:lpstr>
      <vt:lpstr>Courier New</vt:lpstr>
      <vt:lpstr>Tahoma</vt:lpstr>
      <vt:lpstr>Times New Roman</vt:lpstr>
      <vt:lpstr>7_Office 主题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sunhongjie</cp:lastModifiedBy>
  <cp:revision>3</cp:revision>
  <cp:lastPrinted>2021-08-23T14:34:08Z</cp:lastPrinted>
  <dcterms:created xsi:type="dcterms:W3CDTF">2021-08-23T14:34:08Z</dcterms:created>
  <dcterms:modified xsi:type="dcterms:W3CDTF">2021-09-04T09:13:55Z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