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sldIdLst>
    <p:sldId id="410" r:id="rId4"/>
    <p:sldId id="460" r:id="rId6"/>
    <p:sldId id="461" r:id="rId7"/>
    <p:sldId id="462" r:id="rId8"/>
    <p:sldId id="463" r:id="rId9"/>
    <p:sldId id="464" r:id="rId10"/>
    <p:sldId id="448" r:id="rId11"/>
    <p:sldId id="449" r:id="rId12"/>
    <p:sldId id="451" r:id="rId13"/>
    <p:sldId id="453" r:id="rId14"/>
    <p:sldId id="454" r:id="rId15"/>
    <p:sldId id="456"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44536039-ae86-4144-a9db-6baddc74f1e0}">
          <p14:sldIdLst>
            <p14:sldId id="410"/>
            <p14:sldId id="460"/>
            <p14:sldId id="461"/>
            <p14:sldId id="462"/>
            <p14:sldId id="463"/>
            <p14:sldId id="464"/>
            <p14:sldId id="448"/>
            <p14:sldId id="449"/>
            <p14:sldId id="451"/>
            <p14:sldId id="453"/>
            <p14:sldId id="454"/>
            <p14:sldId id="456"/>
          </p14:sldIdLst>
        </p14:section>
        <p14:section name="无标题节" id="{8757a6b0-7398-45ae-82b1-36841e35d1bb}">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0" Type="http://schemas.openxmlformats.org/officeDocument/2006/relationships/commentAuthors" Target="commentAuthors.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84.xml"/><Relationship Id="rId7" Type="http://schemas.openxmlformats.org/officeDocument/2006/relationships/tags" Target="../tags/tag83.xml"/><Relationship Id="rId6" Type="http://schemas.openxmlformats.org/officeDocument/2006/relationships/tags" Target="../tags/tag82.xml"/><Relationship Id="rId5" Type="http://schemas.openxmlformats.org/officeDocument/2006/relationships/tags" Target="../tags/tag81.xml"/><Relationship Id="rId4" Type="http://schemas.openxmlformats.org/officeDocument/2006/relationships/tags" Target="../tags/tag80.xml"/><Relationship Id="rId3" Type="http://schemas.openxmlformats.org/officeDocument/2006/relationships/tags" Target="../tags/tag79.xml"/><Relationship Id="rId2" Type="http://schemas.openxmlformats.org/officeDocument/2006/relationships/tags" Target="../tags/tag78.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92.xml"/><Relationship Id="rId8" Type="http://schemas.openxmlformats.org/officeDocument/2006/relationships/tags" Target="../tags/tag91.xml"/><Relationship Id="rId7" Type="http://schemas.openxmlformats.org/officeDocument/2006/relationships/tags" Target="../tags/tag90.xml"/><Relationship Id="rId6" Type="http://schemas.openxmlformats.org/officeDocument/2006/relationships/tags" Target="../tags/tag89.xml"/><Relationship Id="rId5" Type="http://schemas.openxmlformats.org/officeDocument/2006/relationships/tags" Target="../tags/tag88.xml"/><Relationship Id="rId4" Type="http://schemas.openxmlformats.org/officeDocument/2006/relationships/tags" Target="../tags/tag87.xml"/><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96.xml"/><Relationship Id="rId4" Type="http://schemas.openxmlformats.org/officeDocument/2006/relationships/tags" Target="../tags/tag95.xml"/><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102.xml"/><Relationship Id="rId6" Type="http://schemas.openxmlformats.org/officeDocument/2006/relationships/tags" Target="../tags/tag101.xml"/><Relationship Id="rId5" Type="http://schemas.openxmlformats.org/officeDocument/2006/relationships/tags" Target="../tags/tag100.xml"/><Relationship Id="rId4" Type="http://schemas.openxmlformats.org/officeDocument/2006/relationships/tags" Target="../tags/tag99.xml"/><Relationship Id="rId3" Type="http://schemas.openxmlformats.org/officeDocument/2006/relationships/tags" Target="../tags/tag98.xml"/><Relationship Id="rId2" Type="http://schemas.openxmlformats.org/officeDocument/2006/relationships/tags" Target="../tags/tag9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107.xml"/><Relationship Id="rId5" Type="http://schemas.openxmlformats.org/officeDocument/2006/relationships/tags" Target="../tags/tag106.xml"/><Relationship Id="rId4" Type="http://schemas.openxmlformats.org/officeDocument/2006/relationships/tags" Target="../tags/tag105.xml"/><Relationship Id="rId3" Type="http://schemas.openxmlformats.org/officeDocument/2006/relationships/tags" Target="../tags/tag104.xml"/><Relationship Id="rId2" Type="http://schemas.openxmlformats.org/officeDocument/2006/relationships/tags" Target="../tags/tag103.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tags" Target="../tags/tag113.xml"/><Relationship Id="rId2" Type="http://schemas.openxmlformats.org/officeDocument/2006/relationships/tags" Target="../tags/tag112.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5" Type="http://schemas.openxmlformats.org/officeDocument/2006/relationships/tags" Target="../tags/tag120.xml"/><Relationship Id="rId4" Type="http://schemas.openxmlformats.org/officeDocument/2006/relationships/tags" Target="../tags/tag119.xml"/><Relationship Id="rId3" Type="http://schemas.openxmlformats.org/officeDocument/2006/relationships/tags" Target="../tags/tag118.xml"/><Relationship Id="rId2" Type="http://schemas.openxmlformats.org/officeDocument/2006/relationships/tags" Target="../tags/tag117.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126.xml"/><Relationship Id="rId6" Type="http://schemas.openxmlformats.org/officeDocument/2006/relationships/tags" Target="../tags/tag125.xml"/><Relationship Id="rId5" Type="http://schemas.openxmlformats.org/officeDocument/2006/relationships/tags" Target="../tags/tag124.xml"/><Relationship Id="rId4" Type="http://schemas.openxmlformats.org/officeDocument/2006/relationships/tags" Target="../tags/tag123.xml"/><Relationship Id="rId3" Type="http://schemas.openxmlformats.org/officeDocument/2006/relationships/tags" Target="../tags/tag122.xml"/><Relationship Id="rId2" Type="http://schemas.openxmlformats.org/officeDocument/2006/relationships/tags" Target="../tags/tag121.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133.xml"/><Relationship Id="rId7" Type="http://schemas.openxmlformats.org/officeDocument/2006/relationships/tags" Target="../tags/tag132.xml"/><Relationship Id="rId6" Type="http://schemas.openxmlformats.org/officeDocument/2006/relationships/tags" Target="../tags/tag131.xml"/><Relationship Id="rId5" Type="http://schemas.openxmlformats.org/officeDocument/2006/relationships/tags" Target="../tags/tag130.xml"/><Relationship Id="rId4" Type="http://schemas.openxmlformats.org/officeDocument/2006/relationships/tags" Target="../tags/tag129.xml"/><Relationship Id="rId3" Type="http://schemas.openxmlformats.org/officeDocument/2006/relationships/tags" Target="../tags/tag128.xml"/><Relationship Id="rId2" Type="http://schemas.openxmlformats.org/officeDocument/2006/relationships/tags" Target="../tags/tag127.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140.xml"/><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147.xml"/><Relationship Id="rId7" Type="http://schemas.openxmlformats.org/officeDocument/2006/relationships/tags" Target="../tags/tag146.xml"/><Relationship Id="rId6" Type="http://schemas.openxmlformats.org/officeDocument/2006/relationships/tags" Target="../tags/tag145.xml"/><Relationship Id="rId5" Type="http://schemas.openxmlformats.org/officeDocument/2006/relationships/tags" Target="../tags/tag144.xml"/><Relationship Id="rId4" Type="http://schemas.openxmlformats.org/officeDocument/2006/relationships/tags" Target="../tags/tag143.xml"/><Relationship Id="rId3" Type="http://schemas.openxmlformats.org/officeDocument/2006/relationships/tags" Target="../tags/tag142.xml"/><Relationship Id="rId2" Type="http://schemas.openxmlformats.org/officeDocument/2006/relationships/tags" Target="../tags/tag141.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55.xml"/><Relationship Id="rId8" Type="http://schemas.openxmlformats.org/officeDocument/2006/relationships/tags" Target="../tags/tag154.xml"/><Relationship Id="rId7" Type="http://schemas.openxmlformats.org/officeDocument/2006/relationships/tags" Target="../tags/tag153.xml"/><Relationship Id="rId6" Type="http://schemas.openxmlformats.org/officeDocument/2006/relationships/tags" Target="../tags/tag152.xml"/><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 Type="http://schemas.openxmlformats.org/officeDocument/2006/relationships/tags" Target="../tags/tag148.xml"/><Relationship Id="rId10" Type="http://schemas.openxmlformats.org/officeDocument/2006/relationships/tags" Target="../tags/tag156.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7" Type="http://schemas.openxmlformats.org/officeDocument/2006/relationships/tags" Target="../tags/tag162.xml"/><Relationship Id="rId6" Type="http://schemas.openxmlformats.org/officeDocument/2006/relationships/tags" Target="../tags/tag161.xml"/><Relationship Id="rId5" Type="http://schemas.openxmlformats.org/officeDocument/2006/relationships/tags" Target="../tags/tag160.xml"/><Relationship Id="rId4" Type="http://schemas.openxmlformats.org/officeDocument/2006/relationships/tags" Target="../tags/tag159.xml"/><Relationship Id="rId3" Type="http://schemas.openxmlformats.org/officeDocument/2006/relationships/tags" Target="../tags/tag158.xml"/><Relationship Id="rId2" Type="http://schemas.openxmlformats.org/officeDocument/2006/relationships/tags" Target="../tags/tag157.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2286000" indent="0">
              <a:buNone/>
              <a:defRPr/>
            </a:lvl6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FFFFF"/>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rgbClr val="FFFFFF"/>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10870" y="1521460"/>
            <a:ext cx="10970260" cy="2152015"/>
          </a:xfrm>
        </p:spPr>
        <p:txBody>
          <a:bodyPr lIns="101600" tIns="38100" rIns="25400" bIns="38100" anchor="b" anchorCtr="0">
            <a:normAutofit/>
          </a:bodyPr>
          <a:lstStyle>
            <a:lvl1pPr algn="ctr">
              <a:defRPr sz="6000" b="1" spc="600">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10870" y="3737610"/>
            <a:ext cx="10970260" cy="1596390"/>
          </a:xfrm>
        </p:spPr>
        <p:txBody>
          <a:bodyPr lIns="101600" tIns="38100" rIns="76200" bIns="38100">
            <a:normAutofit/>
          </a:bodyPr>
          <a:lstStyle>
            <a:lvl1pPr marL="0" indent="0" algn="ctr" eaLnBrk="1" fontAlgn="auto" latinLnBrk="0" hangingPunct="1">
              <a:lnSpc>
                <a:spcPct val="15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3" name="内容占位符 2"/>
          <p:cNvSpPr>
            <a:spLocks noGrp="1"/>
          </p:cNvSpPr>
          <p:nvPr>
            <p:ph idx="1"/>
            <p:custDataLst>
              <p:tags r:id="rId2"/>
            </p:custDataLst>
          </p:nvPr>
        </p:nvSpPr>
        <p:spPr>
          <a:xfrm>
            <a:off x="611505" y="1515110"/>
            <a:ext cx="10970895" cy="4736465"/>
          </a:xfrm>
        </p:spPr>
        <p:txBody>
          <a:bodyPr vert="horz" lIns="90170" tIns="46990" rIns="90170" bIns="0" rtlCol="0">
            <a:normAutofit/>
          </a:bodyPr>
          <a:lstStyle>
            <a:lvl1pPr marL="0" marR="0" lvl="0"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457200" marR="0" lvl="1" indent="0" algn="l" defTabSz="914400" rtl="0" eaLnBrk="1" fontAlgn="auto" latinLnBrk="0" hangingPunct="1">
              <a:lnSpc>
                <a:spcPct val="150000"/>
              </a:lnSpc>
              <a:spcBef>
                <a:spcPts val="0"/>
              </a:spcBef>
              <a:spcAft>
                <a:spcPts val="1000"/>
              </a:spcAft>
              <a:buFont typeface="Arial" panose="020B0604020202020204" pitchFamily="34" charset="0"/>
              <a:buNone/>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914400" marR="0" lvl="2"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371600" marR="0" lvl="3"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1828800" marR="0" lvl="4"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p:txBody>
      </p:sp>
      <p:sp>
        <p:nvSpPr>
          <p:cNvPr id="2" name="标题 1"/>
          <p:cNvSpPr>
            <a:spLocks noGrp="1"/>
          </p:cNvSpPr>
          <p:nvPr>
            <p:ph type="title"/>
            <p:custDataLst>
              <p:tags r:id="rId3"/>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1995" y="3926840"/>
            <a:ext cx="7767955" cy="768350"/>
          </a:xfrm>
        </p:spPr>
        <p:txBody>
          <a:bodyPr lIns="101600" tIns="38100" rIns="63500" bIns="38100" anchor="t" anchorCtr="0">
            <a:normAutofit/>
          </a:bodyPr>
          <a:lstStyle>
            <a:lvl1pPr>
              <a:defRPr sz="4400" b="1" u="none" strike="noStrike" kern="1200" cap="none" spc="300" normalizeH="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1995" y="4728210"/>
            <a:ext cx="7769225" cy="1078230"/>
          </a:xfrm>
        </p:spPr>
        <p:txBody>
          <a:bodyPr wrap="square" lIns="90170" tIns="46990" rIns="90170" bIns="46990">
            <a:normAutofit/>
          </a:bodyPr>
          <a:lstStyle>
            <a:lvl1pPr marL="0" indent="0" algn="l" eaLnBrk="1" fontAlgn="auto" latinLnBrk="0" hangingPunct="1">
              <a:lnSpc>
                <a:spcPct val="150000"/>
              </a:lnSpc>
              <a:spcAft>
                <a:spcPts val="0"/>
              </a:spcAft>
              <a:buNone/>
              <a:defRPr kumimoji="0" lang="zh-CN" altLang="en-US" sz="1800" b="0" i="0" u="none" strike="noStrike" kern="1200" cap="none" spc="150" normalizeH="0" baseline="0" noProof="1">
                <a:solidFill>
                  <a:schemeClr val="tx1">
                    <a:lumMod val="65000"/>
                    <a:lumOff val="35000"/>
                  </a:schemeClr>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9" name="文本占位符 8"/>
          <p:cNvSpPr>
            <a:spLocks noGrp="1"/>
          </p:cNvSpPr>
          <p:nvPr>
            <p:ph type="body" idx="1" hasCustomPrompt="1"/>
            <p:custDataLst>
              <p:tags r:id="rId2"/>
            </p:custDataLst>
          </p:nvPr>
        </p:nvSpPr>
        <p:spPr>
          <a:xfrm>
            <a:off x="612775" y="1522095"/>
            <a:ext cx="5169535" cy="4751070"/>
          </a:xfrm>
          <a:prstGeom prst="rect">
            <a:avLst/>
          </a:prstGeom>
        </p:spPr>
        <p:txBody>
          <a:bodyPr vert="horz" lIns="90170" tIns="46990" rIns="90170" bIns="46990" rtlCol="0">
            <a:normAutofit/>
          </a:bodyPr>
          <a:lstStyle>
            <a:lvl1pPr marL="0" indent="0" algn="l">
              <a:buFont typeface="Wingdings" panose="05000000000000000000" charset="0"/>
              <a:buChar char="l"/>
              <a:defRPr>
                <a:latin typeface="+mn-ea"/>
                <a:ea typeface="+mn-ea"/>
                <a:cs typeface="+mn-ea"/>
              </a:defRPr>
            </a:lvl1pPr>
            <a:lvl2pPr marL="457200" indent="0" algn="l">
              <a:buFont typeface="Wingdings" panose="05000000000000000000" charset="0"/>
              <a:buChar char="l"/>
              <a:defRPr/>
            </a:lvl2pPr>
            <a:lvl3pPr marL="914400" indent="0" algn="l">
              <a:buFont typeface="Wingdings" panose="05000000000000000000" charset="0"/>
              <a:buChar char="l"/>
              <a:defRPr/>
            </a:lvl3pPr>
            <a:lvl4pPr marL="1371600" indent="0" algn="l">
              <a:buFont typeface="Wingdings" panose="05000000000000000000" charset="0"/>
              <a:buChar char="l"/>
              <a:defRPr/>
            </a:lvl4pPr>
            <a:lvl5pPr marL="1828800" indent="0" algn="l">
              <a:buFont typeface="Wingdings" panose="05000000000000000000" charset="0"/>
              <a:buChar char="l"/>
              <a:defRPr/>
            </a:lvl5pPr>
          </a:lstStyle>
          <a:p>
            <a:pPr lvl="0"/>
            <a:r>
              <a:rPr dirty="0">
                <a:sym typeface="+mn-ea"/>
              </a:rPr>
              <a:t> 单击此处编辑文本</a:t>
            </a:r>
            <a:endParaRPr lang="zh-CN" altLang="en-US" dirty="0"/>
          </a:p>
        </p:txBody>
      </p:sp>
      <p:cxnSp>
        <p:nvCxnSpPr>
          <p:cNvPr id="25" name="直接连接符 24"/>
          <p:cNvCxnSpPr/>
          <p:nvPr userDrawn="1">
            <p:custDataLst>
              <p:tags r:id="rId3"/>
            </p:custDataLst>
          </p:nvPr>
        </p:nvCxnSpPr>
        <p:spPr>
          <a:xfrm>
            <a:off x="6096000" y="1715770"/>
            <a:ext cx="0" cy="4442460"/>
          </a:xfrm>
          <a:prstGeom prst="line">
            <a:avLst/>
          </a:prstGeom>
          <a:ln w="127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标题 9"/>
          <p:cNvSpPr>
            <a:spLocks noGrp="1"/>
          </p:cNvSpPr>
          <p:nvPr>
            <p:ph type="title" hasCustomPrompt="1"/>
            <p:custDataLst>
              <p:tags r:id="rId4"/>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a:sym typeface="+mn-ea"/>
              </a:rPr>
              <a:t>单击此处编辑标题</a:t>
            </a:r>
            <a:endParaRPr dirty="0">
              <a:sym typeface="+mn-ea"/>
            </a:endParaRPr>
          </a:p>
        </p:txBody>
      </p:sp>
      <p:sp>
        <p:nvSpPr>
          <p:cNvPr id="11" name="文本占位符 10"/>
          <p:cNvSpPr>
            <a:spLocks noGrp="1"/>
          </p:cNvSpPr>
          <p:nvPr>
            <p:ph type="body" idx="13" hasCustomPrompt="1"/>
            <p:custDataLst>
              <p:tags r:id="rId5"/>
            </p:custDataLst>
          </p:nvPr>
        </p:nvSpPr>
        <p:spPr>
          <a:xfrm>
            <a:off x="6412230" y="1522095"/>
            <a:ext cx="5169535" cy="4751070"/>
          </a:xfrm>
          <a:prstGeom prst="rect">
            <a:avLst/>
          </a:prstGeom>
        </p:spPr>
        <p:txBody>
          <a:bodyPr vert="horz" lIns="90170" tIns="46990" rIns="90170" bIns="46990" rtlCol="0">
            <a:normAutofit/>
          </a:bodyPr>
          <a:lstStyle>
            <a:lvl1pPr marL="0" indent="0" algn="l">
              <a:buFont typeface="Wingdings" panose="05000000000000000000" charset="0"/>
              <a:buChar char="l"/>
              <a:defRPr>
                <a:latin typeface="+mn-ea"/>
                <a:ea typeface="+mn-ea"/>
                <a:cs typeface="+mn-ea"/>
              </a:defRPr>
            </a:lvl1pPr>
            <a:lvl2pPr marL="457200" indent="0" algn="l">
              <a:buFont typeface="Wingdings" panose="05000000000000000000" charset="0"/>
              <a:buChar char="l"/>
              <a:defRPr/>
            </a:lvl2pPr>
            <a:lvl3pPr marL="914400" indent="0" algn="l">
              <a:buFont typeface="Wingdings" panose="05000000000000000000" charset="0"/>
              <a:buChar char="l"/>
              <a:defRPr/>
            </a:lvl3pPr>
            <a:lvl4pPr marL="1371600" indent="0" algn="l">
              <a:buFont typeface="Wingdings" panose="05000000000000000000" charset="0"/>
              <a:buChar char="l"/>
              <a:defRPr/>
            </a:lvl4pPr>
            <a:lvl5pPr marL="1828800" indent="0" algn="l">
              <a:buFont typeface="Wingdings" panose="05000000000000000000" charset="0"/>
              <a:buChar char="l"/>
              <a:defRPr/>
            </a:lvl5pPr>
          </a:lstStyle>
          <a:p>
            <a:pPr lvl="0"/>
            <a:r>
              <a:rPr dirty="0">
                <a:sym typeface="+mn-ea"/>
              </a:rPr>
              <a:t> 单击此处编辑文本</a:t>
            </a:r>
            <a:endParaRPr lang="zh-CN" altLang="en-US" dirty="0"/>
          </a:p>
        </p:txBody>
      </p:sp>
      <p:sp>
        <p:nvSpPr>
          <p:cNvPr id="4" name="日期占位符 3"/>
          <p:cNvSpPr>
            <a:spLocks noGrp="1"/>
          </p:cNvSpPr>
          <p:nvPr>
            <p:ph type="dt" sz="half" idx="2"/>
            <p:custDataLst>
              <p:tags r:id="rId6"/>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7"/>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8"/>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3" name="文本占位符 2"/>
          <p:cNvSpPr>
            <a:spLocks noGrp="1"/>
          </p:cNvSpPr>
          <p:nvPr>
            <p:ph type="body" idx="1" hasCustomPrompt="1"/>
            <p:custDataLst>
              <p:tags r:id="rId2"/>
            </p:custDataLst>
          </p:nvPr>
        </p:nvSpPr>
        <p:spPr>
          <a:xfrm>
            <a:off x="619125" y="1428115"/>
            <a:ext cx="5334000" cy="3810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85000"/>
                    <a:lumOff val="15000"/>
                  </a:schemeClr>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3"/>
            </p:custDataLst>
          </p:nvPr>
        </p:nvSpPr>
        <p:spPr>
          <a:xfrm>
            <a:off x="619125" y="1854200"/>
            <a:ext cx="5334000" cy="4404360"/>
          </a:xfrm>
        </p:spPr>
        <p:txBody>
          <a:bodyPr vert="horz" lIns="101600" tIns="0" rIns="82550" bIns="0" rtlCol="0">
            <a:normAutofit/>
          </a:bodyPr>
          <a:lstStyle>
            <a:lvl1pPr marL="228600" marR="0" lvl="0"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5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4"/>
            </p:custDataLst>
          </p:nvPr>
        </p:nvSpPr>
        <p:spPr>
          <a:xfrm>
            <a:off x="6235700" y="1428115"/>
            <a:ext cx="5344160" cy="3810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85000"/>
                    <a:lumOff val="15000"/>
                  </a:schemeClr>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00" y="1854200"/>
            <a:ext cx="5344160" cy="4404360"/>
          </a:xfrm>
        </p:spPr>
        <p:txBody>
          <a:bodyPr vert="horz" lIns="101600" tIns="0" rIns="82550" bIns="0" rtlCol="0">
            <a:normAutofit/>
          </a:bodyPr>
          <a:lstStyle>
            <a:lvl1pPr marL="228600" marR="0" lvl="0"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5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1" name="标题 10"/>
          <p:cNvSpPr>
            <a:spLocks noGrp="1"/>
          </p:cNvSpPr>
          <p:nvPr>
            <p:ph type="title"/>
            <p:custDataLst>
              <p:tags r:id="rId6"/>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7" name="日期占位符 3"/>
          <p:cNvSpPr>
            <a:spLocks noGrp="1"/>
          </p:cNvSpPr>
          <p:nvPr>
            <p:ph type="dt" sz="half" idx="10"/>
            <p:custDataLst>
              <p:tags r:id="rId7"/>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8" name="页脚占位符 4"/>
          <p:cNvSpPr>
            <a:spLocks noGrp="1"/>
          </p:cNvSpPr>
          <p:nvPr>
            <p:ph type="ftr" sz="quarter" idx="11"/>
            <p:custDataLst>
              <p:tags r:id="rId8"/>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9" name="灯片编号占位符 5"/>
          <p:cNvSpPr>
            <a:spLocks noGrp="1"/>
          </p:cNvSpPr>
          <p:nvPr>
            <p:ph type="sldNum" sz="quarter" idx="12"/>
            <p:custDataLst>
              <p:tags r:id="rId9"/>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sp>
        <p:nvSpPr>
          <p:cNvPr id="11" name="标题 10"/>
          <p:cNvSpPr>
            <a:spLocks noGrp="1"/>
          </p:cNvSpPr>
          <p:nvPr>
            <p:ph type="title"/>
            <p:custDataLst>
              <p:tags r:id="rId2"/>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75000"/>
                    <a:lumOff val="2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空白">
    <p:bg>
      <p:bgPr>
        <a:solidFill>
          <a:schemeClr val="bg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930" y="914400"/>
            <a:ext cx="1042670" cy="5029200"/>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3"/>
            </p:custDataLst>
          </p:nvPr>
        </p:nvSpPr>
        <p:spPr>
          <a:xfrm>
            <a:off x="913765" y="914399"/>
            <a:ext cx="9170035" cy="5028565"/>
          </a:xfrm>
        </p:spPr>
        <p:txBody>
          <a:bodyPr vert="eaVert" lIns="46990" tIns="46990" rIns="46990" bIns="46990">
            <a:normAutofit/>
          </a:bodyPr>
          <a:lstStyle>
            <a:lvl1pPr indent="0" eaLnBrk="1" fontAlgn="auto" latinLnBrk="0" hangingPunct="1">
              <a:buFont typeface="Wingdings" panose="05000000000000000000" charset="0"/>
              <a:buChar char="l"/>
              <a:defRPr>
                <a:solidFill>
                  <a:schemeClr val="tx1">
                    <a:lumMod val="65000"/>
                    <a:lumOff val="35000"/>
                  </a:schemeClr>
                </a:solidFill>
              </a:defRPr>
            </a:lvl1pPr>
            <a:lvl2pPr indent="0" eaLnBrk="1" fontAlgn="auto" latinLnBrk="0" hangingPunct="1">
              <a:buFont typeface="Wingdings" panose="05000000000000000000" charset="0"/>
              <a:buChar char="l"/>
              <a:defRPr>
                <a:solidFill>
                  <a:schemeClr val="tx1">
                    <a:lumMod val="65000"/>
                    <a:lumOff val="35000"/>
                  </a:schemeClr>
                </a:solidFill>
              </a:defRPr>
            </a:lvl2pPr>
            <a:lvl3pPr indent="0" eaLnBrk="1" fontAlgn="auto" latinLnBrk="0" hangingPunct="1">
              <a:buFont typeface="Wingdings" panose="05000000000000000000" charset="0"/>
              <a:buChar char="l"/>
              <a:defRPr>
                <a:solidFill>
                  <a:schemeClr val="tx1">
                    <a:lumMod val="65000"/>
                    <a:lumOff val="35000"/>
                  </a:schemeClr>
                </a:solidFill>
              </a:defRPr>
            </a:lvl3pPr>
            <a:lvl4pPr indent="0" eaLnBrk="1" fontAlgn="auto" latinLnBrk="0" hangingPunct="1">
              <a:buFont typeface="Wingdings" panose="05000000000000000000" charset="0"/>
              <a:buChar char="l"/>
              <a:defRPr>
                <a:solidFill>
                  <a:schemeClr val="tx1">
                    <a:lumMod val="65000"/>
                    <a:lumOff val="35000"/>
                  </a:schemeClr>
                </a:solidFill>
              </a:defRPr>
            </a:lvl4pPr>
            <a:lvl5pPr indent="0" eaLnBrk="1" fontAlgn="auto" latinLnBrk="0" hangingPunct="1">
              <a:buFont typeface="Wingdings" panose="05000000000000000000" charset="0"/>
              <a:buChar char="l"/>
              <a:defRPr>
                <a:solidFill>
                  <a:schemeClr val="tx1">
                    <a:lumMod val="65000"/>
                    <a:lumOff val="35000"/>
                  </a:schemeClr>
                </a:solidFill>
              </a:defRPr>
            </a:lvl5pPr>
          </a:lstStyle>
          <a:p>
            <a:pPr lvl="0"/>
            <a:r>
              <a:rPr lang="zh-CN" altLang="en-US" dirty="0"/>
              <a:t> 单击此处编辑文本</a:t>
            </a:r>
            <a:endParaRPr lang="zh-CN" altLang="en-US" dirty="0"/>
          </a:p>
          <a:p>
            <a:pPr lvl="1"/>
            <a:r>
              <a:rPr lang="zh-CN" altLang="en-US" dirty="0"/>
              <a:t> 第二级</a:t>
            </a:r>
            <a:endParaRPr lang="zh-CN" altLang="en-US" dirty="0"/>
          </a:p>
          <a:p>
            <a:pPr lvl="2"/>
            <a:r>
              <a:rPr lang="zh-CN" altLang="en-US" dirty="0"/>
              <a:t> 第三级</a:t>
            </a:r>
            <a:endParaRPr lang="zh-CN" altLang="en-US" dirty="0"/>
          </a:p>
          <a:p>
            <a:pPr lvl="3"/>
            <a:r>
              <a:rPr lang="zh-CN" altLang="en-US" dirty="0"/>
              <a:t> 第四级</a:t>
            </a:r>
            <a:endParaRPr lang="zh-CN" altLang="en-US" dirty="0"/>
          </a:p>
          <a:p>
            <a:pPr lvl="4"/>
            <a:r>
              <a:rPr lang="zh-CN" altLang="en-US" dirty="0"/>
              <a:t> 第五级</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8" name="内容占位符 7"/>
          <p:cNvSpPr>
            <a:spLocks noGrp="1"/>
          </p:cNvSpPr>
          <p:nvPr>
            <p:ph idx="1"/>
            <p:custDataLst>
              <p:tags r:id="rId2"/>
            </p:custDataLst>
          </p:nvPr>
        </p:nvSpPr>
        <p:spPr>
          <a:xfrm>
            <a:off x="611505" y="775335"/>
            <a:ext cx="10968990" cy="5481955"/>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2209802" y="2576987"/>
            <a:ext cx="7772398" cy="1271113"/>
          </a:xfrm>
        </p:spPr>
        <p:txBody>
          <a:bodyPr vert="horz" wrap="square" lIns="90170" tIns="46990" rIns="90170" bIns="46990" rtlCol="0" anchor="b" anchorCtr="0">
            <a:normAutofit/>
          </a:bodyPr>
          <a:lstStyle>
            <a:lvl1pPr marL="0" marR="0" algn="ctr" defTabSz="914400" rtl="0" eaLnBrk="1" fontAlgn="auto" latinLnBrk="0" hangingPunct="1">
              <a:lnSpc>
                <a:spcPct val="100000"/>
              </a:lnSpc>
              <a:buNone/>
              <a:defRPr kumimoji="0" lang="zh-CN" altLang="en-US" sz="6000" b="1" i="0" u="none" strike="noStrike" kern="1200" cap="none" spc="800" normalizeH="0" baseline="0" noProof="1" dirty="0">
                <a:solidFill>
                  <a:schemeClr val="tx1"/>
                </a:solidFill>
                <a:effectLst/>
                <a:uFillTx/>
                <a:latin typeface="微软雅黑" panose="020B0503020204020204" pitchFamily="34" charset="-122"/>
                <a:ea typeface="微软雅黑" panose="020B0503020204020204" pitchFamily="34" charset="-122"/>
                <a:cs typeface="+mj-cs"/>
                <a:sym typeface="+mn-ea"/>
              </a:defRPr>
            </a:lvl1pPr>
          </a:lstStyle>
          <a:p>
            <a:pPr lvl="0"/>
            <a:r>
              <a:rPr dirty="0">
                <a:sym typeface="+mn-ea"/>
              </a:rPr>
              <a:t>编辑标题</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0" hasCustomPrompt="1"/>
            <p:custDataLst>
              <p:tags r:id="rId6"/>
            </p:custDataLst>
          </p:nvPr>
        </p:nvSpPr>
        <p:spPr>
          <a:xfrm>
            <a:off x="2205355" y="3949700"/>
            <a:ext cx="7788910" cy="561975"/>
          </a:xfrm>
        </p:spPr>
        <p:txBody>
          <a:bodyPr anchor="t" anchorCtr="0">
            <a:normAutofit/>
          </a:bodyPr>
          <a:lstStyle>
            <a:lvl1pPr marL="0" indent="0" algn="ctr" eaLnBrk="1" fontAlgn="auto" latinLnBrk="0" hangingPunct="1">
              <a:lnSpc>
                <a:spcPct val="100000"/>
              </a:lnSpc>
              <a:spcAft>
                <a:spcPts val="1500"/>
              </a:spcAft>
              <a:buNone/>
              <a:defRPr sz="2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zh-CN" altLang="en-US"/>
              <a:t>单击此处编辑副标题</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userDrawn="1">
            <p:ph type="title" hasCustomPrompt="1"/>
            <p:custDataLst>
              <p:tags r:id="rId2"/>
            </p:custDataLst>
          </p:nvPr>
        </p:nvSpPr>
        <p:spPr>
          <a:xfrm>
            <a:off x="838200" y="794326"/>
            <a:ext cx="10515600" cy="540484"/>
          </a:xfrm>
        </p:spPr>
        <p:txBody>
          <a:bodyPr>
            <a:normAutofit/>
          </a:bodyPr>
          <a:lstStyle>
            <a:lvl1pPr>
              <a:defRPr sz="2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3"/>
            </p:custDataLst>
          </p:nvPr>
        </p:nvSpPr>
        <p:spPr/>
        <p:txBody>
          <a:bodyPr/>
          <a:lstStyle>
            <a:lvl1pPr>
              <a:defRPr baseline="0">
                <a:latin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4"/>
            </p:custDataLst>
          </p:nvPr>
        </p:nvSpPr>
        <p:spPr/>
        <p:txBody>
          <a:bodyPr/>
          <a:lstStyle>
            <a:lvl1pPr>
              <a:defRPr baseline="0">
                <a:latin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5"/>
            </p:custDataLst>
          </p:nvPr>
        </p:nvSpPr>
        <p:spPr/>
        <p:txBody>
          <a:bodyPr/>
          <a:lstStyle>
            <a:lvl1pPr>
              <a:defRPr baseline="0">
                <a:latin typeface="微软雅黑" panose="020B0503020204020204" pitchFamily="3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lumMod val="95000"/>
          </a:schemeClr>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aseline="0">
              <a:latin typeface="隶书" panose="02010509060101010101" pitchFamily="49" charset="-122"/>
              <a:ea typeface="隶书" panose="02010509060101010101" pitchFamily="49" charset="-122"/>
            </a:endParaRPr>
          </a:p>
        </p:txBody>
      </p:sp>
      <p:sp>
        <p:nvSpPr>
          <p:cNvPr id="2" name="标题 1"/>
          <p:cNvSpPr>
            <a:spLocks noGrp="1"/>
          </p:cNvSpPr>
          <p:nvPr userDrawn="1">
            <p:ph type="title" hasCustomPrompt="1"/>
            <p:custDataLst>
              <p:tags r:id="rId3"/>
            </p:custDataLst>
          </p:nvPr>
        </p:nvSpPr>
        <p:spPr>
          <a:xfrm>
            <a:off x="1281600" y="1249200"/>
            <a:ext cx="9626400" cy="723600"/>
          </a:xfrm>
        </p:spPr>
        <p:txBody>
          <a:bodyPr anchor="ctr">
            <a:normAutofit/>
          </a:bodyPr>
          <a:lstStyle>
            <a:lvl1pPr>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7" name="内容占位符 6"/>
          <p:cNvSpPr>
            <a:spLocks noGrp="1"/>
          </p:cNvSpPr>
          <p:nvPr userDrawn="1">
            <p:ph sz="quarter" idx="13" hasCustomPrompt="1"/>
            <p:custDataLst>
              <p:tags r:id="rId4"/>
            </p:custDataLst>
          </p:nvPr>
        </p:nvSpPr>
        <p:spPr>
          <a:xfrm>
            <a:off x="1281113" y="2163600"/>
            <a:ext cx="9626600" cy="3445200"/>
          </a:xfrm>
        </p:spPr>
        <p:txBody>
          <a:bodyPr>
            <a:norm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solidFill>
                <a:latin typeface="微软雅黑" panose="020B0503020204020204" pitchFamily="34" charset="-122"/>
                <a:ea typeface="微软雅黑" panose="020B0503020204020204" pitchFamily="34" charset="-122"/>
              </a:defRPr>
            </a:lvl2pPr>
            <a:lvl3pPr>
              <a:defRPr baseline="0">
                <a:solidFill>
                  <a:schemeClr val="tx1"/>
                </a:solidFill>
                <a:latin typeface="微软雅黑" panose="020B0503020204020204" pitchFamily="34" charset="-122"/>
                <a:ea typeface="微软雅黑" panose="020B0503020204020204" pitchFamily="34" charset="-122"/>
              </a:defRPr>
            </a:lvl3pPr>
            <a:lvl4pPr>
              <a:defRPr baseline="0">
                <a:solidFill>
                  <a:schemeClr val="tx1"/>
                </a:solidFill>
                <a:latin typeface="微软雅黑" panose="020B0503020204020204" pitchFamily="34" charset="-122"/>
                <a:ea typeface="微软雅黑" panose="020B0503020204020204" pitchFamily="34" charset="-122"/>
              </a:defRPr>
            </a:lvl4pPr>
            <a:lvl5pPr>
              <a:defRPr baseline="0">
                <a:solidFill>
                  <a:schemeClr val="tx1"/>
                </a:solidFill>
                <a:latin typeface="微软雅黑" panose="020B0503020204020204" pitchFamily="34" charset="-122"/>
                <a:ea typeface="微软雅黑" panose="020B0503020204020204" pitchFamily="34" charset="-122"/>
              </a:defRPr>
            </a:lvl5pPr>
          </a:lstStyle>
          <a:p>
            <a:pPr lvl="0"/>
            <a:r>
              <a:rPr lang="zh-CN" altLang="en-US"/>
              <a:t>单击此处添加文本</a:t>
            </a:r>
            <a:endParaRPr lang="zh-CN" altLang="en-US" dirty="0"/>
          </a:p>
        </p:txBody>
      </p:sp>
      <p:sp>
        <p:nvSpPr>
          <p:cNvPr id="3" name="日期占位符 2"/>
          <p:cNvSpPr>
            <a:spLocks noGrp="1"/>
          </p:cNvSpPr>
          <p:nvPr>
            <p:ph type="dt" sz="half" idx="10"/>
            <p:custDataLst>
              <p:tags r:id="rId5"/>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4" name="页脚占位符 3"/>
          <p:cNvSpPr>
            <a:spLocks noGrp="1"/>
          </p:cNvSpPr>
          <p:nvPr userDrawn="1">
            <p:ph type="ftr" sz="quarter" idx="11"/>
            <p:custDataLst>
              <p:tags r:id="rId7"/>
            </p:custDataLst>
          </p:nvPr>
        </p:nvSpPr>
        <p:spPr/>
        <p:txBody>
          <a:bodyPr/>
          <a:lstStyle>
            <a:lvl1pPr>
              <a:defRPr>
                <a:solidFill>
                  <a:schemeClr val="tx1">
                    <a:lumMod val="85000"/>
                    <a:lumOff val="15000"/>
                  </a:schemeClr>
                </a:solidFill>
              </a:defRPr>
            </a:lvl1pPr>
          </a:lstStyle>
          <a:p>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4823460" cy="6858635"/>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olidFill>
                <a:schemeClr val="tx1">
                  <a:lumMod val="85000"/>
                  <a:lumOff val="15000"/>
                </a:schemeClr>
              </a:solidFill>
              <a:sym typeface="+mn-ea"/>
            </a:endParaRPr>
          </a:p>
        </p:txBody>
      </p:sp>
      <p:sp>
        <p:nvSpPr>
          <p:cNvPr id="2" name="标题 1"/>
          <p:cNvSpPr>
            <a:spLocks noGrp="1"/>
          </p:cNvSpPr>
          <p:nvPr userDrawn="1">
            <p:ph type="title" hasCustomPrompt="1"/>
            <p:custDataLst>
              <p:tags r:id="rId3"/>
            </p:custDataLst>
          </p:nvPr>
        </p:nvSpPr>
        <p:spPr>
          <a:xfrm>
            <a:off x="583200" y="770400"/>
            <a:ext cx="3960000" cy="882000"/>
          </a:xfrm>
        </p:spPr>
        <p:txBody>
          <a:bodyPr anchor="ctr">
            <a:normAutofit/>
          </a:bodyPr>
          <a:lstStyle>
            <a:lvl1pPr>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单击编辑标题</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586800" y="1764000"/>
            <a:ext cx="3956400" cy="40932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内容占位符 8"/>
          <p:cNvSpPr>
            <a:spLocks noGrp="1"/>
          </p:cNvSpPr>
          <p:nvPr userDrawn="1">
            <p:ph sz="quarter" idx="14"/>
            <p:custDataLst>
              <p:tags r:id="rId8"/>
            </p:custDataLst>
          </p:nvPr>
        </p:nvSpPr>
        <p:spPr>
          <a:xfrm>
            <a:off x="5101200" y="769938"/>
            <a:ext cx="6480000" cy="5087937"/>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sym typeface="+mn-ea"/>
              </a:rPr>
              <a:t>第</a:t>
            </a:r>
            <a:r>
              <a:rPr lang="zh-CN" altLang="en-US"/>
              <a:t>二级</a:t>
            </a:r>
            <a:endParaRPr lang="zh-CN" altLang="en-US"/>
          </a:p>
          <a:p>
            <a:pPr lvl="2"/>
            <a:r>
              <a:rPr lang="zh-CN" altLang="en-US">
                <a:sym typeface="+mn-ea"/>
              </a:rPr>
              <a:t>第</a:t>
            </a:r>
            <a:r>
              <a:rPr lang="zh-CN" altLang="en-US"/>
              <a:t>三级</a:t>
            </a:r>
            <a:endParaRPr lang="zh-CN" altLang="en-US"/>
          </a:p>
          <a:p>
            <a:pPr lvl="3"/>
            <a:r>
              <a:rPr lang="zh-CN" altLang="en-US">
                <a:sym typeface="+mn-ea"/>
              </a:rPr>
              <a:t>第</a:t>
            </a:r>
            <a:r>
              <a:rPr lang="zh-CN" altLang="en-US"/>
              <a:t>四级</a:t>
            </a:r>
            <a:endParaRPr lang="zh-CN" altLang="en-US"/>
          </a:p>
          <a:p>
            <a:pPr lvl="4"/>
            <a:r>
              <a:rPr lang="zh-CN" altLang="en-US">
                <a:sym typeface="+mn-ea"/>
              </a:rPr>
              <a:t>第</a:t>
            </a:r>
            <a:r>
              <a:rPr lang="zh-CN" altLang="en-US"/>
              <a:t>五级</a:t>
            </a:r>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12192000" cy="2664000"/>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p:custDataLst>
              <p:tags r:id="rId3"/>
            </p:custDataLst>
          </p:nvPr>
        </p:nvSpPr>
        <p:spPr>
          <a:xfrm>
            <a:off x="612000" y="781200"/>
            <a:ext cx="10976400" cy="626400"/>
          </a:xfrm>
        </p:spPr>
        <p:txBody>
          <a:bodyPr anchor="ctr">
            <a:normAutofit/>
          </a:bodyPr>
          <a:lstStyle>
            <a:lvl1pPr algn="ctr">
              <a:defRPr sz="36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612000" y="1659600"/>
            <a:ext cx="10975975" cy="828000"/>
          </a:xfrm>
        </p:spPr>
        <p:txBody>
          <a:bodyPr>
            <a:normAutofit/>
          </a:bodyPr>
          <a:lstStyle>
            <a:lvl1pPr algn="ct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9" name="内容占位符 8"/>
          <p:cNvSpPr>
            <a:spLocks noGrp="1"/>
          </p:cNvSpPr>
          <p:nvPr userDrawn="1">
            <p:ph sz="quarter" idx="14"/>
            <p:custDataLst>
              <p:tags r:id="rId8"/>
            </p:custDataLst>
          </p:nvPr>
        </p:nvSpPr>
        <p:spPr>
          <a:xfrm>
            <a:off x="612775" y="2808000"/>
            <a:ext cx="10965600" cy="34308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5041901"/>
            <a:ext cx="12192000" cy="1828799"/>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p:custDataLst>
              <p:tags r:id="rId3"/>
            </p:custDataLst>
          </p:nvPr>
        </p:nvSpPr>
        <p:spPr>
          <a:xfrm>
            <a:off x="604800" y="669600"/>
            <a:ext cx="10976400" cy="565200"/>
          </a:xfrm>
        </p:spPr>
        <p:txBody>
          <a:bodyPr anchor="ctr">
            <a:normAutofit/>
          </a:bodyPr>
          <a:lstStyle>
            <a:lvl1pPr algn="ctr">
              <a:lnSpc>
                <a:spcPct val="100000"/>
              </a:lnSpc>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内容占位符 6"/>
          <p:cNvSpPr>
            <a:spLocks noGrp="1"/>
          </p:cNvSpPr>
          <p:nvPr userDrawn="1">
            <p:ph sz="quarter" idx="13"/>
            <p:custDataLst>
              <p:tags r:id="rId7"/>
            </p:custDataLst>
          </p:nvPr>
        </p:nvSpPr>
        <p:spPr>
          <a:xfrm>
            <a:off x="604837" y="1681200"/>
            <a:ext cx="10990800" cy="32112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文本占位符 8"/>
          <p:cNvSpPr>
            <a:spLocks noGrp="1"/>
          </p:cNvSpPr>
          <p:nvPr userDrawn="1">
            <p:ph type="body" sz="quarter" idx="14"/>
            <p:custDataLst>
              <p:tags r:id="rId8"/>
            </p:custDataLst>
          </p:nvPr>
        </p:nvSpPr>
        <p:spPr>
          <a:xfrm>
            <a:off x="594000" y="5180400"/>
            <a:ext cx="11001600" cy="1011600"/>
          </a:xfrm>
        </p:spPr>
        <p:txBody>
          <a:bodyPr>
            <a:normAutofit/>
          </a:bodyPr>
          <a:lstStyle>
            <a:lvl1pPr marL="0" indent="0">
              <a:lnSpc>
                <a:spcPct val="130000"/>
              </a:lnSpc>
              <a:spcBef>
                <a:spcPts val="0"/>
              </a:spcBef>
              <a:spcAft>
                <a:spcPts val="1000"/>
              </a:spcAft>
              <a:buNone/>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5" name="矩形 14"/>
          <p:cNvSpPr/>
          <p:nvPr userDrawn="1">
            <p:custDataLst>
              <p:tags r:id="rId2"/>
            </p:custDataLst>
          </p:nvPr>
        </p:nvSpPr>
        <p:spPr>
          <a:xfrm>
            <a:off x="0" y="0"/>
            <a:ext cx="12192000" cy="91440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a:solidFill>
                <a:schemeClr val="tx1">
                  <a:lumMod val="85000"/>
                  <a:lumOff val="15000"/>
                </a:schemeClr>
              </a:solidFill>
              <a:latin typeface="Viner Hand ITC" panose="03070502030502020203" charset="0"/>
              <a:cs typeface="Viner Hand ITC" panose="03070502030502020203" charset="0"/>
              <a:sym typeface="+mn-ea"/>
            </a:endParaRPr>
          </a:p>
        </p:txBody>
      </p:sp>
      <p:sp>
        <p:nvSpPr>
          <p:cNvPr id="2" name="标题 1"/>
          <p:cNvSpPr>
            <a:spLocks noGrp="1"/>
          </p:cNvSpPr>
          <p:nvPr>
            <p:ph type="title"/>
            <p:custDataLst>
              <p:tags r:id="rId3"/>
            </p:custDataLst>
          </p:nvPr>
        </p:nvSpPr>
        <p:spPr>
          <a:xfrm>
            <a:off x="579600" y="237600"/>
            <a:ext cx="11037600" cy="441964"/>
          </a:xfrm>
        </p:spPr>
        <p:txBody>
          <a:bodyPr>
            <a:normAutofit/>
          </a:bodyPr>
          <a:lstStyle>
            <a:lvl1pPr>
              <a:lnSpc>
                <a:spcPct val="100000"/>
              </a:lnSpc>
              <a:defRPr sz="24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7" name="内容占位符 6"/>
          <p:cNvSpPr>
            <a:spLocks noGrp="1"/>
          </p:cNvSpPr>
          <p:nvPr>
            <p:ph sz="quarter" idx="13"/>
            <p:custDataLst>
              <p:tags r:id="rId4"/>
            </p:custDataLst>
          </p:nvPr>
        </p:nvSpPr>
        <p:spPr>
          <a:xfrm>
            <a:off x="579600" y="1663200"/>
            <a:ext cx="5342400" cy="2894400"/>
          </a:xfrm>
        </p:spPr>
        <p:txBody>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3" name="日期占位符 2"/>
          <p:cNvSpPr>
            <a:spLocks noGrp="1"/>
          </p:cNvSpPr>
          <p:nvPr>
            <p:ph type="dt" sz="half" idx="10"/>
            <p:custDataLst>
              <p:tags r:id="rId5"/>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11" name="文本占位符 10"/>
          <p:cNvSpPr>
            <a:spLocks noGrp="1"/>
          </p:cNvSpPr>
          <p:nvPr>
            <p:ph type="body" sz="quarter" idx="15"/>
            <p:custDataLst>
              <p:tags r:id="rId9"/>
            </p:custDataLst>
          </p:nvPr>
        </p:nvSpPr>
        <p:spPr>
          <a:xfrm>
            <a:off x="572400" y="4816800"/>
            <a:ext cx="5342400" cy="781200"/>
          </a:xfrm>
        </p:spPr>
        <p:txBody>
          <a:bodyPr>
            <a:normAutofit/>
          </a:bodyPr>
          <a:lstStyle>
            <a:lvl1pP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0"/>
            </p:custDataLst>
          </p:nvPr>
        </p:nvSpPr>
        <p:spPr>
          <a:xfrm>
            <a:off x="6253200" y="4813200"/>
            <a:ext cx="5367600" cy="781200"/>
          </a:xfrm>
        </p:spPr>
        <p:txBody>
          <a:bodyPr>
            <a:normAutofit/>
          </a:bodyPr>
          <a:lstStyle>
            <a:lvl1pP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lumMod val="95000"/>
          </a:schemeClr>
        </a:solidFill>
        <a:effectLst/>
      </p:bgPr>
    </p:bg>
    <p:spTree>
      <p:nvGrpSpPr>
        <p:cNvPr id="1" name=""/>
        <p:cNvGrpSpPr/>
        <p:nvPr/>
      </p:nvGrpSpPr>
      <p:grpSpPr>
        <a:xfrm>
          <a:off x="0" y="0"/>
          <a:ext cx="0" cy="0"/>
          <a:chOff x="0" y="0"/>
          <a:chExt cx="0" cy="0"/>
        </a:xfrm>
      </p:grpSpPr>
      <p:sp>
        <p:nvSpPr>
          <p:cNvPr id="12" name="矩形 11"/>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hasCustomPrompt="1"/>
            <p:custDataLst>
              <p:tags r:id="rId3"/>
            </p:custDataLst>
          </p:nvPr>
        </p:nvSpPr>
        <p:spPr>
          <a:xfrm>
            <a:off x="1522800" y="1339200"/>
            <a:ext cx="9144000" cy="2386800"/>
          </a:xfrm>
        </p:spPr>
        <p:txBody>
          <a:bodyPr anchor="b">
            <a:normAutofit/>
          </a:bodyPr>
          <a:lstStyle>
            <a:lvl1pPr algn="ctr">
              <a:defRPr sz="6000" b="1" strike="noStrike"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1522413" y="3801840"/>
            <a:ext cx="9144000" cy="1656000"/>
          </a:xfrm>
        </p:spPr>
        <p:txBody>
          <a:bodyPr>
            <a:normAutofit/>
          </a:bodyPr>
          <a:lstStyle>
            <a:lvl1pPr algn="ct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168.xml"/><Relationship Id="rId23" Type="http://schemas.openxmlformats.org/officeDocument/2006/relationships/tags" Target="../tags/tag167.xml"/><Relationship Id="rId22" Type="http://schemas.openxmlformats.org/officeDocument/2006/relationships/tags" Target="../tags/tag166.xml"/><Relationship Id="rId21" Type="http://schemas.openxmlformats.org/officeDocument/2006/relationships/tags" Target="../tags/tag165.xml"/><Relationship Id="rId20" Type="http://schemas.openxmlformats.org/officeDocument/2006/relationships/tags" Target="../tags/tag164.xml"/><Relationship Id="rId2" Type="http://schemas.openxmlformats.org/officeDocument/2006/relationships/slideLayout" Target="../slideLayouts/slideLayout13.xml"/><Relationship Id="rId19" Type="http://schemas.openxmlformats.org/officeDocument/2006/relationships/tags" Target="../tags/tag163.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13410" y="611505"/>
            <a:ext cx="10965180" cy="6477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12775" y="1515745"/>
            <a:ext cx="10965815" cy="4735195"/>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KSO_TEMPLATE" hidden="1"/>
          <p:cNvSpPr/>
          <p:nvPr userDrawn="1">
            <p:custDataLst>
              <p:tags r:id="rId21"/>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日期占位符 3"/>
          <p:cNvSpPr>
            <a:spLocks noGrp="1"/>
          </p:cNvSpPr>
          <p:nvPr>
            <p:ph type="dt" sz="half" idx="2"/>
            <p:custDataLst>
              <p:tags r:id="rId22"/>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fontAlgn="auto" latinLnBrk="0" hangingPunct="1">
        <a:lnSpc>
          <a:spcPct val="100000"/>
        </a:lnSpc>
        <a:spcBef>
          <a:spcPct val="0"/>
        </a:spcBef>
        <a:buNone/>
        <a:defRPr sz="3600" b="1" u="none" strike="noStrike" kern="1200" cap="none" spc="200" normalizeH="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5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2.xml"/><Relationship Id="rId4" Type="http://schemas.openxmlformats.org/officeDocument/2006/relationships/tags" Target="../tags/tag172.xml"/><Relationship Id="rId3" Type="http://schemas.openxmlformats.org/officeDocument/2006/relationships/tags" Target="../tags/tag171.xml"/><Relationship Id="rId2" Type="http://schemas.openxmlformats.org/officeDocument/2006/relationships/tags" Target="../tags/tag170.xml"/><Relationship Id="rId1" Type="http://schemas.openxmlformats.org/officeDocument/2006/relationships/tags" Target="../tags/tag169.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3.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4.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5.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7.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8.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9.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tags" Target="../tags/tag180.xml"/><Relationship Id="rId2" Type="http://schemas.openxmlformats.org/officeDocument/2006/relationships/image" Target="../media/image7.png"/><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8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8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83.xml"/><Relationship Id="rId1"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ctrTitle"/>
            <p:custDataLst>
              <p:tags r:id="rId1"/>
            </p:custDataLst>
          </p:nvPr>
        </p:nvSpPr>
        <p:spPr>
          <a:xfrm>
            <a:off x="610870" y="1131472"/>
            <a:ext cx="10970260" cy="2152015"/>
          </a:xfrm>
        </p:spPr>
        <p:txBody>
          <a:bodyPr/>
          <a:lstStyle/>
          <a:p>
            <a:r>
              <a:rPr lang="zh-CN" altLang="en-US" spc="300">
                <a:latin typeface="Arial" panose="020B0604020202020204" pitchFamily="34" charset="0"/>
                <a:ea typeface="微软雅黑" panose="020B0503020204020204" pitchFamily="34" charset="-122"/>
                <a:sym typeface="+mn-ea"/>
              </a:rPr>
              <a:t>第一章 宇宙中的地球(1)</a:t>
            </a:r>
            <a:endParaRPr lang="zh-CN" altLang="en-US" spc="300">
              <a:latin typeface="Arial" panose="020B0604020202020204" pitchFamily="34" charset="0"/>
              <a:ea typeface="微软雅黑" panose="020B0503020204020204" pitchFamily="34" charset="-122"/>
              <a:sym typeface="+mn-ea"/>
            </a:endParaRPr>
          </a:p>
        </p:txBody>
      </p:sp>
      <p:sp>
        <p:nvSpPr>
          <p:cNvPr id="6" name="文本占位符 2"/>
          <p:cNvSpPr txBox="1"/>
          <p:nvPr>
            <p:custDataLst>
              <p:tags r:id="rId2"/>
            </p:custDataLst>
          </p:nvPr>
        </p:nvSpPr>
        <p:spPr>
          <a:xfrm>
            <a:off x="3861594" y="4640347"/>
            <a:ext cx="4468813" cy="337185"/>
          </a:xfrm>
          <a:prstGeom prst="rect">
            <a:avLst/>
          </a:prstGeom>
        </p:spPr>
        <p:txBody>
          <a:bodyPr wrap="square">
            <a:normAutofit fontScale="90000"/>
          </a:bodyPr>
          <a:lstStyle>
            <a:lvl1pPr marL="2286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5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Aft>
                <a:spcPts val="0"/>
              </a:spcAft>
              <a:buNone/>
            </a:pPr>
            <a:r>
              <a:rPr lang="zh-CN" altLang="en-US" spc="300">
                <a:latin typeface="Arial" panose="020B0604020202020204" pitchFamily="34" charset="0"/>
                <a:ea typeface="微软雅黑" panose="020B0503020204020204" pitchFamily="34" charset="-122"/>
              </a:rPr>
              <a:t>演讲人</a:t>
            </a:r>
            <a:endParaRPr lang="zh-CN" altLang="en-US" spc="300">
              <a:latin typeface="Arial" panose="020B0604020202020204" pitchFamily="34" charset="0"/>
              <a:ea typeface="微软雅黑" panose="020B0503020204020204" pitchFamily="34" charset="-122"/>
            </a:endParaRPr>
          </a:p>
        </p:txBody>
      </p:sp>
      <p:sp>
        <p:nvSpPr>
          <p:cNvPr id="8" name="文本占位符 2"/>
          <p:cNvSpPr txBox="1"/>
          <p:nvPr>
            <p:custDataLst>
              <p:tags r:id="rId3"/>
            </p:custDataLst>
          </p:nvPr>
        </p:nvSpPr>
        <p:spPr>
          <a:xfrm>
            <a:off x="3861594" y="4978901"/>
            <a:ext cx="4468813" cy="337185"/>
          </a:xfrm>
          <a:prstGeom prst="rect">
            <a:avLst/>
          </a:prstGeom>
        </p:spPr>
        <p:txBody>
          <a:bodyPr wrap="square">
            <a:normAutofit/>
          </a:bodyPr>
          <a:lstStyle>
            <a:lvl1pPr marL="2286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5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Aft>
                <a:spcPts val="0"/>
              </a:spcAft>
              <a:buNone/>
            </a:pPr>
            <a:r>
              <a:rPr lang="zh-CN" altLang="en-US" spc="300">
                <a:latin typeface="Arial" panose="020B0604020202020204" pitchFamily="34" charset="0"/>
                <a:ea typeface="微软雅黑" panose="020B0503020204020204" pitchFamily="34" charset="-122"/>
              </a:rPr>
              <a:t>2021-01-11</a:t>
            </a:r>
            <a:endParaRPr lang="zh-CN" altLang="en-US" spc="300">
              <a:latin typeface="Arial" panose="020B0604020202020204" pitchFamily="34" charset="0"/>
              <a:ea typeface="微软雅黑" panose="020B0503020204020204" pitchFamily="34" charset="-122"/>
            </a:endParaRPr>
          </a:p>
        </p:txBody>
      </p:sp>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标题 2"/>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361950" y="374650"/>
            <a:ext cx="11128375" cy="6108700"/>
          </a:xfrm>
          <a:prstGeom prst="rect">
            <a:avLst/>
          </a:prstGeom>
        </p:spPr>
      </p:pic>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0" y="0"/>
            <a:ext cx="12037695" cy="4736465"/>
          </a:xfrm>
        </p:spPr>
        <p:txBody>
          <a:bodyPr>
            <a:noAutofit/>
          </a:bodyPr>
          <a:p>
            <a:pPr>
              <a:lnSpc>
                <a:spcPct val="100000"/>
              </a:lnSpc>
            </a:pPr>
            <a:r>
              <a:rPr lang="zh-CN" altLang="en-US" sz="2700"/>
              <a:t>下图为扬州某住宅区的宣传海报，其采用的地源热泵技术是一种利用浅层地能供热制冷的空调系统。浅</a:t>
            </a:r>
            <a:r>
              <a:rPr lang="zh-CN" altLang="en-US" sz="2700" b="1">
                <a:solidFill>
                  <a:srgbClr val="FF0000"/>
                </a:solidFill>
              </a:rPr>
              <a:t>层地能是数百米内的地下收集的太阳辐射能</a:t>
            </a:r>
            <a:r>
              <a:rPr lang="zh-CN" altLang="en-US" sz="2700"/>
              <a:t>，大约占太阳辐射射向地面能量的60%。结合相关知识完成下列各题。</a:t>
            </a:r>
            <a:endParaRPr lang="zh-CN" altLang="en-US" sz="2700"/>
          </a:p>
          <a:p>
            <a:pPr>
              <a:lnSpc>
                <a:spcPct val="100000"/>
              </a:lnSpc>
            </a:pPr>
            <a:r>
              <a:rPr lang="zh-CN" altLang="en-US" sz="2700">
                <a:solidFill>
                  <a:srgbClr val="FF0000"/>
                </a:solidFill>
              </a:rPr>
              <a:t>16</a:t>
            </a:r>
            <a:r>
              <a:rPr lang="zh-CN" altLang="en-US" sz="2700"/>
              <a:t>．浅层地能</a:t>
            </a:r>
            <a:endParaRPr lang="zh-CN" altLang="en-US" sz="2700"/>
          </a:p>
          <a:p>
            <a:pPr>
              <a:lnSpc>
                <a:spcPct val="100000"/>
              </a:lnSpc>
            </a:pPr>
            <a:r>
              <a:rPr lang="zh-CN" altLang="en-US" sz="2700"/>
              <a:t>A．主要来源于地球内部	B．存在于地幔中</a:t>
            </a:r>
            <a:endParaRPr lang="zh-CN" altLang="en-US" sz="2700"/>
          </a:p>
          <a:p>
            <a:pPr>
              <a:lnSpc>
                <a:spcPct val="100000"/>
              </a:lnSpc>
            </a:pPr>
            <a:r>
              <a:rPr lang="zh-CN" altLang="en-US" sz="2700"/>
              <a:t>C．储量大，清洁无污染	D．仅冬季被利用</a:t>
            </a:r>
            <a:endParaRPr lang="zh-CN" altLang="en-US" sz="2700"/>
          </a:p>
          <a:p>
            <a:pPr>
              <a:lnSpc>
                <a:spcPct val="100000"/>
              </a:lnSpc>
            </a:pPr>
            <a:r>
              <a:rPr lang="zh-CN" altLang="en-US" sz="2700">
                <a:solidFill>
                  <a:srgbClr val="FF0000"/>
                </a:solidFill>
              </a:rPr>
              <a:t>17</a:t>
            </a:r>
            <a:r>
              <a:rPr lang="zh-CN" altLang="en-US" sz="2700"/>
              <a:t>．我们日常生活和生产所利用的能源中属于</a:t>
            </a:r>
            <a:r>
              <a:rPr lang="zh-CN" altLang="en-US" sz="2700" b="1">
                <a:solidFill>
                  <a:srgbClr val="FF0000"/>
                </a:solidFill>
              </a:rPr>
              <a:t>太阳辐射能</a:t>
            </a:r>
            <a:r>
              <a:rPr lang="zh-CN" altLang="en-US" sz="2700"/>
              <a:t>的是     </a:t>
            </a:r>
            <a:endParaRPr lang="zh-CN" altLang="en-US" sz="2700"/>
          </a:p>
          <a:p>
            <a:pPr>
              <a:lnSpc>
                <a:spcPct val="100000"/>
              </a:lnSpc>
            </a:pPr>
            <a:r>
              <a:rPr lang="zh-CN" altLang="en-US" sz="2700"/>
              <a:t>①太阳能热水器；②用煤、石油发电；③用潮汐能发电；④核电站发电</a:t>
            </a:r>
            <a:endParaRPr lang="zh-CN" altLang="en-US" sz="2700"/>
          </a:p>
          <a:p>
            <a:pPr>
              <a:lnSpc>
                <a:spcPct val="100000"/>
              </a:lnSpc>
            </a:pPr>
            <a:r>
              <a:rPr lang="zh-CN" altLang="en-US" sz="2700"/>
              <a:t>A．①④	B．①②	C．③④	D．①③</a:t>
            </a:r>
            <a:endParaRPr lang="zh-CN" altLang="en-US" sz="2700"/>
          </a:p>
          <a:p>
            <a:pPr>
              <a:lnSpc>
                <a:spcPct val="100000"/>
              </a:lnSpc>
            </a:pPr>
            <a:r>
              <a:rPr lang="zh-CN" altLang="en-US" sz="2700"/>
              <a:t>18．关于太阳能的叙述错误的是</a:t>
            </a:r>
            <a:endParaRPr lang="zh-CN" altLang="en-US" sz="2700"/>
          </a:p>
          <a:p>
            <a:pPr>
              <a:lnSpc>
                <a:spcPct val="100000"/>
              </a:lnSpc>
            </a:pPr>
            <a:r>
              <a:rPr lang="zh-CN" altLang="en-US" sz="2700"/>
              <a:t>A．来源于核聚变反应	B．能量巨大而且集中</a:t>
            </a:r>
            <a:endParaRPr lang="zh-CN" altLang="en-US" sz="2700"/>
          </a:p>
          <a:p>
            <a:pPr>
              <a:lnSpc>
                <a:spcPct val="100000"/>
              </a:lnSpc>
            </a:pPr>
            <a:r>
              <a:rPr lang="zh-CN" altLang="en-US" sz="2700"/>
              <a:t>C．清洁的能源	D．可以通过光热和光电转换来利用</a:t>
            </a:r>
            <a:endParaRPr lang="zh-CN" altLang="en-US" sz="2700"/>
          </a:p>
        </p:txBody>
      </p:sp>
      <p:pic>
        <p:nvPicPr>
          <p:cNvPr id="1178595435" name="图片 1178595435" descr="figure"/>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940800" y="4034790"/>
            <a:ext cx="2723515" cy="2501900"/>
          </a:xfrm>
          <a:prstGeom prst="rect">
            <a:avLst/>
          </a:prstGeom>
        </p:spPr>
      </p:pic>
      <p:sp>
        <p:nvSpPr>
          <p:cNvPr id="6" name="笑脸 5"/>
          <p:cNvSpPr/>
          <p:nvPr/>
        </p:nvSpPr>
        <p:spPr>
          <a:xfrm>
            <a:off x="0" y="238823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1584325" y="393001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3525520" y="473646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P spid="5"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p:txBody>
          <a:bodyPr>
            <a:noAutofit/>
          </a:bodyPr>
          <a:p>
            <a:pPr>
              <a:lnSpc>
                <a:spcPct val="100000"/>
              </a:lnSpc>
            </a:pPr>
            <a:r>
              <a:rPr lang="zh-CN" altLang="en-US" sz="2800"/>
              <a:t> 下图为非洲局部地区年太阳辐射量分布图。据此完成下面小题。</a:t>
            </a:r>
            <a:endParaRPr lang="zh-CN" altLang="en-US" sz="2800"/>
          </a:p>
          <a:p>
            <a:pPr>
              <a:lnSpc>
                <a:spcPct val="100000"/>
              </a:lnSpc>
            </a:pPr>
            <a:r>
              <a:rPr lang="zh-CN" altLang="en-US" sz="2800">
                <a:solidFill>
                  <a:srgbClr val="FF0000"/>
                </a:solidFill>
              </a:rPr>
              <a:t>9</a:t>
            </a:r>
            <a:r>
              <a:rPr lang="zh-CN" altLang="en-US" sz="2800"/>
              <a:t>．影响图示地区年太阳辐射量分布差异的主要因素是</a:t>
            </a:r>
            <a:endParaRPr lang="zh-CN" altLang="en-US" sz="2800"/>
          </a:p>
          <a:p>
            <a:pPr>
              <a:lnSpc>
                <a:spcPct val="100000"/>
              </a:lnSpc>
            </a:pPr>
            <a:r>
              <a:rPr lang="zh-CN" altLang="en-US" sz="2800"/>
              <a:t>A．纬度   	B．降水	</a:t>
            </a:r>
            <a:endParaRPr lang="zh-CN" altLang="en-US" sz="2800"/>
          </a:p>
          <a:p>
            <a:pPr>
              <a:lnSpc>
                <a:spcPct val="100000"/>
              </a:lnSpc>
            </a:pPr>
            <a:r>
              <a:rPr lang="zh-CN" altLang="en-US" sz="2800"/>
              <a:t>C．地形  	D．人类活动</a:t>
            </a:r>
            <a:endParaRPr lang="zh-CN" altLang="en-US" sz="2800"/>
          </a:p>
          <a:p>
            <a:pPr>
              <a:lnSpc>
                <a:spcPct val="100000"/>
              </a:lnSpc>
            </a:pPr>
            <a:r>
              <a:rPr lang="zh-CN" altLang="en-US" sz="2800">
                <a:solidFill>
                  <a:srgbClr val="FF0000"/>
                </a:solidFill>
              </a:rPr>
              <a:t>10</a:t>
            </a:r>
            <a:r>
              <a:rPr lang="zh-CN" altLang="en-US" sz="2800"/>
              <a:t>．太阳辐射能可以转化为</a:t>
            </a:r>
            <a:endParaRPr lang="zh-CN" altLang="en-US" sz="2800"/>
          </a:p>
          <a:p>
            <a:pPr>
              <a:lnSpc>
                <a:spcPct val="100000"/>
              </a:lnSpc>
            </a:pPr>
            <a:r>
              <a:rPr lang="zh-CN" altLang="en-US" sz="2800"/>
              <a:t>A．潮汐能	B．矿物能源	</a:t>
            </a:r>
            <a:endParaRPr lang="zh-CN" altLang="en-US" sz="2800"/>
          </a:p>
          <a:p>
            <a:pPr>
              <a:lnSpc>
                <a:spcPct val="100000"/>
              </a:lnSpc>
            </a:pPr>
            <a:r>
              <a:rPr lang="zh-CN" altLang="en-US" sz="2800"/>
              <a:t>C．地热能	D．核能</a:t>
            </a:r>
            <a:endParaRPr lang="zh-CN" altLang="en-US" sz="2800"/>
          </a:p>
        </p:txBody>
      </p:sp>
      <p:pic>
        <p:nvPicPr>
          <p:cNvPr id="1009383330" name="图片 1009383330" descr="figure"/>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478270" y="2569210"/>
            <a:ext cx="5014595" cy="3260090"/>
          </a:xfrm>
          <a:prstGeom prst="rect">
            <a:avLst/>
          </a:prstGeom>
        </p:spPr>
      </p:pic>
      <p:sp>
        <p:nvSpPr>
          <p:cNvPr id="6" name="笑脸 5"/>
          <p:cNvSpPr/>
          <p:nvPr/>
        </p:nvSpPr>
        <p:spPr>
          <a:xfrm>
            <a:off x="2274570" y="249555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479675" y="401574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260350" y="-97790"/>
            <a:ext cx="11671300" cy="4990465"/>
          </a:xfrm>
        </p:spPr>
        <p:txBody>
          <a:bodyPr>
            <a:noAutofit/>
          </a:bodyPr>
          <a:p>
            <a:pPr>
              <a:lnSpc>
                <a:spcPct val="100000"/>
              </a:lnSpc>
            </a:pPr>
            <a:r>
              <a:rPr lang="zh-CN" altLang="en-US" sz="1400"/>
              <a:t> </a:t>
            </a:r>
            <a:r>
              <a:rPr lang="zh-CN" altLang="en-US" sz="2700"/>
              <a:t> 美国国家航空航天局NASA证实，太阳在2017年9月6日晚连续爆发两次“闪焰”（太阳耀斑大爆炸），其爆炸等级打破12年来的观测纪录，并伴随者高能带电粒子流抛射（CME）。专家表示此次CME抛射的粒子流会抵达地球并造成较大影响。完成下面小题。</a:t>
            </a:r>
            <a:endParaRPr lang="zh-CN" altLang="en-US" sz="2700"/>
          </a:p>
          <a:p>
            <a:pPr>
              <a:lnSpc>
                <a:spcPct val="100000"/>
              </a:lnSpc>
            </a:pPr>
            <a:r>
              <a:rPr lang="zh-CN" altLang="en-US" sz="2700">
                <a:solidFill>
                  <a:srgbClr val="FF0000"/>
                </a:solidFill>
              </a:rPr>
              <a:t>5</a:t>
            </a:r>
            <a:r>
              <a:rPr lang="zh-CN" altLang="en-US" sz="2700"/>
              <a:t>．下列描述正确的是</a:t>
            </a:r>
            <a:endParaRPr lang="zh-CN" altLang="en-US" sz="2700"/>
          </a:p>
          <a:p>
            <a:pPr>
              <a:lnSpc>
                <a:spcPct val="100000"/>
              </a:lnSpc>
            </a:pPr>
            <a:r>
              <a:rPr lang="zh-CN" altLang="en-US" sz="2700"/>
              <a:t>A．“闪焰”发生于光球层	B．“闪焰”发生时，CME格外强烈</a:t>
            </a:r>
            <a:endParaRPr lang="zh-CN" altLang="en-US" sz="2700"/>
          </a:p>
          <a:p>
            <a:pPr>
              <a:lnSpc>
                <a:spcPct val="100000"/>
              </a:lnSpc>
            </a:pPr>
            <a:r>
              <a:rPr lang="zh-CN" altLang="en-US" sz="2700"/>
              <a:t>C．CME发生于色球层	D．CME发生地温度低于“闪焰”发生地</a:t>
            </a:r>
            <a:endParaRPr lang="zh-CN" altLang="en-US" sz="2700"/>
          </a:p>
          <a:p>
            <a:pPr>
              <a:lnSpc>
                <a:spcPct val="100000"/>
              </a:lnSpc>
            </a:pPr>
            <a:r>
              <a:rPr lang="zh-CN" altLang="en-US" sz="2700"/>
              <a:t>6．若2017~2018年是太阳活动高峰年段，则上一个活动高峰年段一般是</a:t>
            </a:r>
            <a:endParaRPr lang="zh-CN" altLang="en-US" sz="2700"/>
          </a:p>
          <a:p>
            <a:pPr>
              <a:lnSpc>
                <a:spcPct val="100000"/>
              </a:lnSpc>
            </a:pPr>
            <a:r>
              <a:rPr lang="zh-CN" altLang="en-US" sz="2700"/>
              <a:t>A．2005~2006年	B．2006~2007年</a:t>
            </a:r>
            <a:endParaRPr lang="zh-CN" altLang="en-US" sz="2700"/>
          </a:p>
          <a:p>
            <a:pPr>
              <a:lnSpc>
                <a:spcPct val="100000"/>
              </a:lnSpc>
            </a:pPr>
            <a:r>
              <a:rPr lang="zh-CN" altLang="en-US" sz="2700"/>
              <a:t>C．2007~2008年	D．2008~2009年</a:t>
            </a:r>
            <a:endParaRPr lang="zh-CN" altLang="en-US" sz="2700"/>
          </a:p>
          <a:p>
            <a:pPr>
              <a:lnSpc>
                <a:spcPct val="100000"/>
              </a:lnSpc>
            </a:pPr>
            <a:r>
              <a:rPr lang="zh-CN" altLang="en-US" sz="2700"/>
              <a:t>7．“闪焰”对地球带来的影响主要是</a:t>
            </a:r>
            <a:endParaRPr lang="zh-CN" altLang="en-US" sz="2700"/>
          </a:p>
          <a:p>
            <a:pPr>
              <a:lnSpc>
                <a:spcPct val="100000"/>
              </a:lnSpc>
            </a:pPr>
            <a:r>
              <a:rPr lang="zh-CN" altLang="en-US" sz="2700"/>
              <a:t>A．我国北方地区极光绚烂	B．许多地区短波通信中断</a:t>
            </a:r>
            <a:endParaRPr lang="zh-CN" altLang="en-US" sz="2700"/>
          </a:p>
          <a:p>
            <a:pPr>
              <a:lnSpc>
                <a:spcPct val="100000"/>
              </a:lnSpc>
            </a:pPr>
            <a:r>
              <a:rPr lang="zh-CN" altLang="en-US" sz="2700"/>
              <a:t>C．国内电话通话无法进行	D．全球多地出现降水高峰</a:t>
            </a:r>
            <a:endParaRPr lang="zh-CN" altLang="en-US" sz="2700"/>
          </a:p>
        </p:txBody>
      </p:sp>
      <p:sp>
        <p:nvSpPr>
          <p:cNvPr id="6" name="笑脸 5"/>
          <p:cNvSpPr/>
          <p:nvPr/>
        </p:nvSpPr>
        <p:spPr>
          <a:xfrm>
            <a:off x="4689475" y="206438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3546475" y="397827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4689475" y="551370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P spid="5"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p:txBody>
          <a:bodyPr/>
          <a:p>
            <a:endParaRPr lang="zh-CN" altLang="en-US"/>
          </a:p>
        </p:txBody>
      </p:sp>
      <p:sp>
        <p:nvSpPr>
          <p:cNvPr id="3" name="标题 2"/>
          <p:cNvSpPr>
            <a:spLocks noGrp="1"/>
          </p:cNvSpPr>
          <p:nvPr>
            <p:ph type="title"/>
          </p:nvPr>
        </p:nvSpPr>
        <p:spPr/>
        <p:txBody>
          <a:bodyPr/>
          <a:p>
            <a:endParaRPr lang="zh-CN" altLang="en-US"/>
          </a:p>
        </p:txBody>
      </p:sp>
      <p:pic>
        <p:nvPicPr>
          <p:cNvPr id="4" name="图片 3" descr="u=2596230462,1126221251&amp;fm=26&amp;gp=0"/>
          <p:cNvPicPr>
            <a:picLocks noChangeAspect="1"/>
          </p:cNvPicPr>
          <p:nvPr/>
        </p:nvPicPr>
        <p:blipFill>
          <a:blip r:embed="rId1"/>
          <a:stretch>
            <a:fillRect/>
          </a:stretch>
        </p:blipFill>
        <p:spPr>
          <a:xfrm>
            <a:off x="611505" y="473075"/>
            <a:ext cx="10600055" cy="5911215"/>
          </a:xfrm>
          <a:prstGeom prst="rect">
            <a:avLst/>
          </a:prstGeom>
        </p:spPr>
      </p:pic>
    </p:spTree>
    <p:custDataLst>
      <p:tags r:id="rId2"/>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266700" y="0"/>
            <a:ext cx="10970895" cy="4736465"/>
          </a:xfrm>
        </p:spPr>
        <p:txBody>
          <a:bodyPr>
            <a:noAutofit/>
          </a:bodyPr>
          <a:p>
            <a:pPr>
              <a:lnSpc>
                <a:spcPct val="100000"/>
              </a:lnSpc>
            </a:pPr>
            <a:r>
              <a:rPr lang="zh-CN" altLang="en-US" sz="2800"/>
              <a:t>地球是一个具有圈层结构的天体。图1和图2分别为某同学手绘的地球圈层结构示意图和地球内部圈层结构示意图。读图完成下面小题。</a:t>
            </a:r>
            <a:endParaRPr lang="zh-CN" altLang="en-US" sz="2800"/>
          </a:p>
          <a:p>
            <a:pPr>
              <a:lnSpc>
                <a:spcPct val="100000"/>
              </a:lnSpc>
            </a:pPr>
            <a:r>
              <a:rPr lang="zh-CN" altLang="en-US" sz="2800"/>
              <a:t>1．关于图1中各圈层特点的叙述，正确的是</a:t>
            </a:r>
            <a:endParaRPr lang="zh-CN" altLang="en-US" sz="2800"/>
          </a:p>
          <a:p>
            <a:pPr>
              <a:lnSpc>
                <a:spcPct val="100000"/>
              </a:lnSpc>
            </a:pPr>
            <a:r>
              <a:rPr lang="zh-CN" altLang="en-US" sz="2800"/>
              <a:t>A．大气圈的组成物质分布均匀</a:t>
            </a:r>
            <a:endParaRPr lang="zh-CN" altLang="en-US" sz="2800"/>
          </a:p>
          <a:p>
            <a:pPr>
              <a:lnSpc>
                <a:spcPct val="100000"/>
              </a:lnSpc>
            </a:pPr>
            <a:r>
              <a:rPr lang="zh-CN" altLang="en-US" sz="2800"/>
              <a:t>B．水圈是连续但不规则的圈层</a:t>
            </a:r>
            <a:endParaRPr lang="zh-CN" altLang="en-US" sz="2800"/>
          </a:p>
          <a:p>
            <a:pPr>
              <a:lnSpc>
                <a:spcPct val="100000"/>
              </a:lnSpc>
            </a:pPr>
            <a:r>
              <a:rPr lang="zh-CN" altLang="en-US" sz="2800"/>
              <a:t>C．地壳是厚度最大的地球圈层</a:t>
            </a:r>
            <a:endParaRPr lang="zh-CN" altLang="en-US" sz="2800"/>
          </a:p>
          <a:p>
            <a:pPr>
              <a:lnSpc>
                <a:spcPct val="100000"/>
              </a:lnSpc>
            </a:pPr>
            <a:r>
              <a:rPr lang="zh-CN" altLang="en-US" sz="2800"/>
              <a:t>D．地核可能是岩浆主要发源地</a:t>
            </a:r>
            <a:endParaRPr lang="zh-CN" altLang="en-US" sz="2800"/>
          </a:p>
          <a:p>
            <a:pPr>
              <a:lnSpc>
                <a:spcPct val="100000"/>
              </a:lnSpc>
            </a:pPr>
            <a:r>
              <a:rPr lang="zh-CN" altLang="en-US" sz="2800"/>
              <a:t>2．关于图2中信息的叙述，正确的是</a:t>
            </a:r>
            <a:endParaRPr lang="zh-CN" altLang="en-US" sz="2800"/>
          </a:p>
          <a:p>
            <a:pPr>
              <a:lnSpc>
                <a:spcPct val="100000"/>
              </a:lnSpc>
            </a:pPr>
            <a:r>
              <a:rPr lang="zh-CN" altLang="en-US" sz="2800"/>
              <a:t>A．a、c共同构成岩石圈的范围        </a:t>
            </a:r>
            <a:endParaRPr lang="zh-CN" altLang="en-US" sz="2800"/>
          </a:p>
          <a:p>
            <a:pPr>
              <a:lnSpc>
                <a:spcPct val="100000"/>
              </a:lnSpc>
            </a:pPr>
            <a:r>
              <a:rPr lang="zh-CN" altLang="en-US" sz="2800"/>
              <a:t>B．a、c之间的虚线表示古登堡界面</a:t>
            </a:r>
            <a:endParaRPr lang="zh-CN" altLang="en-US" sz="2800"/>
          </a:p>
          <a:p>
            <a:pPr>
              <a:lnSpc>
                <a:spcPct val="100000"/>
              </a:lnSpc>
            </a:pPr>
            <a:r>
              <a:rPr lang="zh-CN" altLang="en-US" sz="2800"/>
              <a:t>C．b、d之间的虚线表示莫霍界面      </a:t>
            </a:r>
            <a:endParaRPr lang="zh-CN" altLang="en-US" sz="2800"/>
          </a:p>
          <a:p>
            <a:pPr>
              <a:lnSpc>
                <a:spcPct val="100000"/>
              </a:lnSpc>
            </a:pPr>
            <a:r>
              <a:rPr lang="zh-CN" altLang="en-US" sz="2800"/>
              <a:t>D．从c到d纵波速度先变慢后加快</a:t>
            </a:r>
            <a:endParaRPr lang="zh-CN" altLang="en-US" sz="2800"/>
          </a:p>
        </p:txBody>
      </p:sp>
      <p:pic>
        <p:nvPicPr>
          <p:cNvPr id="2073264937" name="图片 2073264937" descr="figure"/>
          <p:cNvPicPr>
            <a:picLocks noChangeAspect="1"/>
          </p:cNvPicPr>
          <p:nvPr/>
        </p:nvPicPr>
        <p:blipFill>
          <a:blip r:embed="rId1">
            <a:lum contrast="6000"/>
            <a:extLst>
              <a:ext uri="{28A0092B-C50C-407E-A947-70E740481C1C}">
                <a14:useLocalDpi xmlns:a14="http://schemas.microsoft.com/office/drawing/2010/main" val="0"/>
              </a:ext>
            </a:extLst>
          </a:blip>
          <a:stretch>
            <a:fillRect/>
          </a:stretch>
        </p:blipFill>
        <p:spPr>
          <a:xfrm>
            <a:off x="6646545" y="2040890"/>
            <a:ext cx="5405755" cy="2798445"/>
          </a:xfrm>
          <a:prstGeom prst="rect">
            <a:avLst/>
          </a:prstGeom>
        </p:spPr>
      </p:pic>
      <p:sp>
        <p:nvSpPr>
          <p:cNvPr id="6" name="笑脸 5"/>
          <p:cNvSpPr/>
          <p:nvPr/>
        </p:nvSpPr>
        <p:spPr>
          <a:xfrm>
            <a:off x="161925" y="239839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161925" y="448754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363220" y="372745"/>
            <a:ext cx="10970895" cy="4736465"/>
          </a:xfrm>
        </p:spPr>
        <p:txBody>
          <a:bodyPr>
            <a:noAutofit/>
          </a:bodyPr>
          <a:p>
            <a:pPr>
              <a:lnSpc>
                <a:spcPct val="100000"/>
              </a:lnSpc>
            </a:pPr>
            <a:r>
              <a:rPr lang="zh-CN" altLang="en-US" sz="2800"/>
              <a:t> 人民网北京2019年12月8日电，中国地震台网正式测定：12月8日21时31分在新疆和田地区皮山县（北纬36.31°，东经77.94°）发生3.2级地震，</a:t>
            </a:r>
            <a:r>
              <a:rPr lang="zh-CN" altLang="en-US" sz="2800" b="1">
                <a:solidFill>
                  <a:srgbClr val="FF0000"/>
                </a:solidFill>
              </a:rPr>
              <a:t>震源深度82千米</a:t>
            </a:r>
            <a:r>
              <a:rPr lang="zh-CN" altLang="en-US" sz="2800"/>
              <a:t>。据此完成下列小题。</a:t>
            </a:r>
            <a:endParaRPr lang="zh-CN" altLang="en-US" sz="2800"/>
          </a:p>
          <a:p>
            <a:pPr>
              <a:lnSpc>
                <a:spcPct val="100000"/>
              </a:lnSpc>
            </a:pPr>
            <a:r>
              <a:rPr lang="zh-CN" altLang="en-US" sz="2800"/>
              <a:t>3．此次新疆和田地区皮山县地震的震源位于</a:t>
            </a:r>
            <a:endParaRPr lang="zh-CN" altLang="en-US" sz="2800"/>
          </a:p>
          <a:p>
            <a:pPr>
              <a:lnSpc>
                <a:spcPct val="100000"/>
              </a:lnSpc>
            </a:pPr>
            <a:r>
              <a:rPr lang="zh-CN" altLang="en-US" sz="2800"/>
              <a:t>A．地壳B．地幔  C．外核   	D．内核</a:t>
            </a:r>
            <a:endParaRPr lang="zh-CN" altLang="en-US" sz="2800"/>
          </a:p>
          <a:p>
            <a:pPr>
              <a:lnSpc>
                <a:spcPct val="100000"/>
              </a:lnSpc>
            </a:pPr>
            <a:r>
              <a:rPr lang="zh-CN" altLang="en-US" sz="2800"/>
              <a:t>4．地震发生以后，建筑物并不会马上倒塌，一般都要间隔约12秒，这就是地震救援领域所说的“黄金12秒”，在这12秒中人们可以决定是躲是逃。根据所学知识推断“黄金12秒”确定的依据是</a:t>
            </a:r>
            <a:endParaRPr lang="zh-CN" altLang="en-US" sz="2800"/>
          </a:p>
          <a:p>
            <a:pPr>
              <a:lnSpc>
                <a:spcPct val="100000"/>
              </a:lnSpc>
            </a:pPr>
            <a:r>
              <a:rPr lang="zh-CN" altLang="en-US" sz="2800"/>
              <a:t>A．横波和纵波的传播介质差异	</a:t>
            </a:r>
            <a:endParaRPr lang="zh-CN" altLang="en-US" sz="2800"/>
          </a:p>
          <a:p>
            <a:pPr>
              <a:lnSpc>
                <a:spcPct val="100000"/>
              </a:lnSpc>
            </a:pPr>
            <a:r>
              <a:rPr lang="zh-CN" altLang="en-US" sz="2800"/>
              <a:t>B．人体对紧急事件的生理反应能力</a:t>
            </a:r>
            <a:endParaRPr lang="zh-CN" altLang="en-US" sz="2800"/>
          </a:p>
          <a:p>
            <a:pPr>
              <a:lnSpc>
                <a:spcPct val="100000"/>
              </a:lnSpc>
            </a:pPr>
            <a:r>
              <a:rPr lang="zh-CN" altLang="en-US" sz="2800"/>
              <a:t>C．横波和纵波的传播速度差异	D．建筑物的抗震系数</a:t>
            </a:r>
            <a:endParaRPr lang="zh-CN" altLang="en-US" sz="2800"/>
          </a:p>
        </p:txBody>
      </p:sp>
      <p:sp>
        <p:nvSpPr>
          <p:cNvPr id="6" name="笑脸 5"/>
          <p:cNvSpPr/>
          <p:nvPr/>
        </p:nvSpPr>
        <p:spPr>
          <a:xfrm>
            <a:off x="1714500" y="216090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59080" y="510921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298450" y="803910"/>
            <a:ext cx="10970895" cy="4736465"/>
          </a:xfrm>
        </p:spPr>
        <p:txBody>
          <a:bodyPr>
            <a:noAutofit/>
          </a:bodyPr>
          <a:p>
            <a:pPr>
              <a:lnSpc>
                <a:spcPct val="100000"/>
              </a:lnSpc>
            </a:pPr>
            <a:r>
              <a:rPr lang="zh-CN" altLang="en-US" sz="2800"/>
              <a:t>2020年4月24日，国家航天局公布了我国首次火星探测标识“揽星九天”（图1），标识中太阳系八大行星依次排开。而早在2017年美国NASA曾宣布在某个时段内不向“好奇号”火星车发布任何指令，因为届时太阳活动会使通讯明显变差，他们不想冒险让航天器执行错误指令。</a:t>
            </a:r>
            <a:endParaRPr lang="zh-CN" altLang="en-US" sz="2800"/>
          </a:p>
          <a:p>
            <a:pPr>
              <a:lnSpc>
                <a:spcPct val="100000"/>
              </a:lnSpc>
            </a:pPr>
            <a:r>
              <a:rPr lang="zh-CN" altLang="en-US" sz="2800"/>
              <a:t>8．图1所示行星镶嵌在C形轨道之上。下列说法正确的是</a:t>
            </a:r>
            <a:endParaRPr lang="zh-CN" altLang="en-US" sz="2800"/>
          </a:p>
          <a:p>
            <a:pPr>
              <a:lnSpc>
                <a:spcPct val="100000"/>
              </a:lnSpc>
            </a:pPr>
            <a:r>
              <a:rPr lang="zh-CN" altLang="en-US" sz="2800"/>
              <a:t>A．①绕日公转构成目前最低级别的天体系统	 </a:t>
            </a:r>
            <a:endParaRPr lang="zh-CN" altLang="en-US" sz="2800"/>
          </a:p>
          <a:p>
            <a:pPr>
              <a:lnSpc>
                <a:spcPct val="100000"/>
              </a:lnSpc>
            </a:pPr>
            <a:r>
              <a:rPr lang="zh-CN" altLang="en-US" sz="2800"/>
              <a:t>B．②为类地星，绕日轨道为椭圆</a:t>
            </a:r>
            <a:endParaRPr lang="zh-CN" altLang="en-US" sz="2800"/>
          </a:p>
          <a:p>
            <a:pPr>
              <a:lnSpc>
                <a:spcPct val="100000"/>
              </a:lnSpc>
            </a:pPr>
            <a:r>
              <a:rPr lang="zh-CN" altLang="en-US" sz="2800"/>
              <a:t>C．③为土星，属远日行星</a:t>
            </a:r>
            <a:endParaRPr lang="zh-CN" altLang="en-US" sz="2800"/>
          </a:p>
          <a:p>
            <a:pPr>
              <a:lnSpc>
                <a:spcPct val="100000"/>
              </a:lnSpc>
            </a:pPr>
            <a:r>
              <a:rPr lang="zh-CN" altLang="en-US" sz="2800"/>
              <a:t>D．④是目前唯一存在生命的行星</a:t>
            </a:r>
            <a:endParaRPr lang="zh-CN" altLang="en-US" sz="2800"/>
          </a:p>
        </p:txBody>
      </p:sp>
      <p:pic>
        <p:nvPicPr>
          <p:cNvPr id="1124511930" name="图片 1124511930" descr="figure"/>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370060" y="2982595"/>
            <a:ext cx="2961005" cy="3517900"/>
          </a:xfrm>
          <a:prstGeom prst="rect">
            <a:avLst/>
          </a:prstGeom>
        </p:spPr>
      </p:pic>
      <p:sp>
        <p:nvSpPr>
          <p:cNvPr id="6" name="笑脸 5"/>
          <p:cNvSpPr/>
          <p:nvPr/>
        </p:nvSpPr>
        <p:spPr>
          <a:xfrm>
            <a:off x="97155" y="394017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4" name="图片 3" descr="u=2375308234,1489368446&amp;fm=26&amp;gp=0"/>
          <p:cNvPicPr>
            <a:picLocks noChangeAspect="1"/>
          </p:cNvPicPr>
          <p:nvPr/>
        </p:nvPicPr>
        <p:blipFill>
          <a:blip r:embed="rId2"/>
          <a:stretch>
            <a:fillRect/>
          </a:stretch>
        </p:blipFill>
        <p:spPr>
          <a:xfrm>
            <a:off x="854710" y="511175"/>
            <a:ext cx="8931275" cy="3139440"/>
          </a:xfrm>
          <a:prstGeom prst="rect">
            <a:avLst/>
          </a:prstGeom>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p:txBody>
          <a:bodyPr>
            <a:noAutofit/>
          </a:bodyPr>
          <a:p>
            <a:pPr>
              <a:lnSpc>
                <a:spcPct val="100000"/>
              </a:lnSpc>
            </a:pPr>
            <a:r>
              <a:rPr lang="zh-CN" altLang="en-US" sz="2800"/>
              <a:t>  百岁兰，沙漠地区的裸子植物，远古时代留下来的植物“活化石”，其特征是茎较短，一生只长两片叶，叶片长、宽、厚。叶上多气孔，且夜间张开，根极长，人工栽培十分困难。国际植物学把它列为世界八大珍稀植物之一。完成下面小题</a:t>
            </a:r>
            <a:endParaRPr lang="zh-CN" altLang="en-US" sz="2800"/>
          </a:p>
          <a:p>
            <a:pPr>
              <a:lnSpc>
                <a:spcPct val="100000"/>
              </a:lnSpc>
            </a:pPr>
            <a:r>
              <a:rPr lang="zh-CN" altLang="en-US" sz="2800">
                <a:solidFill>
                  <a:srgbClr val="FF0000"/>
                </a:solidFill>
              </a:rPr>
              <a:t>11</a:t>
            </a:r>
            <a:r>
              <a:rPr lang="zh-CN" altLang="en-US" sz="2800"/>
              <a:t>．百岁兰</a:t>
            </a:r>
            <a:r>
              <a:rPr lang="zh-CN" altLang="en-US" sz="2800">
                <a:solidFill>
                  <a:srgbClr val="FF0000"/>
                </a:solidFill>
              </a:rPr>
              <a:t>出现</a:t>
            </a:r>
            <a:r>
              <a:rPr lang="zh-CN" altLang="en-US" sz="2800"/>
              <a:t>的地质年代最有可能是</a:t>
            </a:r>
            <a:endParaRPr lang="zh-CN" altLang="en-US" sz="2800"/>
          </a:p>
          <a:p>
            <a:pPr>
              <a:lnSpc>
                <a:spcPct val="100000"/>
              </a:lnSpc>
            </a:pPr>
            <a:r>
              <a:rPr lang="zh-CN" altLang="en-US" sz="2800"/>
              <a:t>A．元古代末期	B．古生代末期	C．中生代末期	D．新生代末期</a:t>
            </a:r>
            <a:endParaRPr lang="zh-CN" altLang="en-US" sz="2800"/>
          </a:p>
          <a:p>
            <a:pPr>
              <a:lnSpc>
                <a:spcPct val="100000"/>
              </a:lnSpc>
            </a:pPr>
            <a:r>
              <a:rPr lang="zh-CN" altLang="en-US" sz="2800"/>
              <a:t>12．下列对百岁兰特征形成原因判断正确的是</a:t>
            </a:r>
            <a:endParaRPr lang="zh-CN" altLang="en-US" sz="2800"/>
          </a:p>
          <a:p>
            <a:pPr>
              <a:lnSpc>
                <a:spcPct val="100000"/>
              </a:lnSpc>
            </a:pPr>
            <a:r>
              <a:rPr lang="zh-CN" altLang="en-US" sz="2800"/>
              <a:t>A．地下水埋藏深，根系发达	B．太阳辐射强，叶片厚</a:t>
            </a:r>
            <a:endParaRPr lang="zh-CN" altLang="en-US" sz="2800"/>
          </a:p>
          <a:p>
            <a:pPr>
              <a:lnSpc>
                <a:spcPct val="100000"/>
              </a:lnSpc>
            </a:pPr>
            <a:r>
              <a:rPr lang="zh-CN" altLang="en-US" sz="2800"/>
              <a:t>C．动物活动多，只长两片叶	D．常年风力大，茎很短</a:t>
            </a:r>
            <a:endParaRPr lang="zh-CN" altLang="en-US" sz="2800"/>
          </a:p>
        </p:txBody>
      </p:sp>
      <p:sp>
        <p:nvSpPr>
          <p:cNvPr id="6" name="笑脸 5"/>
          <p:cNvSpPr/>
          <p:nvPr/>
        </p:nvSpPr>
        <p:spPr>
          <a:xfrm>
            <a:off x="3277235" y="369189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367030" y="493204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363855" y="0"/>
            <a:ext cx="11746865" cy="4736465"/>
          </a:xfrm>
        </p:spPr>
        <p:txBody>
          <a:bodyPr>
            <a:noAutofit/>
          </a:bodyPr>
          <a:p>
            <a:pPr>
              <a:lnSpc>
                <a:spcPct val="100000"/>
              </a:lnSpc>
            </a:pPr>
            <a:r>
              <a:rPr lang="zh-CN" altLang="en-US" sz="2800"/>
              <a:t>地球的演化史，从生物的角度来说，就是古生物的演化史。从地球生命出现到人类出现和发展，经历了约35亿年。而寒武纪被称为“生命大爆发”的时代，也被作为显生宙的开始。据此回答下面小题。</a:t>
            </a:r>
            <a:endParaRPr lang="zh-CN" altLang="en-US" sz="2800"/>
          </a:p>
          <a:p>
            <a:pPr>
              <a:lnSpc>
                <a:spcPct val="100000"/>
              </a:lnSpc>
            </a:pPr>
            <a:r>
              <a:rPr lang="zh-CN" altLang="en-US" sz="2800">
                <a:solidFill>
                  <a:srgbClr val="FF0000"/>
                </a:solidFill>
              </a:rPr>
              <a:t>13</a:t>
            </a:r>
            <a:r>
              <a:rPr lang="zh-CN" altLang="en-US" sz="2800"/>
              <a:t>．把寒武纪作为</a:t>
            </a:r>
            <a:r>
              <a:rPr lang="zh-CN" altLang="en-US" sz="2800" b="1">
                <a:solidFill>
                  <a:srgbClr val="FF0000"/>
                </a:solidFill>
              </a:rPr>
              <a:t>显生宙</a:t>
            </a:r>
            <a:r>
              <a:rPr lang="zh-CN" altLang="en-US" sz="2800"/>
              <a:t>的开始，是因为</a:t>
            </a:r>
            <a:endParaRPr lang="zh-CN" altLang="en-US" sz="2800"/>
          </a:p>
          <a:p>
            <a:pPr>
              <a:lnSpc>
                <a:spcPct val="100000"/>
              </a:lnSpc>
            </a:pPr>
            <a:r>
              <a:rPr lang="zh-CN" altLang="en-US" sz="2800"/>
              <a:t>A．寒武纪出现了大量的藻类植物	</a:t>
            </a:r>
            <a:endParaRPr lang="zh-CN" altLang="en-US" sz="2800"/>
          </a:p>
          <a:p>
            <a:pPr>
              <a:lnSpc>
                <a:spcPct val="100000"/>
              </a:lnSpc>
            </a:pPr>
            <a:r>
              <a:rPr lang="zh-CN" altLang="en-US" sz="2800"/>
              <a:t>B．寒武纪是地球上大量高等动物开始出现的时代</a:t>
            </a:r>
            <a:endParaRPr lang="zh-CN" altLang="en-US" sz="2800"/>
          </a:p>
          <a:p>
            <a:pPr>
              <a:lnSpc>
                <a:spcPct val="100000"/>
              </a:lnSpc>
            </a:pPr>
            <a:r>
              <a:rPr lang="zh-CN" altLang="en-US" sz="2800"/>
              <a:t>C．寒武纪生物进化速度最快	D．寒武纪之前地球上没有生物存在</a:t>
            </a:r>
            <a:endParaRPr lang="zh-CN" altLang="en-US" sz="2800"/>
          </a:p>
          <a:p>
            <a:pPr>
              <a:lnSpc>
                <a:spcPct val="100000"/>
              </a:lnSpc>
            </a:pPr>
            <a:r>
              <a:rPr lang="zh-CN" altLang="en-US" sz="2800" b="1">
                <a:solidFill>
                  <a:srgbClr val="FF0000"/>
                </a:solidFill>
              </a:rPr>
              <a:t>14</a:t>
            </a:r>
            <a:r>
              <a:rPr lang="zh-CN" altLang="en-US" sz="2800"/>
              <a:t>．寒武纪生物大爆发出现的主要生物是</a:t>
            </a:r>
            <a:endParaRPr lang="zh-CN" altLang="en-US" sz="2800"/>
          </a:p>
          <a:p>
            <a:pPr>
              <a:lnSpc>
                <a:spcPct val="100000"/>
              </a:lnSpc>
            </a:pPr>
            <a:r>
              <a:rPr lang="zh-CN" altLang="en-US" sz="2800"/>
              <a:t>A．原生动物	B．鱼类	</a:t>
            </a:r>
            <a:endParaRPr lang="zh-CN" altLang="en-US" sz="2800"/>
          </a:p>
          <a:p>
            <a:pPr>
              <a:lnSpc>
                <a:spcPct val="100000"/>
              </a:lnSpc>
            </a:pPr>
            <a:r>
              <a:rPr lang="zh-CN" altLang="en-US" sz="2800"/>
              <a:t>C．无脊椎动物和高等藻类植物	D．两栖类</a:t>
            </a:r>
            <a:endParaRPr lang="zh-CN" altLang="en-US" sz="2800"/>
          </a:p>
          <a:p>
            <a:pPr>
              <a:lnSpc>
                <a:spcPct val="100000"/>
              </a:lnSpc>
            </a:pPr>
            <a:r>
              <a:rPr lang="zh-CN" altLang="en-US" sz="2800"/>
              <a:t>15．在寒武纪之前，就出现了能够通过光合作用制造氧气的生物，这种生物是</a:t>
            </a:r>
            <a:endParaRPr lang="zh-CN" altLang="en-US" sz="2800"/>
          </a:p>
          <a:p>
            <a:pPr>
              <a:lnSpc>
                <a:spcPct val="100000"/>
              </a:lnSpc>
            </a:pPr>
            <a:r>
              <a:rPr lang="zh-CN" altLang="en-US" sz="2800"/>
              <a:t>A．三叶虫	B．蕨类植物	C．蓝藻	D．藻类植物</a:t>
            </a:r>
            <a:endParaRPr lang="zh-CN" altLang="en-US" sz="2800"/>
          </a:p>
        </p:txBody>
      </p:sp>
      <p:sp>
        <p:nvSpPr>
          <p:cNvPr id="6" name="笑脸 5"/>
          <p:cNvSpPr/>
          <p:nvPr/>
        </p:nvSpPr>
        <p:spPr>
          <a:xfrm>
            <a:off x="201930" y="2277110"/>
            <a:ext cx="914400" cy="914400"/>
          </a:xfrm>
          <a:prstGeom prst="smileyFace">
            <a:avLst>
              <a:gd name="adj" fmla="val 4653"/>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69875" y="458660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4786630" y="613918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P spid="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idx="1"/>
          </p:nvPr>
        </p:nvSpPr>
        <p:spPr>
          <a:xfrm>
            <a:off x="0" y="70485"/>
            <a:ext cx="11800840" cy="4736465"/>
          </a:xfrm>
        </p:spPr>
        <p:txBody>
          <a:bodyPr>
            <a:normAutofit fontScale="25000"/>
          </a:bodyPr>
          <a:p>
            <a:r>
              <a:rPr lang="zh-CN" altLang="en-US" sz="6000"/>
              <a:t>19．能源消费从传统的以化石能源为主，转向以可再生能源为主，是能源利用的必然趋势。读材料，回答下列问题。</a:t>
            </a:r>
            <a:endParaRPr lang="zh-CN" altLang="en-US" sz="6000"/>
          </a:p>
          <a:p>
            <a:r>
              <a:rPr lang="zh-CN" altLang="en-US" sz="6000"/>
              <a:t>材料一:地质时期陆地上生长的茂密植被，是煤炭生成最主要的物质来源。堆积的原始植物遗体，由于地壳运动，被埋入地下，然后经一系列复杂的物理化学变化，形成黑色可燃沉积岩就是煤炭。</a:t>
            </a:r>
            <a:endParaRPr lang="zh-CN" altLang="en-US" sz="6000"/>
          </a:p>
          <a:p>
            <a:r>
              <a:rPr lang="zh-CN" altLang="en-US" sz="6000"/>
              <a:t>材料二:中国年太阳辐射总量分布图（单位：兆焦/米2.年）。</a:t>
            </a:r>
            <a:endParaRPr lang="zh-CN" altLang="en-US" sz="6000"/>
          </a:p>
          <a:p>
            <a:r>
              <a:rPr lang="zh-CN" altLang="en-US" sz="6000"/>
              <a:t>材料三:光伏电站是利用太阳能电池半导体材料的光伏效应，将太阳光辐射能直接转换为电能的一种新型发电系统。光伏发电站设计与建设需综合考虑日照条件、土地和建筑条件、安装和运输条件等因素。</a:t>
            </a:r>
            <a:endParaRPr lang="zh-CN" altLang="en-US" sz="6000"/>
          </a:p>
          <a:p>
            <a:r>
              <a:rPr lang="zh-CN" altLang="en-US" sz="6000"/>
              <a:t>（1）煤炭、石油等化石燃料是地质时期生物固定后积累下来的____；地球上两次重要成煤时期是____，____，大量使用化石燃料引发的全球性环境问题是____。</a:t>
            </a:r>
            <a:endParaRPr lang="zh-CN" altLang="en-US" sz="6000"/>
          </a:p>
          <a:p>
            <a:r>
              <a:rPr lang="zh-CN" altLang="en-US" sz="6000"/>
              <a:t>（2）太阳辐射能主要集中在____（按波长分），其相对于常规能源的主要优点是____，____。</a:t>
            </a:r>
            <a:endParaRPr lang="zh-CN" altLang="en-US" sz="6000"/>
          </a:p>
          <a:p>
            <a:r>
              <a:rPr lang="zh-CN" altLang="en-US" sz="6000"/>
              <a:t>（3）中国年太阳辐射总量最丰富的地区位于____地形区，该地区太阳辐射能丰富的原因主要是____、____。</a:t>
            </a:r>
            <a:endParaRPr lang="zh-CN" altLang="en-US" sz="6000"/>
          </a:p>
          <a:p>
            <a:r>
              <a:rPr lang="zh-CN" altLang="en-US" sz="6000"/>
              <a:t>（4）新疆虽然纬度较高，但却是我国光伏电站建设的理想地之一。请简要说明新疆建设光伏电站的有利自然条件。</a:t>
            </a:r>
            <a:endParaRPr lang="zh-CN" altLang="en-US" sz="6000"/>
          </a:p>
          <a:p>
            <a:endParaRPr lang="zh-CN" altLang="en-US"/>
          </a:p>
          <a:p>
            <a:endParaRPr lang="zh-CN" altLang="en-US"/>
          </a:p>
        </p:txBody>
      </p:sp>
      <p:pic>
        <p:nvPicPr>
          <p:cNvPr id="2095286988" name="图片 2095286988" descr="figure"/>
          <p:cNvPicPr>
            <a:picLocks noChangeAspect="1"/>
          </p:cNvPicPr>
          <p:nvPr/>
        </p:nvPicPr>
        <p:blipFill>
          <a:blip r:embed="rId1"/>
          <a:stretch>
            <a:fillRect/>
          </a:stretch>
        </p:blipFill>
        <p:spPr>
          <a:xfrm>
            <a:off x="9060180" y="4806950"/>
            <a:ext cx="2816225" cy="1884680"/>
          </a:xfrm>
          <a:prstGeom prst="rect">
            <a:avLst/>
          </a:prstGeom>
        </p:spPr>
      </p:pic>
      <p:sp>
        <p:nvSpPr>
          <p:cNvPr id="100" name="文本框 99"/>
          <p:cNvSpPr txBox="1"/>
          <p:nvPr/>
        </p:nvSpPr>
        <p:spPr>
          <a:xfrm>
            <a:off x="111760" y="4691380"/>
            <a:ext cx="8948420" cy="2306955"/>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19．（1）太阳能;古生代（后期）;中生代;全球变暖（2）可见光;可再生;无污染（3）青藏高原;海拔高，空气稀薄；晴天多，云量少，大气对太阳辐射削弱少。（4）新疆晴天多（降水少），可利用的年太阳辐射总量较多；新疆植被稀少、荒漠面积广，建设光伏电站占用耕地少。</a:t>
            </a:r>
            <a:endParaRPr lang="zh-CN" altLang="en-US" sz="2400" b="1">
              <a:solidFill>
                <a:srgbClr val="FF0000"/>
              </a:solidFill>
              <a:ea typeface="宋体" panose="02010600030101010101"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1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1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12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5.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6.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12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13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14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14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15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0.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990"/>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990"/>
</p:tagLst>
</file>

<file path=ppt/tags/tag165.xml><?xml version="1.0" encoding="utf-8"?>
<p:tagLst xmlns:p="http://schemas.openxmlformats.org/presentationml/2006/main">
  <p:tag name="KSO_WM_TEMPLATE_THUMBS_INDEX" val="1、4、7、9、12、13、14、17、18、19、25、28、33、36、38、40、43、46、51"/>
  <p:tag name="KSO_WM_TEMPLATE_SUBCATEGORY" val="17"/>
  <p:tag name="KSO_WM_TEMPLATE_MASTER_TYPE" val="1"/>
  <p:tag name="KSO_WM_TEMPLATE_COLOR_TYPE" val="1"/>
  <p:tag name="KSO_WM_TAG_VERSION" val="1.0"/>
  <p:tag name="KSO_WM_BEAUTIFY_FLAG" val="#wm#"/>
  <p:tag name="KSO_WM_TEMPLATE_CATEGORY" val="custom"/>
  <p:tag name="KSO_WM_TEMPLATE_INDEX" val="20202990"/>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9.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2990_1*a*1"/>
  <p:tag name="KSO_WM_TEMPLATE_CATEGORY" val="custom"/>
  <p:tag name="KSO_WM_TEMPLATE_INDEX" val="20202990"/>
  <p:tag name="KSO_WM_UNIT_LAYERLEVEL" val="1"/>
  <p:tag name="KSO_WM_TAG_VERSION" val="1.0"/>
  <p:tag name="KSO_WM_BEAUTIFY_FLAG" val="#wm#"/>
  <p:tag name="KSO_WM_UNIT_PRESET_TEXT" val="空白演示"/>
  <p:tag name="KSO_WM_UNIT_TEXT_FILL_FORE_SCHEMECOLOR_INDEX_BRIGHTNESS" val="0.15"/>
  <p:tag name="KSO_WM_UNIT_TEXT_FILL_FORE_SCHEMECOLOR_INDEX" val="13"/>
  <p:tag name="KSO_WM_UNIT_TEXT_FILL_TYPE" val="1"/>
</p:tagLst>
</file>

<file path=ppt/tags/tag170.xml><?xml version="1.0" encoding="utf-8"?>
<p:tagLst xmlns:p="http://schemas.openxmlformats.org/presentationml/2006/main">
  <p:tag name="KSO_WM_UNIT_ISCONTENTSTITLE" val="0"/>
  <p:tag name="KSO_WM_UNIT_ISNUMDGMTITLE" val="0"/>
  <p:tag name="KSO_WM_UNIT_NOCLEAR" val="0"/>
  <p:tag name="KSO_WM_UNIT_VALUE" val="24"/>
  <p:tag name="KSO_WM_UNIT_HIGHLIGHT" val="0"/>
  <p:tag name="KSO_WM_UNIT_COMPATIBLE" val="0"/>
  <p:tag name="KSO_WM_UNIT_DIAGRAM_ISNUMVISUAL" val="0"/>
  <p:tag name="KSO_WM_UNIT_DIAGRAM_ISREFERUNIT" val="0"/>
  <p:tag name="KSO_WM_UNIT_TYPE" val="b"/>
  <p:tag name="KSO_WM_UNIT_INDEX" val="2"/>
  <p:tag name="KSO_WM_UNIT_ID" val="custom20202990_1*b*2"/>
  <p:tag name="KSO_WM_TEMPLATE_CATEGORY" val="custom"/>
  <p:tag name="KSO_WM_TEMPLATE_INDEX" val="20202990"/>
  <p:tag name="KSO_WM_UNIT_LAYERLEVEL" val="1"/>
  <p:tag name="KSO_WM_TAG_VERSION" val="1.0"/>
  <p:tag name="KSO_WM_BEAUTIFY_FLAG" val="#wm#"/>
  <p:tag name="KSO_WM_UNIT_PRESET_TEXT" val="汇报人：极墨产品部"/>
  <p:tag name="KSO_WM_UNIT_TEXT_FILL_FORE_SCHEMECOLOR_INDEX_BRIGHTNESS" val="0.35"/>
  <p:tag name="KSO_WM_UNIT_TEXT_FILL_FORE_SCHEMECOLOR_INDEX" val="13"/>
  <p:tag name="KSO_WM_UNIT_TEXT_FILL_TYPE" val="1"/>
</p:tagLst>
</file>

<file path=ppt/tags/tag171.xml><?xml version="1.0" encoding="utf-8"?>
<p:tagLst xmlns:p="http://schemas.openxmlformats.org/presentationml/2006/main">
  <p:tag name="KSO_WM_UNIT_ISCONTENTSTITLE" val="0"/>
  <p:tag name="KSO_WM_UNIT_ISNUMDGMTITLE" val="0"/>
  <p:tag name="KSO_WM_UNIT_NOCLEAR" val="0"/>
  <p:tag name="KSO_WM_UNIT_VALUE" val="21"/>
  <p:tag name="KSO_WM_UNIT_HIGHLIGHT" val="0"/>
  <p:tag name="KSO_WM_UNIT_COMPATIBLE" val="0"/>
  <p:tag name="KSO_WM_UNIT_DIAGRAM_ISNUMVISUAL" val="0"/>
  <p:tag name="KSO_WM_UNIT_DIAGRAM_ISREFERUNIT" val="0"/>
  <p:tag name="KSO_WM_UNIT_TYPE" val="b"/>
  <p:tag name="KSO_WM_UNIT_INDEX" val="3"/>
  <p:tag name="KSO_WM_UNIT_ID" val="custom20202990_1*b*3"/>
  <p:tag name="KSO_WM_TEMPLATE_CATEGORY" val="custom"/>
  <p:tag name="KSO_WM_TEMPLATE_INDEX" val="20202990"/>
  <p:tag name="KSO_WM_UNIT_LAYERLEVEL" val="1"/>
  <p:tag name="KSO_WM_TAG_VERSION" val="1.0"/>
  <p:tag name="KSO_WM_BEAUTIFY_FLAG" val="#wm#"/>
  <p:tag name="KSO_WM_UNIT_PRESET_TEXT" val="汇报日期：2020/10/10"/>
  <p:tag name="KSO_WM_UNIT_TEXT_FILL_FORE_SCHEMECOLOR_INDEX_BRIGHTNESS" val="0.35"/>
  <p:tag name="KSO_WM_UNIT_TEXT_FILL_FORE_SCHEMECOLOR_INDEX" val="13"/>
  <p:tag name="KSO_WM_UNIT_TEXT_FILL_TYPE" val="1"/>
</p:tagLst>
</file>

<file path=ppt/tags/tag172.xml><?xml version="1.0" encoding="utf-8"?>
<p:tagLst xmlns:p="http://schemas.openxmlformats.org/presentationml/2006/main">
  <p:tag name="KSO_WM_TEMPLATE_THUMBS_INDEX" val="1、4、7、9、12、13、14、17、18、19、25、28、33、36、38、40、43、46、51"/>
  <p:tag name="KSO_WM_SLIDE_ID" val="custom20202990_1"/>
  <p:tag name="KSO_WM_TEMPLATE_SUBCATEGORY" val="17"/>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2990"/>
  <p:tag name="KSO_WM_SLIDE_LAYOUT" val="a_b"/>
  <p:tag name="KSO_WM_SLIDE_LAYOUT_CNT" val="1_3"/>
</p:tagLst>
</file>

<file path=ppt/tags/tag173.xml><?xml version="1.0" encoding="utf-8"?>
<p:tagLst xmlns:p="http://schemas.openxmlformats.org/presentationml/2006/main">
  <p:tag name="KSO_WM_BEAUTIFY_FLAG" val="#wm#"/>
  <p:tag name="KSO_WM_TEMPLATE_CATEGORY" val="custom"/>
  <p:tag name="KSO_WM_TEMPLATE_INDEX" val="20202990"/>
</p:tagLst>
</file>

<file path=ppt/tags/tag174.xml><?xml version="1.0" encoding="utf-8"?>
<p:tagLst xmlns:p="http://schemas.openxmlformats.org/presentationml/2006/main">
  <p:tag name="KSO_WM_BEAUTIFY_FLAG" val="#wm#"/>
  <p:tag name="KSO_WM_TEMPLATE_CATEGORY" val="custom"/>
  <p:tag name="KSO_WM_TEMPLATE_INDEX" val="20202990"/>
</p:tagLst>
</file>

<file path=ppt/tags/tag175.xml><?xml version="1.0" encoding="utf-8"?>
<p:tagLst xmlns:p="http://schemas.openxmlformats.org/presentationml/2006/main">
  <p:tag name="KSO_WM_BEAUTIFY_FLAG" val="#wm#"/>
  <p:tag name="KSO_WM_TEMPLATE_CATEGORY" val="custom"/>
  <p:tag name="KSO_WM_TEMPLATE_INDEX" val="20202990"/>
</p:tagLst>
</file>

<file path=ppt/tags/tag176.xml><?xml version="1.0" encoding="utf-8"?>
<p:tagLst xmlns:p="http://schemas.openxmlformats.org/presentationml/2006/main">
  <p:tag name="KSO_WM_BEAUTIFY_FLAG" val="#wm#"/>
  <p:tag name="KSO_WM_TEMPLATE_CATEGORY" val="custom"/>
  <p:tag name="KSO_WM_TEMPLATE_INDEX" val="20202990"/>
</p:tagLst>
</file>

<file path=ppt/tags/tag177.xml><?xml version="1.0" encoding="utf-8"?>
<p:tagLst xmlns:p="http://schemas.openxmlformats.org/presentationml/2006/main">
  <p:tag name="KSO_WM_BEAUTIFY_FLAG" val="#wm#"/>
  <p:tag name="KSO_WM_TEMPLATE_CATEGORY" val="custom"/>
  <p:tag name="KSO_WM_TEMPLATE_INDEX" val="20202990"/>
</p:tagLst>
</file>

<file path=ppt/tags/tag178.xml><?xml version="1.0" encoding="utf-8"?>
<p:tagLst xmlns:p="http://schemas.openxmlformats.org/presentationml/2006/main">
  <p:tag name="KSO_WM_BEAUTIFY_FLAG" val="#wm#"/>
  <p:tag name="KSO_WM_TEMPLATE_CATEGORY" val="custom"/>
  <p:tag name="KSO_WM_TEMPLATE_INDEX" val="20202990"/>
</p:tagLst>
</file>

<file path=ppt/tags/tag179.xml><?xml version="1.0" encoding="utf-8"?>
<p:tagLst xmlns:p="http://schemas.openxmlformats.org/presentationml/2006/main">
  <p:tag name="KSO_WM_BEAUTIFY_FLAG" val="#wm#"/>
  <p:tag name="KSO_WM_TEMPLATE_CATEGORY" val="custom"/>
  <p:tag name="KSO_WM_TEMPLATE_INDEX" val="20202990"/>
</p:tagLst>
</file>

<file path=ppt/tags/tag180.xml><?xml version="1.0" encoding="utf-8"?>
<p:tagLst xmlns:p="http://schemas.openxmlformats.org/presentationml/2006/main">
  <p:tag name="KSO_WM_BEAUTIFY_FLAG" val="#wm#"/>
  <p:tag name="KSO_WM_TEMPLATE_CATEGORY" val="custom"/>
  <p:tag name="KSO_WM_TEMPLATE_INDEX" val="20202990"/>
</p:tagLst>
</file>

<file path=ppt/tags/tag181.xml><?xml version="1.0" encoding="utf-8"?>
<p:tagLst xmlns:p="http://schemas.openxmlformats.org/presentationml/2006/main">
  <p:tag name="KSO_WM_BEAUTIFY_FLAG" val="#wm#"/>
  <p:tag name="KSO_WM_TEMPLATE_CATEGORY" val="custom"/>
  <p:tag name="KSO_WM_TEMPLATE_INDEX" val="20202990"/>
</p:tagLst>
</file>

<file path=ppt/tags/tag182.xml><?xml version="1.0" encoding="utf-8"?>
<p:tagLst xmlns:p="http://schemas.openxmlformats.org/presentationml/2006/main">
  <p:tag name="KSO_WM_BEAUTIFY_FLAG" val="#wm#"/>
  <p:tag name="KSO_WM_TEMPLATE_CATEGORY" val="custom"/>
  <p:tag name="KSO_WM_TEMPLATE_INDEX" val="20202990"/>
</p:tagLst>
</file>

<file path=ppt/tags/tag183.xml><?xml version="1.0" encoding="utf-8"?>
<p:tagLst xmlns:p="http://schemas.openxmlformats.org/presentationml/2006/main">
  <p:tag name="KSO_WM_BEAUTIFY_FLAG" val="#wm#"/>
  <p:tag name="KSO_WM_TEMPLATE_CATEGORY" val="custom"/>
  <p:tag name="KSO_WM_TEMPLATE_INDEX" val="20202990"/>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自定义 110">
      <a:dk1>
        <a:sysClr val="windowText" lastClr="000000"/>
      </a:dk1>
      <a:lt1>
        <a:sysClr val="window" lastClr="FFFFFF"/>
      </a:lt1>
      <a:dk2>
        <a:srgbClr val="000000"/>
      </a:dk2>
      <a:lt2>
        <a:srgbClr val="FFFFFF"/>
      </a:lt2>
      <a:accent1>
        <a:srgbClr val="8590CA"/>
      </a:accent1>
      <a:accent2>
        <a:srgbClr val="8EAADC"/>
      </a:accent2>
      <a:accent3>
        <a:srgbClr val="79B6D3"/>
      </a:accent3>
      <a:accent4>
        <a:srgbClr val="70C2C7"/>
      </a:accent4>
      <a:accent5>
        <a:srgbClr val="6BC0A7"/>
      </a:accent5>
      <a:accent6>
        <a:srgbClr val="79BB8F"/>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lgn="l">
          <a:defRPr sz="4400" b="1" dirty="0">
            <a:solidFill>
              <a:schemeClr val="bg1"/>
            </a:solidFill>
            <a:latin typeface="Arial" panose="020B0604020202020204" pitchFamily="34" charset="0"/>
            <a:cs typeface="Arial" panose="020B0604020202020204" pitchFamily="34" charset="0"/>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2637</Words>
  <Application>WPS 演示</Application>
  <PresentationFormat>宽屏</PresentationFormat>
  <Paragraphs>97</Paragraphs>
  <Slides>12</Slides>
  <Notes>4</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12</vt:i4>
      </vt:variant>
    </vt:vector>
  </HeadingPairs>
  <TitlesOfParts>
    <vt:vector size="24" baseType="lpstr">
      <vt:lpstr>Arial</vt:lpstr>
      <vt:lpstr>宋体</vt:lpstr>
      <vt:lpstr>Wingdings</vt:lpstr>
      <vt:lpstr>微软雅黑</vt:lpstr>
      <vt:lpstr>Wingdings</vt:lpstr>
      <vt:lpstr>隶书</vt:lpstr>
      <vt:lpstr>Viner Hand ITC</vt:lpstr>
      <vt:lpstr>Arial Unicode MS</vt:lpstr>
      <vt:lpstr>Calibri</vt:lpstr>
      <vt:lpstr>Mongolian Baiti</vt:lpstr>
      <vt:lpstr>Office 主题​​</vt:lpstr>
      <vt:lpstr>office</vt:lpstr>
      <vt:lpstr>第一章 宇宙中的地球(1)</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Administrator</dc:creator>
  <cp:lastModifiedBy>李鹏</cp:lastModifiedBy>
  <cp:revision>152</cp:revision>
  <dcterms:created xsi:type="dcterms:W3CDTF">2019-06-19T02:08:00Z</dcterms:created>
  <dcterms:modified xsi:type="dcterms:W3CDTF">2021-01-13T03:26:39Z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