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1" r:id="rId6"/>
    <p:sldId id="262" r:id="rId7"/>
    <p:sldId id="263" r:id="rId8"/>
    <p:sldId id="264" r:id="rId9"/>
    <p:sldId id="265" r:id="rId10"/>
    <p:sldId id="266" r:id="rId11"/>
    <p:sldId id="267" r:id="rId12"/>
    <p:sldId id="268" r:id="rId13"/>
    <p:sldId id="269" r:id="rId14"/>
    <p:sldId id="314" r:id="rId15"/>
    <p:sldId id="275" r:id="rId16"/>
    <p:sldId id="276" r:id="rId17"/>
    <p:sldId id="277" r:id="rId18"/>
    <p:sldId id="315" r:id="rId19"/>
    <p:sldId id="283" r:id="rId20"/>
    <p:sldId id="284" r:id="rId21"/>
    <p:sldId id="285" r:id="rId22"/>
    <p:sldId id="286" r:id="rId23"/>
    <p:sldId id="311" r:id="rId24"/>
    <p:sldId id="288" r:id="rId25"/>
    <p:sldId id="289" r:id="rId26"/>
    <p:sldId id="316" r:id="rId27"/>
    <p:sldId id="293" r:id="rId28"/>
    <p:sldId id="294" r:id="rId29"/>
    <p:sldId id="295" r:id="rId30"/>
    <p:sldId id="296" r:id="rId31"/>
    <p:sldId id="297" r:id="rId32"/>
    <p:sldId id="298" r:id="rId33"/>
    <p:sldId id="299" r:id="rId34"/>
    <p:sldId id="300" r:id="rId35"/>
    <p:sldId id="303" r:id="rId36"/>
    <p:sldId id="301" r:id="rId37"/>
    <p:sldId id="302" r:id="rId38"/>
    <p:sldId id="304" r:id="rId39"/>
    <p:sldId id="305" r:id="rId40"/>
    <p:sldId id="306" r:id="rId41"/>
    <p:sldId id="308" r:id="rId42"/>
    <p:sldId id="309" r:id="rId43"/>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948"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2017/9/14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2017/9/14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2017/9/14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2017/9/14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2017/9/14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2017/9/14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2017/9/14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2017/9/14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2017/9/14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2017/9/14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2017/9/14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0B34A471-39D4-418E-887E-D314F7415CD6}"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8003338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62F194A2-7501-4110-8587-F112116B1325}"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0780476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7D5BEC18-7845-4B8B-9586-A9E17A92A4D3}"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965495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D2FB84EE-8122-4B31-9BE1-DE9C3C26106C}"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7435379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solidFill>
                <a:srgbClr val="000000"/>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srgbClr val="000000"/>
              </a:solidFill>
            </a:endParaRPr>
          </a:p>
        </p:txBody>
      </p:sp>
      <p:sp>
        <p:nvSpPr>
          <p:cNvPr id="9" name="灯片编号占位符 8"/>
          <p:cNvSpPr>
            <a:spLocks noGrp="1"/>
          </p:cNvSpPr>
          <p:nvPr>
            <p:ph type="sldNum" sz="quarter" idx="12"/>
          </p:nvPr>
        </p:nvSpPr>
        <p:spPr/>
        <p:txBody>
          <a:bodyPr/>
          <a:lstStyle>
            <a:lvl1pPr>
              <a:defRPr/>
            </a:lvl1pPr>
          </a:lstStyle>
          <a:p>
            <a:fld id="{31129954-1EF9-4A65-8D81-FFE6025CCEC6}"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8955696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solidFill>
                <a:srgbClr val="000000"/>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srgbClr val="000000"/>
              </a:solidFill>
            </a:endParaRPr>
          </a:p>
        </p:txBody>
      </p:sp>
      <p:sp>
        <p:nvSpPr>
          <p:cNvPr id="5" name="灯片编号占位符 4"/>
          <p:cNvSpPr>
            <a:spLocks noGrp="1"/>
          </p:cNvSpPr>
          <p:nvPr>
            <p:ph type="sldNum" sz="quarter" idx="12"/>
          </p:nvPr>
        </p:nvSpPr>
        <p:spPr/>
        <p:txBody>
          <a:bodyPr/>
          <a:lstStyle>
            <a:lvl1pPr>
              <a:defRPr/>
            </a:lvl1pPr>
          </a:lstStyle>
          <a:p>
            <a:fld id="{2B757954-F6A3-4EB9-9F3D-1ABBAF668C77}"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45212422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solidFill>
                <a:srgbClr val="000000"/>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srgbClr val="000000"/>
              </a:solidFill>
            </a:endParaRPr>
          </a:p>
        </p:txBody>
      </p:sp>
      <p:sp>
        <p:nvSpPr>
          <p:cNvPr id="4" name="灯片编号占位符 3"/>
          <p:cNvSpPr>
            <a:spLocks noGrp="1"/>
          </p:cNvSpPr>
          <p:nvPr>
            <p:ph type="sldNum" sz="quarter" idx="12"/>
          </p:nvPr>
        </p:nvSpPr>
        <p:spPr/>
        <p:txBody>
          <a:bodyPr/>
          <a:lstStyle>
            <a:lvl1pPr>
              <a:defRPr/>
            </a:lvl1pPr>
          </a:lstStyle>
          <a:p>
            <a:fld id="{83143BD8-38FF-4829-98C1-18E51ECDC2E7}"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45501845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612216ED-B01F-4186-8638-D01717542096}"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50041104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175666E5-98F0-486C-9B61-55FE4819852A}"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49920366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D150F9AE-5839-4231-9BCD-51092E3CC873}"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5862300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AD75D1F8-216E-4AD7-A9A6-CA23DB70EA83}"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4356465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2017/9/14</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n-US" altLang="zh-CN"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n-US" altLang="zh-CN"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F30AE826-D96F-41DA-8413-7F8D8AD366EA}" type="slidenum">
              <a:rPr lang="en-US" altLang="zh-CN" smtClean="0">
                <a:solidFill>
                  <a:srgbClr val="000000"/>
                </a:solidFill>
              </a:rPr>
              <a:pPr fontAlgn="base">
                <a:spcBef>
                  <a:spcPct val="0"/>
                </a:spcBef>
                <a:spcAft>
                  <a:spcPct val="0"/>
                </a:spcAft>
              </a:pPr>
              <a:t>‹#›</a:t>
            </a:fld>
            <a:endParaRPr lang="en-US" altLang="zh-CN" smtClean="0">
              <a:solidFill>
                <a:srgbClr val="000000"/>
              </a:solidFill>
            </a:endParaRPr>
          </a:p>
        </p:txBody>
      </p:sp>
    </p:spTree>
    <p:extLst>
      <p:ext uri="{BB962C8B-B14F-4D97-AF65-F5344CB8AC3E}">
        <p14:creationId xmlns:p14="http://schemas.microsoft.com/office/powerpoint/2010/main" val="38138371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ea typeface="宋体" charset="-122"/>
        </a:defRPr>
      </a:lvl2pPr>
      <a:lvl3pPr algn="ctr" rtl="0" fontAlgn="base">
        <a:spcBef>
          <a:spcPct val="0"/>
        </a:spcBef>
        <a:spcAft>
          <a:spcPct val="0"/>
        </a:spcAft>
        <a:defRPr sz="4400">
          <a:solidFill>
            <a:schemeClr val="tx2"/>
          </a:solidFill>
          <a:latin typeface="Arial" charset="0"/>
          <a:ea typeface="宋体" charset="-122"/>
        </a:defRPr>
      </a:lvl3pPr>
      <a:lvl4pPr algn="ctr" rtl="0" fontAlgn="base">
        <a:spcBef>
          <a:spcPct val="0"/>
        </a:spcBef>
        <a:spcAft>
          <a:spcPct val="0"/>
        </a:spcAft>
        <a:defRPr sz="4400">
          <a:solidFill>
            <a:schemeClr val="tx2"/>
          </a:solidFill>
          <a:latin typeface="Arial" charset="0"/>
          <a:ea typeface="宋体" charset="-122"/>
        </a:defRPr>
      </a:lvl4pPr>
      <a:lvl5pPr algn="ctr" rtl="0" fontAlgn="base">
        <a:spcBef>
          <a:spcPct val="0"/>
        </a:spcBef>
        <a:spcAft>
          <a:spcPct val="0"/>
        </a:spcAft>
        <a:defRPr sz="4400">
          <a:solidFill>
            <a:schemeClr val="tx2"/>
          </a:solidFill>
          <a:latin typeface="Arial" charset="0"/>
          <a:ea typeface="宋体" charset="-122"/>
        </a:defRPr>
      </a:lvl5pPr>
      <a:lvl6pPr marL="457200" algn="ctr" rtl="0" fontAlgn="base">
        <a:spcBef>
          <a:spcPct val="0"/>
        </a:spcBef>
        <a:spcAft>
          <a:spcPct val="0"/>
        </a:spcAft>
        <a:defRPr sz="4400">
          <a:solidFill>
            <a:schemeClr val="tx2"/>
          </a:solidFill>
          <a:latin typeface="Arial" charset="0"/>
          <a:ea typeface="宋体" charset="-122"/>
        </a:defRPr>
      </a:lvl6pPr>
      <a:lvl7pPr marL="914400" algn="ctr" rtl="0" fontAlgn="base">
        <a:spcBef>
          <a:spcPct val="0"/>
        </a:spcBef>
        <a:spcAft>
          <a:spcPct val="0"/>
        </a:spcAft>
        <a:defRPr sz="4400">
          <a:solidFill>
            <a:schemeClr val="tx2"/>
          </a:solidFill>
          <a:latin typeface="Arial" charset="0"/>
          <a:ea typeface="宋体" charset="-122"/>
        </a:defRPr>
      </a:lvl7pPr>
      <a:lvl8pPr marL="1371600" algn="ctr" rtl="0" fontAlgn="base">
        <a:spcBef>
          <a:spcPct val="0"/>
        </a:spcBef>
        <a:spcAft>
          <a:spcPct val="0"/>
        </a:spcAft>
        <a:defRPr sz="4400">
          <a:solidFill>
            <a:schemeClr val="tx2"/>
          </a:solidFill>
          <a:latin typeface="Arial" charset="0"/>
          <a:ea typeface="宋体" charset="-122"/>
        </a:defRPr>
      </a:lvl8pPr>
      <a:lvl9pPr marL="1828800" algn="ctr" rtl="0" fontAlgn="base">
        <a:spcBef>
          <a:spcPct val="0"/>
        </a:spcBef>
        <a:spcAft>
          <a:spcPct val="0"/>
        </a:spcAft>
        <a:defRPr sz="4400">
          <a:solidFill>
            <a:schemeClr val="tx2"/>
          </a:solidFill>
          <a:latin typeface="Arial" charset="0"/>
          <a:ea typeface="宋体"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jpeg"/><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image" Target="../media/image7.jpeg"/><Relationship Id="rId1" Type="http://schemas.openxmlformats.org/officeDocument/2006/relationships/slideLayout" Target="../slideLayouts/slideLayout13.xml"/><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image" Target="../media/image18.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3.xml"/><Relationship Id="rId4" Type="http://schemas.openxmlformats.org/officeDocument/2006/relationships/image" Target="../media/image22.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hyperlink" Target="&#35838;&#26412;&#24405;&#38899;1/Reading_clip1.mp3" TargetMode="External"/><Relationship Id="rId2" Type="http://schemas.openxmlformats.org/officeDocument/2006/relationships/image" Target="../media/image25.jpeg"/><Relationship Id="rId1" Type="http://schemas.openxmlformats.org/officeDocument/2006/relationships/slideLayout" Target="../slideLayouts/slideLayout18.xml"/><Relationship Id="rId5" Type="http://schemas.openxmlformats.org/officeDocument/2006/relationships/hyperlink" Target="&#35838;&#26412;&#24405;&#38899;1/Reading_clip3.mp3" TargetMode="External"/><Relationship Id="rId4" Type="http://schemas.openxmlformats.org/officeDocument/2006/relationships/hyperlink" Target="&#35838;&#26412;&#24405;&#38899;1/Reading_clip2.mp3"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35838;&#26412;&#24405;&#38899;1/Reading_cli456p.mp3" TargetMode="External"/><Relationship Id="rId2" Type="http://schemas.openxmlformats.org/officeDocument/2006/relationships/image" Target="../media/image25.jpeg"/><Relationship Id="rId1" Type="http://schemas.openxmlformats.org/officeDocument/2006/relationships/slideLayout" Target="../slideLayouts/slideLayout18.xml"/><Relationship Id="rId4" Type="http://schemas.openxmlformats.org/officeDocument/2006/relationships/hyperlink" Target="&#35838;&#26412;&#24405;&#38899;1/Reading_clip7.mp3"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slide" Target="slide13.xml"/><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151" name="WordArt 7"/>
          <p:cNvSpPr>
            <a:spLocks noChangeArrowheads="1" noChangeShapeType="1" noTextEdit="1"/>
          </p:cNvSpPr>
          <p:nvPr/>
        </p:nvSpPr>
        <p:spPr bwMode="auto">
          <a:xfrm>
            <a:off x="848858" y="1196752"/>
            <a:ext cx="7683581" cy="1008186"/>
          </a:xfrm>
          <a:prstGeom prst="rect">
            <a:avLst/>
          </a:prstGeom>
        </p:spPr>
        <p:style>
          <a:lnRef idx="2">
            <a:schemeClr val="accent2"/>
          </a:lnRef>
          <a:fillRef idx="1">
            <a:schemeClr val="lt1"/>
          </a:fillRef>
          <a:effectRef idx="0">
            <a:schemeClr val="accent2"/>
          </a:effectRef>
          <a:fontRef idx="minor">
            <a:schemeClr val="dk1"/>
          </a:fontRef>
        </p:style>
        <p:txBody>
          <a:bodyPr wrap="none" fromWordArt="1">
            <a:prstTxWarp prst="textPlain">
              <a:avLst>
                <a:gd name="adj" fmla="val 50000"/>
              </a:avLst>
            </a:prstTxWarp>
          </a:bodyPr>
          <a:lstStyle/>
          <a:p>
            <a:pPr algn="ctr" fontAlgn="base">
              <a:spcBef>
                <a:spcPct val="0"/>
              </a:spcBef>
              <a:spcAft>
                <a:spcPct val="0"/>
              </a:spcAft>
            </a:pPr>
            <a:r>
              <a:rPr lang="en-US" altLang="zh-CN" sz="4000" b="1" kern="10" dirty="0" smtClean="0">
                <a:solidFill>
                  <a:srgbClr val="0000FF"/>
                </a:solidFill>
                <a:latin typeface="Times New Roman"/>
                <a:cs typeface="Times New Roman"/>
              </a:rPr>
              <a:t>Unit 1 Great scientists</a:t>
            </a:r>
            <a:endParaRPr lang="zh-CN" altLang="en-US" sz="4000" b="1" kern="10" dirty="0" smtClean="0">
              <a:solidFill>
                <a:srgbClr val="0000FF"/>
              </a:solidFill>
              <a:latin typeface="Times New Roman"/>
              <a:cs typeface="Times New Roman"/>
            </a:endParaRPr>
          </a:p>
        </p:txBody>
      </p:sp>
    </p:spTree>
    <p:extLst>
      <p:ext uri="{BB962C8B-B14F-4D97-AF65-F5344CB8AC3E}">
        <p14:creationId xmlns:p14="http://schemas.microsoft.com/office/powerpoint/2010/main" val="3951267748"/>
      </p:ext>
    </p:extLst>
  </p:cSld>
  <p:clrMapOvr>
    <a:masterClrMapping/>
  </p:clrMapOvr>
  <p:transition>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54626" name="WordArt 2"/>
          <p:cNvSpPr>
            <a:spLocks noChangeArrowheads="1" noChangeShapeType="1" noTextEdit="1"/>
          </p:cNvSpPr>
          <p:nvPr/>
        </p:nvSpPr>
        <p:spPr bwMode="auto">
          <a:xfrm>
            <a:off x="2051050" y="1196975"/>
            <a:ext cx="5256213" cy="2089150"/>
          </a:xfrm>
          <a:prstGeom prst="rect">
            <a:avLst/>
          </a:prstGeom>
        </p:spPr>
        <p:txBody>
          <a:bodyPr wrap="none" fromWordArt="1">
            <a:prstTxWarp prst="textFadeUp">
              <a:avLst>
                <a:gd name="adj" fmla="val 9991"/>
              </a:avLst>
            </a:prstTxWarp>
          </a:bodyPr>
          <a:lstStyle/>
          <a:p>
            <a:pPr algn="ctr" fontAlgn="base">
              <a:spcBef>
                <a:spcPct val="0"/>
              </a:spcBef>
              <a:spcAft>
                <a:spcPct val="0"/>
              </a:spcAft>
            </a:pPr>
            <a:r>
              <a:rPr lang="en-US" altLang="zh-CN" sz="3600" b="1" kern="10" smtClean="0">
                <a:ln w="12700">
                  <a:solidFill>
                    <a:srgbClr val="000000"/>
                  </a:solidFill>
                  <a:round/>
                  <a:headEnd/>
                  <a:tailEnd/>
                </a:ln>
                <a:solidFill>
                  <a:srgbClr val="FFFF00"/>
                </a:solidFill>
                <a:effectLst>
                  <a:outerShdw dist="35921" dir="2700000" sy="50000" rotWithShape="0">
                    <a:srgbClr val="875B0D">
                      <a:alpha val="70000"/>
                    </a:srgbClr>
                  </a:outerShdw>
                </a:effectLst>
                <a:cs typeface="Arial"/>
              </a:rPr>
              <a:t>Reading</a:t>
            </a:r>
            <a:endParaRPr lang="zh-CN" altLang="en-US" sz="3600" b="1" kern="10" smtClean="0">
              <a:ln w="12700">
                <a:solidFill>
                  <a:srgbClr val="000000"/>
                </a:solidFill>
                <a:round/>
                <a:headEnd/>
                <a:tailEnd/>
              </a:ln>
              <a:solidFill>
                <a:srgbClr val="FFFF00"/>
              </a:solidFill>
              <a:effectLst>
                <a:outerShdw dist="35921" dir="2700000" sy="50000" rotWithShape="0">
                  <a:srgbClr val="875B0D">
                    <a:alpha val="70000"/>
                  </a:srgbClr>
                </a:outerShdw>
              </a:effectLst>
              <a:cs typeface="Arial"/>
            </a:endParaRPr>
          </a:p>
        </p:txBody>
      </p:sp>
    </p:spTree>
    <p:extLst>
      <p:ext uri="{BB962C8B-B14F-4D97-AF65-F5344CB8AC3E}">
        <p14:creationId xmlns:p14="http://schemas.microsoft.com/office/powerpoint/2010/main" val="3950181578"/>
      </p:ext>
    </p:extLst>
  </p:cSld>
  <p:clrMapOvr>
    <a:masterClrMapping/>
  </p:clrMapOvr>
  <p:transition>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179388" y="981075"/>
            <a:ext cx="8785225" cy="5399088"/>
          </a:xfrm>
        </p:spPr>
        <p:txBody>
          <a:bodyPr/>
          <a:lstStyle/>
          <a:p>
            <a:pPr>
              <a:lnSpc>
                <a:spcPct val="120000"/>
              </a:lnSpc>
              <a:buFontTx/>
              <a:buNone/>
            </a:pPr>
            <a:r>
              <a:rPr lang="en-US" altLang="zh-CN" sz="3600" b="1" dirty="0">
                <a:latin typeface="Times New Roman" pitchFamily="18" charset="0"/>
              </a:rPr>
              <a:t>   There are some great </a:t>
            </a:r>
            <a:r>
              <a:rPr lang="en-US" altLang="zh-CN" sz="3600" b="1" dirty="0">
                <a:solidFill>
                  <a:srgbClr val="FF0000"/>
                </a:solidFill>
                <a:latin typeface="Times New Roman" pitchFamily="18" charset="0"/>
              </a:rPr>
              <a:t>scientific achievements </a:t>
            </a:r>
            <a:r>
              <a:rPr lang="en-US" altLang="zh-CN" sz="3600" b="1" dirty="0">
                <a:latin typeface="Times New Roman" pitchFamily="18" charset="0"/>
              </a:rPr>
              <a:t>that have changed the world. Can you name some of them?</a:t>
            </a:r>
            <a:r>
              <a:rPr lang="en-US" altLang="ja-JP" sz="3600" b="1" dirty="0">
                <a:latin typeface="Times New Roman" pitchFamily="18" charset="0"/>
              </a:rPr>
              <a:t> </a:t>
            </a:r>
            <a:endParaRPr lang="en-US" altLang="zh-CN" sz="3600" b="1" dirty="0">
              <a:latin typeface="Times New Roman" pitchFamily="18" charset="0"/>
            </a:endParaRPr>
          </a:p>
        </p:txBody>
      </p:sp>
      <p:sp>
        <p:nvSpPr>
          <p:cNvPr id="9221" name="WordArt 5"/>
          <p:cNvSpPr>
            <a:spLocks noChangeArrowheads="1" noChangeShapeType="1" noTextEdit="1"/>
          </p:cNvSpPr>
          <p:nvPr/>
        </p:nvSpPr>
        <p:spPr bwMode="auto">
          <a:xfrm>
            <a:off x="1908175" y="260350"/>
            <a:ext cx="5472113" cy="865188"/>
          </a:xfrm>
          <a:prstGeom prst="rect">
            <a:avLst/>
          </a:prstGeom>
        </p:spPr>
        <p:txBody>
          <a:bodyPr wrap="none" fromWordArt="1">
            <a:prstTxWarp prst="textPlain">
              <a:avLst>
                <a:gd name="adj" fmla="val 50000"/>
              </a:avLst>
            </a:prstTxWarp>
          </a:bodyPr>
          <a:lstStyle/>
          <a:p>
            <a:pPr algn="ctr" fontAlgn="base">
              <a:spcBef>
                <a:spcPct val="0"/>
              </a:spcBef>
              <a:spcAft>
                <a:spcPct val="0"/>
              </a:spcAft>
            </a:pPr>
            <a:r>
              <a:rPr lang="en-US" altLang="zh-CN" sz="3600" b="1" kern="10" smtClean="0">
                <a:ln w="19050">
                  <a:solidFill>
                    <a:srgbClr val="000000"/>
                  </a:solidFill>
                  <a:round/>
                  <a:headEnd/>
                  <a:tailEnd/>
                </a:ln>
                <a:solidFill>
                  <a:srgbClr val="FFFF00"/>
                </a:solidFill>
                <a:effectLst>
                  <a:outerShdw dist="35921" dir="2700000" algn="ctr" rotWithShape="0">
                    <a:srgbClr val="990000"/>
                  </a:outerShdw>
                </a:effectLst>
                <a:latin typeface="Arial Narrow"/>
              </a:rPr>
              <a:t>Warming Up</a:t>
            </a:r>
            <a:endParaRPr lang="zh-CN" altLang="en-US" sz="3600" b="1" kern="10" smtClean="0">
              <a:ln w="19050">
                <a:solidFill>
                  <a:srgbClr val="000000"/>
                </a:solidFill>
                <a:round/>
                <a:headEnd/>
                <a:tailEnd/>
              </a:ln>
              <a:solidFill>
                <a:srgbClr val="FFFF00"/>
              </a:solidFill>
              <a:effectLst>
                <a:outerShdw dist="35921" dir="2700000" algn="ctr" rotWithShape="0">
                  <a:srgbClr val="990000"/>
                </a:outerShdw>
              </a:effectLst>
              <a:latin typeface="Arial Narrow"/>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3785096"/>
            <a:ext cx="2286000" cy="2286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b="10011"/>
          <a:stretch/>
        </p:blipFill>
        <p:spPr bwMode="auto">
          <a:xfrm>
            <a:off x="2915816" y="3550906"/>
            <a:ext cx="2973917" cy="29062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84168" y="3284984"/>
            <a:ext cx="2286000" cy="2286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38354915"/>
      </p:ext>
    </p:extLst>
  </p:cSld>
  <p:clrMapOvr>
    <a:masterClrMapping/>
  </p:clrMapOvr>
  <p:transition>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barn(inVertical)">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027"/>
                                        </p:tgtEl>
                                        <p:attrNameLst>
                                          <p:attrName>style.visibility</p:attrName>
                                        </p:attrNameLst>
                                      </p:cBhvr>
                                      <p:to>
                                        <p:strVal val="visible"/>
                                      </p:to>
                                    </p:set>
                                    <p:animEffect transition="in" filter="barn(inVertical)">
                                      <p:cBhvr>
                                        <p:cTn id="12" dur="500"/>
                                        <p:tgtEl>
                                          <p:spTgt spid="102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028"/>
                                        </p:tgtEl>
                                        <p:attrNameLst>
                                          <p:attrName>style.visibility</p:attrName>
                                        </p:attrNameLst>
                                      </p:cBhvr>
                                      <p:to>
                                        <p:strVal val="visible"/>
                                      </p:to>
                                    </p:set>
                                    <p:animEffect transition="in" filter="barn(inVertical)">
                                      <p:cBhvr>
                                        <p:cTn id="17"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148" name="Text Box 4"/>
          <p:cNvSpPr txBox="1">
            <a:spLocks noChangeArrowheads="1"/>
          </p:cNvSpPr>
          <p:nvPr/>
        </p:nvSpPr>
        <p:spPr bwMode="auto">
          <a:xfrm>
            <a:off x="2268538" y="0"/>
            <a:ext cx="4608512"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fontAlgn="base">
              <a:spcBef>
                <a:spcPct val="50000"/>
              </a:spcBef>
              <a:spcAft>
                <a:spcPct val="0"/>
              </a:spcAft>
            </a:pPr>
            <a:r>
              <a:rPr lang="en-US" altLang="zh-CN" sz="6000" b="1" smtClean="0">
                <a:solidFill>
                  <a:srgbClr val="FFFF00"/>
                </a:solidFill>
                <a:ea typeface="华文行楷" pitchFamily="2" charset="-122"/>
              </a:rPr>
              <a:t>Who is he?</a:t>
            </a:r>
          </a:p>
        </p:txBody>
      </p:sp>
      <p:sp>
        <p:nvSpPr>
          <p:cNvPr id="6151" name="Text Box 7"/>
          <p:cNvSpPr txBox="1">
            <a:spLocks noChangeArrowheads="1"/>
          </p:cNvSpPr>
          <p:nvPr/>
        </p:nvSpPr>
        <p:spPr bwMode="auto">
          <a:xfrm>
            <a:off x="1067966" y="5062461"/>
            <a:ext cx="1847850" cy="75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fontAlgn="base">
              <a:lnSpc>
                <a:spcPct val="120000"/>
              </a:lnSpc>
              <a:spcBef>
                <a:spcPct val="0"/>
              </a:spcBef>
              <a:spcAft>
                <a:spcPct val="0"/>
              </a:spcAft>
            </a:pPr>
            <a:r>
              <a:rPr lang="en-US" altLang="zh-CN" sz="3600" b="1" dirty="0" smtClean="0">
                <a:solidFill>
                  <a:srgbClr val="000000"/>
                </a:solidFill>
                <a:latin typeface="Times New Roman" pitchFamily="18" charset="0"/>
                <a:ea typeface="华文彩云" pitchFamily="2" charset="-122"/>
              </a:rPr>
              <a:t>He is </a:t>
            </a:r>
            <a:r>
              <a:rPr kumimoji="1" lang="en-US" altLang="zh-CN" sz="3600" b="1" dirty="0" smtClean="0">
                <a:solidFill>
                  <a:srgbClr val="000000"/>
                </a:solidFill>
                <a:latin typeface="Times New Roman" pitchFamily="18" charset="0"/>
                <a:ea typeface="华文彩云" pitchFamily="2" charset="-122"/>
              </a:rPr>
              <a:t>…</a:t>
            </a:r>
            <a:r>
              <a:rPr lang="en-US" altLang="zh-CN" sz="3600" b="1" dirty="0" smtClean="0">
                <a:solidFill>
                  <a:srgbClr val="FF3300"/>
                </a:solidFill>
                <a:latin typeface="Times New Roman" pitchFamily="18" charset="0"/>
                <a:ea typeface="华文彩云" pitchFamily="2" charset="-122"/>
              </a:rPr>
              <a:t> </a:t>
            </a:r>
          </a:p>
        </p:txBody>
      </p:sp>
      <p:pic>
        <p:nvPicPr>
          <p:cNvPr id="94219" name="Picture 11" descr="阿基米德﹝Archimed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89030" y="846603"/>
            <a:ext cx="3454969" cy="4215858"/>
          </a:xfrm>
          <a:prstGeom prst="rect">
            <a:avLst/>
          </a:prstGeom>
          <a:noFill/>
          <a:extLst>
            <a:ext uri="{909E8E84-426E-40DD-AFC4-6F175D3DCCD1}">
              <a14:hiddenFill xmlns:a14="http://schemas.microsoft.com/office/drawing/2010/main">
                <a:solidFill>
                  <a:srgbClr val="FFFFFF"/>
                </a:solidFill>
              </a14:hiddenFill>
            </a:ext>
          </a:extLst>
        </p:spPr>
      </p:pic>
      <p:sp>
        <p:nvSpPr>
          <p:cNvPr id="94220" name="Text Box 12"/>
          <p:cNvSpPr txBox="1">
            <a:spLocks noChangeArrowheads="1"/>
          </p:cNvSpPr>
          <p:nvPr/>
        </p:nvSpPr>
        <p:spPr bwMode="auto">
          <a:xfrm>
            <a:off x="2915816" y="5157787"/>
            <a:ext cx="5470525" cy="75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20000"/>
              </a:lnSpc>
              <a:spcBef>
                <a:spcPct val="0"/>
              </a:spcBef>
              <a:spcAft>
                <a:spcPct val="0"/>
              </a:spcAft>
            </a:pPr>
            <a:r>
              <a:rPr lang="en-US" altLang="zh-CN" sz="3600" b="1" dirty="0" smtClean="0">
                <a:solidFill>
                  <a:srgbClr val="800000"/>
                </a:solidFill>
              </a:rPr>
              <a:t>Archimedes (</a:t>
            </a:r>
            <a:r>
              <a:rPr lang="zh-CN" altLang="en-US" sz="3600" b="1" dirty="0" smtClean="0">
                <a:solidFill>
                  <a:srgbClr val="800000"/>
                </a:solidFill>
              </a:rPr>
              <a:t>阿基米德</a:t>
            </a:r>
            <a:r>
              <a:rPr lang="en-US" altLang="zh-CN" sz="3600" b="1" dirty="0" smtClean="0">
                <a:solidFill>
                  <a:srgbClr val="800000"/>
                </a:solidFill>
              </a:rPr>
              <a:t>)</a:t>
            </a:r>
          </a:p>
        </p:txBody>
      </p:sp>
      <p:sp>
        <p:nvSpPr>
          <p:cNvPr id="7171" name="Text Box 3"/>
          <p:cNvSpPr txBox="1">
            <a:spLocks noChangeArrowheads="1"/>
          </p:cNvSpPr>
          <p:nvPr/>
        </p:nvSpPr>
        <p:spPr bwMode="auto">
          <a:xfrm>
            <a:off x="30719" y="1556792"/>
            <a:ext cx="5400675" cy="294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fontAlgn="base">
              <a:lnSpc>
                <a:spcPct val="130000"/>
              </a:lnSpc>
              <a:spcBef>
                <a:spcPct val="0"/>
              </a:spcBef>
              <a:spcAft>
                <a:spcPct val="0"/>
              </a:spcAft>
            </a:pPr>
            <a:r>
              <a:rPr lang="en-US" altLang="zh-CN" sz="3600" b="1" dirty="0" smtClean="0">
                <a:solidFill>
                  <a:srgbClr val="0000FF"/>
                </a:solidFill>
                <a:latin typeface="Times New Roman" pitchFamily="18" charset="0"/>
                <a:ea typeface="华文彩云" pitchFamily="2" charset="-122"/>
              </a:rPr>
              <a:t>Which scientist discovered that objects in </a:t>
            </a:r>
            <a:r>
              <a:rPr lang="en-US" altLang="zh-CN" sz="3600" b="1" dirty="0" smtClean="0">
                <a:solidFill>
                  <a:srgbClr val="FF0000"/>
                </a:solidFill>
                <a:latin typeface="Times New Roman" pitchFamily="18" charset="0"/>
                <a:ea typeface="华文彩云" pitchFamily="2" charset="-122"/>
              </a:rPr>
              <a:t>water are lifted up by a force </a:t>
            </a:r>
            <a:r>
              <a:rPr lang="en-US" altLang="zh-CN" sz="3600" b="1" dirty="0" smtClean="0">
                <a:solidFill>
                  <a:srgbClr val="0000FF"/>
                </a:solidFill>
                <a:latin typeface="Times New Roman" pitchFamily="18" charset="0"/>
                <a:ea typeface="华文彩云" pitchFamily="2" charset="-122"/>
              </a:rPr>
              <a:t>that helps them float?</a:t>
            </a:r>
          </a:p>
        </p:txBody>
      </p:sp>
    </p:spTree>
    <p:extLst>
      <p:ext uri="{BB962C8B-B14F-4D97-AF65-F5344CB8AC3E}">
        <p14:creationId xmlns:p14="http://schemas.microsoft.com/office/powerpoint/2010/main" val="3271522471"/>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box(in)">
                                      <p:cBhvr>
                                        <p:cTn id="7" dur="500"/>
                                        <p:tgtEl>
                                          <p:spTgt spid="7171"/>
                                        </p:tgtEl>
                                      </p:cBhvr>
                                    </p:animEffect>
                                  </p:childTnLst>
                                </p:cTn>
                              </p:par>
                            </p:childTnLst>
                          </p:cTn>
                        </p:par>
                        <p:par>
                          <p:cTn id="8" fill="hold" nodeType="afterGroup">
                            <p:stCondLst>
                              <p:cond delay="500"/>
                            </p:stCondLst>
                            <p:childTnLst>
                              <p:par>
                                <p:cTn id="9" presetID="18" presetClass="entr" presetSubtype="3" fill="hold" grpId="0" nodeType="afterEffect">
                                  <p:stCondLst>
                                    <p:cond delay="0"/>
                                  </p:stCondLst>
                                  <p:childTnLst>
                                    <p:set>
                                      <p:cBhvr>
                                        <p:cTn id="10" dur="1" fill="hold">
                                          <p:stCondLst>
                                            <p:cond delay="0"/>
                                          </p:stCondLst>
                                        </p:cTn>
                                        <p:tgtEl>
                                          <p:spTgt spid="6151"/>
                                        </p:tgtEl>
                                        <p:attrNameLst>
                                          <p:attrName>style.visibility</p:attrName>
                                        </p:attrNameLst>
                                      </p:cBhvr>
                                      <p:to>
                                        <p:strVal val="visible"/>
                                      </p:to>
                                    </p:set>
                                    <p:animEffect transition="in" filter="strips(upRight)">
                                      <p:cBhvr>
                                        <p:cTn id="11" dur="500"/>
                                        <p:tgtEl>
                                          <p:spTgt spid="6151"/>
                                        </p:tgtEl>
                                      </p:cBhvr>
                                    </p:animEffect>
                                  </p:childTnLst>
                                </p:cTn>
                              </p:par>
                            </p:childTnLst>
                          </p:cTn>
                        </p:par>
                      </p:childTnLst>
                    </p:cTn>
                  </p:par>
                  <p:par>
                    <p:cTn id="12" fill="hold">
                      <p:stCondLst>
                        <p:cond delay="indefinite"/>
                      </p:stCondLst>
                      <p:childTnLst>
                        <p:par>
                          <p:cTn id="13" fill="hold">
                            <p:stCondLst>
                              <p:cond delay="0"/>
                            </p:stCondLst>
                            <p:childTnLst>
                              <p:par>
                                <p:cTn id="14" presetID="9" presetClass="entr" presetSubtype="0" fill="hold" nodeType="clickEffect">
                                  <p:stCondLst>
                                    <p:cond delay="0"/>
                                  </p:stCondLst>
                                  <p:childTnLst>
                                    <p:set>
                                      <p:cBhvr>
                                        <p:cTn id="15" dur="1" fill="hold">
                                          <p:stCondLst>
                                            <p:cond delay="0"/>
                                          </p:stCondLst>
                                        </p:cTn>
                                        <p:tgtEl>
                                          <p:spTgt spid="94219"/>
                                        </p:tgtEl>
                                        <p:attrNameLst>
                                          <p:attrName>style.visibility</p:attrName>
                                        </p:attrNameLst>
                                      </p:cBhvr>
                                      <p:to>
                                        <p:strVal val="visible"/>
                                      </p:to>
                                    </p:set>
                                    <p:animEffect transition="in" filter="dissolve">
                                      <p:cBhvr>
                                        <p:cTn id="16" dur="500"/>
                                        <p:tgtEl>
                                          <p:spTgt spid="94219"/>
                                        </p:tgtEl>
                                      </p:cBhvr>
                                    </p:animEffect>
                                  </p:childTnLst>
                                </p:cTn>
                              </p:par>
                            </p:childTnLst>
                          </p:cTn>
                        </p:par>
                      </p:childTnLst>
                    </p:cTn>
                  </p:par>
                  <p:par>
                    <p:cTn id="17" fill="hold">
                      <p:stCondLst>
                        <p:cond delay="indefinite"/>
                      </p:stCondLst>
                      <p:childTnLst>
                        <p:par>
                          <p:cTn id="18" fill="hold" nodeType="afterGroup">
                            <p:stCondLst>
                              <p:cond delay="0"/>
                            </p:stCondLst>
                            <p:childTnLst>
                              <p:par>
                                <p:cTn id="19" presetID="17" presetClass="entr" presetSubtype="10" fill="hold" grpId="0" nodeType="clickEffect">
                                  <p:stCondLst>
                                    <p:cond delay="0"/>
                                  </p:stCondLst>
                                  <p:childTnLst>
                                    <p:set>
                                      <p:cBhvr>
                                        <p:cTn id="20" dur="1" fill="hold">
                                          <p:stCondLst>
                                            <p:cond delay="0"/>
                                          </p:stCondLst>
                                        </p:cTn>
                                        <p:tgtEl>
                                          <p:spTgt spid="94220"/>
                                        </p:tgtEl>
                                        <p:attrNameLst>
                                          <p:attrName>style.visibility</p:attrName>
                                        </p:attrNameLst>
                                      </p:cBhvr>
                                      <p:to>
                                        <p:strVal val="visible"/>
                                      </p:to>
                                    </p:set>
                                    <p:anim calcmode="lin" valueType="num">
                                      <p:cBhvr>
                                        <p:cTn id="21" dur="500" fill="hold"/>
                                        <p:tgtEl>
                                          <p:spTgt spid="94220"/>
                                        </p:tgtEl>
                                        <p:attrNameLst>
                                          <p:attrName>ppt_w</p:attrName>
                                        </p:attrNameLst>
                                      </p:cBhvr>
                                      <p:tavLst>
                                        <p:tav tm="0">
                                          <p:val>
                                            <p:fltVal val="0"/>
                                          </p:val>
                                        </p:tav>
                                        <p:tav tm="100000">
                                          <p:val>
                                            <p:strVal val="#ppt_w"/>
                                          </p:val>
                                        </p:tav>
                                      </p:tavLst>
                                    </p:anim>
                                    <p:anim calcmode="lin" valueType="num">
                                      <p:cBhvr>
                                        <p:cTn id="22" dur="500" fill="hold"/>
                                        <p:tgtEl>
                                          <p:spTgt spid="942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1" grpId="0"/>
      <p:bldP spid="94220" grpId="0"/>
      <p:bldP spid="7171"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8436" name="Text Box 4"/>
          <p:cNvSpPr txBox="1">
            <a:spLocks noChangeArrowheads="1"/>
          </p:cNvSpPr>
          <p:nvPr/>
        </p:nvSpPr>
        <p:spPr bwMode="auto">
          <a:xfrm>
            <a:off x="4284663" y="5524500"/>
            <a:ext cx="4535487"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3600" b="1" smtClean="0">
                <a:solidFill>
                  <a:srgbClr val="800000"/>
                </a:solidFill>
              </a:rPr>
              <a:t>Charles Darwin.</a:t>
            </a:r>
          </a:p>
        </p:txBody>
      </p:sp>
      <p:pic>
        <p:nvPicPr>
          <p:cNvPr id="18438" name="Picture 6" descr="darwin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75350" y="877774"/>
            <a:ext cx="3168650" cy="4258048"/>
          </a:xfrm>
          <a:prstGeom prst="rect">
            <a:avLst/>
          </a:prstGeom>
          <a:noFill/>
          <a:extLst>
            <a:ext uri="{909E8E84-426E-40DD-AFC4-6F175D3DCCD1}">
              <a14:hiddenFill xmlns:a14="http://schemas.microsoft.com/office/drawing/2010/main">
                <a:solidFill>
                  <a:srgbClr val="FFFFFF"/>
                </a:solidFill>
              </a14:hiddenFill>
            </a:ext>
          </a:extLst>
        </p:spPr>
      </p:pic>
      <p:sp>
        <p:nvSpPr>
          <p:cNvPr id="6148" name="Text Box 4"/>
          <p:cNvSpPr txBox="1">
            <a:spLocks noChangeArrowheads="1"/>
          </p:cNvSpPr>
          <p:nvPr/>
        </p:nvSpPr>
        <p:spPr bwMode="auto">
          <a:xfrm>
            <a:off x="2124075" y="-26988"/>
            <a:ext cx="4824413" cy="1006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fontAlgn="base">
              <a:spcBef>
                <a:spcPct val="50000"/>
              </a:spcBef>
              <a:spcAft>
                <a:spcPct val="0"/>
              </a:spcAft>
            </a:pPr>
            <a:r>
              <a:rPr lang="en-US" altLang="zh-CN" sz="6000" b="1" smtClean="0">
                <a:solidFill>
                  <a:srgbClr val="FFFF00"/>
                </a:solidFill>
                <a:ea typeface="华文行楷" pitchFamily="2" charset="-122"/>
              </a:rPr>
              <a:t>Who is he?</a:t>
            </a:r>
          </a:p>
        </p:txBody>
      </p:sp>
      <p:sp>
        <p:nvSpPr>
          <p:cNvPr id="6151" name="Text Box 7"/>
          <p:cNvSpPr txBox="1">
            <a:spLocks noChangeArrowheads="1"/>
          </p:cNvSpPr>
          <p:nvPr/>
        </p:nvSpPr>
        <p:spPr bwMode="auto">
          <a:xfrm>
            <a:off x="2147888" y="5516563"/>
            <a:ext cx="18478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fontAlgn="base">
              <a:spcBef>
                <a:spcPct val="0"/>
              </a:spcBef>
              <a:spcAft>
                <a:spcPct val="0"/>
              </a:spcAft>
            </a:pPr>
            <a:r>
              <a:rPr lang="en-US" altLang="zh-CN" sz="3600" b="1" smtClean="0">
                <a:solidFill>
                  <a:srgbClr val="000000"/>
                </a:solidFill>
                <a:latin typeface="Times New Roman" pitchFamily="18" charset="0"/>
                <a:ea typeface="华文彩云" pitchFamily="2" charset="-122"/>
              </a:rPr>
              <a:t>He is </a:t>
            </a:r>
            <a:r>
              <a:rPr kumimoji="1" lang="en-US" altLang="zh-CN" sz="3600" b="1" smtClean="0">
                <a:solidFill>
                  <a:srgbClr val="000000"/>
                </a:solidFill>
                <a:latin typeface="Times New Roman" pitchFamily="18" charset="0"/>
                <a:ea typeface="华文彩云" pitchFamily="2" charset="-122"/>
              </a:rPr>
              <a:t>…</a:t>
            </a:r>
            <a:r>
              <a:rPr lang="en-US" altLang="zh-CN" sz="3600" b="1" smtClean="0">
                <a:solidFill>
                  <a:srgbClr val="FF3300"/>
                </a:solidFill>
                <a:latin typeface="Times New Roman" pitchFamily="18" charset="0"/>
                <a:ea typeface="华文彩云" pitchFamily="2" charset="-122"/>
              </a:rPr>
              <a:t> </a:t>
            </a:r>
          </a:p>
        </p:txBody>
      </p:sp>
      <p:sp>
        <p:nvSpPr>
          <p:cNvPr id="7171" name="Text Box 3"/>
          <p:cNvSpPr txBox="1">
            <a:spLocks noChangeArrowheads="1"/>
          </p:cNvSpPr>
          <p:nvPr/>
        </p:nvSpPr>
        <p:spPr bwMode="auto">
          <a:xfrm>
            <a:off x="731044" y="1174823"/>
            <a:ext cx="4681537" cy="366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fontAlgn="base">
              <a:lnSpc>
                <a:spcPct val="130000"/>
              </a:lnSpc>
              <a:spcBef>
                <a:spcPct val="0"/>
              </a:spcBef>
              <a:spcAft>
                <a:spcPct val="0"/>
              </a:spcAft>
            </a:pPr>
            <a:r>
              <a:rPr lang="en-US" altLang="zh-CN" sz="3600" b="1" dirty="0" smtClean="0">
                <a:solidFill>
                  <a:srgbClr val="0000FF"/>
                </a:solidFill>
                <a:latin typeface="Times New Roman" pitchFamily="18" charset="0"/>
                <a:ea typeface="华文彩云" pitchFamily="2" charset="-122"/>
              </a:rPr>
              <a:t>Who wrote a book explaining how </a:t>
            </a:r>
            <a:r>
              <a:rPr lang="en-US" altLang="zh-CN" sz="3600" b="1" dirty="0" smtClean="0">
                <a:solidFill>
                  <a:srgbClr val="FF0000"/>
                </a:solidFill>
                <a:latin typeface="Times New Roman" pitchFamily="18" charset="0"/>
                <a:ea typeface="华文彩云" pitchFamily="2" charset="-122"/>
              </a:rPr>
              <a:t>animals and plants developed</a:t>
            </a:r>
            <a:r>
              <a:rPr lang="en-US" altLang="zh-CN" sz="3600" b="1" dirty="0" smtClean="0">
                <a:solidFill>
                  <a:srgbClr val="0000FF"/>
                </a:solidFill>
                <a:latin typeface="Times New Roman" pitchFamily="18" charset="0"/>
                <a:ea typeface="华文彩云" pitchFamily="2" charset="-122"/>
              </a:rPr>
              <a:t> as the </a:t>
            </a:r>
            <a:r>
              <a:rPr lang="en-US" altLang="zh-CN" sz="3600" b="1" dirty="0" smtClean="0">
                <a:solidFill>
                  <a:srgbClr val="FF0000"/>
                </a:solidFill>
                <a:latin typeface="Times New Roman" pitchFamily="18" charset="0"/>
                <a:ea typeface="华文彩云" pitchFamily="2" charset="-122"/>
              </a:rPr>
              <a:t>environment changed</a:t>
            </a:r>
            <a:r>
              <a:rPr lang="en-US" altLang="zh-CN" sz="3600" b="1" dirty="0" smtClean="0">
                <a:solidFill>
                  <a:srgbClr val="0000FF"/>
                </a:solidFill>
                <a:latin typeface="Times New Roman" pitchFamily="18" charset="0"/>
                <a:ea typeface="华文彩云" pitchFamily="2" charset="-122"/>
              </a:rPr>
              <a:t>?</a:t>
            </a:r>
          </a:p>
        </p:txBody>
      </p:sp>
    </p:spTree>
    <p:extLst>
      <p:ext uri="{BB962C8B-B14F-4D97-AF65-F5344CB8AC3E}">
        <p14:creationId xmlns:p14="http://schemas.microsoft.com/office/powerpoint/2010/main" val="1318560962"/>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15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9" presetClass="entr" presetSubtype="0" fill="hold" nodeType="clickEffect">
                                  <p:stCondLst>
                                    <p:cond delay="0"/>
                                  </p:stCondLst>
                                  <p:childTnLst>
                                    <p:set>
                                      <p:cBhvr>
                                        <p:cTn id="10" dur="1" fill="hold">
                                          <p:stCondLst>
                                            <p:cond delay="0"/>
                                          </p:stCondLst>
                                        </p:cTn>
                                        <p:tgtEl>
                                          <p:spTgt spid="18438"/>
                                        </p:tgtEl>
                                        <p:attrNameLst>
                                          <p:attrName>style.visibility</p:attrName>
                                        </p:attrNameLst>
                                      </p:cBhvr>
                                      <p:to>
                                        <p:strVal val="visible"/>
                                      </p:to>
                                    </p:set>
                                    <p:animEffect transition="in" filter="dissolve">
                                      <p:cBhvr>
                                        <p:cTn id="11" dur="500"/>
                                        <p:tgtEl>
                                          <p:spTgt spid="18438"/>
                                        </p:tgtEl>
                                      </p:cBhvr>
                                    </p:animEffect>
                                  </p:childTnLst>
                                </p:cTn>
                              </p:par>
                            </p:childTnLst>
                          </p:cTn>
                        </p:par>
                      </p:childTnLst>
                    </p:cTn>
                  </p:par>
                  <p:par>
                    <p:cTn id="12" fill="hold">
                      <p:stCondLst>
                        <p:cond delay="indefinite"/>
                      </p:stCondLst>
                      <p:childTnLst>
                        <p:par>
                          <p:cTn id="13" fill="hold" nodeType="afterGroup">
                            <p:stCondLst>
                              <p:cond delay="0"/>
                            </p:stCondLst>
                            <p:childTnLst>
                              <p:par>
                                <p:cTn id="14" presetID="23" presetClass="entr" presetSubtype="16" fill="hold" grpId="0" nodeType="clickEffect">
                                  <p:stCondLst>
                                    <p:cond delay="0"/>
                                  </p:stCondLst>
                                  <p:childTnLst>
                                    <p:set>
                                      <p:cBhvr>
                                        <p:cTn id="15" dur="1" fill="hold">
                                          <p:stCondLst>
                                            <p:cond delay="0"/>
                                          </p:stCondLst>
                                        </p:cTn>
                                        <p:tgtEl>
                                          <p:spTgt spid="18436"/>
                                        </p:tgtEl>
                                        <p:attrNameLst>
                                          <p:attrName>style.visibility</p:attrName>
                                        </p:attrNameLst>
                                      </p:cBhvr>
                                      <p:to>
                                        <p:strVal val="visible"/>
                                      </p:to>
                                    </p:set>
                                    <p:anim calcmode="lin" valueType="num">
                                      <p:cBhvr>
                                        <p:cTn id="16" dur="500" fill="hold"/>
                                        <p:tgtEl>
                                          <p:spTgt spid="18436"/>
                                        </p:tgtEl>
                                        <p:attrNameLst>
                                          <p:attrName>ppt_w</p:attrName>
                                        </p:attrNameLst>
                                      </p:cBhvr>
                                      <p:tavLst>
                                        <p:tav tm="0">
                                          <p:val>
                                            <p:fltVal val="0"/>
                                          </p:val>
                                        </p:tav>
                                        <p:tav tm="100000">
                                          <p:val>
                                            <p:strVal val="#ppt_w"/>
                                          </p:val>
                                        </p:tav>
                                      </p:tavLst>
                                    </p:anim>
                                    <p:anim calcmode="lin" valueType="num">
                                      <p:cBhvr>
                                        <p:cTn id="17" dur="500" fill="hold"/>
                                        <p:tgtEl>
                                          <p:spTgt spid="1843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p:bldP spid="6151"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7654" name="Picture 6" descr="newcomensteamengi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4588" y="868934"/>
            <a:ext cx="2479412" cy="2787667"/>
          </a:xfrm>
          <a:prstGeom prst="rect">
            <a:avLst/>
          </a:prstGeom>
          <a:noFill/>
          <a:extLst>
            <a:ext uri="{909E8E84-426E-40DD-AFC4-6F175D3DCCD1}">
              <a14:hiddenFill xmlns:a14="http://schemas.microsoft.com/office/drawing/2010/main">
                <a:solidFill>
                  <a:srgbClr val="FFFFFF"/>
                </a:solidFill>
              </a14:hiddenFill>
            </a:ext>
          </a:extLst>
        </p:spPr>
      </p:pic>
      <p:pic>
        <p:nvPicPr>
          <p:cNvPr id="27658" name="Picture 10" descr="james_watt_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64588" y="3656600"/>
            <a:ext cx="2517912" cy="3020195"/>
          </a:xfrm>
          <a:prstGeom prst="rect">
            <a:avLst/>
          </a:prstGeom>
          <a:noFill/>
          <a:extLst>
            <a:ext uri="{909E8E84-426E-40DD-AFC4-6F175D3DCCD1}">
              <a14:hiddenFill xmlns:a14="http://schemas.microsoft.com/office/drawing/2010/main">
                <a:solidFill>
                  <a:srgbClr val="FFFFFF"/>
                </a:solidFill>
              </a14:hiddenFill>
            </a:ext>
          </a:extLst>
        </p:spPr>
      </p:pic>
      <p:sp>
        <p:nvSpPr>
          <p:cNvPr id="27659" name="Text Box 11"/>
          <p:cNvSpPr txBox="1">
            <a:spLocks noChangeArrowheads="1"/>
          </p:cNvSpPr>
          <p:nvPr/>
        </p:nvSpPr>
        <p:spPr bwMode="auto">
          <a:xfrm>
            <a:off x="752475" y="4774293"/>
            <a:ext cx="53276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3600" b="1" dirty="0" smtClean="0">
                <a:solidFill>
                  <a:srgbClr val="800000"/>
                </a:solidFill>
              </a:rPr>
              <a:t>Thomas Newcomen.</a:t>
            </a:r>
          </a:p>
        </p:txBody>
      </p:sp>
      <p:sp>
        <p:nvSpPr>
          <p:cNvPr id="6148" name="Text Box 4"/>
          <p:cNvSpPr txBox="1">
            <a:spLocks noChangeArrowheads="1"/>
          </p:cNvSpPr>
          <p:nvPr/>
        </p:nvSpPr>
        <p:spPr bwMode="auto">
          <a:xfrm>
            <a:off x="2295525" y="0"/>
            <a:ext cx="4437063"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fontAlgn="base">
              <a:spcBef>
                <a:spcPct val="50000"/>
              </a:spcBef>
              <a:spcAft>
                <a:spcPct val="0"/>
              </a:spcAft>
            </a:pPr>
            <a:r>
              <a:rPr lang="en-US" altLang="zh-CN" sz="6000" b="1" smtClean="0">
                <a:solidFill>
                  <a:srgbClr val="FFFF00"/>
                </a:solidFill>
                <a:ea typeface="华文行楷" pitchFamily="2" charset="-122"/>
              </a:rPr>
              <a:t>Who is he?</a:t>
            </a:r>
          </a:p>
        </p:txBody>
      </p:sp>
      <p:sp>
        <p:nvSpPr>
          <p:cNvPr id="6151" name="Text Box 7"/>
          <p:cNvSpPr txBox="1">
            <a:spLocks noChangeArrowheads="1"/>
          </p:cNvSpPr>
          <p:nvPr/>
        </p:nvSpPr>
        <p:spPr bwMode="auto">
          <a:xfrm>
            <a:off x="684213" y="4156075"/>
            <a:ext cx="18478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fontAlgn="base">
              <a:spcBef>
                <a:spcPct val="0"/>
              </a:spcBef>
              <a:spcAft>
                <a:spcPct val="0"/>
              </a:spcAft>
            </a:pPr>
            <a:r>
              <a:rPr lang="en-US" altLang="zh-CN" sz="3600" b="1" smtClean="0">
                <a:solidFill>
                  <a:srgbClr val="000000"/>
                </a:solidFill>
                <a:latin typeface="Times New Roman" pitchFamily="18" charset="0"/>
                <a:ea typeface="华文彩云" pitchFamily="2" charset="-122"/>
              </a:rPr>
              <a:t>He is </a:t>
            </a:r>
            <a:r>
              <a:rPr kumimoji="1" lang="en-US" altLang="zh-CN" sz="3600" b="1" smtClean="0">
                <a:solidFill>
                  <a:srgbClr val="000000"/>
                </a:solidFill>
                <a:latin typeface="Times New Roman" pitchFamily="18" charset="0"/>
                <a:ea typeface="华文彩云" pitchFamily="2" charset="-122"/>
              </a:rPr>
              <a:t>…</a:t>
            </a:r>
            <a:r>
              <a:rPr lang="en-US" altLang="zh-CN" sz="3600" b="1" smtClean="0">
                <a:solidFill>
                  <a:srgbClr val="FF3300"/>
                </a:solidFill>
                <a:latin typeface="Times New Roman" pitchFamily="18" charset="0"/>
                <a:ea typeface="华文彩云" pitchFamily="2" charset="-122"/>
              </a:rPr>
              <a:t> </a:t>
            </a:r>
          </a:p>
        </p:txBody>
      </p:sp>
      <p:sp>
        <p:nvSpPr>
          <p:cNvPr id="7171" name="Text Box 3"/>
          <p:cNvSpPr txBox="1">
            <a:spLocks noChangeArrowheads="1"/>
          </p:cNvSpPr>
          <p:nvPr/>
        </p:nvSpPr>
        <p:spPr bwMode="auto">
          <a:xfrm>
            <a:off x="755650" y="1874838"/>
            <a:ext cx="4679950" cy="140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fontAlgn="base">
              <a:lnSpc>
                <a:spcPct val="120000"/>
              </a:lnSpc>
              <a:spcBef>
                <a:spcPct val="0"/>
              </a:spcBef>
              <a:spcAft>
                <a:spcPct val="0"/>
              </a:spcAft>
            </a:pPr>
            <a:r>
              <a:rPr lang="en-US" altLang="zh-CN" sz="3600" b="1" dirty="0" smtClean="0">
                <a:solidFill>
                  <a:srgbClr val="0000FF"/>
                </a:solidFill>
                <a:latin typeface="Times New Roman" pitchFamily="18" charset="0"/>
                <a:ea typeface="华文彩云" pitchFamily="2" charset="-122"/>
              </a:rPr>
              <a:t>Who invented the first </a:t>
            </a:r>
            <a:r>
              <a:rPr lang="en-US" altLang="zh-CN" sz="3600" b="1" dirty="0" smtClean="0">
                <a:solidFill>
                  <a:srgbClr val="FF0000"/>
                </a:solidFill>
                <a:latin typeface="Times New Roman" pitchFamily="18" charset="0"/>
                <a:ea typeface="华文彩云" pitchFamily="2" charset="-122"/>
              </a:rPr>
              <a:t>steam engine</a:t>
            </a:r>
            <a:r>
              <a:rPr lang="en-US" altLang="zh-CN" sz="3600" b="1" dirty="0" smtClean="0">
                <a:solidFill>
                  <a:srgbClr val="0000FF"/>
                </a:solidFill>
                <a:latin typeface="Times New Roman" pitchFamily="18" charset="0"/>
                <a:ea typeface="华文彩云" pitchFamily="2" charset="-122"/>
              </a:rPr>
              <a:t>?</a:t>
            </a:r>
          </a:p>
        </p:txBody>
      </p:sp>
    </p:spTree>
    <p:extLst>
      <p:ext uri="{BB962C8B-B14F-4D97-AF65-F5344CB8AC3E}">
        <p14:creationId xmlns:p14="http://schemas.microsoft.com/office/powerpoint/2010/main" val="1613052672"/>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27654"/>
                                        </p:tgtEl>
                                        <p:attrNameLst>
                                          <p:attrName>style.visibility</p:attrName>
                                        </p:attrNameLst>
                                      </p:cBhvr>
                                      <p:to>
                                        <p:strVal val="visible"/>
                                      </p:to>
                                    </p:set>
                                    <p:animEffect transition="in" filter="dissolve">
                                      <p:cBhvr>
                                        <p:cTn id="7" dur="500"/>
                                        <p:tgtEl>
                                          <p:spTgt spid="2765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6151"/>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9" presetClass="entr" presetSubtype="0" fill="hold" nodeType="clickEffect">
                                  <p:stCondLst>
                                    <p:cond delay="0"/>
                                  </p:stCondLst>
                                  <p:childTnLst>
                                    <p:set>
                                      <p:cBhvr>
                                        <p:cTn id="15" dur="1" fill="hold">
                                          <p:stCondLst>
                                            <p:cond delay="0"/>
                                          </p:stCondLst>
                                        </p:cTn>
                                        <p:tgtEl>
                                          <p:spTgt spid="27658"/>
                                        </p:tgtEl>
                                        <p:attrNameLst>
                                          <p:attrName>style.visibility</p:attrName>
                                        </p:attrNameLst>
                                      </p:cBhvr>
                                      <p:to>
                                        <p:strVal val="visible"/>
                                      </p:to>
                                    </p:set>
                                    <p:animEffect transition="in" filter="dissolve">
                                      <p:cBhvr>
                                        <p:cTn id="16" dur="500"/>
                                        <p:tgtEl>
                                          <p:spTgt spid="27658"/>
                                        </p:tgtEl>
                                      </p:cBhvr>
                                    </p:animEffect>
                                  </p:childTnLst>
                                </p:cTn>
                              </p:par>
                            </p:childTnLst>
                          </p:cTn>
                        </p:par>
                      </p:childTnLst>
                    </p:cTn>
                  </p:par>
                  <p:par>
                    <p:cTn id="17" fill="hold">
                      <p:stCondLst>
                        <p:cond delay="indefinite"/>
                      </p:stCondLst>
                      <p:childTnLst>
                        <p:par>
                          <p:cTn id="18" fill="hold" nodeType="afterGroup">
                            <p:stCondLst>
                              <p:cond delay="0"/>
                            </p:stCondLst>
                            <p:childTnLst>
                              <p:par>
                                <p:cTn id="19" presetID="23" presetClass="entr" presetSubtype="16" fill="hold" grpId="0" nodeType="clickEffect">
                                  <p:stCondLst>
                                    <p:cond delay="0"/>
                                  </p:stCondLst>
                                  <p:childTnLst>
                                    <p:set>
                                      <p:cBhvr>
                                        <p:cTn id="20" dur="1" fill="hold">
                                          <p:stCondLst>
                                            <p:cond delay="0"/>
                                          </p:stCondLst>
                                        </p:cTn>
                                        <p:tgtEl>
                                          <p:spTgt spid="27659"/>
                                        </p:tgtEl>
                                        <p:attrNameLst>
                                          <p:attrName>style.visibility</p:attrName>
                                        </p:attrNameLst>
                                      </p:cBhvr>
                                      <p:to>
                                        <p:strVal val="visible"/>
                                      </p:to>
                                    </p:set>
                                    <p:anim calcmode="lin" valueType="num">
                                      <p:cBhvr>
                                        <p:cTn id="21" dur="500" fill="hold"/>
                                        <p:tgtEl>
                                          <p:spTgt spid="27659"/>
                                        </p:tgtEl>
                                        <p:attrNameLst>
                                          <p:attrName>ppt_w</p:attrName>
                                        </p:attrNameLst>
                                      </p:cBhvr>
                                      <p:tavLst>
                                        <p:tav tm="0">
                                          <p:val>
                                            <p:fltVal val="0"/>
                                          </p:val>
                                        </p:tav>
                                        <p:tav tm="100000">
                                          <p:val>
                                            <p:strVal val="#ppt_w"/>
                                          </p:val>
                                        </p:tav>
                                      </p:tavLst>
                                    </p:anim>
                                    <p:anim calcmode="lin" valueType="num">
                                      <p:cBhvr>
                                        <p:cTn id="22" dur="500" fill="hold"/>
                                        <p:tgtEl>
                                          <p:spTgt spid="2765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9" grpId="0"/>
      <p:bldP spid="6151"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8677" name="Text Box 5"/>
          <p:cNvSpPr txBox="1">
            <a:spLocks noChangeArrowheads="1"/>
          </p:cNvSpPr>
          <p:nvPr/>
        </p:nvSpPr>
        <p:spPr bwMode="auto">
          <a:xfrm>
            <a:off x="3492500" y="5391150"/>
            <a:ext cx="51117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0"/>
              </a:spcBef>
              <a:spcAft>
                <a:spcPct val="0"/>
              </a:spcAft>
            </a:pPr>
            <a:r>
              <a:rPr lang="en-US" altLang="zh-CN" sz="4000" b="1" dirty="0" err="1" smtClean="0">
                <a:solidFill>
                  <a:srgbClr val="800000"/>
                </a:solidFill>
              </a:rPr>
              <a:t>Gregor</a:t>
            </a:r>
            <a:r>
              <a:rPr lang="en-US" altLang="zh-CN" sz="4000" b="1" dirty="0" smtClean="0">
                <a:solidFill>
                  <a:srgbClr val="800000"/>
                </a:solidFill>
              </a:rPr>
              <a:t> Mendel</a:t>
            </a:r>
          </a:p>
        </p:txBody>
      </p:sp>
      <p:pic>
        <p:nvPicPr>
          <p:cNvPr id="28679" name="Picture 7" descr="20089279324859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81892" y="1161523"/>
            <a:ext cx="3182596" cy="3995669"/>
          </a:xfrm>
          <a:prstGeom prst="rect">
            <a:avLst/>
          </a:prstGeom>
          <a:noFill/>
          <a:extLst>
            <a:ext uri="{909E8E84-426E-40DD-AFC4-6F175D3DCCD1}">
              <a14:hiddenFill xmlns:a14="http://schemas.microsoft.com/office/drawing/2010/main">
                <a:solidFill>
                  <a:srgbClr val="FFFFFF"/>
                </a:solidFill>
              </a14:hiddenFill>
            </a:ext>
          </a:extLst>
        </p:spPr>
      </p:pic>
      <p:sp>
        <p:nvSpPr>
          <p:cNvPr id="6148" name="Text Box 4"/>
          <p:cNvSpPr txBox="1">
            <a:spLocks noChangeArrowheads="1"/>
          </p:cNvSpPr>
          <p:nvPr/>
        </p:nvSpPr>
        <p:spPr bwMode="auto">
          <a:xfrm>
            <a:off x="2293938" y="0"/>
            <a:ext cx="4725987"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fontAlgn="base">
              <a:spcBef>
                <a:spcPct val="50000"/>
              </a:spcBef>
              <a:spcAft>
                <a:spcPct val="0"/>
              </a:spcAft>
            </a:pPr>
            <a:r>
              <a:rPr lang="en-US" altLang="zh-CN" sz="6000" b="1" smtClean="0">
                <a:solidFill>
                  <a:srgbClr val="FFFF00"/>
                </a:solidFill>
                <a:ea typeface="华文行楷" pitchFamily="2" charset="-122"/>
              </a:rPr>
              <a:t>Who is he?</a:t>
            </a:r>
          </a:p>
        </p:txBody>
      </p:sp>
      <p:sp>
        <p:nvSpPr>
          <p:cNvPr id="6151" name="Text Box 7"/>
          <p:cNvSpPr txBox="1">
            <a:spLocks noChangeArrowheads="1"/>
          </p:cNvSpPr>
          <p:nvPr/>
        </p:nvSpPr>
        <p:spPr bwMode="auto">
          <a:xfrm>
            <a:off x="1763713" y="5375275"/>
            <a:ext cx="18478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fontAlgn="base">
              <a:spcBef>
                <a:spcPct val="0"/>
              </a:spcBef>
              <a:spcAft>
                <a:spcPct val="0"/>
              </a:spcAft>
            </a:pPr>
            <a:r>
              <a:rPr lang="en-US" altLang="zh-CN" sz="3600" b="1" smtClean="0">
                <a:solidFill>
                  <a:srgbClr val="000000"/>
                </a:solidFill>
                <a:latin typeface="Times New Roman" pitchFamily="18" charset="0"/>
                <a:ea typeface="华文彩云" pitchFamily="2" charset="-122"/>
              </a:rPr>
              <a:t>He is </a:t>
            </a:r>
            <a:r>
              <a:rPr kumimoji="1" lang="en-US" altLang="zh-CN" sz="3600" b="1" smtClean="0">
                <a:solidFill>
                  <a:srgbClr val="000000"/>
                </a:solidFill>
                <a:latin typeface="Times New Roman" pitchFamily="18" charset="0"/>
                <a:ea typeface="华文彩云" pitchFamily="2" charset="-122"/>
              </a:rPr>
              <a:t>…</a:t>
            </a:r>
            <a:r>
              <a:rPr lang="en-US" altLang="zh-CN" sz="3600" b="1" smtClean="0">
                <a:solidFill>
                  <a:srgbClr val="FF3300"/>
                </a:solidFill>
                <a:latin typeface="Times New Roman" pitchFamily="18" charset="0"/>
                <a:ea typeface="华文彩云" pitchFamily="2" charset="-122"/>
              </a:rPr>
              <a:t> </a:t>
            </a:r>
          </a:p>
        </p:txBody>
      </p:sp>
      <p:sp>
        <p:nvSpPr>
          <p:cNvPr id="7171" name="Text Box 3"/>
          <p:cNvSpPr txBox="1">
            <a:spLocks noChangeArrowheads="1"/>
          </p:cNvSpPr>
          <p:nvPr/>
        </p:nvSpPr>
        <p:spPr bwMode="auto">
          <a:xfrm>
            <a:off x="683568" y="1161523"/>
            <a:ext cx="5401320" cy="366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fontAlgn="base">
              <a:lnSpc>
                <a:spcPct val="130000"/>
              </a:lnSpc>
              <a:spcBef>
                <a:spcPct val="0"/>
              </a:spcBef>
              <a:spcAft>
                <a:spcPct val="0"/>
              </a:spcAft>
            </a:pPr>
            <a:r>
              <a:rPr lang="en-US" altLang="zh-CN" sz="3600" b="1" dirty="0" smtClean="0">
                <a:solidFill>
                  <a:srgbClr val="0000FF"/>
                </a:solidFill>
                <a:latin typeface="Times New Roman" pitchFamily="18" charset="0"/>
                <a:ea typeface="华文彩云" pitchFamily="2" charset="-122"/>
              </a:rPr>
              <a:t>Who used peas to show how physical characteristics are passed from </a:t>
            </a:r>
            <a:r>
              <a:rPr lang="en-US" altLang="zh-CN" sz="3600" b="1" dirty="0" smtClean="0">
                <a:solidFill>
                  <a:srgbClr val="FF0000"/>
                </a:solidFill>
                <a:latin typeface="Times New Roman" pitchFamily="18" charset="0"/>
                <a:ea typeface="华文彩云" pitchFamily="2" charset="-122"/>
              </a:rPr>
              <a:t>parents to their children</a:t>
            </a:r>
            <a:r>
              <a:rPr lang="en-US" altLang="zh-CN" sz="3600" b="1" dirty="0" smtClean="0">
                <a:solidFill>
                  <a:srgbClr val="0000FF"/>
                </a:solidFill>
                <a:latin typeface="Times New Roman" pitchFamily="18" charset="0"/>
                <a:ea typeface="华文彩云" pitchFamily="2" charset="-122"/>
              </a:rPr>
              <a:t>?</a:t>
            </a:r>
          </a:p>
        </p:txBody>
      </p:sp>
    </p:spTree>
    <p:extLst>
      <p:ext uri="{BB962C8B-B14F-4D97-AF65-F5344CB8AC3E}">
        <p14:creationId xmlns:p14="http://schemas.microsoft.com/office/powerpoint/2010/main" val="1454937026"/>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5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9" presetClass="entr" presetSubtype="0" fill="hold" nodeType="clickEffect">
                                  <p:stCondLst>
                                    <p:cond delay="0"/>
                                  </p:stCondLst>
                                  <p:childTnLst>
                                    <p:set>
                                      <p:cBhvr>
                                        <p:cTn id="10" dur="1" fill="hold">
                                          <p:stCondLst>
                                            <p:cond delay="0"/>
                                          </p:stCondLst>
                                        </p:cTn>
                                        <p:tgtEl>
                                          <p:spTgt spid="28679"/>
                                        </p:tgtEl>
                                        <p:attrNameLst>
                                          <p:attrName>style.visibility</p:attrName>
                                        </p:attrNameLst>
                                      </p:cBhvr>
                                      <p:to>
                                        <p:strVal val="visible"/>
                                      </p:to>
                                    </p:set>
                                    <p:animEffect transition="in" filter="dissolve">
                                      <p:cBhvr>
                                        <p:cTn id="11" dur="500"/>
                                        <p:tgtEl>
                                          <p:spTgt spid="28679"/>
                                        </p:tgtEl>
                                      </p:cBhvr>
                                    </p:animEffect>
                                  </p:childTnLst>
                                </p:cTn>
                              </p:par>
                            </p:childTnLst>
                          </p:cTn>
                        </p:par>
                      </p:childTnLst>
                    </p:cTn>
                  </p:par>
                  <p:par>
                    <p:cTn id="12" fill="hold">
                      <p:stCondLst>
                        <p:cond delay="indefinite"/>
                      </p:stCondLst>
                      <p:childTnLst>
                        <p:par>
                          <p:cTn id="13" fill="hold" nodeType="afterGroup">
                            <p:stCondLst>
                              <p:cond delay="0"/>
                            </p:stCondLst>
                            <p:childTnLst>
                              <p:par>
                                <p:cTn id="14" presetID="23" presetClass="entr" presetSubtype="16" fill="hold" grpId="0" nodeType="clickEffect">
                                  <p:stCondLst>
                                    <p:cond delay="0"/>
                                  </p:stCondLst>
                                  <p:childTnLst>
                                    <p:set>
                                      <p:cBhvr>
                                        <p:cTn id="15" dur="1" fill="hold">
                                          <p:stCondLst>
                                            <p:cond delay="0"/>
                                          </p:stCondLst>
                                        </p:cTn>
                                        <p:tgtEl>
                                          <p:spTgt spid="28677"/>
                                        </p:tgtEl>
                                        <p:attrNameLst>
                                          <p:attrName>style.visibility</p:attrName>
                                        </p:attrNameLst>
                                      </p:cBhvr>
                                      <p:to>
                                        <p:strVal val="visible"/>
                                      </p:to>
                                    </p:set>
                                    <p:anim calcmode="lin" valueType="num">
                                      <p:cBhvr>
                                        <p:cTn id="16" dur="500" fill="hold"/>
                                        <p:tgtEl>
                                          <p:spTgt spid="28677"/>
                                        </p:tgtEl>
                                        <p:attrNameLst>
                                          <p:attrName>ppt_w</p:attrName>
                                        </p:attrNameLst>
                                      </p:cBhvr>
                                      <p:tavLst>
                                        <p:tav tm="0">
                                          <p:val>
                                            <p:fltVal val="0"/>
                                          </p:val>
                                        </p:tav>
                                        <p:tav tm="100000">
                                          <p:val>
                                            <p:strVal val="#ppt_w"/>
                                          </p:val>
                                        </p:tav>
                                      </p:tavLst>
                                    </p:anim>
                                    <p:anim calcmode="lin" valueType="num">
                                      <p:cBhvr>
                                        <p:cTn id="17" dur="500" fill="hold"/>
                                        <p:tgtEl>
                                          <p:spTgt spid="2867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7" grpId="0"/>
      <p:bldP spid="6151"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1517" name="Picture 13" descr="88531260096385625"/>
          <p:cNvPicPr>
            <a:picLocks noChangeAspect="1" noChangeArrowheads="1"/>
          </p:cNvPicPr>
          <p:nvPr/>
        </p:nvPicPr>
        <p:blipFill>
          <a:blip r:embed="rId3">
            <a:extLst>
              <a:ext uri="{28A0092B-C50C-407E-A947-70E740481C1C}">
                <a14:useLocalDpi xmlns:a14="http://schemas.microsoft.com/office/drawing/2010/main" val="0"/>
              </a:ext>
            </a:extLst>
          </a:blip>
          <a:srcRect l="7556" r="6778" b="5009"/>
          <a:stretch>
            <a:fillRect/>
          </a:stretch>
        </p:blipFill>
        <p:spPr bwMode="auto">
          <a:xfrm>
            <a:off x="5693813" y="1006475"/>
            <a:ext cx="3383607" cy="4577305"/>
          </a:xfrm>
          <a:prstGeom prst="rect">
            <a:avLst/>
          </a:prstGeom>
          <a:noFill/>
          <a:extLst>
            <a:ext uri="{909E8E84-426E-40DD-AFC4-6F175D3DCCD1}">
              <a14:hiddenFill xmlns:a14="http://schemas.microsoft.com/office/drawing/2010/main">
                <a:solidFill>
                  <a:srgbClr val="FFFFFF"/>
                </a:solidFill>
              </a14:hiddenFill>
            </a:ext>
          </a:extLst>
        </p:spPr>
      </p:pic>
      <p:sp>
        <p:nvSpPr>
          <p:cNvPr id="21508" name="Text Box 4"/>
          <p:cNvSpPr txBox="1">
            <a:spLocks noChangeArrowheads="1"/>
          </p:cNvSpPr>
          <p:nvPr/>
        </p:nvSpPr>
        <p:spPr bwMode="auto">
          <a:xfrm>
            <a:off x="3548063" y="5375275"/>
            <a:ext cx="4249737"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4000" b="1" dirty="0" smtClean="0">
                <a:solidFill>
                  <a:srgbClr val="800000"/>
                </a:solidFill>
              </a:rPr>
              <a:t>Marie Curie</a:t>
            </a:r>
          </a:p>
        </p:txBody>
      </p:sp>
      <p:sp>
        <p:nvSpPr>
          <p:cNvPr id="6148" name="Text Box 4"/>
          <p:cNvSpPr txBox="1">
            <a:spLocks noChangeArrowheads="1"/>
          </p:cNvSpPr>
          <p:nvPr/>
        </p:nvSpPr>
        <p:spPr bwMode="auto">
          <a:xfrm>
            <a:off x="1863725" y="0"/>
            <a:ext cx="4652963"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fontAlgn="base">
              <a:spcBef>
                <a:spcPct val="50000"/>
              </a:spcBef>
              <a:spcAft>
                <a:spcPct val="0"/>
              </a:spcAft>
            </a:pPr>
            <a:r>
              <a:rPr lang="en-US" altLang="zh-CN" sz="6000" b="1" smtClean="0">
                <a:solidFill>
                  <a:srgbClr val="FFFF00"/>
                </a:solidFill>
                <a:ea typeface="华文行楷" pitchFamily="2" charset="-122"/>
              </a:rPr>
              <a:t>Who is he?</a:t>
            </a:r>
          </a:p>
        </p:txBody>
      </p:sp>
      <p:sp>
        <p:nvSpPr>
          <p:cNvPr id="6151" name="Text Box 7"/>
          <p:cNvSpPr txBox="1">
            <a:spLocks noChangeArrowheads="1"/>
          </p:cNvSpPr>
          <p:nvPr/>
        </p:nvSpPr>
        <p:spPr bwMode="auto">
          <a:xfrm>
            <a:off x="1547813" y="5084763"/>
            <a:ext cx="20002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fontAlgn="base">
              <a:spcBef>
                <a:spcPct val="0"/>
              </a:spcBef>
              <a:spcAft>
                <a:spcPct val="0"/>
              </a:spcAft>
            </a:pPr>
            <a:r>
              <a:rPr lang="en-US" altLang="zh-CN" sz="3600" b="1" smtClean="0">
                <a:solidFill>
                  <a:srgbClr val="000000"/>
                </a:solidFill>
                <a:latin typeface="Times New Roman" pitchFamily="18" charset="0"/>
                <a:ea typeface="华文彩云" pitchFamily="2" charset="-122"/>
              </a:rPr>
              <a:t>She is </a:t>
            </a:r>
            <a:r>
              <a:rPr kumimoji="1" lang="en-US" altLang="zh-CN" sz="3600" b="1" smtClean="0">
                <a:solidFill>
                  <a:srgbClr val="000000"/>
                </a:solidFill>
                <a:latin typeface="Times New Roman" pitchFamily="18" charset="0"/>
                <a:ea typeface="华文彩云" pitchFamily="2" charset="-122"/>
              </a:rPr>
              <a:t>…</a:t>
            </a:r>
            <a:r>
              <a:rPr lang="en-US" altLang="zh-CN" sz="3600" b="1" smtClean="0">
                <a:solidFill>
                  <a:srgbClr val="FF3300"/>
                </a:solidFill>
                <a:latin typeface="Times New Roman" pitchFamily="18" charset="0"/>
                <a:ea typeface="华文彩云" pitchFamily="2" charset="-122"/>
              </a:rPr>
              <a:t> </a:t>
            </a:r>
          </a:p>
        </p:txBody>
      </p:sp>
      <p:sp>
        <p:nvSpPr>
          <p:cNvPr id="7171" name="Text Box 3"/>
          <p:cNvSpPr txBox="1">
            <a:spLocks noChangeArrowheads="1"/>
          </p:cNvSpPr>
          <p:nvPr/>
        </p:nvSpPr>
        <p:spPr bwMode="auto">
          <a:xfrm>
            <a:off x="467544" y="1885426"/>
            <a:ext cx="5226269" cy="142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fontAlgn="base">
              <a:lnSpc>
                <a:spcPct val="120000"/>
              </a:lnSpc>
              <a:spcBef>
                <a:spcPct val="0"/>
              </a:spcBef>
              <a:spcAft>
                <a:spcPct val="0"/>
              </a:spcAft>
            </a:pPr>
            <a:r>
              <a:rPr lang="en-US" altLang="zh-CN" sz="3600" b="1" dirty="0" smtClean="0">
                <a:solidFill>
                  <a:srgbClr val="0000FF"/>
                </a:solidFill>
                <a:latin typeface="Times New Roman" pitchFamily="18" charset="0"/>
                <a:ea typeface="华文彩云" pitchFamily="2" charset="-122"/>
              </a:rPr>
              <a:t>Who discovered </a:t>
            </a:r>
            <a:r>
              <a:rPr lang="en-US" altLang="zh-CN" sz="3600" b="1" dirty="0" smtClean="0">
                <a:solidFill>
                  <a:srgbClr val="FF0000"/>
                </a:solidFill>
                <a:latin typeface="Times New Roman" pitchFamily="18" charset="0"/>
                <a:ea typeface="华文彩云" pitchFamily="2" charset="-122"/>
              </a:rPr>
              <a:t>radium(</a:t>
            </a:r>
            <a:r>
              <a:rPr lang="zh-CN" altLang="en-US" sz="3600" b="1" dirty="0" smtClean="0">
                <a:solidFill>
                  <a:srgbClr val="FF0000"/>
                </a:solidFill>
                <a:latin typeface="Times New Roman" pitchFamily="18" charset="0"/>
                <a:ea typeface="华文彩云" pitchFamily="2" charset="-122"/>
              </a:rPr>
              <a:t>镭</a:t>
            </a:r>
            <a:r>
              <a:rPr lang="en-US" altLang="zh-CN" sz="3600" b="1" dirty="0" smtClean="0">
                <a:solidFill>
                  <a:srgbClr val="FF0000"/>
                </a:solidFill>
                <a:latin typeface="Times New Roman" pitchFamily="18" charset="0"/>
                <a:ea typeface="华文彩云" pitchFamily="2" charset="-122"/>
              </a:rPr>
              <a:t>)</a:t>
            </a:r>
            <a:r>
              <a:rPr lang="en-US" altLang="zh-CN" sz="3600" b="1" dirty="0" smtClean="0">
                <a:solidFill>
                  <a:srgbClr val="0000FF"/>
                </a:solidFill>
                <a:latin typeface="Times New Roman" pitchFamily="18" charset="0"/>
                <a:ea typeface="华文彩云" pitchFamily="2" charset="-122"/>
              </a:rPr>
              <a:t>?</a:t>
            </a:r>
          </a:p>
        </p:txBody>
      </p:sp>
    </p:spTree>
    <p:extLst>
      <p:ext uri="{BB962C8B-B14F-4D97-AF65-F5344CB8AC3E}">
        <p14:creationId xmlns:p14="http://schemas.microsoft.com/office/powerpoint/2010/main" val="3056528831"/>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15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9" presetClass="entr" presetSubtype="0" fill="hold" nodeType="clickEffect">
                                  <p:stCondLst>
                                    <p:cond delay="0"/>
                                  </p:stCondLst>
                                  <p:childTnLst>
                                    <p:set>
                                      <p:cBhvr>
                                        <p:cTn id="10" dur="1" fill="hold">
                                          <p:stCondLst>
                                            <p:cond delay="0"/>
                                          </p:stCondLst>
                                        </p:cTn>
                                        <p:tgtEl>
                                          <p:spTgt spid="21517"/>
                                        </p:tgtEl>
                                        <p:attrNameLst>
                                          <p:attrName>style.visibility</p:attrName>
                                        </p:attrNameLst>
                                      </p:cBhvr>
                                      <p:to>
                                        <p:strVal val="visible"/>
                                      </p:to>
                                    </p:set>
                                    <p:animEffect transition="in" filter="dissolve">
                                      <p:cBhvr>
                                        <p:cTn id="11" dur="500"/>
                                        <p:tgtEl>
                                          <p:spTgt spid="21517"/>
                                        </p:tgtEl>
                                      </p:cBhvr>
                                    </p:animEffect>
                                  </p:childTnLst>
                                </p:cTn>
                              </p:par>
                            </p:childTnLst>
                          </p:cTn>
                        </p:par>
                      </p:childTnLst>
                    </p:cTn>
                  </p:par>
                  <p:par>
                    <p:cTn id="12" fill="hold">
                      <p:stCondLst>
                        <p:cond delay="indefinite"/>
                      </p:stCondLst>
                      <p:childTnLst>
                        <p:par>
                          <p:cTn id="13" fill="hold" nodeType="afterGroup">
                            <p:stCondLst>
                              <p:cond delay="0"/>
                            </p:stCondLst>
                            <p:childTnLst>
                              <p:par>
                                <p:cTn id="14" presetID="17" presetClass="entr" presetSubtype="10" fill="hold" grpId="0" nodeType="clickEffect">
                                  <p:stCondLst>
                                    <p:cond delay="0"/>
                                  </p:stCondLst>
                                  <p:childTnLst>
                                    <p:set>
                                      <p:cBhvr>
                                        <p:cTn id="15" dur="1" fill="hold">
                                          <p:stCondLst>
                                            <p:cond delay="0"/>
                                          </p:stCondLst>
                                        </p:cTn>
                                        <p:tgtEl>
                                          <p:spTgt spid="21508"/>
                                        </p:tgtEl>
                                        <p:attrNameLst>
                                          <p:attrName>style.visibility</p:attrName>
                                        </p:attrNameLst>
                                      </p:cBhvr>
                                      <p:to>
                                        <p:strVal val="visible"/>
                                      </p:to>
                                    </p:set>
                                    <p:anim calcmode="lin" valueType="num">
                                      <p:cBhvr>
                                        <p:cTn id="16" dur="500" fill="hold"/>
                                        <p:tgtEl>
                                          <p:spTgt spid="21508"/>
                                        </p:tgtEl>
                                        <p:attrNameLst>
                                          <p:attrName>ppt_w</p:attrName>
                                        </p:attrNameLst>
                                      </p:cBhvr>
                                      <p:tavLst>
                                        <p:tav tm="0">
                                          <p:val>
                                            <p:fltVal val="0"/>
                                          </p:val>
                                        </p:tav>
                                        <p:tav tm="100000">
                                          <p:val>
                                            <p:strVal val="#ppt_w"/>
                                          </p:val>
                                        </p:tav>
                                      </p:tavLst>
                                    </p:anim>
                                    <p:anim calcmode="lin" valueType="num">
                                      <p:cBhvr>
                                        <p:cTn id="17" dur="500" fill="hold"/>
                                        <p:tgtEl>
                                          <p:spTgt spid="2150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8" grpId="0"/>
      <p:bldP spid="6151"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00354" name="Text Box 2"/>
          <p:cNvSpPr txBox="1">
            <a:spLocks noChangeArrowheads="1"/>
          </p:cNvSpPr>
          <p:nvPr/>
        </p:nvSpPr>
        <p:spPr bwMode="auto">
          <a:xfrm>
            <a:off x="3023939" y="5665787"/>
            <a:ext cx="489743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4000" b="1" dirty="0" smtClean="0">
                <a:solidFill>
                  <a:srgbClr val="800000"/>
                </a:solidFill>
              </a:rPr>
              <a:t>Thomas Edison</a:t>
            </a:r>
          </a:p>
        </p:txBody>
      </p:sp>
      <p:sp>
        <p:nvSpPr>
          <p:cNvPr id="6148" name="Text Box 4"/>
          <p:cNvSpPr txBox="1">
            <a:spLocks noChangeArrowheads="1"/>
          </p:cNvSpPr>
          <p:nvPr/>
        </p:nvSpPr>
        <p:spPr bwMode="auto">
          <a:xfrm>
            <a:off x="2366963" y="0"/>
            <a:ext cx="5013325"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fontAlgn="base">
              <a:spcBef>
                <a:spcPct val="50000"/>
              </a:spcBef>
              <a:spcAft>
                <a:spcPct val="0"/>
              </a:spcAft>
            </a:pPr>
            <a:r>
              <a:rPr lang="en-US" altLang="zh-CN" sz="6000" b="1" smtClean="0">
                <a:solidFill>
                  <a:srgbClr val="FFFF00"/>
                </a:solidFill>
                <a:ea typeface="华文行楷" pitchFamily="2" charset="-122"/>
              </a:rPr>
              <a:t>Who is he?</a:t>
            </a:r>
          </a:p>
        </p:txBody>
      </p:sp>
      <p:sp>
        <p:nvSpPr>
          <p:cNvPr id="6151" name="Text Box 7"/>
          <p:cNvSpPr txBox="1">
            <a:spLocks noChangeArrowheads="1"/>
          </p:cNvSpPr>
          <p:nvPr/>
        </p:nvSpPr>
        <p:spPr bwMode="auto">
          <a:xfrm>
            <a:off x="1403350" y="5375275"/>
            <a:ext cx="18478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fontAlgn="base">
              <a:spcBef>
                <a:spcPct val="0"/>
              </a:spcBef>
              <a:spcAft>
                <a:spcPct val="0"/>
              </a:spcAft>
            </a:pPr>
            <a:r>
              <a:rPr lang="en-US" altLang="zh-CN" sz="3600" b="1" smtClean="0">
                <a:solidFill>
                  <a:srgbClr val="000000"/>
                </a:solidFill>
                <a:latin typeface="Times New Roman" pitchFamily="18" charset="0"/>
                <a:ea typeface="华文彩云" pitchFamily="2" charset="-122"/>
              </a:rPr>
              <a:t>He is </a:t>
            </a:r>
            <a:r>
              <a:rPr kumimoji="1" lang="en-US" altLang="zh-CN" sz="3600" b="1" smtClean="0">
                <a:solidFill>
                  <a:srgbClr val="000000"/>
                </a:solidFill>
                <a:latin typeface="Times New Roman" pitchFamily="18" charset="0"/>
                <a:ea typeface="华文彩云" pitchFamily="2" charset="-122"/>
              </a:rPr>
              <a:t>…</a:t>
            </a:r>
            <a:r>
              <a:rPr lang="en-US" altLang="zh-CN" sz="3600" b="1" smtClean="0">
                <a:solidFill>
                  <a:srgbClr val="FF3300"/>
                </a:solidFill>
                <a:latin typeface="Times New Roman" pitchFamily="18" charset="0"/>
                <a:ea typeface="华文彩云" pitchFamily="2" charset="-122"/>
              </a:rPr>
              <a:t> </a:t>
            </a:r>
          </a:p>
        </p:txBody>
      </p:sp>
      <p:sp>
        <p:nvSpPr>
          <p:cNvPr id="7171" name="Text Box 3"/>
          <p:cNvSpPr txBox="1">
            <a:spLocks noChangeArrowheads="1"/>
          </p:cNvSpPr>
          <p:nvPr/>
        </p:nvSpPr>
        <p:spPr bwMode="auto">
          <a:xfrm>
            <a:off x="0" y="1916832"/>
            <a:ext cx="5472658" cy="249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fontAlgn="base">
              <a:lnSpc>
                <a:spcPct val="130000"/>
              </a:lnSpc>
              <a:spcBef>
                <a:spcPct val="0"/>
              </a:spcBef>
              <a:spcAft>
                <a:spcPct val="0"/>
              </a:spcAft>
            </a:pPr>
            <a:r>
              <a:rPr lang="en-US" altLang="zh-CN" sz="4000" b="1" dirty="0" smtClean="0">
                <a:solidFill>
                  <a:srgbClr val="0000FF"/>
                </a:solidFill>
                <a:latin typeface="Times New Roman" pitchFamily="18" charset="0"/>
                <a:ea typeface="华文彩云" pitchFamily="2" charset="-122"/>
              </a:rPr>
              <a:t>Who invented the way of giving </a:t>
            </a:r>
            <a:r>
              <a:rPr lang="en-US" altLang="zh-CN" sz="4000" b="1" dirty="0" smtClean="0">
                <a:solidFill>
                  <a:srgbClr val="FF0000"/>
                </a:solidFill>
                <a:latin typeface="Times New Roman" pitchFamily="18" charset="0"/>
                <a:ea typeface="华文彩云" pitchFamily="2" charset="-122"/>
              </a:rPr>
              <a:t>electricity</a:t>
            </a:r>
            <a:r>
              <a:rPr lang="en-US" altLang="zh-CN" sz="4000" b="1" dirty="0" smtClean="0">
                <a:solidFill>
                  <a:srgbClr val="0000FF"/>
                </a:solidFill>
                <a:latin typeface="Times New Roman" pitchFamily="18" charset="0"/>
                <a:ea typeface="华文彩云" pitchFamily="2" charset="-122"/>
              </a:rPr>
              <a:t> to everybody in large cities?</a:t>
            </a:r>
          </a:p>
        </p:txBody>
      </p:sp>
      <p:pic>
        <p:nvPicPr>
          <p:cNvPr id="100363" name="Picture 11" descr="2769129487270217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08092" y="895933"/>
            <a:ext cx="3228234" cy="43810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821015"/>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15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9" presetClass="entr" presetSubtype="0" fill="hold" nodeType="clickEffect">
                                  <p:stCondLst>
                                    <p:cond delay="0"/>
                                  </p:stCondLst>
                                  <p:childTnLst>
                                    <p:set>
                                      <p:cBhvr>
                                        <p:cTn id="10" dur="1" fill="hold">
                                          <p:stCondLst>
                                            <p:cond delay="0"/>
                                          </p:stCondLst>
                                        </p:cTn>
                                        <p:tgtEl>
                                          <p:spTgt spid="100363"/>
                                        </p:tgtEl>
                                        <p:attrNameLst>
                                          <p:attrName>style.visibility</p:attrName>
                                        </p:attrNameLst>
                                      </p:cBhvr>
                                      <p:to>
                                        <p:strVal val="visible"/>
                                      </p:to>
                                    </p:set>
                                    <p:animEffect transition="in" filter="dissolve">
                                      <p:cBhvr>
                                        <p:cTn id="11" dur="500"/>
                                        <p:tgtEl>
                                          <p:spTgt spid="100363"/>
                                        </p:tgtEl>
                                      </p:cBhvr>
                                    </p:animEffect>
                                  </p:childTnLst>
                                </p:cTn>
                              </p:par>
                            </p:childTnLst>
                          </p:cTn>
                        </p:par>
                      </p:childTnLst>
                    </p:cTn>
                  </p:par>
                  <p:par>
                    <p:cTn id="12" fill="hold">
                      <p:stCondLst>
                        <p:cond delay="indefinite"/>
                      </p:stCondLst>
                      <p:childTnLst>
                        <p:par>
                          <p:cTn id="13" fill="hold">
                            <p:stCondLst>
                              <p:cond delay="0"/>
                            </p:stCondLst>
                            <p:childTnLst>
                              <p:par>
                                <p:cTn id="14" presetID="23" presetClass="entr" presetSubtype="16" fill="hold" grpId="0" nodeType="clickEffect">
                                  <p:stCondLst>
                                    <p:cond delay="0"/>
                                  </p:stCondLst>
                                  <p:childTnLst>
                                    <p:set>
                                      <p:cBhvr>
                                        <p:cTn id="15" dur="1" fill="hold">
                                          <p:stCondLst>
                                            <p:cond delay="0"/>
                                          </p:stCondLst>
                                        </p:cTn>
                                        <p:tgtEl>
                                          <p:spTgt spid="100354"/>
                                        </p:tgtEl>
                                        <p:attrNameLst>
                                          <p:attrName>style.visibility</p:attrName>
                                        </p:attrNameLst>
                                      </p:cBhvr>
                                      <p:to>
                                        <p:strVal val="visible"/>
                                      </p:to>
                                    </p:set>
                                    <p:anim calcmode="lin" valueType="num">
                                      <p:cBhvr>
                                        <p:cTn id="16" dur="500" fill="hold"/>
                                        <p:tgtEl>
                                          <p:spTgt spid="100354"/>
                                        </p:tgtEl>
                                        <p:attrNameLst>
                                          <p:attrName>ppt_w</p:attrName>
                                        </p:attrNameLst>
                                      </p:cBhvr>
                                      <p:tavLst>
                                        <p:tav tm="0">
                                          <p:val>
                                            <p:fltVal val="0"/>
                                          </p:val>
                                        </p:tav>
                                        <p:tav tm="100000">
                                          <p:val>
                                            <p:strVal val="#ppt_w"/>
                                          </p:val>
                                        </p:tav>
                                      </p:tavLst>
                                    </p:anim>
                                    <p:anim calcmode="lin" valueType="num">
                                      <p:cBhvr>
                                        <p:cTn id="17" dur="500" fill="hold"/>
                                        <p:tgtEl>
                                          <p:spTgt spid="10035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54" grpId="0"/>
      <p:bldP spid="6151"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3556" name="Text Box 4"/>
          <p:cNvSpPr txBox="1">
            <a:spLocks noChangeArrowheads="1"/>
          </p:cNvSpPr>
          <p:nvPr/>
        </p:nvSpPr>
        <p:spPr bwMode="auto">
          <a:xfrm>
            <a:off x="3346450" y="5319713"/>
            <a:ext cx="54737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0"/>
              </a:spcBef>
              <a:spcAft>
                <a:spcPct val="0"/>
              </a:spcAft>
            </a:pPr>
            <a:r>
              <a:rPr lang="en-US" altLang="zh-CN" sz="4000" b="1" dirty="0" smtClean="0">
                <a:solidFill>
                  <a:srgbClr val="800000"/>
                </a:solidFill>
              </a:rPr>
              <a:t>Leonardo da Vinci</a:t>
            </a:r>
          </a:p>
        </p:txBody>
      </p:sp>
      <p:sp>
        <p:nvSpPr>
          <p:cNvPr id="6148" name="Text Box 4"/>
          <p:cNvSpPr txBox="1">
            <a:spLocks noChangeArrowheads="1"/>
          </p:cNvSpPr>
          <p:nvPr/>
        </p:nvSpPr>
        <p:spPr bwMode="auto">
          <a:xfrm>
            <a:off x="2411413" y="0"/>
            <a:ext cx="4465637"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fontAlgn="base">
              <a:spcBef>
                <a:spcPct val="50000"/>
              </a:spcBef>
              <a:spcAft>
                <a:spcPct val="0"/>
              </a:spcAft>
            </a:pPr>
            <a:r>
              <a:rPr lang="en-US" altLang="zh-CN" sz="6000" b="1" smtClean="0">
                <a:solidFill>
                  <a:srgbClr val="FFFF00"/>
                </a:solidFill>
                <a:ea typeface="华文行楷" pitchFamily="2" charset="-122"/>
              </a:rPr>
              <a:t>Who is he?</a:t>
            </a:r>
          </a:p>
        </p:txBody>
      </p:sp>
      <p:sp>
        <p:nvSpPr>
          <p:cNvPr id="6151" name="Text Box 7"/>
          <p:cNvSpPr txBox="1">
            <a:spLocks noChangeArrowheads="1"/>
          </p:cNvSpPr>
          <p:nvPr/>
        </p:nvSpPr>
        <p:spPr bwMode="auto">
          <a:xfrm>
            <a:off x="1765300" y="5375275"/>
            <a:ext cx="18478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fontAlgn="base">
              <a:spcBef>
                <a:spcPct val="0"/>
              </a:spcBef>
              <a:spcAft>
                <a:spcPct val="0"/>
              </a:spcAft>
            </a:pPr>
            <a:r>
              <a:rPr lang="en-US" altLang="zh-CN" sz="3600" b="1" dirty="0" smtClean="0">
                <a:solidFill>
                  <a:srgbClr val="000000"/>
                </a:solidFill>
                <a:latin typeface="Times New Roman" pitchFamily="18" charset="0"/>
                <a:ea typeface="华文彩云" pitchFamily="2" charset="-122"/>
              </a:rPr>
              <a:t>He is </a:t>
            </a:r>
            <a:r>
              <a:rPr kumimoji="1" lang="en-US" altLang="zh-CN" sz="3600" b="1" dirty="0" smtClean="0">
                <a:solidFill>
                  <a:srgbClr val="000000"/>
                </a:solidFill>
                <a:latin typeface="Times New Roman" pitchFamily="18" charset="0"/>
                <a:ea typeface="华文彩云" pitchFamily="2" charset="-122"/>
              </a:rPr>
              <a:t>…</a:t>
            </a:r>
            <a:r>
              <a:rPr lang="en-US" altLang="zh-CN" sz="3600" b="1" dirty="0" smtClean="0">
                <a:solidFill>
                  <a:srgbClr val="FF3300"/>
                </a:solidFill>
                <a:latin typeface="Times New Roman" pitchFamily="18" charset="0"/>
                <a:ea typeface="华文彩云" pitchFamily="2" charset="-122"/>
              </a:rPr>
              <a:t> </a:t>
            </a:r>
          </a:p>
        </p:txBody>
      </p:sp>
      <p:sp>
        <p:nvSpPr>
          <p:cNvPr id="7171" name="Text Box 3"/>
          <p:cNvSpPr txBox="1">
            <a:spLocks noChangeArrowheads="1"/>
          </p:cNvSpPr>
          <p:nvPr/>
        </p:nvSpPr>
        <p:spPr bwMode="auto">
          <a:xfrm>
            <a:off x="467544" y="1510167"/>
            <a:ext cx="4824412" cy="3213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fontAlgn="base">
              <a:lnSpc>
                <a:spcPct val="130000"/>
              </a:lnSpc>
              <a:spcBef>
                <a:spcPct val="0"/>
              </a:spcBef>
              <a:spcAft>
                <a:spcPct val="0"/>
              </a:spcAft>
            </a:pPr>
            <a:r>
              <a:rPr lang="en-US" altLang="zh-CN" sz="4000" b="1" dirty="0" smtClean="0">
                <a:solidFill>
                  <a:srgbClr val="0000FF"/>
                </a:solidFill>
                <a:latin typeface="Times New Roman" pitchFamily="18" charset="0"/>
                <a:ea typeface="华文彩云" pitchFamily="2" charset="-122"/>
              </a:rPr>
              <a:t>Who was the painter that studied dead bodies to improve his painting of people?</a:t>
            </a:r>
          </a:p>
        </p:txBody>
      </p:sp>
      <p:pic>
        <p:nvPicPr>
          <p:cNvPr id="23562" name="Picture 10" descr="达芬奇画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1500" y="1174318"/>
            <a:ext cx="3168650" cy="3839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4939482"/>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15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9" presetClass="entr" presetSubtype="0" fill="hold" nodeType="clickEffect">
                                  <p:stCondLst>
                                    <p:cond delay="0"/>
                                  </p:stCondLst>
                                  <p:childTnLst>
                                    <p:set>
                                      <p:cBhvr>
                                        <p:cTn id="10" dur="1" fill="hold">
                                          <p:stCondLst>
                                            <p:cond delay="0"/>
                                          </p:stCondLst>
                                        </p:cTn>
                                        <p:tgtEl>
                                          <p:spTgt spid="23562"/>
                                        </p:tgtEl>
                                        <p:attrNameLst>
                                          <p:attrName>style.visibility</p:attrName>
                                        </p:attrNameLst>
                                      </p:cBhvr>
                                      <p:to>
                                        <p:strVal val="visible"/>
                                      </p:to>
                                    </p:set>
                                    <p:animEffect transition="in" filter="dissolve">
                                      <p:cBhvr>
                                        <p:cTn id="11" dur="500"/>
                                        <p:tgtEl>
                                          <p:spTgt spid="23562"/>
                                        </p:tgtEl>
                                      </p:cBhvr>
                                    </p:animEffect>
                                  </p:childTnLst>
                                </p:cTn>
                              </p:par>
                            </p:childTnLst>
                          </p:cTn>
                        </p:par>
                      </p:childTnLst>
                    </p:cTn>
                  </p:par>
                  <p:par>
                    <p:cTn id="12" fill="hold">
                      <p:stCondLst>
                        <p:cond delay="indefinite"/>
                      </p:stCondLst>
                      <p:childTnLst>
                        <p:par>
                          <p:cTn id="13" fill="hold" nodeType="afterGroup">
                            <p:stCondLst>
                              <p:cond delay="0"/>
                            </p:stCondLst>
                            <p:childTnLst>
                              <p:par>
                                <p:cTn id="14" presetID="23" presetClass="entr" presetSubtype="16" fill="hold" grpId="0" nodeType="clickEffect">
                                  <p:stCondLst>
                                    <p:cond delay="0"/>
                                  </p:stCondLst>
                                  <p:childTnLst>
                                    <p:set>
                                      <p:cBhvr>
                                        <p:cTn id="15" dur="1" fill="hold">
                                          <p:stCondLst>
                                            <p:cond delay="0"/>
                                          </p:stCondLst>
                                        </p:cTn>
                                        <p:tgtEl>
                                          <p:spTgt spid="23556"/>
                                        </p:tgtEl>
                                        <p:attrNameLst>
                                          <p:attrName>style.visibility</p:attrName>
                                        </p:attrNameLst>
                                      </p:cBhvr>
                                      <p:to>
                                        <p:strVal val="visible"/>
                                      </p:to>
                                    </p:set>
                                    <p:anim calcmode="lin" valueType="num">
                                      <p:cBhvr>
                                        <p:cTn id="16" dur="500" fill="hold"/>
                                        <p:tgtEl>
                                          <p:spTgt spid="23556"/>
                                        </p:tgtEl>
                                        <p:attrNameLst>
                                          <p:attrName>ppt_w</p:attrName>
                                        </p:attrNameLst>
                                      </p:cBhvr>
                                      <p:tavLst>
                                        <p:tav tm="0">
                                          <p:val>
                                            <p:fltVal val="0"/>
                                          </p:val>
                                        </p:tav>
                                        <p:tav tm="100000">
                                          <p:val>
                                            <p:strVal val="#ppt_w"/>
                                          </p:val>
                                        </p:tav>
                                      </p:tavLst>
                                    </p:anim>
                                    <p:anim calcmode="lin" valueType="num">
                                      <p:cBhvr>
                                        <p:cTn id="17" dur="500" fill="hold"/>
                                        <p:tgtEl>
                                          <p:spTgt spid="2355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6" grpId="0"/>
      <p:bldP spid="6151"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148" name="Text Box 4"/>
          <p:cNvSpPr txBox="1">
            <a:spLocks noChangeArrowheads="1"/>
          </p:cNvSpPr>
          <p:nvPr/>
        </p:nvSpPr>
        <p:spPr bwMode="auto">
          <a:xfrm>
            <a:off x="2413000" y="0"/>
            <a:ext cx="489585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fontAlgn="base">
              <a:spcBef>
                <a:spcPct val="50000"/>
              </a:spcBef>
              <a:spcAft>
                <a:spcPct val="0"/>
              </a:spcAft>
            </a:pPr>
            <a:r>
              <a:rPr lang="en-US" altLang="zh-CN" sz="6000" b="1" smtClean="0">
                <a:solidFill>
                  <a:srgbClr val="FFFF00"/>
                </a:solidFill>
                <a:ea typeface="华文行楷" pitchFamily="2" charset="-122"/>
              </a:rPr>
              <a:t>Who is he?</a:t>
            </a:r>
          </a:p>
        </p:txBody>
      </p:sp>
      <p:sp>
        <p:nvSpPr>
          <p:cNvPr id="6151" name="Text Box 7"/>
          <p:cNvSpPr txBox="1">
            <a:spLocks noChangeArrowheads="1"/>
          </p:cNvSpPr>
          <p:nvPr/>
        </p:nvSpPr>
        <p:spPr bwMode="auto">
          <a:xfrm>
            <a:off x="1835150" y="5445125"/>
            <a:ext cx="2238113"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fontAlgn="base">
              <a:spcBef>
                <a:spcPct val="0"/>
              </a:spcBef>
              <a:spcAft>
                <a:spcPct val="0"/>
              </a:spcAft>
            </a:pPr>
            <a:r>
              <a:rPr lang="en-US" altLang="zh-CN" sz="4400" b="1" dirty="0" smtClean="0">
                <a:solidFill>
                  <a:srgbClr val="000000"/>
                </a:solidFill>
                <a:latin typeface="Times New Roman" pitchFamily="18" charset="0"/>
                <a:ea typeface="华文彩云" pitchFamily="2" charset="-122"/>
              </a:rPr>
              <a:t>He is </a:t>
            </a:r>
            <a:r>
              <a:rPr kumimoji="1" lang="en-US" altLang="zh-CN" sz="4400" b="1" dirty="0" smtClean="0">
                <a:solidFill>
                  <a:srgbClr val="000000"/>
                </a:solidFill>
                <a:latin typeface="Times New Roman" pitchFamily="18" charset="0"/>
                <a:ea typeface="华文彩云" pitchFamily="2" charset="-122"/>
              </a:rPr>
              <a:t>…</a:t>
            </a:r>
            <a:r>
              <a:rPr lang="en-US" altLang="zh-CN" sz="4400" b="1" dirty="0" smtClean="0">
                <a:solidFill>
                  <a:srgbClr val="FF3300"/>
                </a:solidFill>
                <a:latin typeface="Times New Roman" pitchFamily="18" charset="0"/>
                <a:ea typeface="华文彩云" pitchFamily="2" charset="-122"/>
              </a:rPr>
              <a:t> </a:t>
            </a:r>
          </a:p>
        </p:txBody>
      </p:sp>
      <p:sp>
        <p:nvSpPr>
          <p:cNvPr id="2" name="矩形 1"/>
          <p:cNvSpPr/>
          <p:nvPr/>
        </p:nvSpPr>
        <p:spPr>
          <a:xfrm>
            <a:off x="251520" y="1580252"/>
            <a:ext cx="5076056" cy="3170099"/>
          </a:xfrm>
          <a:prstGeom prst="rect">
            <a:avLst/>
          </a:prstGeom>
        </p:spPr>
        <p:txBody>
          <a:bodyPr wrap="square">
            <a:spAutoFit/>
          </a:bodyPr>
          <a:lstStyle/>
          <a:p>
            <a:pPr>
              <a:spcBef>
                <a:spcPct val="50000"/>
              </a:spcBef>
            </a:pPr>
            <a:r>
              <a:rPr lang="en-US" altLang="zh-CN" sz="4000" b="1" dirty="0" smtClean="0">
                <a:latin typeface="Times New Roman" pitchFamily="18" charset="0"/>
                <a:cs typeface="Times New Roman" pitchFamily="18" charset="0"/>
                <a:sym typeface="Calibri" pitchFamily="34" charset="0"/>
              </a:rPr>
              <a:t>Who invented </a:t>
            </a:r>
            <a:r>
              <a:rPr lang="en-US" altLang="zh-CN" sz="4000" b="1" dirty="0">
                <a:latin typeface="Times New Roman" pitchFamily="18" charset="0"/>
                <a:cs typeface="Times New Roman" pitchFamily="18" charset="0"/>
                <a:sym typeface="Calibri" pitchFamily="34" charset="0"/>
              </a:rPr>
              <a:t>the earliest instrument to tell people where </a:t>
            </a:r>
            <a:r>
              <a:rPr lang="en-US" altLang="zh-CN" sz="4000" b="1" dirty="0">
                <a:solidFill>
                  <a:srgbClr val="FF0000"/>
                </a:solidFill>
                <a:latin typeface="Times New Roman" pitchFamily="18" charset="0"/>
                <a:cs typeface="Times New Roman" pitchFamily="18" charset="0"/>
                <a:sym typeface="Calibri" pitchFamily="34" charset="0"/>
              </a:rPr>
              <a:t>earthquakes </a:t>
            </a:r>
            <a:r>
              <a:rPr lang="en-US" altLang="zh-CN" sz="4000" b="1" dirty="0">
                <a:latin typeface="Times New Roman" pitchFamily="18" charset="0"/>
                <a:cs typeface="Times New Roman" pitchFamily="18" charset="0"/>
                <a:sym typeface="Calibri" pitchFamily="34" charset="0"/>
              </a:rPr>
              <a:t>happened?</a:t>
            </a:r>
          </a:p>
        </p:txBody>
      </p:sp>
      <p:pic>
        <p:nvPicPr>
          <p:cNvPr id="8" name="Picture 5" descr="zhanghe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3737" y="1546735"/>
            <a:ext cx="2880320" cy="3865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a:spLocks noChangeArrowheads="1"/>
          </p:cNvSpPr>
          <p:nvPr/>
        </p:nvSpPr>
        <p:spPr bwMode="auto">
          <a:xfrm>
            <a:off x="3728177" y="5411837"/>
            <a:ext cx="290656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4000" b="1" dirty="0" smtClean="0">
                <a:solidFill>
                  <a:srgbClr val="C00000"/>
                </a:solidFill>
                <a:latin typeface="Times New Roman" pitchFamily="18" charset="0"/>
                <a:cs typeface="Times New Roman" pitchFamily="18" charset="0"/>
              </a:rPr>
              <a:t>Zhang </a:t>
            </a:r>
            <a:r>
              <a:rPr lang="en-US" altLang="zh-CN" sz="4000" b="1" dirty="0" err="1">
                <a:solidFill>
                  <a:srgbClr val="C00000"/>
                </a:solidFill>
                <a:latin typeface="Times New Roman" pitchFamily="18" charset="0"/>
                <a:cs typeface="Times New Roman" pitchFamily="18" charset="0"/>
              </a:rPr>
              <a:t>Heng</a:t>
            </a:r>
            <a:endParaRPr lang="en-US" altLang="zh-CN" sz="4000" b="1" dirty="0">
              <a:solidFill>
                <a:srgbClr val="C00000"/>
              </a:solidFill>
              <a:latin typeface="Times New Roman" pitchFamily="18" charset="0"/>
              <a:cs typeface="Times New Roman" pitchFamily="18" charset="0"/>
            </a:endParaRPr>
          </a:p>
        </p:txBody>
      </p:sp>
    </p:spTree>
    <p:extLst>
      <p:ext uri="{BB962C8B-B14F-4D97-AF65-F5344CB8AC3E}">
        <p14:creationId xmlns:p14="http://schemas.microsoft.com/office/powerpoint/2010/main" val="3789979529"/>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15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barn(inVertical)">
                                      <p:cBhvr>
                                        <p:cTn id="11" dur="5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arn(inVertical)">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1"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6628" name="Text Box 4"/>
          <p:cNvSpPr txBox="1">
            <a:spLocks noChangeArrowheads="1"/>
          </p:cNvSpPr>
          <p:nvPr/>
        </p:nvSpPr>
        <p:spPr bwMode="auto">
          <a:xfrm>
            <a:off x="2911866" y="5301208"/>
            <a:ext cx="58324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4000" b="1" dirty="0" smtClean="0">
                <a:solidFill>
                  <a:srgbClr val="660033"/>
                </a:solidFill>
                <a:ea typeface="华文隶书" pitchFamily="2" charset="-122"/>
              </a:rPr>
              <a:t> </a:t>
            </a:r>
            <a:r>
              <a:rPr lang="en-US" altLang="zh-CN" sz="4000" b="1" dirty="0" smtClean="0">
                <a:solidFill>
                  <a:srgbClr val="800000"/>
                </a:solidFill>
              </a:rPr>
              <a:t>Stephen Hawking</a:t>
            </a:r>
          </a:p>
        </p:txBody>
      </p:sp>
      <p:sp>
        <p:nvSpPr>
          <p:cNvPr id="6148" name="Text Box 4"/>
          <p:cNvSpPr txBox="1">
            <a:spLocks noChangeArrowheads="1"/>
          </p:cNvSpPr>
          <p:nvPr/>
        </p:nvSpPr>
        <p:spPr bwMode="auto">
          <a:xfrm>
            <a:off x="2484438" y="0"/>
            <a:ext cx="5472112"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fontAlgn="base">
              <a:spcBef>
                <a:spcPct val="50000"/>
              </a:spcBef>
              <a:spcAft>
                <a:spcPct val="0"/>
              </a:spcAft>
            </a:pPr>
            <a:r>
              <a:rPr lang="en-US" altLang="zh-CN" sz="6000" b="1" smtClean="0">
                <a:solidFill>
                  <a:srgbClr val="FFFF00"/>
                </a:solidFill>
                <a:ea typeface="华文行楷" pitchFamily="2" charset="-122"/>
              </a:rPr>
              <a:t>Who is he?</a:t>
            </a:r>
          </a:p>
        </p:txBody>
      </p:sp>
      <p:sp>
        <p:nvSpPr>
          <p:cNvPr id="6151" name="Text Box 7"/>
          <p:cNvSpPr txBox="1">
            <a:spLocks noChangeArrowheads="1"/>
          </p:cNvSpPr>
          <p:nvPr/>
        </p:nvSpPr>
        <p:spPr bwMode="auto">
          <a:xfrm>
            <a:off x="1403648" y="4868637"/>
            <a:ext cx="18478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fontAlgn="base">
              <a:spcBef>
                <a:spcPct val="0"/>
              </a:spcBef>
              <a:spcAft>
                <a:spcPct val="0"/>
              </a:spcAft>
            </a:pPr>
            <a:r>
              <a:rPr lang="en-US" altLang="zh-CN" sz="3600" b="1" dirty="0" smtClean="0">
                <a:solidFill>
                  <a:srgbClr val="000000"/>
                </a:solidFill>
                <a:latin typeface="Times New Roman" pitchFamily="18" charset="0"/>
                <a:ea typeface="华文彩云" pitchFamily="2" charset="-122"/>
              </a:rPr>
              <a:t>He is </a:t>
            </a:r>
            <a:r>
              <a:rPr kumimoji="1" lang="en-US" altLang="zh-CN" sz="3600" b="1" dirty="0" smtClean="0">
                <a:solidFill>
                  <a:srgbClr val="000000"/>
                </a:solidFill>
                <a:latin typeface="Times New Roman" pitchFamily="18" charset="0"/>
                <a:ea typeface="华文彩云" pitchFamily="2" charset="-122"/>
              </a:rPr>
              <a:t>…</a:t>
            </a:r>
            <a:r>
              <a:rPr lang="en-US" altLang="zh-CN" sz="3600" b="1" dirty="0" smtClean="0">
                <a:solidFill>
                  <a:srgbClr val="FF3300"/>
                </a:solidFill>
                <a:latin typeface="Times New Roman" pitchFamily="18" charset="0"/>
                <a:ea typeface="华文彩云" pitchFamily="2" charset="-122"/>
              </a:rPr>
              <a:t> </a:t>
            </a:r>
          </a:p>
        </p:txBody>
      </p:sp>
      <p:sp>
        <p:nvSpPr>
          <p:cNvPr id="7171" name="Text Box 3"/>
          <p:cNvSpPr txBox="1">
            <a:spLocks noChangeArrowheads="1"/>
          </p:cNvSpPr>
          <p:nvPr/>
        </p:nvSpPr>
        <p:spPr bwMode="auto">
          <a:xfrm>
            <a:off x="395536" y="1628800"/>
            <a:ext cx="4463802" cy="2252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fontAlgn="base">
              <a:lnSpc>
                <a:spcPct val="130000"/>
              </a:lnSpc>
              <a:spcBef>
                <a:spcPct val="0"/>
              </a:spcBef>
              <a:spcAft>
                <a:spcPct val="0"/>
              </a:spcAft>
            </a:pPr>
            <a:r>
              <a:rPr lang="en-US" altLang="zh-CN" sz="3600" b="1" smtClean="0">
                <a:solidFill>
                  <a:srgbClr val="0000FF"/>
                </a:solidFill>
                <a:latin typeface="Times New Roman" pitchFamily="18" charset="0"/>
                <a:ea typeface="华文彩云" pitchFamily="2" charset="-122"/>
              </a:rPr>
              <a:t>Who </a:t>
            </a:r>
            <a:r>
              <a:rPr lang="en-US" altLang="zh-CN" sz="3600" b="1" smtClean="0">
                <a:solidFill>
                  <a:srgbClr val="0000FF"/>
                </a:solidFill>
                <a:latin typeface="Times New Roman" pitchFamily="18" charset="0"/>
                <a:ea typeface="华文彩云" pitchFamily="2" charset="-122"/>
                <a:hlinkClick r:id="rId3" action="ppaction://hlinksldjump"/>
              </a:rPr>
              <a:t>put forward </a:t>
            </a:r>
            <a:r>
              <a:rPr lang="en-US" altLang="zh-CN" sz="3600" b="1" smtClean="0">
                <a:solidFill>
                  <a:srgbClr val="0000FF"/>
                </a:solidFill>
                <a:latin typeface="Times New Roman" pitchFamily="18" charset="0"/>
                <a:ea typeface="华文彩云" pitchFamily="2" charset="-122"/>
              </a:rPr>
              <a:t>a theory about black holes?</a:t>
            </a:r>
          </a:p>
        </p:txBody>
      </p:sp>
      <p:pic>
        <p:nvPicPr>
          <p:cNvPr id="26640" name="Picture 16" descr="霍金"/>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34160" y="1480106"/>
            <a:ext cx="4032448" cy="37092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7571489"/>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15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9" presetClass="entr" presetSubtype="0" fill="hold" nodeType="clickEffect">
                                  <p:stCondLst>
                                    <p:cond delay="0"/>
                                  </p:stCondLst>
                                  <p:childTnLst>
                                    <p:set>
                                      <p:cBhvr>
                                        <p:cTn id="10" dur="1" fill="hold">
                                          <p:stCondLst>
                                            <p:cond delay="0"/>
                                          </p:stCondLst>
                                        </p:cTn>
                                        <p:tgtEl>
                                          <p:spTgt spid="26640"/>
                                        </p:tgtEl>
                                        <p:attrNameLst>
                                          <p:attrName>style.visibility</p:attrName>
                                        </p:attrNameLst>
                                      </p:cBhvr>
                                      <p:to>
                                        <p:strVal val="visible"/>
                                      </p:to>
                                    </p:set>
                                    <p:animEffect transition="in" filter="dissolve">
                                      <p:cBhvr>
                                        <p:cTn id="11" dur="500"/>
                                        <p:tgtEl>
                                          <p:spTgt spid="26640"/>
                                        </p:tgtEl>
                                      </p:cBhvr>
                                    </p:animEffect>
                                  </p:childTnLst>
                                </p:cTn>
                              </p:par>
                            </p:childTnLst>
                          </p:cTn>
                        </p:par>
                      </p:childTnLst>
                    </p:cTn>
                  </p:par>
                  <p:par>
                    <p:cTn id="12" fill="hold">
                      <p:stCondLst>
                        <p:cond delay="indefinite"/>
                      </p:stCondLst>
                      <p:childTnLst>
                        <p:par>
                          <p:cTn id="13" fill="hold" nodeType="afterGroup">
                            <p:stCondLst>
                              <p:cond delay="0"/>
                            </p:stCondLst>
                            <p:childTnLst>
                              <p:par>
                                <p:cTn id="14" presetID="23" presetClass="entr" presetSubtype="16" fill="hold" grpId="0" nodeType="clickEffect">
                                  <p:stCondLst>
                                    <p:cond delay="0"/>
                                  </p:stCondLst>
                                  <p:childTnLst>
                                    <p:set>
                                      <p:cBhvr>
                                        <p:cTn id="15" dur="1" fill="hold">
                                          <p:stCondLst>
                                            <p:cond delay="0"/>
                                          </p:stCondLst>
                                        </p:cTn>
                                        <p:tgtEl>
                                          <p:spTgt spid="26628"/>
                                        </p:tgtEl>
                                        <p:attrNameLst>
                                          <p:attrName>style.visibility</p:attrName>
                                        </p:attrNameLst>
                                      </p:cBhvr>
                                      <p:to>
                                        <p:strVal val="visible"/>
                                      </p:to>
                                    </p:set>
                                    <p:anim calcmode="lin" valueType="num">
                                      <p:cBhvr>
                                        <p:cTn id="16" dur="500" fill="hold"/>
                                        <p:tgtEl>
                                          <p:spTgt spid="26628"/>
                                        </p:tgtEl>
                                        <p:attrNameLst>
                                          <p:attrName>ppt_w</p:attrName>
                                        </p:attrNameLst>
                                      </p:cBhvr>
                                      <p:tavLst>
                                        <p:tav tm="0">
                                          <p:val>
                                            <p:fltVal val="0"/>
                                          </p:val>
                                        </p:tav>
                                        <p:tav tm="100000">
                                          <p:val>
                                            <p:strVal val="#ppt_w"/>
                                          </p:val>
                                        </p:tav>
                                      </p:tavLst>
                                    </p:anim>
                                    <p:anim calcmode="lin" valueType="num">
                                      <p:cBhvr>
                                        <p:cTn id="17" dur="500" fill="hold"/>
                                        <p:tgtEl>
                                          <p:spTgt spid="2662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8" grpId="0"/>
      <p:bldP spid="615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99527" y="447675"/>
            <a:ext cx="6984776" cy="936625"/>
          </a:xfrm>
        </p:spPr>
        <p:txBody>
          <a:bodyPr/>
          <a:lstStyle/>
          <a:p>
            <a:pPr algn="l"/>
            <a:r>
              <a:rPr lang="en-US" altLang="zh-CN" sz="4800" b="1" dirty="0" smtClean="0">
                <a:solidFill>
                  <a:schemeClr val="accent2">
                    <a:lumMod val="75000"/>
                  </a:schemeClr>
                </a:solidFill>
                <a:latin typeface="Arial Black" pitchFamily="34" charset="0"/>
              </a:rPr>
              <a:t>Reading: </a:t>
            </a:r>
            <a:r>
              <a:rPr lang="en-US" altLang="zh-CN" sz="4000" b="1" dirty="0" smtClean="0">
                <a:solidFill>
                  <a:srgbClr val="FF0066"/>
                </a:solidFill>
                <a:latin typeface="Arial Black" pitchFamily="34" charset="0"/>
              </a:rPr>
              <a:t>John Snow defeats King Cholera</a:t>
            </a:r>
            <a:endParaRPr lang="en-US" altLang="zh-CN" sz="4000" b="1" dirty="0">
              <a:solidFill>
                <a:srgbClr val="FF0066"/>
              </a:solidFill>
              <a:latin typeface="Arial Black" pitchFamily="34" charset="0"/>
            </a:endParaRPr>
          </a:p>
        </p:txBody>
      </p:sp>
      <p:pic>
        <p:nvPicPr>
          <p:cNvPr id="5123" name="Picture 3" descr="snowpostcard_smal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921329"/>
            <a:ext cx="3413125" cy="4940300"/>
          </a:xfrm>
          <a:prstGeom prst="rect">
            <a:avLst/>
          </a:prstGeom>
          <a:noFill/>
          <a:extLst>
            <a:ext uri="{909E8E84-426E-40DD-AFC4-6F175D3DCCD1}">
              <a14:hiddenFill xmlns:a14="http://schemas.microsoft.com/office/drawing/2010/main">
                <a:solidFill>
                  <a:srgbClr val="FFFFFF"/>
                </a:solidFill>
              </a14:hiddenFill>
            </a:ext>
          </a:extLst>
        </p:spPr>
      </p:pic>
      <p:sp>
        <p:nvSpPr>
          <p:cNvPr id="5124" name="Rectangle 4"/>
          <p:cNvSpPr>
            <a:spLocks noChangeArrowheads="1"/>
          </p:cNvSpPr>
          <p:nvPr/>
        </p:nvSpPr>
        <p:spPr bwMode="auto">
          <a:xfrm>
            <a:off x="4420990" y="2841626"/>
            <a:ext cx="3259137"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zh-CN" sz="3600" b="1" dirty="0">
                <a:solidFill>
                  <a:srgbClr val="FF0066"/>
                </a:solidFill>
                <a:latin typeface="Arial Black" pitchFamily="34" charset="0"/>
              </a:rPr>
              <a:t>(1813-1858) </a:t>
            </a:r>
          </a:p>
        </p:txBody>
      </p:sp>
      <p:sp>
        <p:nvSpPr>
          <p:cNvPr id="5125" name="Rectangle 5"/>
          <p:cNvSpPr>
            <a:spLocks noChangeArrowheads="1"/>
          </p:cNvSpPr>
          <p:nvPr/>
        </p:nvSpPr>
        <p:spPr bwMode="auto">
          <a:xfrm>
            <a:off x="4284663" y="3471863"/>
            <a:ext cx="3743325" cy="33861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nSpc>
                <a:spcPct val="120000"/>
              </a:lnSpc>
            </a:pPr>
            <a:r>
              <a:rPr lang="en-US" altLang="zh-CN" sz="3600" b="1" dirty="0">
                <a:latin typeface="Times New Roman" pitchFamily="18" charset="0"/>
                <a:cs typeface="Arial" charset="0"/>
              </a:rPr>
              <a:t>   John Snow was born in York on March 15th, 1813, the oldest of nine children.</a:t>
            </a:r>
          </a:p>
        </p:txBody>
      </p:sp>
      <p:pic>
        <p:nvPicPr>
          <p:cNvPr id="5126" name="Picture 6" descr="England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48513" y="0"/>
            <a:ext cx="1960562" cy="2768600"/>
          </a:xfrm>
          <a:prstGeom prst="rect">
            <a:avLst/>
          </a:prstGeom>
          <a:noFill/>
          <a:extLst>
            <a:ext uri="{909E8E84-426E-40DD-AFC4-6F175D3DCCD1}">
              <a14:hiddenFill xmlns:a14="http://schemas.microsoft.com/office/drawing/2010/main">
                <a:solidFill>
                  <a:srgbClr val="FFFFFF"/>
                </a:solidFill>
              </a14:hiddenFill>
            </a:ext>
          </a:extLst>
        </p:spPr>
      </p:pic>
      <p:sp>
        <p:nvSpPr>
          <p:cNvPr id="5127" name="Rectangle 7"/>
          <p:cNvSpPr>
            <a:spLocks noChangeArrowheads="1"/>
          </p:cNvSpPr>
          <p:nvPr/>
        </p:nvSpPr>
        <p:spPr bwMode="auto">
          <a:xfrm>
            <a:off x="7713663" y="427038"/>
            <a:ext cx="804862" cy="4270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altLang="zh-CN" sz="2200" b="1">
                <a:solidFill>
                  <a:schemeClr val="bg1"/>
                </a:solidFill>
                <a:cs typeface="Arial" charset="0"/>
              </a:rPr>
              <a:t>York</a:t>
            </a:r>
            <a:endParaRPr lang="en-US" altLang="zh-CN" b="1">
              <a:solidFill>
                <a:schemeClr val="bg1"/>
              </a:solidFill>
              <a:cs typeface="Arial" charset="0"/>
            </a:endParaRPr>
          </a:p>
        </p:txBody>
      </p:sp>
      <p:sp>
        <p:nvSpPr>
          <p:cNvPr id="5128" name="Rectangle 8"/>
          <p:cNvSpPr>
            <a:spLocks noChangeArrowheads="1"/>
          </p:cNvSpPr>
          <p:nvPr/>
        </p:nvSpPr>
        <p:spPr bwMode="auto">
          <a:xfrm>
            <a:off x="7596188" y="1658938"/>
            <a:ext cx="1298575" cy="762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endParaRPr lang="en-US" altLang="zh-CN" sz="2000" b="1">
              <a:solidFill>
                <a:schemeClr val="bg1"/>
              </a:solidFill>
              <a:cs typeface="Arial" charset="0"/>
            </a:endParaRPr>
          </a:p>
          <a:p>
            <a:pPr algn="ctr" eaLnBrk="0" hangingPunct="0"/>
            <a:r>
              <a:rPr lang="en-US" altLang="zh-CN" sz="2400" b="1">
                <a:solidFill>
                  <a:schemeClr val="bg1"/>
                </a:solidFill>
                <a:cs typeface="Arial" charset="0"/>
              </a:rPr>
              <a:t>London</a:t>
            </a:r>
          </a:p>
        </p:txBody>
      </p:sp>
    </p:spTree>
    <p:extLst>
      <p:ext uri="{BB962C8B-B14F-4D97-AF65-F5344CB8AC3E}">
        <p14:creationId xmlns:p14="http://schemas.microsoft.com/office/powerpoint/2010/main" val="3609067820"/>
      </p:ext>
    </p:extLst>
  </p:cSld>
  <p:clrMapOvr>
    <a:masterClrMapping/>
  </p:clrMapOvr>
  <p:transition>
    <p:wheel spokes="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5126"/>
                                        </p:tgtEl>
                                        <p:attrNameLst>
                                          <p:attrName>style.visibility</p:attrName>
                                        </p:attrNameLst>
                                      </p:cBhvr>
                                      <p:to>
                                        <p:strVal val="visible"/>
                                      </p:to>
                                    </p:set>
                                    <p:animEffect transition="in" filter="fade">
                                      <p:cBhvr>
                                        <p:cTn id="7" dur="1000"/>
                                        <p:tgtEl>
                                          <p:spTgt spid="5126"/>
                                        </p:tgtEl>
                                      </p:cBhvr>
                                    </p:animEffect>
                                    <p:anim calcmode="lin" valueType="num">
                                      <p:cBhvr>
                                        <p:cTn id="8" dur="1000" fill="hold"/>
                                        <p:tgtEl>
                                          <p:spTgt spid="5126"/>
                                        </p:tgtEl>
                                        <p:attrNameLst>
                                          <p:attrName>ppt_x</p:attrName>
                                        </p:attrNameLst>
                                      </p:cBhvr>
                                      <p:tavLst>
                                        <p:tav tm="0">
                                          <p:val>
                                            <p:strVal val="#ppt_x"/>
                                          </p:val>
                                        </p:tav>
                                        <p:tav tm="100000">
                                          <p:val>
                                            <p:strVal val="#ppt_x"/>
                                          </p:val>
                                        </p:tav>
                                      </p:tavLst>
                                    </p:anim>
                                    <p:anim calcmode="lin" valueType="num">
                                      <p:cBhvr>
                                        <p:cTn id="9" dur="1000" fill="hold"/>
                                        <p:tgtEl>
                                          <p:spTgt spid="5126"/>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6" presetClass="entr" presetSubtype="16" fill="hold" grpId="0" nodeType="afterEffect">
                                  <p:stCondLst>
                                    <p:cond delay="0"/>
                                  </p:stCondLst>
                                  <p:childTnLst>
                                    <p:set>
                                      <p:cBhvr>
                                        <p:cTn id="12" dur="1" fill="hold">
                                          <p:stCondLst>
                                            <p:cond delay="0"/>
                                          </p:stCondLst>
                                        </p:cTn>
                                        <p:tgtEl>
                                          <p:spTgt spid="5124"/>
                                        </p:tgtEl>
                                        <p:attrNameLst>
                                          <p:attrName>style.visibility</p:attrName>
                                        </p:attrNameLst>
                                      </p:cBhvr>
                                      <p:to>
                                        <p:strVal val="visible"/>
                                      </p:to>
                                    </p:set>
                                    <p:animEffect transition="in" filter="circle(in)">
                                      <p:cBhvr>
                                        <p:cTn id="13" dur="1000"/>
                                        <p:tgtEl>
                                          <p:spTgt spid="5124"/>
                                        </p:tgtEl>
                                      </p:cBhvr>
                                    </p:animEffect>
                                  </p:childTnLst>
                                </p:cTn>
                              </p:par>
                            </p:childTnLst>
                          </p:cTn>
                        </p:par>
                        <p:par>
                          <p:cTn id="14" fill="hold" nodeType="afterGroup">
                            <p:stCondLst>
                              <p:cond delay="2000"/>
                            </p:stCondLst>
                            <p:childTnLst>
                              <p:par>
                                <p:cTn id="15" presetID="18" presetClass="entr" presetSubtype="6" fill="hold" nodeType="afterEffect">
                                  <p:stCondLst>
                                    <p:cond delay="0"/>
                                  </p:stCondLst>
                                  <p:childTnLst>
                                    <p:set>
                                      <p:cBhvr>
                                        <p:cTn id="16" dur="1" fill="hold">
                                          <p:stCondLst>
                                            <p:cond delay="0"/>
                                          </p:stCondLst>
                                        </p:cTn>
                                        <p:tgtEl>
                                          <p:spTgt spid="5123"/>
                                        </p:tgtEl>
                                        <p:attrNameLst>
                                          <p:attrName>style.visibility</p:attrName>
                                        </p:attrNameLst>
                                      </p:cBhvr>
                                      <p:to>
                                        <p:strVal val="visible"/>
                                      </p:to>
                                    </p:set>
                                    <p:animEffect transition="in" filter="strips(downRight)">
                                      <p:cBhvr>
                                        <p:cTn id="17" dur="500"/>
                                        <p:tgtEl>
                                          <p:spTgt spid="512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5125"/>
                                        </p:tgtEl>
                                        <p:attrNameLst>
                                          <p:attrName>style.visibility</p:attrName>
                                        </p:attrNameLst>
                                      </p:cBhvr>
                                      <p:to>
                                        <p:strVal val="visible"/>
                                      </p:to>
                                    </p:set>
                                    <p:animEffect transition="in" filter="box(in)">
                                      <p:cBhvr>
                                        <p:cTn id="22" dur="500"/>
                                        <p:tgtEl>
                                          <p:spTgt spid="5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P spid="5125"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1751" name="Rectangle 7"/>
          <p:cNvSpPr>
            <a:spLocks noChangeArrowheads="1"/>
          </p:cNvSpPr>
          <p:nvPr/>
        </p:nvSpPr>
        <p:spPr bwMode="auto">
          <a:xfrm>
            <a:off x="346286" y="1693009"/>
            <a:ext cx="8351837" cy="206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539750" indent="-539750">
              <a:tabLst>
                <a:tab pos="450850" algn="l"/>
              </a:tabLst>
              <a:defRPr>
                <a:solidFill>
                  <a:schemeClr val="tx1"/>
                </a:solidFill>
                <a:latin typeface="Arial" charset="0"/>
                <a:ea typeface="宋体" charset="-122"/>
              </a:defRPr>
            </a:lvl1pPr>
            <a:lvl2pPr marL="719138">
              <a:tabLst>
                <a:tab pos="450850" algn="l"/>
              </a:tabLst>
              <a:defRPr>
                <a:solidFill>
                  <a:schemeClr val="tx1"/>
                </a:solidFill>
                <a:latin typeface="Arial" charset="0"/>
                <a:ea typeface="宋体" charset="-122"/>
              </a:defRPr>
            </a:lvl2pPr>
            <a:lvl3pPr>
              <a:tabLst>
                <a:tab pos="450850" algn="l"/>
              </a:tabLst>
              <a:defRPr>
                <a:solidFill>
                  <a:schemeClr val="tx1"/>
                </a:solidFill>
                <a:latin typeface="Arial" charset="0"/>
                <a:ea typeface="宋体" charset="-122"/>
              </a:defRPr>
            </a:lvl3pPr>
            <a:lvl4pPr>
              <a:tabLst>
                <a:tab pos="450850" algn="l"/>
              </a:tabLst>
              <a:defRPr>
                <a:solidFill>
                  <a:schemeClr val="tx1"/>
                </a:solidFill>
                <a:latin typeface="Arial" charset="0"/>
                <a:ea typeface="宋体" charset="-122"/>
              </a:defRPr>
            </a:lvl4pPr>
            <a:lvl5pPr>
              <a:tabLst>
                <a:tab pos="450850" algn="l"/>
              </a:tabLst>
              <a:defRPr>
                <a:solidFill>
                  <a:schemeClr val="tx1"/>
                </a:solidFill>
                <a:latin typeface="Arial" charset="0"/>
                <a:ea typeface="宋体" charset="-122"/>
              </a:defRPr>
            </a:lvl5pPr>
            <a:lvl6pPr fontAlgn="base">
              <a:spcBef>
                <a:spcPct val="0"/>
              </a:spcBef>
              <a:spcAft>
                <a:spcPct val="0"/>
              </a:spcAft>
              <a:tabLst>
                <a:tab pos="450850" algn="l"/>
              </a:tabLst>
              <a:defRPr>
                <a:solidFill>
                  <a:schemeClr val="tx1"/>
                </a:solidFill>
                <a:latin typeface="Arial" charset="0"/>
                <a:ea typeface="宋体" charset="-122"/>
              </a:defRPr>
            </a:lvl6pPr>
            <a:lvl7pPr fontAlgn="base">
              <a:spcBef>
                <a:spcPct val="0"/>
              </a:spcBef>
              <a:spcAft>
                <a:spcPct val="0"/>
              </a:spcAft>
              <a:tabLst>
                <a:tab pos="450850" algn="l"/>
              </a:tabLst>
              <a:defRPr>
                <a:solidFill>
                  <a:schemeClr val="tx1"/>
                </a:solidFill>
                <a:latin typeface="Arial" charset="0"/>
                <a:ea typeface="宋体" charset="-122"/>
              </a:defRPr>
            </a:lvl7pPr>
            <a:lvl8pPr fontAlgn="base">
              <a:spcBef>
                <a:spcPct val="0"/>
              </a:spcBef>
              <a:spcAft>
                <a:spcPct val="0"/>
              </a:spcAft>
              <a:tabLst>
                <a:tab pos="450850" algn="l"/>
              </a:tabLst>
              <a:defRPr>
                <a:solidFill>
                  <a:schemeClr val="tx1"/>
                </a:solidFill>
                <a:latin typeface="Arial" charset="0"/>
                <a:ea typeface="宋体" charset="-122"/>
              </a:defRPr>
            </a:lvl8pPr>
            <a:lvl9pPr fontAlgn="base">
              <a:spcBef>
                <a:spcPct val="0"/>
              </a:spcBef>
              <a:spcAft>
                <a:spcPct val="0"/>
              </a:spcAft>
              <a:tabLst>
                <a:tab pos="450850" algn="l"/>
              </a:tabLst>
              <a:defRPr>
                <a:solidFill>
                  <a:schemeClr val="tx1"/>
                </a:solidFill>
                <a:latin typeface="Arial" charset="0"/>
                <a:ea typeface="宋体" charset="-122"/>
              </a:defRPr>
            </a:lvl9pPr>
          </a:lstStyle>
          <a:p>
            <a:pPr fontAlgn="base">
              <a:lnSpc>
                <a:spcPct val="120000"/>
              </a:lnSpc>
              <a:spcBef>
                <a:spcPct val="0"/>
              </a:spcBef>
              <a:spcAft>
                <a:spcPct val="0"/>
              </a:spcAft>
            </a:pPr>
            <a:r>
              <a:rPr lang="en-US" altLang="zh-CN" sz="3600" b="1" dirty="0" smtClean="0">
                <a:solidFill>
                  <a:srgbClr val="0000FF"/>
                </a:solidFill>
              </a:rPr>
              <a:t>1. What do you know about </a:t>
            </a:r>
            <a:r>
              <a:rPr lang="en-US" altLang="zh-CN" sz="3600" b="1" dirty="0" smtClean="0">
                <a:solidFill>
                  <a:srgbClr val="FF0000"/>
                </a:solidFill>
              </a:rPr>
              <a:t>infectious diseases</a:t>
            </a:r>
            <a:r>
              <a:rPr lang="en-US" altLang="zh-CN" sz="3600" b="1" dirty="0" smtClean="0">
                <a:solidFill>
                  <a:srgbClr val="0000FF"/>
                </a:solidFill>
              </a:rPr>
              <a:t>? What do you know about cholera?</a:t>
            </a:r>
          </a:p>
        </p:txBody>
      </p:sp>
      <p:sp>
        <p:nvSpPr>
          <p:cNvPr id="31754" name="Rectangle 10"/>
          <p:cNvSpPr>
            <a:spLocks noChangeArrowheads="1"/>
          </p:cNvSpPr>
          <p:nvPr/>
        </p:nvSpPr>
        <p:spPr bwMode="auto">
          <a:xfrm>
            <a:off x="489160" y="3717032"/>
            <a:ext cx="8208963" cy="2727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0" algn="l"/>
                <a:tab pos="90488" algn="l"/>
              </a:tabLst>
              <a:defRPr>
                <a:solidFill>
                  <a:schemeClr val="tx1"/>
                </a:solidFill>
                <a:latin typeface="Arial" charset="0"/>
                <a:ea typeface="宋体" charset="-122"/>
              </a:defRPr>
            </a:lvl1pPr>
            <a:lvl2pPr marL="719138">
              <a:tabLst>
                <a:tab pos="0" algn="l"/>
                <a:tab pos="90488" algn="l"/>
              </a:tabLst>
              <a:defRPr>
                <a:solidFill>
                  <a:schemeClr val="tx1"/>
                </a:solidFill>
                <a:latin typeface="Arial" charset="0"/>
                <a:ea typeface="宋体" charset="-122"/>
              </a:defRPr>
            </a:lvl2pPr>
            <a:lvl3pPr>
              <a:tabLst>
                <a:tab pos="0" algn="l"/>
                <a:tab pos="90488" algn="l"/>
              </a:tabLst>
              <a:defRPr>
                <a:solidFill>
                  <a:schemeClr val="tx1"/>
                </a:solidFill>
                <a:latin typeface="Arial" charset="0"/>
                <a:ea typeface="宋体" charset="-122"/>
              </a:defRPr>
            </a:lvl3pPr>
            <a:lvl4pPr>
              <a:tabLst>
                <a:tab pos="0" algn="l"/>
                <a:tab pos="90488" algn="l"/>
              </a:tabLst>
              <a:defRPr>
                <a:solidFill>
                  <a:schemeClr val="tx1"/>
                </a:solidFill>
                <a:latin typeface="Arial" charset="0"/>
                <a:ea typeface="宋体" charset="-122"/>
              </a:defRPr>
            </a:lvl4pPr>
            <a:lvl5pPr>
              <a:tabLst>
                <a:tab pos="0" algn="l"/>
                <a:tab pos="90488" algn="l"/>
              </a:tabLst>
              <a:defRPr>
                <a:solidFill>
                  <a:schemeClr val="tx1"/>
                </a:solidFill>
                <a:latin typeface="Arial" charset="0"/>
                <a:ea typeface="宋体" charset="-122"/>
              </a:defRPr>
            </a:lvl5pPr>
            <a:lvl6pPr fontAlgn="base">
              <a:spcBef>
                <a:spcPct val="0"/>
              </a:spcBef>
              <a:spcAft>
                <a:spcPct val="0"/>
              </a:spcAft>
              <a:tabLst>
                <a:tab pos="0" algn="l"/>
                <a:tab pos="90488" algn="l"/>
              </a:tabLst>
              <a:defRPr>
                <a:solidFill>
                  <a:schemeClr val="tx1"/>
                </a:solidFill>
                <a:latin typeface="Arial" charset="0"/>
                <a:ea typeface="宋体" charset="-122"/>
              </a:defRPr>
            </a:lvl6pPr>
            <a:lvl7pPr fontAlgn="base">
              <a:spcBef>
                <a:spcPct val="0"/>
              </a:spcBef>
              <a:spcAft>
                <a:spcPct val="0"/>
              </a:spcAft>
              <a:tabLst>
                <a:tab pos="0" algn="l"/>
                <a:tab pos="90488" algn="l"/>
              </a:tabLst>
              <a:defRPr>
                <a:solidFill>
                  <a:schemeClr val="tx1"/>
                </a:solidFill>
                <a:latin typeface="Arial" charset="0"/>
                <a:ea typeface="宋体" charset="-122"/>
              </a:defRPr>
            </a:lvl7pPr>
            <a:lvl8pPr fontAlgn="base">
              <a:spcBef>
                <a:spcPct val="0"/>
              </a:spcBef>
              <a:spcAft>
                <a:spcPct val="0"/>
              </a:spcAft>
              <a:tabLst>
                <a:tab pos="0" algn="l"/>
                <a:tab pos="90488" algn="l"/>
              </a:tabLst>
              <a:defRPr>
                <a:solidFill>
                  <a:schemeClr val="tx1"/>
                </a:solidFill>
                <a:latin typeface="Arial" charset="0"/>
                <a:ea typeface="宋体" charset="-122"/>
              </a:defRPr>
            </a:lvl8pPr>
            <a:lvl9pPr fontAlgn="base">
              <a:spcBef>
                <a:spcPct val="0"/>
              </a:spcBef>
              <a:spcAft>
                <a:spcPct val="0"/>
              </a:spcAft>
              <a:tabLst>
                <a:tab pos="0" algn="l"/>
                <a:tab pos="90488" algn="l"/>
              </a:tabLst>
              <a:defRPr>
                <a:solidFill>
                  <a:schemeClr val="tx1"/>
                </a:solidFill>
                <a:latin typeface="Arial" charset="0"/>
                <a:ea typeface="宋体" charset="-122"/>
              </a:defRPr>
            </a:lvl9pPr>
          </a:lstStyle>
          <a:p>
            <a:pPr fontAlgn="base">
              <a:lnSpc>
                <a:spcPct val="120000"/>
              </a:lnSpc>
              <a:spcBef>
                <a:spcPct val="0"/>
              </a:spcBef>
              <a:spcAft>
                <a:spcPct val="0"/>
              </a:spcAft>
            </a:pPr>
            <a:r>
              <a:rPr lang="en-US" altLang="zh-CN" sz="3600" b="1" dirty="0" smtClean="0">
                <a:solidFill>
                  <a:srgbClr val="000000"/>
                </a:solidFill>
                <a:latin typeface="Times New Roman" pitchFamily="18" charset="0"/>
              </a:rPr>
              <a:t>What is Cholera?</a:t>
            </a:r>
          </a:p>
          <a:p>
            <a:pPr fontAlgn="base">
              <a:lnSpc>
                <a:spcPct val="120000"/>
              </a:lnSpc>
              <a:spcBef>
                <a:spcPct val="0"/>
              </a:spcBef>
              <a:spcAft>
                <a:spcPct val="0"/>
              </a:spcAft>
            </a:pPr>
            <a:r>
              <a:rPr lang="en-US" altLang="zh-CN" sz="3600" b="1" dirty="0" smtClean="0">
                <a:solidFill>
                  <a:srgbClr val="000000"/>
                </a:solidFill>
                <a:latin typeface="Times New Roman" pitchFamily="18" charset="0"/>
              </a:rPr>
              <a:t>Cholera is a disease caused by Vibrio </a:t>
            </a:r>
            <a:r>
              <a:rPr lang="en-US" altLang="zh-CN" sz="3600" b="1" dirty="0" err="1" smtClean="0">
                <a:solidFill>
                  <a:srgbClr val="000000"/>
                </a:solidFill>
                <a:latin typeface="Times New Roman" pitchFamily="18" charset="0"/>
              </a:rPr>
              <a:t>Cholerae</a:t>
            </a:r>
            <a:r>
              <a:rPr lang="en-US" altLang="zh-CN" sz="3600" b="1" dirty="0" smtClean="0">
                <a:solidFill>
                  <a:srgbClr val="000000"/>
                </a:solidFill>
                <a:latin typeface="Times New Roman" pitchFamily="18" charset="0"/>
              </a:rPr>
              <a:t>, a form of bacteria that </a:t>
            </a:r>
            <a:r>
              <a:rPr lang="en-US" altLang="zh-CN" sz="3600" b="1" dirty="0" smtClean="0">
                <a:solidFill>
                  <a:srgbClr val="FF0000"/>
                </a:solidFill>
                <a:latin typeface="Times New Roman" pitchFamily="18" charset="0"/>
              </a:rPr>
              <a:t>attacks</a:t>
            </a:r>
          </a:p>
          <a:p>
            <a:pPr fontAlgn="base">
              <a:lnSpc>
                <a:spcPct val="120000"/>
              </a:lnSpc>
              <a:spcBef>
                <a:spcPct val="0"/>
              </a:spcBef>
              <a:spcAft>
                <a:spcPct val="0"/>
              </a:spcAft>
            </a:pPr>
            <a:r>
              <a:rPr lang="en-US" altLang="zh-CN" sz="3600" b="1" dirty="0" smtClean="0">
                <a:solidFill>
                  <a:srgbClr val="FF0000"/>
                </a:solidFill>
                <a:latin typeface="Times New Roman" pitchFamily="18" charset="0"/>
              </a:rPr>
              <a:t>the intestine</a:t>
            </a:r>
            <a:r>
              <a:rPr lang="en-US" altLang="zh-CN" sz="3600" b="1" dirty="0" smtClean="0">
                <a:solidFill>
                  <a:srgbClr val="000000"/>
                </a:solidFill>
                <a:latin typeface="Times New Roman" pitchFamily="18" charset="0"/>
              </a:rPr>
              <a:t> ( </a:t>
            </a:r>
            <a:r>
              <a:rPr lang="zh-CN" altLang="en-US" sz="3600" b="1" dirty="0" smtClean="0">
                <a:solidFill>
                  <a:srgbClr val="000000"/>
                </a:solidFill>
                <a:latin typeface="Times New Roman" pitchFamily="18" charset="0"/>
              </a:rPr>
              <a:t>肠</a:t>
            </a:r>
            <a:r>
              <a:rPr lang="en-US" altLang="zh-CN" sz="3600" b="1" dirty="0" smtClean="0">
                <a:solidFill>
                  <a:srgbClr val="000000"/>
                </a:solidFill>
                <a:latin typeface="Times New Roman" pitchFamily="18" charset="0"/>
              </a:rPr>
              <a:t>). </a:t>
            </a:r>
          </a:p>
        </p:txBody>
      </p:sp>
      <p:sp>
        <p:nvSpPr>
          <p:cNvPr id="4" name="WordArt 9"/>
          <p:cNvSpPr>
            <a:spLocks noChangeArrowheads="1" noChangeShapeType="1" noTextEdit="1"/>
          </p:cNvSpPr>
          <p:nvPr/>
        </p:nvSpPr>
        <p:spPr bwMode="auto">
          <a:xfrm>
            <a:off x="2087463" y="660855"/>
            <a:ext cx="4751387" cy="909637"/>
          </a:xfrm>
          <a:prstGeom prst="rect">
            <a:avLst/>
          </a:prstGeom>
        </p:spPr>
        <p:txBody>
          <a:bodyPr wrap="none" fromWordArt="1">
            <a:prstTxWarp prst="textPlain">
              <a:avLst>
                <a:gd name="adj" fmla="val 50000"/>
              </a:avLst>
            </a:prstTxWarp>
          </a:bodyPr>
          <a:lstStyle/>
          <a:p>
            <a:pPr algn="ctr" fontAlgn="base">
              <a:spcBef>
                <a:spcPct val="0"/>
              </a:spcBef>
              <a:spcAft>
                <a:spcPct val="0"/>
              </a:spcAft>
            </a:pPr>
            <a:r>
              <a:rPr lang="en-US" altLang="zh-CN" sz="3600" b="1" kern="10" dirty="0" smtClean="0">
                <a:ln w="19050">
                  <a:solidFill>
                    <a:srgbClr val="000000"/>
                  </a:solidFill>
                  <a:round/>
                  <a:headEnd/>
                  <a:tailEnd/>
                </a:ln>
                <a:solidFill>
                  <a:srgbClr val="CC3399"/>
                </a:solidFill>
                <a:effectLst>
                  <a:outerShdw dist="35921" dir="2700000" algn="ctr" rotWithShape="0">
                    <a:srgbClr val="990000"/>
                  </a:outerShdw>
                </a:effectLst>
                <a:latin typeface="Arial Narrow"/>
              </a:rPr>
              <a:t>Pre-reading</a:t>
            </a:r>
            <a:endParaRPr lang="zh-CN" altLang="en-US" sz="3600" b="1" kern="10" dirty="0" smtClean="0">
              <a:ln w="19050">
                <a:solidFill>
                  <a:srgbClr val="000000"/>
                </a:solidFill>
                <a:round/>
                <a:headEnd/>
                <a:tailEnd/>
              </a:ln>
              <a:solidFill>
                <a:srgbClr val="CC3399"/>
              </a:solidFill>
              <a:effectLst>
                <a:outerShdw dist="35921" dir="2700000" algn="ctr" rotWithShape="0">
                  <a:srgbClr val="990000"/>
                </a:outerShdw>
              </a:effectLst>
              <a:latin typeface="Arial Narrow"/>
            </a:endParaRPr>
          </a:p>
        </p:txBody>
      </p:sp>
    </p:spTree>
    <p:extLst>
      <p:ext uri="{BB962C8B-B14F-4D97-AF65-F5344CB8AC3E}">
        <p14:creationId xmlns:p14="http://schemas.microsoft.com/office/powerpoint/2010/main" val="4273238531"/>
      </p:ext>
    </p:extLst>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1754">
                                            <p:txEl>
                                              <p:pRg st="0" end="0"/>
                                            </p:txEl>
                                          </p:spTgt>
                                        </p:tgtEl>
                                        <p:attrNameLst>
                                          <p:attrName>style.visibility</p:attrName>
                                        </p:attrNameLst>
                                      </p:cBhvr>
                                      <p:to>
                                        <p:strVal val="visible"/>
                                      </p:to>
                                    </p:set>
                                    <p:animEffect transition="in" filter="blinds(horizontal)">
                                      <p:cBhvr>
                                        <p:cTn id="7" dur="500"/>
                                        <p:tgtEl>
                                          <p:spTgt spid="3175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1754">
                                            <p:txEl>
                                              <p:pRg st="1" end="1"/>
                                            </p:txEl>
                                          </p:spTgt>
                                        </p:tgtEl>
                                        <p:attrNameLst>
                                          <p:attrName>style.visibility</p:attrName>
                                        </p:attrNameLst>
                                      </p:cBhvr>
                                      <p:to>
                                        <p:strVal val="visible"/>
                                      </p:to>
                                    </p:set>
                                    <p:animEffect transition="in" filter="blinds(horizontal)">
                                      <p:cBhvr>
                                        <p:cTn id="12" dur="500"/>
                                        <p:tgtEl>
                                          <p:spTgt spid="31754">
                                            <p:txEl>
                                              <p:pRg st="1" end="1"/>
                                            </p:txEl>
                                          </p:spTgt>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31754">
                                            <p:txEl>
                                              <p:pRg st="2" end="2"/>
                                            </p:txEl>
                                          </p:spTgt>
                                        </p:tgtEl>
                                        <p:attrNameLst>
                                          <p:attrName>style.visibility</p:attrName>
                                        </p:attrNameLst>
                                      </p:cBhvr>
                                      <p:to>
                                        <p:strVal val="visible"/>
                                      </p:to>
                                    </p:set>
                                    <p:animEffect transition="in" filter="blinds(horizontal)">
                                      <p:cBhvr>
                                        <p:cTn id="15" dur="500"/>
                                        <p:tgtEl>
                                          <p:spTgt spid="3175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54" grpId="0" build="allAtOnce"/>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39266" name="Rectangle 2"/>
          <p:cNvSpPr>
            <a:spLocks noChangeArrowheads="1"/>
          </p:cNvSpPr>
          <p:nvPr/>
        </p:nvSpPr>
        <p:spPr bwMode="auto">
          <a:xfrm>
            <a:off x="179512" y="1236436"/>
            <a:ext cx="8820150" cy="4044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tabLst>
                <a:tab pos="0" algn="l"/>
                <a:tab pos="90488" algn="l"/>
              </a:tabLst>
              <a:defRPr>
                <a:solidFill>
                  <a:schemeClr val="tx1"/>
                </a:solidFill>
                <a:latin typeface="Arial" charset="0"/>
                <a:ea typeface="宋体" charset="-122"/>
              </a:defRPr>
            </a:lvl1pPr>
            <a:lvl2pPr marL="719138">
              <a:tabLst>
                <a:tab pos="0" algn="l"/>
                <a:tab pos="90488" algn="l"/>
              </a:tabLst>
              <a:defRPr>
                <a:solidFill>
                  <a:schemeClr val="tx1"/>
                </a:solidFill>
                <a:latin typeface="Arial" charset="0"/>
                <a:ea typeface="宋体" charset="-122"/>
              </a:defRPr>
            </a:lvl2pPr>
            <a:lvl3pPr>
              <a:tabLst>
                <a:tab pos="0" algn="l"/>
                <a:tab pos="90488" algn="l"/>
              </a:tabLst>
              <a:defRPr>
                <a:solidFill>
                  <a:schemeClr val="tx1"/>
                </a:solidFill>
                <a:latin typeface="Arial" charset="0"/>
                <a:ea typeface="宋体" charset="-122"/>
              </a:defRPr>
            </a:lvl3pPr>
            <a:lvl4pPr>
              <a:tabLst>
                <a:tab pos="0" algn="l"/>
                <a:tab pos="90488" algn="l"/>
              </a:tabLst>
              <a:defRPr>
                <a:solidFill>
                  <a:schemeClr val="tx1"/>
                </a:solidFill>
                <a:latin typeface="Arial" charset="0"/>
                <a:ea typeface="宋体" charset="-122"/>
              </a:defRPr>
            </a:lvl4pPr>
            <a:lvl5pPr>
              <a:tabLst>
                <a:tab pos="0" algn="l"/>
                <a:tab pos="90488" algn="l"/>
              </a:tabLst>
              <a:defRPr>
                <a:solidFill>
                  <a:schemeClr val="tx1"/>
                </a:solidFill>
                <a:latin typeface="Arial" charset="0"/>
                <a:ea typeface="宋体" charset="-122"/>
              </a:defRPr>
            </a:lvl5pPr>
            <a:lvl6pPr fontAlgn="base">
              <a:spcBef>
                <a:spcPct val="0"/>
              </a:spcBef>
              <a:spcAft>
                <a:spcPct val="0"/>
              </a:spcAft>
              <a:tabLst>
                <a:tab pos="0" algn="l"/>
                <a:tab pos="90488" algn="l"/>
              </a:tabLst>
              <a:defRPr>
                <a:solidFill>
                  <a:schemeClr val="tx1"/>
                </a:solidFill>
                <a:latin typeface="Arial" charset="0"/>
                <a:ea typeface="宋体" charset="-122"/>
              </a:defRPr>
            </a:lvl6pPr>
            <a:lvl7pPr fontAlgn="base">
              <a:spcBef>
                <a:spcPct val="0"/>
              </a:spcBef>
              <a:spcAft>
                <a:spcPct val="0"/>
              </a:spcAft>
              <a:tabLst>
                <a:tab pos="0" algn="l"/>
                <a:tab pos="90488" algn="l"/>
              </a:tabLst>
              <a:defRPr>
                <a:solidFill>
                  <a:schemeClr val="tx1"/>
                </a:solidFill>
                <a:latin typeface="Arial" charset="0"/>
                <a:ea typeface="宋体" charset="-122"/>
              </a:defRPr>
            </a:lvl7pPr>
            <a:lvl8pPr fontAlgn="base">
              <a:spcBef>
                <a:spcPct val="0"/>
              </a:spcBef>
              <a:spcAft>
                <a:spcPct val="0"/>
              </a:spcAft>
              <a:tabLst>
                <a:tab pos="0" algn="l"/>
                <a:tab pos="90488" algn="l"/>
              </a:tabLst>
              <a:defRPr>
                <a:solidFill>
                  <a:schemeClr val="tx1"/>
                </a:solidFill>
                <a:latin typeface="Arial" charset="0"/>
                <a:ea typeface="宋体" charset="-122"/>
              </a:defRPr>
            </a:lvl8pPr>
            <a:lvl9pPr fontAlgn="base">
              <a:spcBef>
                <a:spcPct val="0"/>
              </a:spcBef>
              <a:spcAft>
                <a:spcPct val="0"/>
              </a:spcAft>
              <a:tabLst>
                <a:tab pos="0" algn="l"/>
                <a:tab pos="90488" algn="l"/>
              </a:tabLst>
              <a:defRPr>
                <a:solidFill>
                  <a:schemeClr val="tx1"/>
                </a:solidFill>
                <a:latin typeface="Arial" charset="0"/>
                <a:ea typeface="宋体" charset="-122"/>
              </a:defRPr>
            </a:lvl9pPr>
          </a:lstStyle>
          <a:p>
            <a:pPr fontAlgn="base">
              <a:lnSpc>
                <a:spcPct val="120000"/>
              </a:lnSpc>
              <a:spcBef>
                <a:spcPct val="0"/>
              </a:spcBef>
              <a:spcAft>
                <a:spcPct val="0"/>
              </a:spcAft>
            </a:pPr>
            <a:r>
              <a:rPr lang="en-US" altLang="zh-CN" sz="3600" b="1" dirty="0" smtClean="0">
                <a:solidFill>
                  <a:srgbClr val="000000"/>
                </a:solidFill>
                <a:latin typeface="Times New Roman" pitchFamily="18" charset="0"/>
              </a:rPr>
              <a:t>The disease is not always serious, but 1 in 20 patients suffer from severe </a:t>
            </a:r>
            <a:r>
              <a:rPr lang="en-US" altLang="zh-CN" sz="3600" b="1" dirty="0" smtClean="0">
                <a:solidFill>
                  <a:srgbClr val="FF0000"/>
                </a:solidFill>
                <a:latin typeface="Times New Roman" pitchFamily="18" charset="0"/>
              </a:rPr>
              <a:t>diarrhea(</a:t>
            </a:r>
            <a:r>
              <a:rPr lang="zh-CN" altLang="en-US" sz="3600" b="1" dirty="0" smtClean="0">
                <a:solidFill>
                  <a:srgbClr val="FF0000"/>
                </a:solidFill>
                <a:latin typeface="Times New Roman" pitchFamily="18" charset="0"/>
              </a:rPr>
              <a:t>腹泻</a:t>
            </a:r>
            <a:r>
              <a:rPr lang="en-US" altLang="zh-CN" sz="3600" b="1" dirty="0" smtClean="0">
                <a:solidFill>
                  <a:srgbClr val="FF0000"/>
                </a:solidFill>
                <a:latin typeface="Times New Roman" pitchFamily="18" charset="0"/>
              </a:rPr>
              <a:t>), vomiting(</a:t>
            </a:r>
            <a:r>
              <a:rPr lang="zh-CN" altLang="en-US" sz="3600" b="1" dirty="0" smtClean="0">
                <a:solidFill>
                  <a:srgbClr val="FF0000"/>
                </a:solidFill>
                <a:latin typeface="Times New Roman" pitchFamily="18" charset="0"/>
              </a:rPr>
              <a:t>呕吐</a:t>
            </a:r>
            <a:r>
              <a:rPr lang="en-US" altLang="zh-CN" sz="3600" b="1" dirty="0" smtClean="0">
                <a:solidFill>
                  <a:srgbClr val="FF0000"/>
                </a:solidFill>
                <a:latin typeface="Times New Roman" pitchFamily="18" charset="0"/>
              </a:rPr>
              <a:t>) and muscle pains</a:t>
            </a:r>
            <a:r>
              <a:rPr lang="en-US" altLang="zh-CN" sz="3600" b="1" dirty="0" smtClean="0">
                <a:solidFill>
                  <a:srgbClr val="000000"/>
                </a:solidFill>
                <a:latin typeface="Times New Roman" pitchFamily="18" charset="0"/>
              </a:rPr>
              <a:t>. Without treatment, such patients can die within a few hours if their bodies </a:t>
            </a:r>
            <a:r>
              <a:rPr lang="en-US" altLang="zh-CN" sz="3600" b="1" dirty="0" smtClean="0">
                <a:solidFill>
                  <a:srgbClr val="FF0000"/>
                </a:solidFill>
                <a:latin typeface="Times New Roman" pitchFamily="18" charset="0"/>
              </a:rPr>
              <a:t>lose too much water</a:t>
            </a:r>
            <a:r>
              <a:rPr lang="en-US" altLang="zh-CN" sz="3600" b="1" dirty="0" smtClean="0">
                <a:solidFill>
                  <a:srgbClr val="000000"/>
                </a:solidFill>
                <a:latin typeface="Times New Roman" pitchFamily="18" charset="0"/>
              </a:rPr>
              <a:t>.</a:t>
            </a:r>
          </a:p>
        </p:txBody>
      </p:sp>
    </p:spTree>
    <p:extLst>
      <p:ext uri="{BB962C8B-B14F-4D97-AF65-F5344CB8AC3E}">
        <p14:creationId xmlns:p14="http://schemas.microsoft.com/office/powerpoint/2010/main" val="951600866"/>
      </p:ext>
    </p:extLst>
  </p:cSld>
  <p:clrMapOvr>
    <a:masterClrMapping/>
  </p:clrMapOvr>
  <p:transition>
    <p:circl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33798" name="Picture 6" descr="maphamlon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250" y="184150"/>
            <a:ext cx="7345363" cy="6413500"/>
          </a:xfrm>
          <a:prstGeom prst="rect">
            <a:avLst/>
          </a:prstGeom>
          <a:noFill/>
          <a:extLst>
            <a:ext uri="{909E8E84-426E-40DD-AFC4-6F175D3DCCD1}">
              <a14:hiddenFill xmlns:a14="http://schemas.microsoft.com/office/drawing/2010/main">
                <a:solidFill>
                  <a:srgbClr val="FFFFFF"/>
                </a:solidFill>
              </a14:hiddenFill>
            </a:ext>
          </a:extLst>
        </p:spPr>
      </p:pic>
      <p:sp>
        <p:nvSpPr>
          <p:cNvPr id="33799" name="Rectangle 7"/>
          <p:cNvSpPr>
            <a:spLocks noChangeArrowheads="1"/>
          </p:cNvSpPr>
          <p:nvPr/>
        </p:nvSpPr>
        <p:spPr bwMode="auto">
          <a:xfrm>
            <a:off x="5867400" y="3860800"/>
            <a:ext cx="2319338" cy="650875"/>
          </a:xfrm>
          <a:prstGeom prst="rect">
            <a:avLst/>
          </a:prstGeom>
          <a:noFill/>
          <a:ln w="9525">
            <a:solidFill>
              <a:srgbClr val="99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0" fontAlgn="base" hangingPunct="0">
              <a:spcBef>
                <a:spcPct val="0"/>
              </a:spcBef>
              <a:spcAft>
                <a:spcPct val="0"/>
              </a:spcAft>
            </a:pPr>
            <a:r>
              <a:rPr lang="en-US" altLang="zh-CN" sz="3600" smtClean="0">
                <a:solidFill>
                  <a:srgbClr val="000000"/>
                </a:solidFill>
                <a:cs typeface="Arial" charset="0"/>
              </a:rPr>
              <a:t>Germany</a:t>
            </a:r>
          </a:p>
        </p:txBody>
      </p:sp>
      <p:sp>
        <p:nvSpPr>
          <p:cNvPr id="33800" name="Rectangle 8"/>
          <p:cNvSpPr>
            <a:spLocks noChangeArrowheads="1"/>
          </p:cNvSpPr>
          <p:nvPr/>
        </p:nvSpPr>
        <p:spPr bwMode="auto">
          <a:xfrm>
            <a:off x="1462088" y="2133600"/>
            <a:ext cx="2749550" cy="1038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fontAlgn="base">
              <a:spcBef>
                <a:spcPct val="0"/>
              </a:spcBef>
              <a:spcAft>
                <a:spcPct val="0"/>
              </a:spcAft>
            </a:pPr>
            <a:endParaRPr lang="en-US" altLang="zh-CN" sz="2600" smtClean="0">
              <a:solidFill>
                <a:srgbClr val="000000"/>
              </a:solidFill>
              <a:cs typeface="Arial" charset="0"/>
            </a:endParaRPr>
          </a:p>
          <a:p>
            <a:pPr algn="ctr" eaLnBrk="0" fontAlgn="base" hangingPunct="0">
              <a:spcBef>
                <a:spcPct val="0"/>
              </a:spcBef>
              <a:spcAft>
                <a:spcPct val="0"/>
              </a:spcAft>
            </a:pPr>
            <a:r>
              <a:rPr lang="en-US" altLang="zh-CN" sz="3600" smtClean="0">
                <a:solidFill>
                  <a:srgbClr val="000000"/>
                </a:solidFill>
                <a:cs typeface="Arial" charset="0"/>
              </a:rPr>
              <a:t>Great Britain</a:t>
            </a:r>
          </a:p>
        </p:txBody>
      </p:sp>
      <p:sp>
        <p:nvSpPr>
          <p:cNvPr id="33801" name="Oval 9"/>
          <p:cNvSpPr>
            <a:spLocks noChangeArrowheads="1"/>
          </p:cNvSpPr>
          <p:nvPr/>
        </p:nvSpPr>
        <p:spPr bwMode="auto">
          <a:xfrm>
            <a:off x="3743325" y="4073525"/>
            <a:ext cx="273050" cy="268288"/>
          </a:xfrm>
          <a:prstGeom prst="ellipse">
            <a:avLst/>
          </a:prstGeom>
          <a:gradFill rotWithShape="0">
            <a:gsLst>
              <a:gs pos="0">
                <a:schemeClr val="bg1"/>
              </a:gs>
              <a:gs pos="100000">
                <a:schemeClr val="bg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sz="3600" smtClean="0">
              <a:solidFill>
                <a:srgbClr val="000000"/>
              </a:solidFill>
            </a:endParaRPr>
          </a:p>
        </p:txBody>
      </p:sp>
      <p:sp>
        <p:nvSpPr>
          <p:cNvPr id="33802" name="Oval 10"/>
          <p:cNvSpPr>
            <a:spLocks noChangeArrowheads="1"/>
          </p:cNvSpPr>
          <p:nvPr/>
        </p:nvSpPr>
        <p:spPr bwMode="auto">
          <a:xfrm>
            <a:off x="6364288" y="3519488"/>
            <a:ext cx="273050" cy="268287"/>
          </a:xfrm>
          <a:prstGeom prst="ellipse">
            <a:avLst/>
          </a:prstGeom>
          <a:gradFill rotWithShape="0">
            <a:gsLst>
              <a:gs pos="0">
                <a:srgbClr val="99CCFF"/>
              </a:gs>
              <a:gs pos="100000">
                <a:srgbClr val="99CCFF">
                  <a:gamma/>
                  <a:shade val="46275"/>
                  <a:invGamma/>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sz="3600" smtClean="0">
              <a:solidFill>
                <a:srgbClr val="000000"/>
              </a:solidFill>
            </a:endParaRPr>
          </a:p>
        </p:txBody>
      </p:sp>
      <p:pic>
        <p:nvPicPr>
          <p:cNvPr id="33803" name="Picture 11" descr="steame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825" y="2636838"/>
            <a:ext cx="1563688" cy="857250"/>
          </a:xfrm>
          <a:prstGeom prst="rect">
            <a:avLst/>
          </a:prstGeom>
          <a:noFill/>
          <a:extLst>
            <a:ext uri="{909E8E84-426E-40DD-AFC4-6F175D3DCCD1}">
              <a14:hiddenFill xmlns:a14="http://schemas.microsoft.com/office/drawing/2010/main">
                <a:solidFill>
                  <a:srgbClr val="FFFFFF"/>
                </a:solidFill>
              </a14:hiddenFill>
            </a:ext>
          </a:extLst>
        </p:spPr>
      </p:pic>
      <p:sp>
        <p:nvSpPr>
          <p:cNvPr id="33804" name="Freeform 12"/>
          <p:cNvSpPr>
            <a:spLocks/>
          </p:cNvSpPr>
          <p:nvPr/>
        </p:nvSpPr>
        <p:spPr bwMode="auto">
          <a:xfrm>
            <a:off x="4132263" y="3462338"/>
            <a:ext cx="2063750" cy="979487"/>
          </a:xfrm>
          <a:custGeom>
            <a:avLst/>
            <a:gdLst>
              <a:gd name="T0" fmla="*/ 1408 w 1408"/>
              <a:gd name="T1" fmla="*/ 64 h 617"/>
              <a:gd name="T2" fmla="*/ 806 w 1408"/>
              <a:gd name="T3" fmla="*/ 80 h 617"/>
              <a:gd name="T4" fmla="*/ 367 w 1408"/>
              <a:gd name="T5" fmla="*/ 544 h 617"/>
              <a:gd name="T6" fmla="*/ 0 w 1408"/>
              <a:gd name="T7" fmla="*/ 519 h 617"/>
            </a:gdLst>
            <a:ahLst/>
            <a:cxnLst>
              <a:cxn ang="0">
                <a:pos x="T0" y="T1"/>
              </a:cxn>
              <a:cxn ang="0">
                <a:pos x="T2" y="T3"/>
              </a:cxn>
              <a:cxn ang="0">
                <a:pos x="T4" y="T5"/>
              </a:cxn>
              <a:cxn ang="0">
                <a:pos x="T6" y="T7"/>
              </a:cxn>
            </a:cxnLst>
            <a:rect l="0" t="0" r="r" b="b"/>
            <a:pathLst>
              <a:path w="1408" h="617">
                <a:moveTo>
                  <a:pt x="1408" y="64"/>
                </a:moveTo>
                <a:cubicBezTo>
                  <a:pt x="1194" y="32"/>
                  <a:pt x="980" y="0"/>
                  <a:pt x="806" y="80"/>
                </a:cubicBezTo>
                <a:cubicBezTo>
                  <a:pt x="632" y="160"/>
                  <a:pt x="501" y="471"/>
                  <a:pt x="367" y="544"/>
                </a:cubicBezTo>
                <a:cubicBezTo>
                  <a:pt x="233" y="617"/>
                  <a:pt x="116" y="568"/>
                  <a:pt x="0" y="519"/>
                </a:cubicBezTo>
              </a:path>
            </a:pathLst>
          </a:custGeom>
          <a:noFill/>
          <a:ln w="38100">
            <a:solidFill>
              <a:srgbClr val="FF0066"/>
            </a:solidFill>
            <a:round/>
            <a:headEnd/>
            <a:tailEnd type="triangl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sz="3600" smtClean="0">
              <a:solidFill>
                <a:srgbClr val="000000"/>
              </a:solidFill>
            </a:endParaRPr>
          </a:p>
        </p:txBody>
      </p:sp>
      <p:sp>
        <p:nvSpPr>
          <p:cNvPr id="33805" name="Rectangle 13"/>
          <p:cNvSpPr>
            <a:spLocks noChangeArrowheads="1"/>
          </p:cNvSpPr>
          <p:nvPr/>
        </p:nvSpPr>
        <p:spPr bwMode="auto">
          <a:xfrm>
            <a:off x="395288" y="4475163"/>
            <a:ext cx="4824412" cy="19065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lnSpc>
                <a:spcPct val="110000"/>
              </a:lnSpc>
              <a:spcBef>
                <a:spcPct val="0"/>
              </a:spcBef>
              <a:spcAft>
                <a:spcPct val="0"/>
              </a:spcAft>
            </a:pPr>
            <a:r>
              <a:rPr lang="en-US" altLang="zh-CN" sz="3600" b="1" dirty="0" smtClean="0">
                <a:solidFill>
                  <a:srgbClr val="0000FF"/>
                </a:solidFill>
                <a:latin typeface="Times New Roman" pitchFamily="18" charset="0"/>
                <a:cs typeface="Arial" charset="0"/>
              </a:rPr>
              <a:t>Death of first cholera case in London during the 1848-49 epidemic </a:t>
            </a:r>
            <a:endParaRPr lang="en-US" altLang="zh-CN" sz="3600" b="1" dirty="0" smtClean="0">
              <a:solidFill>
                <a:srgbClr val="0000FF"/>
              </a:solidFill>
              <a:latin typeface="Times New Roman" pitchFamily="18" charset="0"/>
            </a:endParaRPr>
          </a:p>
        </p:txBody>
      </p:sp>
      <p:sp>
        <p:nvSpPr>
          <p:cNvPr id="33806" name="Rectangle 14"/>
          <p:cNvSpPr>
            <a:spLocks noChangeArrowheads="1"/>
          </p:cNvSpPr>
          <p:nvPr/>
        </p:nvSpPr>
        <p:spPr bwMode="auto">
          <a:xfrm>
            <a:off x="3276600" y="3462338"/>
            <a:ext cx="1727200" cy="650875"/>
          </a:xfrm>
          <a:prstGeom prst="rect">
            <a:avLst/>
          </a:prstGeom>
          <a:noFill/>
          <a:ln w="9525">
            <a:solidFill>
              <a:srgbClr val="99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spcBef>
                <a:spcPct val="0"/>
              </a:spcBef>
              <a:spcAft>
                <a:spcPct val="0"/>
              </a:spcAft>
            </a:pPr>
            <a:r>
              <a:rPr lang="en-US" altLang="zh-CN" sz="3600" smtClean="0">
                <a:solidFill>
                  <a:srgbClr val="000000"/>
                </a:solidFill>
                <a:cs typeface="Arial" charset="0"/>
              </a:rPr>
              <a:t>London</a:t>
            </a:r>
          </a:p>
        </p:txBody>
      </p:sp>
      <p:sp>
        <p:nvSpPr>
          <p:cNvPr id="33807" name="Rectangle 15"/>
          <p:cNvSpPr>
            <a:spLocks noChangeArrowheads="1"/>
          </p:cNvSpPr>
          <p:nvPr/>
        </p:nvSpPr>
        <p:spPr bwMode="auto">
          <a:xfrm>
            <a:off x="5072063" y="188913"/>
            <a:ext cx="3892550" cy="19065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fontAlgn="base">
              <a:lnSpc>
                <a:spcPct val="110000"/>
              </a:lnSpc>
              <a:spcBef>
                <a:spcPct val="0"/>
              </a:spcBef>
              <a:spcAft>
                <a:spcPct val="0"/>
              </a:spcAft>
            </a:pPr>
            <a:r>
              <a:rPr lang="en-US" altLang="zh-CN" sz="3600" b="1" dirty="0" smtClean="0">
                <a:solidFill>
                  <a:srgbClr val="0000FF"/>
                </a:solidFill>
                <a:latin typeface="Times New Roman" pitchFamily="18" charset="0"/>
                <a:cs typeface="Arial" charset="0"/>
              </a:rPr>
              <a:t>Previous cholera epidemic in Great Britain in 1831-32</a:t>
            </a:r>
          </a:p>
        </p:txBody>
      </p:sp>
      <p:sp>
        <p:nvSpPr>
          <p:cNvPr id="33808" name="Text Box 16"/>
          <p:cNvSpPr txBox="1">
            <a:spLocks noChangeArrowheads="1"/>
          </p:cNvSpPr>
          <p:nvPr/>
        </p:nvSpPr>
        <p:spPr bwMode="auto">
          <a:xfrm>
            <a:off x="34925" y="77788"/>
            <a:ext cx="3384550" cy="1190625"/>
          </a:xfrm>
          <a:prstGeom prst="rect">
            <a:avLst/>
          </a:prstGeom>
          <a:gradFill rotWithShape="1">
            <a:gsLst>
              <a:gs pos="0">
                <a:srgbClr val="FFCCCC">
                  <a:gamma/>
                  <a:shade val="46275"/>
                  <a:invGamma/>
                </a:srgbClr>
              </a:gs>
              <a:gs pos="100000">
                <a:srgbClr val="FFCCCC">
                  <a:alpha val="60001"/>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fontAlgn="base" hangingPunct="0">
              <a:spcBef>
                <a:spcPct val="50000"/>
              </a:spcBef>
              <a:spcAft>
                <a:spcPct val="0"/>
              </a:spcAft>
            </a:pPr>
            <a:r>
              <a:rPr lang="en-US" altLang="zh-CN" sz="3600" b="1" smtClean="0">
                <a:solidFill>
                  <a:srgbClr val="0000FF"/>
                </a:solidFill>
                <a:latin typeface="Arial Black" pitchFamily="34" charset="0"/>
              </a:rPr>
              <a:t>The spread of cholera</a:t>
            </a:r>
          </a:p>
        </p:txBody>
      </p:sp>
    </p:spTree>
    <p:extLst>
      <p:ext uri="{BB962C8B-B14F-4D97-AF65-F5344CB8AC3E}">
        <p14:creationId xmlns:p14="http://schemas.microsoft.com/office/powerpoint/2010/main" val="1763116542"/>
      </p:ext>
    </p:extLst>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mph" presetSubtype="0" fill="hold" grpId="0" nodeType="withEffect">
                                  <p:stCondLst>
                                    <p:cond delay="0"/>
                                  </p:stCondLst>
                                  <p:childTnLst>
                                    <p:animScale>
                                      <p:cBhvr>
                                        <p:cTn id="6" dur="2000" fill="hold"/>
                                        <p:tgtEl>
                                          <p:spTgt spid="33802"/>
                                        </p:tgtEl>
                                      </p:cBhvr>
                                      <p:by x="150000" y="150000"/>
                                    </p:animScale>
                                  </p:childTnLst>
                                </p:cTn>
                              </p:par>
                            </p:childTnLst>
                          </p:cTn>
                        </p:par>
                      </p:childTnLst>
                    </p:cTn>
                  </p:par>
                  <p:par>
                    <p:cTn id="7" fill="hold" nodeType="clickPar">
                      <p:stCondLst>
                        <p:cond delay="indefinite"/>
                      </p:stCondLst>
                      <p:childTnLst>
                        <p:par>
                          <p:cTn id="8" fill="hold" nodeType="withGroup">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33808"/>
                                        </p:tgtEl>
                                        <p:attrNameLst>
                                          <p:attrName>style.visibility</p:attrName>
                                        </p:attrNameLst>
                                      </p:cBhvr>
                                      <p:to>
                                        <p:strVal val="visible"/>
                                      </p:to>
                                    </p:set>
                                    <p:animEffect transition="in" filter="blinds(horizontal)">
                                      <p:cBhvr>
                                        <p:cTn id="11" dur="500"/>
                                        <p:tgtEl>
                                          <p:spTgt spid="33808"/>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3804"/>
                                        </p:tgtEl>
                                        <p:attrNameLst>
                                          <p:attrName>style.visibility</p:attrName>
                                        </p:attrNameLst>
                                      </p:cBhvr>
                                      <p:to>
                                        <p:strVal val="visible"/>
                                      </p:to>
                                    </p:set>
                                    <p:animEffect transition="in" filter="box(in)">
                                      <p:cBhvr>
                                        <p:cTn id="16" dur="500"/>
                                        <p:tgtEl>
                                          <p:spTgt spid="33804"/>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2" presetClass="entr" presetSubtype="2" fill="hold" grpId="0" nodeType="clickEffect">
                                  <p:stCondLst>
                                    <p:cond delay="0"/>
                                  </p:stCondLst>
                                  <p:childTnLst>
                                    <p:set>
                                      <p:cBhvr>
                                        <p:cTn id="20" dur="1" fill="hold">
                                          <p:stCondLst>
                                            <p:cond delay="0"/>
                                          </p:stCondLst>
                                        </p:cTn>
                                        <p:tgtEl>
                                          <p:spTgt spid="33807"/>
                                        </p:tgtEl>
                                        <p:attrNameLst>
                                          <p:attrName>style.visibility</p:attrName>
                                        </p:attrNameLst>
                                      </p:cBhvr>
                                      <p:to>
                                        <p:strVal val="visible"/>
                                      </p:to>
                                    </p:set>
                                    <p:animEffect transition="in" filter="slide(fromRight)">
                                      <p:cBhvr>
                                        <p:cTn id="21" dur="500"/>
                                        <p:tgtEl>
                                          <p:spTgt spid="33807"/>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2" presetClass="entr" presetSubtype="4" fill="hold" grpId="0" nodeType="clickEffect">
                                  <p:stCondLst>
                                    <p:cond delay="0"/>
                                  </p:stCondLst>
                                  <p:childTnLst>
                                    <p:set>
                                      <p:cBhvr>
                                        <p:cTn id="25" dur="1" fill="hold">
                                          <p:stCondLst>
                                            <p:cond delay="0"/>
                                          </p:stCondLst>
                                        </p:cTn>
                                        <p:tgtEl>
                                          <p:spTgt spid="33805"/>
                                        </p:tgtEl>
                                        <p:attrNameLst>
                                          <p:attrName>style.visibility</p:attrName>
                                        </p:attrNameLst>
                                      </p:cBhvr>
                                      <p:to>
                                        <p:strVal val="visible"/>
                                      </p:to>
                                    </p:set>
                                    <p:animEffect transition="in" filter="slide(fromBottom)">
                                      <p:cBhvr>
                                        <p:cTn id="26" dur="500"/>
                                        <p:tgtEl>
                                          <p:spTgt spid="338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02" grpId="0" animBg="1"/>
      <p:bldP spid="33804" grpId="0" animBg="1"/>
      <p:bldP spid="33805" grpId="0"/>
      <p:bldP spid="33807" grpId="0"/>
      <p:bldP spid="3380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539552" y="476672"/>
            <a:ext cx="3960440" cy="4525963"/>
          </a:xfrm>
        </p:spPr>
        <p:txBody>
          <a:bodyPr/>
          <a:lstStyle/>
          <a:p>
            <a:pPr marL="0" indent="0">
              <a:buNone/>
            </a:pPr>
            <a:r>
              <a:rPr lang="en-US" altLang="zh-CN" b="1" dirty="0" smtClean="0"/>
              <a:t>Expert n. </a:t>
            </a:r>
            <a:r>
              <a:rPr lang="zh-CN" altLang="en-US" b="1" dirty="0" smtClean="0"/>
              <a:t>专家</a:t>
            </a:r>
            <a:endParaRPr lang="en-US" altLang="zh-CN" b="1" dirty="0" smtClean="0"/>
          </a:p>
          <a:p>
            <a:pPr marL="0" indent="0">
              <a:buNone/>
            </a:pPr>
            <a:r>
              <a:rPr lang="en-US" altLang="zh-CN" b="1" dirty="0" smtClean="0">
                <a:solidFill>
                  <a:srgbClr val="00B0F0"/>
                </a:solidFill>
              </a:rPr>
              <a:t>Attend v. </a:t>
            </a:r>
            <a:r>
              <a:rPr lang="zh-CN" altLang="en-US" b="1" dirty="0" smtClean="0">
                <a:solidFill>
                  <a:srgbClr val="00B0F0"/>
                </a:solidFill>
              </a:rPr>
              <a:t>参加</a:t>
            </a:r>
            <a:endParaRPr lang="en-US" altLang="zh-CN" b="1" dirty="0" smtClean="0">
              <a:solidFill>
                <a:srgbClr val="00B0F0"/>
              </a:solidFill>
            </a:endParaRPr>
          </a:p>
          <a:p>
            <a:pPr marL="0" indent="0">
              <a:buNone/>
            </a:pPr>
            <a:r>
              <a:rPr lang="en-US" altLang="zh-CN" b="1" dirty="0" smtClean="0"/>
              <a:t>Physician n.</a:t>
            </a:r>
            <a:r>
              <a:rPr lang="zh-CN" altLang="en-US" b="1" dirty="0" smtClean="0"/>
              <a:t>医生</a:t>
            </a:r>
            <a:endParaRPr lang="en-US" altLang="zh-CN" b="1" dirty="0" smtClean="0"/>
          </a:p>
          <a:p>
            <a:pPr marL="0" indent="0">
              <a:buNone/>
            </a:pPr>
            <a:r>
              <a:rPr lang="en-US" altLang="zh-CN" b="1" dirty="0">
                <a:solidFill>
                  <a:srgbClr val="00B0F0"/>
                </a:solidFill>
              </a:rPr>
              <a:t>Expose v</a:t>
            </a:r>
            <a:r>
              <a:rPr lang="en-US" altLang="zh-CN" b="1" dirty="0" smtClean="0">
                <a:solidFill>
                  <a:srgbClr val="00B0F0"/>
                </a:solidFill>
              </a:rPr>
              <a:t>.</a:t>
            </a:r>
            <a:r>
              <a:rPr lang="zh-CN" altLang="en-US" b="1" dirty="0" smtClean="0">
                <a:solidFill>
                  <a:srgbClr val="00B0F0"/>
                </a:solidFill>
              </a:rPr>
              <a:t>暴露</a:t>
            </a:r>
            <a:endParaRPr lang="en-US" altLang="zh-CN" b="1" dirty="0">
              <a:solidFill>
                <a:srgbClr val="00B0F0"/>
              </a:solidFill>
            </a:endParaRPr>
          </a:p>
          <a:p>
            <a:pPr marL="0" indent="0">
              <a:buNone/>
            </a:pPr>
            <a:r>
              <a:rPr lang="en-US" altLang="zh-CN" b="1" dirty="0">
                <a:solidFill>
                  <a:srgbClr val="00B0F0"/>
                </a:solidFill>
              </a:rPr>
              <a:t>Cure v.</a:t>
            </a:r>
            <a:r>
              <a:rPr lang="zh-CN" altLang="en-US" b="1" dirty="0">
                <a:solidFill>
                  <a:srgbClr val="00B0F0"/>
                </a:solidFill>
              </a:rPr>
              <a:t>治愈</a:t>
            </a:r>
            <a:endParaRPr lang="en-US" altLang="zh-CN" b="1" dirty="0">
              <a:solidFill>
                <a:srgbClr val="00B0F0"/>
              </a:solidFill>
            </a:endParaRPr>
          </a:p>
          <a:p>
            <a:pPr marL="0" indent="0">
              <a:buNone/>
            </a:pPr>
            <a:r>
              <a:rPr lang="en-US" altLang="zh-CN" b="1" dirty="0" smtClean="0"/>
              <a:t>Challenge n.</a:t>
            </a:r>
            <a:r>
              <a:rPr lang="zh-CN" altLang="en-US" b="1" dirty="0" smtClean="0"/>
              <a:t>挑战</a:t>
            </a:r>
            <a:endParaRPr lang="en-US" altLang="zh-CN" b="1" dirty="0" smtClean="0"/>
          </a:p>
          <a:p>
            <a:pPr marL="0" indent="0">
              <a:buNone/>
            </a:pPr>
            <a:r>
              <a:rPr lang="en-US" altLang="zh-CN" b="1" dirty="0" smtClean="0"/>
              <a:t>Victim n.</a:t>
            </a:r>
            <a:r>
              <a:rPr lang="zh-CN" altLang="en-US" b="1" dirty="0" smtClean="0"/>
              <a:t>受害者</a:t>
            </a:r>
            <a:endParaRPr lang="en-US" altLang="zh-CN" b="1" dirty="0" smtClean="0"/>
          </a:p>
          <a:p>
            <a:pPr marL="0" indent="0">
              <a:buNone/>
            </a:pPr>
            <a:r>
              <a:rPr lang="en-US" altLang="zh-CN" b="1" dirty="0">
                <a:solidFill>
                  <a:srgbClr val="00B0F0"/>
                </a:solidFill>
              </a:rPr>
              <a:t>Absorb v.</a:t>
            </a:r>
            <a:r>
              <a:rPr lang="zh-CN" altLang="en-US" b="1" dirty="0">
                <a:solidFill>
                  <a:srgbClr val="00B0F0"/>
                </a:solidFill>
              </a:rPr>
              <a:t>吸收</a:t>
            </a:r>
            <a:endParaRPr lang="en-US" altLang="zh-CN" b="1" dirty="0">
              <a:solidFill>
                <a:srgbClr val="00B0F0"/>
              </a:solidFill>
            </a:endParaRPr>
          </a:p>
          <a:p>
            <a:pPr marL="0" indent="0">
              <a:buNone/>
            </a:pPr>
            <a:r>
              <a:rPr lang="en-US" altLang="zh-CN" b="1" dirty="0">
                <a:solidFill>
                  <a:srgbClr val="00B0F0"/>
                </a:solidFill>
              </a:rPr>
              <a:t>Suspect v.</a:t>
            </a:r>
            <a:r>
              <a:rPr lang="zh-CN" altLang="en-US" b="1" dirty="0">
                <a:solidFill>
                  <a:srgbClr val="00B0F0"/>
                </a:solidFill>
              </a:rPr>
              <a:t>怀疑</a:t>
            </a:r>
            <a:endParaRPr lang="en-US" altLang="zh-CN" b="1" dirty="0">
              <a:solidFill>
                <a:srgbClr val="00B0F0"/>
              </a:solidFill>
            </a:endParaRPr>
          </a:p>
          <a:p>
            <a:pPr marL="0" indent="0">
              <a:buNone/>
            </a:pPr>
            <a:r>
              <a:rPr lang="en-US" altLang="zh-CN" b="1" dirty="0" smtClean="0"/>
              <a:t>Enquiry n.</a:t>
            </a:r>
            <a:r>
              <a:rPr lang="zh-CN" altLang="en-US" b="1" dirty="0" smtClean="0"/>
              <a:t>调查</a:t>
            </a:r>
            <a:endParaRPr lang="zh-CN" altLang="en-US" b="1" dirty="0"/>
          </a:p>
        </p:txBody>
      </p:sp>
      <p:sp>
        <p:nvSpPr>
          <p:cNvPr id="4" name="内容占位符 2"/>
          <p:cNvSpPr txBox="1">
            <a:spLocks/>
          </p:cNvSpPr>
          <p:nvPr/>
        </p:nvSpPr>
        <p:spPr bwMode="auto">
          <a:xfrm>
            <a:off x="4499992" y="476672"/>
            <a:ext cx="4400872"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pPr marL="0" indent="0">
              <a:buFontTx/>
              <a:buNone/>
            </a:pPr>
            <a:r>
              <a:rPr lang="en-US" altLang="zh-CN" b="1" kern="0" dirty="0" smtClean="0"/>
              <a:t>Neighborhood n.</a:t>
            </a:r>
            <a:r>
              <a:rPr lang="zh-CN" altLang="en-US" b="1" kern="0" dirty="0" smtClean="0"/>
              <a:t>邻居</a:t>
            </a:r>
            <a:endParaRPr lang="en-US" altLang="zh-CN" b="1" kern="0" dirty="0" smtClean="0"/>
          </a:p>
          <a:p>
            <a:pPr marL="0" indent="0">
              <a:buFontTx/>
              <a:buNone/>
            </a:pPr>
            <a:r>
              <a:rPr lang="en-US" altLang="zh-CN" b="1" kern="0" dirty="0" smtClean="0"/>
              <a:t>Severe adj.</a:t>
            </a:r>
            <a:r>
              <a:rPr lang="zh-CN" altLang="en-US" b="1" kern="0" dirty="0" smtClean="0"/>
              <a:t>严重的</a:t>
            </a:r>
            <a:endParaRPr lang="en-US" altLang="zh-CN" b="1" kern="0" dirty="0" smtClean="0"/>
          </a:p>
          <a:p>
            <a:pPr marL="0" indent="0">
              <a:buFontTx/>
              <a:buNone/>
            </a:pPr>
            <a:r>
              <a:rPr lang="en-US" altLang="zh-CN" b="1" kern="0" dirty="0" smtClean="0"/>
              <a:t>Pump n.</a:t>
            </a:r>
            <a:r>
              <a:rPr lang="zh-CN" altLang="en-US" b="1" kern="0" dirty="0" smtClean="0"/>
              <a:t>泵</a:t>
            </a:r>
            <a:endParaRPr lang="en-US" altLang="zh-CN" b="1" kern="0" dirty="0" smtClean="0"/>
          </a:p>
          <a:p>
            <a:pPr marL="0" indent="0">
              <a:buNone/>
            </a:pPr>
            <a:r>
              <a:rPr lang="en-US" altLang="zh-CN" b="1" dirty="0">
                <a:solidFill>
                  <a:srgbClr val="00B0F0"/>
                </a:solidFill>
              </a:rPr>
              <a:t>Foresee v.</a:t>
            </a:r>
            <a:r>
              <a:rPr lang="zh-CN" altLang="en-US" b="1" dirty="0">
                <a:solidFill>
                  <a:srgbClr val="00B0F0"/>
                </a:solidFill>
              </a:rPr>
              <a:t>预见</a:t>
            </a:r>
            <a:endParaRPr lang="en-US" altLang="zh-CN" b="1" dirty="0">
              <a:solidFill>
                <a:srgbClr val="00B0F0"/>
              </a:solidFill>
            </a:endParaRPr>
          </a:p>
          <a:p>
            <a:pPr marL="0" indent="0">
              <a:buNone/>
            </a:pPr>
            <a:r>
              <a:rPr lang="en-US" altLang="zh-CN" b="1" dirty="0">
                <a:solidFill>
                  <a:srgbClr val="00B0F0"/>
                </a:solidFill>
              </a:rPr>
              <a:t>Blame v.</a:t>
            </a:r>
            <a:r>
              <a:rPr lang="zh-CN" altLang="en-US" b="1" dirty="0">
                <a:solidFill>
                  <a:srgbClr val="00B0F0"/>
                </a:solidFill>
              </a:rPr>
              <a:t>责备</a:t>
            </a:r>
            <a:endParaRPr lang="en-US" altLang="zh-CN" b="1" dirty="0">
              <a:solidFill>
                <a:srgbClr val="00B0F0"/>
              </a:solidFill>
            </a:endParaRPr>
          </a:p>
          <a:p>
            <a:pPr marL="0" indent="0">
              <a:buNone/>
            </a:pPr>
            <a:r>
              <a:rPr lang="en-US" altLang="zh-CN" b="1" dirty="0">
                <a:solidFill>
                  <a:srgbClr val="00B0F0"/>
                </a:solidFill>
              </a:rPr>
              <a:t>Pollute v.</a:t>
            </a:r>
            <a:r>
              <a:rPr lang="zh-CN" altLang="en-US" b="1" dirty="0">
                <a:solidFill>
                  <a:srgbClr val="00B0F0"/>
                </a:solidFill>
              </a:rPr>
              <a:t>污染</a:t>
            </a:r>
            <a:endParaRPr lang="en-US" altLang="zh-CN" b="1" dirty="0">
              <a:solidFill>
                <a:srgbClr val="00B0F0"/>
              </a:solidFill>
            </a:endParaRPr>
          </a:p>
          <a:p>
            <a:pPr marL="0" indent="0">
              <a:buFontTx/>
              <a:buNone/>
            </a:pPr>
            <a:r>
              <a:rPr lang="en-US" altLang="zh-CN" b="1" kern="0" dirty="0" smtClean="0"/>
              <a:t>Handle n.</a:t>
            </a:r>
            <a:r>
              <a:rPr lang="zh-CN" altLang="en-US" b="1" kern="0" dirty="0" smtClean="0"/>
              <a:t>把手</a:t>
            </a:r>
            <a:endParaRPr lang="en-US" altLang="zh-CN" b="1" kern="0" dirty="0" smtClean="0"/>
          </a:p>
        </p:txBody>
      </p:sp>
    </p:spTree>
    <p:extLst>
      <p:ext uri="{BB962C8B-B14F-4D97-AF65-F5344CB8AC3E}">
        <p14:creationId xmlns:p14="http://schemas.microsoft.com/office/powerpoint/2010/main" val="372077061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20835" name="Rectangle 3"/>
          <p:cNvSpPr>
            <a:spLocks noChangeArrowheads="1"/>
          </p:cNvSpPr>
          <p:nvPr/>
        </p:nvSpPr>
        <p:spPr bwMode="auto">
          <a:xfrm>
            <a:off x="388368" y="2780928"/>
            <a:ext cx="8568630" cy="163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fontAlgn="base">
              <a:lnSpc>
                <a:spcPts val="4000"/>
              </a:lnSpc>
              <a:spcBef>
                <a:spcPct val="0"/>
              </a:spcBef>
              <a:spcAft>
                <a:spcPct val="0"/>
              </a:spcAft>
            </a:pPr>
            <a:endParaRPr lang="en-US" altLang="zh-CN" sz="3600" b="1" dirty="0" smtClean="0">
              <a:solidFill>
                <a:srgbClr val="6600CC"/>
              </a:solidFill>
            </a:endParaRPr>
          </a:p>
          <a:p>
            <a:pPr fontAlgn="base">
              <a:lnSpc>
                <a:spcPts val="4000"/>
              </a:lnSpc>
              <a:spcBef>
                <a:spcPct val="0"/>
              </a:spcBef>
              <a:spcAft>
                <a:spcPct val="0"/>
              </a:spcAft>
            </a:pPr>
            <a:r>
              <a:rPr lang="en-US" altLang="zh-CN" sz="3600" b="1" dirty="0" smtClean="0">
                <a:solidFill>
                  <a:srgbClr val="000000"/>
                </a:solidFill>
              </a:rPr>
              <a:t>    	</a:t>
            </a:r>
            <a:r>
              <a:rPr lang="en-US" altLang="zh-CN" sz="3600" b="1" dirty="0" smtClean="0">
                <a:solidFill>
                  <a:srgbClr val="000000"/>
                </a:solidFill>
                <a:latin typeface="Times New Roman" pitchFamily="18" charset="0"/>
              </a:rPr>
              <a:t>The </a:t>
            </a:r>
            <a:r>
              <a:rPr lang="en-US" altLang="zh-CN" sz="3600" b="1" dirty="0" smtClean="0">
                <a:solidFill>
                  <a:srgbClr val="000000"/>
                </a:solidFill>
                <a:latin typeface="Times New Roman" pitchFamily="18" charset="0"/>
              </a:rPr>
              <a:t>text is mainly about _____</a:t>
            </a:r>
          </a:p>
          <a:p>
            <a:pPr fontAlgn="base">
              <a:lnSpc>
                <a:spcPts val="4000"/>
              </a:lnSpc>
              <a:spcBef>
                <a:spcPct val="0"/>
              </a:spcBef>
              <a:spcAft>
                <a:spcPct val="0"/>
              </a:spcAft>
            </a:pPr>
            <a:r>
              <a:rPr lang="en-US" altLang="zh-CN" sz="3600" b="1" dirty="0" smtClean="0">
                <a:solidFill>
                  <a:srgbClr val="000000"/>
                </a:solidFill>
                <a:latin typeface="Times New Roman" pitchFamily="18" charset="0"/>
              </a:rPr>
              <a:t>______ and how he _______________.</a:t>
            </a:r>
          </a:p>
        </p:txBody>
      </p:sp>
      <p:sp>
        <p:nvSpPr>
          <p:cNvPr id="120836" name="Rectangle 4"/>
          <p:cNvSpPr>
            <a:spLocks noChangeArrowheads="1"/>
          </p:cNvSpPr>
          <p:nvPr/>
        </p:nvSpPr>
        <p:spPr bwMode="auto">
          <a:xfrm>
            <a:off x="6228184" y="3193311"/>
            <a:ext cx="1149350" cy="806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fontAlgn="base">
              <a:lnSpc>
                <a:spcPct val="130000"/>
              </a:lnSpc>
              <a:spcBef>
                <a:spcPct val="0"/>
              </a:spcBef>
              <a:spcAft>
                <a:spcPct val="0"/>
              </a:spcAft>
            </a:pPr>
            <a:r>
              <a:rPr lang="en-US" altLang="zh-CN" sz="3600" b="1" dirty="0" smtClean="0">
                <a:solidFill>
                  <a:srgbClr val="FF0000"/>
                </a:solidFill>
                <a:latin typeface="Times New Roman" pitchFamily="18" charset="0"/>
              </a:rPr>
              <a:t>John</a:t>
            </a:r>
          </a:p>
        </p:txBody>
      </p:sp>
      <p:sp>
        <p:nvSpPr>
          <p:cNvPr id="120837" name="Rectangle 5"/>
          <p:cNvSpPr>
            <a:spLocks noChangeArrowheads="1"/>
          </p:cNvSpPr>
          <p:nvPr/>
        </p:nvSpPr>
        <p:spPr bwMode="auto">
          <a:xfrm>
            <a:off x="4351735" y="3605694"/>
            <a:ext cx="3397250" cy="806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lnSpc>
                <a:spcPct val="130000"/>
              </a:lnSpc>
              <a:spcBef>
                <a:spcPct val="0"/>
              </a:spcBef>
              <a:spcAft>
                <a:spcPct val="0"/>
              </a:spcAft>
            </a:pPr>
            <a:r>
              <a:rPr lang="en-US" altLang="zh-CN" sz="3600" b="1" dirty="0" smtClean="0">
                <a:solidFill>
                  <a:srgbClr val="FF0000"/>
                </a:solidFill>
                <a:latin typeface="Times New Roman" pitchFamily="18" charset="0"/>
              </a:rPr>
              <a:t>defeated cholera</a:t>
            </a:r>
          </a:p>
        </p:txBody>
      </p:sp>
      <p:sp>
        <p:nvSpPr>
          <p:cNvPr id="120838" name="Rectangle 6"/>
          <p:cNvSpPr>
            <a:spLocks noChangeArrowheads="1"/>
          </p:cNvSpPr>
          <p:nvPr/>
        </p:nvSpPr>
        <p:spPr bwMode="auto">
          <a:xfrm>
            <a:off x="388368" y="3736707"/>
            <a:ext cx="1250950" cy="806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fontAlgn="base">
              <a:lnSpc>
                <a:spcPct val="130000"/>
              </a:lnSpc>
              <a:spcBef>
                <a:spcPct val="0"/>
              </a:spcBef>
              <a:spcAft>
                <a:spcPct val="0"/>
              </a:spcAft>
            </a:pPr>
            <a:r>
              <a:rPr lang="en-US" altLang="zh-CN" sz="3600" b="1" dirty="0" smtClean="0">
                <a:solidFill>
                  <a:srgbClr val="FF0000"/>
                </a:solidFill>
                <a:latin typeface="Times New Roman" pitchFamily="18" charset="0"/>
              </a:rPr>
              <a:t>Snow</a:t>
            </a:r>
          </a:p>
        </p:txBody>
      </p:sp>
      <p:pic>
        <p:nvPicPr>
          <p:cNvPr id="120839" name="Picture 7" descr="fast reading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81710" y="877375"/>
            <a:ext cx="3168650" cy="1562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7892668"/>
      </p:ext>
    </p:extLst>
  </p:cSld>
  <p:clrMapOvr>
    <a:masterClrMapping/>
  </p:clrMapOvr>
  <p:transition>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20836"/>
                                        </p:tgtEl>
                                        <p:attrNameLst>
                                          <p:attrName>style.visibility</p:attrName>
                                        </p:attrNameLst>
                                      </p:cBhvr>
                                      <p:to>
                                        <p:strVal val="visible"/>
                                      </p:to>
                                    </p:set>
                                    <p:animEffect transition="in" filter="wipe(down)">
                                      <p:cBhvr>
                                        <p:cTn id="7" dur="500"/>
                                        <p:tgtEl>
                                          <p:spTgt spid="12083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0838"/>
                                        </p:tgtEl>
                                        <p:attrNameLst>
                                          <p:attrName>style.visibility</p:attrName>
                                        </p:attrNameLst>
                                      </p:cBhvr>
                                      <p:to>
                                        <p:strVal val="visible"/>
                                      </p:to>
                                    </p:set>
                                    <p:animEffect transition="in" filter="wipe(down)">
                                      <p:cBhvr>
                                        <p:cTn id="10" dur="500"/>
                                        <p:tgtEl>
                                          <p:spTgt spid="120838"/>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120837"/>
                                        </p:tgtEl>
                                        <p:attrNameLst>
                                          <p:attrName>style.visibility</p:attrName>
                                        </p:attrNameLst>
                                      </p:cBhvr>
                                      <p:to>
                                        <p:strVal val="visible"/>
                                      </p:to>
                                    </p:set>
                                    <p:animEffect transition="in" filter="wipe(down)">
                                      <p:cBhvr>
                                        <p:cTn id="15" dur="500"/>
                                        <p:tgtEl>
                                          <p:spTgt spid="1208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836" grpId="0"/>
      <p:bldP spid="120837" grpId="0"/>
      <p:bldP spid="120838"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21858" name="Rectangle 2"/>
          <p:cNvSpPr>
            <a:spLocks noChangeArrowheads="1"/>
          </p:cNvSpPr>
          <p:nvPr/>
        </p:nvSpPr>
        <p:spPr bwMode="auto">
          <a:xfrm>
            <a:off x="251520" y="2574924"/>
            <a:ext cx="8676456" cy="2068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marL="457200" indent="-457200">
              <a:defRPr>
                <a:solidFill>
                  <a:schemeClr val="tx1"/>
                </a:solidFill>
                <a:latin typeface="Arial" charset="0"/>
                <a:ea typeface="宋体" charset="-122"/>
              </a:defRPr>
            </a:lvl1pPr>
            <a:lvl2pPr marL="914400" indent="-457200">
              <a:defRPr>
                <a:solidFill>
                  <a:schemeClr val="tx1"/>
                </a:solidFill>
                <a:latin typeface="Arial" charset="0"/>
                <a:ea typeface="宋体" charset="-122"/>
              </a:defRPr>
            </a:lvl2pPr>
            <a:lvl3pPr marL="1371600" indent="-457200">
              <a:defRPr>
                <a:solidFill>
                  <a:schemeClr val="tx1"/>
                </a:solidFill>
                <a:latin typeface="Arial" charset="0"/>
                <a:ea typeface="宋体" charset="-122"/>
              </a:defRPr>
            </a:lvl3pPr>
            <a:lvl4pPr marL="1828800" indent="-457200">
              <a:defRPr>
                <a:solidFill>
                  <a:schemeClr val="tx1"/>
                </a:solidFill>
                <a:latin typeface="Arial" charset="0"/>
                <a:ea typeface="宋体" charset="-122"/>
              </a:defRPr>
            </a:lvl4pPr>
            <a:lvl5pPr marL="2286000" indent="-457200">
              <a:defRPr>
                <a:solidFill>
                  <a:schemeClr val="tx1"/>
                </a:solidFill>
                <a:latin typeface="Arial" charset="0"/>
                <a:ea typeface="宋体" charset="-122"/>
              </a:defRPr>
            </a:lvl5pPr>
            <a:lvl6pPr marL="2743200" indent="-457200" fontAlgn="base">
              <a:spcBef>
                <a:spcPct val="0"/>
              </a:spcBef>
              <a:spcAft>
                <a:spcPct val="0"/>
              </a:spcAft>
              <a:defRPr>
                <a:solidFill>
                  <a:schemeClr val="tx1"/>
                </a:solidFill>
                <a:latin typeface="Arial" charset="0"/>
                <a:ea typeface="宋体" charset="-122"/>
              </a:defRPr>
            </a:lvl6pPr>
            <a:lvl7pPr marL="3200400" indent="-457200" fontAlgn="base">
              <a:spcBef>
                <a:spcPct val="0"/>
              </a:spcBef>
              <a:spcAft>
                <a:spcPct val="0"/>
              </a:spcAft>
              <a:defRPr>
                <a:solidFill>
                  <a:schemeClr val="tx1"/>
                </a:solidFill>
                <a:latin typeface="Arial" charset="0"/>
                <a:ea typeface="宋体" charset="-122"/>
              </a:defRPr>
            </a:lvl7pPr>
            <a:lvl8pPr marL="3657600" indent="-457200" fontAlgn="base">
              <a:spcBef>
                <a:spcPct val="0"/>
              </a:spcBef>
              <a:spcAft>
                <a:spcPct val="0"/>
              </a:spcAft>
              <a:defRPr>
                <a:solidFill>
                  <a:schemeClr val="tx1"/>
                </a:solidFill>
                <a:latin typeface="Arial" charset="0"/>
                <a:ea typeface="宋体" charset="-122"/>
              </a:defRPr>
            </a:lvl8pPr>
            <a:lvl9pPr marL="4114800" indent="-457200" fontAlgn="base">
              <a:spcBef>
                <a:spcPct val="0"/>
              </a:spcBef>
              <a:spcAft>
                <a:spcPct val="0"/>
              </a:spcAft>
              <a:defRPr>
                <a:solidFill>
                  <a:schemeClr val="tx1"/>
                </a:solidFill>
                <a:latin typeface="Arial" charset="0"/>
                <a:ea typeface="宋体" charset="-122"/>
              </a:defRPr>
            </a:lvl9pPr>
          </a:lstStyle>
          <a:p>
            <a:pPr fontAlgn="base">
              <a:lnSpc>
                <a:spcPct val="120000"/>
              </a:lnSpc>
              <a:spcBef>
                <a:spcPct val="0"/>
              </a:spcBef>
              <a:spcAft>
                <a:spcPct val="0"/>
              </a:spcAft>
            </a:pPr>
            <a:r>
              <a:rPr lang="en-US" altLang="zh-CN" sz="3600" b="1" dirty="0" smtClean="0">
                <a:solidFill>
                  <a:srgbClr val="0000FF"/>
                </a:solidFill>
              </a:rPr>
              <a:t>I. Read the text “John Snow Defeats </a:t>
            </a:r>
          </a:p>
          <a:p>
            <a:pPr fontAlgn="base">
              <a:lnSpc>
                <a:spcPct val="120000"/>
              </a:lnSpc>
              <a:spcBef>
                <a:spcPct val="0"/>
              </a:spcBef>
              <a:spcAft>
                <a:spcPct val="0"/>
              </a:spcAft>
            </a:pPr>
            <a:r>
              <a:rPr lang="en-US" altLang="zh-CN" sz="3600" b="1" dirty="0" smtClean="0">
                <a:solidFill>
                  <a:srgbClr val="0000FF"/>
                </a:solidFill>
              </a:rPr>
              <a:t>   ‘King Cholera’”, and fill in the</a:t>
            </a:r>
          </a:p>
          <a:p>
            <a:pPr fontAlgn="base">
              <a:lnSpc>
                <a:spcPct val="120000"/>
              </a:lnSpc>
              <a:spcBef>
                <a:spcPct val="0"/>
              </a:spcBef>
              <a:spcAft>
                <a:spcPct val="0"/>
              </a:spcAft>
            </a:pPr>
            <a:r>
              <a:rPr lang="en-US" altLang="zh-CN" sz="3600" b="1" dirty="0" smtClean="0">
                <a:solidFill>
                  <a:srgbClr val="0000FF"/>
                </a:solidFill>
              </a:rPr>
              <a:t>    blanks.</a:t>
            </a:r>
          </a:p>
        </p:txBody>
      </p:sp>
      <p:sp>
        <p:nvSpPr>
          <p:cNvPr id="121859" name="WordArt 3"/>
          <p:cNvSpPr>
            <a:spLocks noChangeArrowheads="1" noChangeShapeType="1" noTextEdit="1"/>
          </p:cNvSpPr>
          <p:nvPr/>
        </p:nvSpPr>
        <p:spPr bwMode="auto">
          <a:xfrm>
            <a:off x="1908175" y="981075"/>
            <a:ext cx="5040313" cy="8636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fontAlgn="base">
              <a:spcBef>
                <a:spcPct val="0"/>
              </a:spcBef>
              <a:spcAft>
                <a:spcPct val="0"/>
              </a:spcAft>
            </a:pPr>
            <a:r>
              <a:rPr lang="en-US" altLang="zh-CN" sz="3600" b="1" kern="10" smtClean="0">
                <a:ln w="9525">
                  <a:solidFill>
                    <a:srgbClr val="000000"/>
                  </a:solidFill>
                  <a:round/>
                  <a:headEnd/>
                  <a:tailEnd/>
                </a:ln>
                <a:solidFill>
                  <a:srgbClr val="CC3399"/>
                </a:solidFill>
                <a:cs typeface="Arial"/>
              </a:rPr>
              <a:t>Careful reading</a:t>
            </a:r>
            <a:endParaRPr lang="zh-CN" altLang="en-US" sz="3600" b="1" kern="10" smtClean="0">
              <a:ln w="9525">
                <a:solidFill>
                  <a:srgbClr val="000000"/>
                </a:solidFill>
                <a:round/>
                <a:headEnd/>
                <a:tailEnd/>
              </a:ln>
              <a:solidFill>
                <a:srgbClr val="CC3399"/>
              </a:solidFill>
              <a:cs typeface="Arial"/>
            </a:endParaRPr>
          </a:p>
        </p:txBody>
      </p:sp>
    </p:spTree>
    <p:extLst>
      <p:ext uri="{BB962C8B-B14F-4D97-AF65-F5344CB8AC3E}">
        <p14:creationId xmlns:p14="http://schemas.microsoft.com/office/powerpoint/2010/main" val="3787979683"/>
      </p:ext>
    </p:extLst>
  </p:cSld>
  <p:clrMapOvr>
    <a:masterClrMapping/>
  </p:clrMapOvr>
  <p:transition>
    <p:diamon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graphicFrame>
        <p:nvGraphicFramePr>
          <p:cNvPr id="122967" name="Group 87"/>
          <p:cNvGraphicFramePr>
            <a:graphicFrameLocks noGrp="1"/>
          </p:cNvGraphicFramePr>
          <p:nvPr>
            <p:extLst>
              <p:ext uri="{D42A27DB-BD31-4B8C-83A1-F6EECF244321}">
                <p14:modId xmlns:p14="http://schemas.microsoft.com/office/powerpoint/2010/main" val="909840714"/>
              </p:ext>
            </p:extLst>
          </p:nvPr>
        </p:nvGraphicFramePr>
        <p:xfrm>
          <a:off x="395288" y="306388"/>
          <a:ext cx="8353425" cy="6224016"/>
        </p:xfrm>
        <a:graphic>
          <a:graphicData uri="http://schemas.openxmlformats.org/drawingml/2006/table">
            <a:tbl>
              <a:tblPr/>
              <a:tblGrid>
                <a:gridCol w="1800225"/>
                <a:gridCol w="6553200"/>
              </a:tblGrid>
              <a:tr h="581025">
                <a:tc>
                  <a:txBody>
                    <a:bodyPr/>
                    <a:lstStyle>
                      <a:lvl1pPr>
                        <a:spcBef>
                          <a:spcPct val="20000"/>
                        </a:spcBef>
                        <a:defRPr sz="2800">
                          <a:solidFill>
                            <a:schemeClr val="tx1"/>
                          </a:solidFill>
                          <a:latin typeface="Arial" charset="0"/>
                          <a:ea typeface="宋体" charset="-122"/>
                        </a:defRPr>
                      </a:lvl1pPr>
                      <a:lvl2pPr>
                        <a:spcBef>
                          <a:spcPct val="20000"/>
                        </a:spcBef>
                        <a:defRPr sz="2400">
                          <a:solidFill>
                            <a:schemeClr val="tx1"/>
                          </a:solidFill>
                          <a:latin typeface="Arial" charset="0"/>
                          <a:ea typeface="宋体" charset="-122"/>
                        </a:defRPr>
                      </a:lvl2pPr>
                      <a:lvl3pPr>
                        <a:spcBef>
                          <a:spcPct val="20000"/>
                        </a:spcBef>
                        <a:defRPr sz="2000">
                          <a:solidFill>
                            <a:schemeClr val="tx1"/>
                          </a:solidFill>
                          <a:latin typeface="Arial" charset="0"/>
                          <a:ea typeface="宋体" charset="-122"/>
                        </a:defRPr>
                      </a:lvl3pPr>
                      <a:lvl4pPr>
                        <a:spcBef>
                          <a:spcPct val="20000"/>
                        </a:spcBef>
                        <a:defRPr>
                          <a:solidFill>
                            <a:schemeClr val="tx1"/>
                          </a:solidFill>
                          <a:latin typeface="Arial" charset="0"/>
                          <a:ea typeface="宋体" charset="-122"/>
                        </a:defRPr>
                      </a:lvl4pPr>
                      <a:lvl5pPr>
                        <a:spcBef>
                          <a:spcPct val="20000"/>
                        </a:spcBef>
                        <a:defRPr>
                          <a:solidFill>
                            <a:schemeClr val="tx1"/>
                          </a:solidFill>
                          <a:latin typeface="Arial" charset="0"/>
                          <a:ea typeface="宋体" charset="-122"/>
                        </a:defRPr>
                      </a:lvl5pPr>
                      <a:lvl6pPr fontAlgn="base">
                        <a:spcBef>
                          <a:spcPct val="20000"/>
                        </a:spcBef>
                        <a:spcAft>
                          <a:spcPct val="0"/>
                        </a:spcAft>
                        <a:defRPr>
                          <a:solidFill>
                            <a:schemeClr val="tx1"/>
                          </a:solidFill>
                          <a:latin typeface="Arial" charset="0"/>
                          <a:ea typeface="宋体" charset="-122"/>
                        </a:defRPr>
                      </a:lvl6pPr>
                      <a:lvl7pPr fontAlgn="base">
                        <a:spcBef>
                          <a:spcPct val="20000"/>
                        </a:spcBef>
                        <a:spcAft>
                          <a:spcPct val="0"/>
                        </a:spcAft>
                        <a:defRPr>
                          <a:solidFill>
                            <a:schemeClr val="tx1"/>
                          </a:solidFill>
                          <a:latin typeface="Arial" charset="0"/>
                          <a:ea typeface="宋体" charset="-122"/>
                        </a:defRPr>
                      </a:lvl7pPr>
                      <a:lvl8pPr fontAlgn="base">
                        <a:spcBef>
                          <a:spcPct val="20000"/>
                        </a:spcBef>
                        <a:spcAft>
                          <a:spcPct val="0"/>
                        </a:spcAft>
                        <a:defRPr>
                          <a:solidFill>
                            <a:schemeClr val="tx1"/>
                          </a:solidFill>
                          <a:latin typeface="Arial" charset="0"/>
                          <a:ea typeface="宋体" charset="-122"/>
                        </a:defRPr>
                      </a:lvl8pPr>
                      <a:lvl9pPr fontAlgn="base">
                        <a:spcBef>
                          <a:spcPct val="20000"/>
                        </a:spcBef>
                        <a:spcAft>
                          <a:spcPct val="0"/>
                        </a:spcAft>
                        <a:defRPr>
                          <a:solidFill>
                            <a:schemeClr val="tx1"/>
                          </a:solidFill>
                          <a:latin typeface="Arial" charset="0"/>
                          <a:ea typeface="宋体"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dirty="0" smtClean="0">
                          <a:ln>
                            <a:noFill/>
                          </a:ln>
                          <a:solidFill>
                            <a:schemeClr val="tx1"/>
                          </a:solidFill>
                          <a:effectLst/>
                          <a:latin typeface="Times New Roman" pitchFamily="18" charset="0"/>
                          <a:ea typeface="宋体" charset="-122"/>
                        </a:rPr>
                        <a:t>About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dirty="0" smtClean="0">
                          <a:ln>
                            <a:noFill/>
                          </a:ln>
                          <a:solidFill>
                            <a:srgbClr val="00B050"/>
                          </a:solidFill>
                          <a:effectLst/>
                          <a:latin typeface="Times New Roman" pitchFamily="18" charset="0"/>
                          <a:ea typeface="宋体" charset="-122"/>
                          <a:hlinkClick r:id="rId3" action="ppaction://hlinkfile"/>
                        </a:rPr>
                        <a:t>John</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dirty="0" smtClean="0">
                          <a:ln>
                            <a:noFill/>
                          </a:ln>
                          <a:solidFill>
                            <a:srgbClr val="00B050"/>
                          </a:solidFill>
                          <a:effectLst/>
                          <a:latin typeface="Times New Roman" pitchFamily="18" charset="0"/>
                          <a:ea typeface="宋体" charset="-122"/>
                          <a:hlinkClick r:id="rId3" action="ppaction://hlinkfile"/>
                        </a:rPr>
                        <a:t>Snow</a:t>
                      </a:r>
                      <a:endParaRPr kumimoji="0" lang="en-US" altLang="zh-CN" sz="3200" b="1" i="0" u="none" strike="noStrike" cap="none" normalizeH="0" baseline="0" dirty="0" smtClean="0">
                        <a:ln>
                          <a:noFill/>
                        </a:ln>
                        <a:solidFill>
                          <a:srgbClr val="00B050"/>
                        </a:solidFill>
                        <a:effectLst/>
                        <a:latin typeface="Times New Roman" pitchFamily="18" charset="0"/>
                        <a:ea typeface="宋体"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ea typeface="宋体" charset="-122"/>
                        </a:defRPr>
                      </a:lvl1pPr>
                      <a:lvl2pPr>
                        <a:spcBef>
                          <a:spcPct val="20000"/>
                        </a:spcBef>
                        <a:defRPr sz="2400">
                          <a:solidFill>
                            <a:schemeClr val="tx1"/>
                          </a:solidFill>
                          <a:latin typeface="Arial" charset="0"/>
                          <a:ea typeface="宋体" charset="-122"/>
                        </a:defRPr>
                      </a:lvl2pPr>
                      <a:lvl3pPr>
                        <a:spcBef>
                          <a:spcPct val="20000"/>
                        </a:spcBef>
                        <a:defRPr sz="2000">
                          <a:solidFill>
                            <a:schemeClr val="tx1"/>
                          </a:solidFill>
                          <a:latin typeface="Arial" charset="0"/>
                          <a:ea typeface="宋体" charset="-122"/>
                        </a:defRPr>
                      </a:lvl3pPr>
                      <a:lvl4pPr>
                        <a:spcBef>
                          <a:spcPct val="20000"/>
                        </a:spcBef>
                        <a:defRPr>
                          <a:solidFill>
                            <a:schemeClr val="tx1"/>
                          </a:solidFill>
                          <a:latin typeface="Arial" charset="0"/>
                          <a:ea typeface="宋体" charset="-122"/>
                        </a:defRPr>
                      </a:lvl4pPr>
                      <a:lvl5pPr>
                        <a:spcBef>
                          <a:spcPct val="20000"/>
                        </a:spcBef>
                        <a:defRPr>
                          <a:solidFill>
                            <a:schemeClr val="tx1"/>
                          </a:solidFill>
                          <a:latin typeface="Arial" charset="0"/>
                          <a:ea typeface="宋体" charset="-122"/>
                        </a:defRPr>
                      </a:lvl5pPr>
                      <a:lvl6pPr fontAlgn="base">
                        <a:spcBef>
                          <a:spcPct val="20000"/>
                        </a:spcBef>
                        <a:spcAft>
                          <a:spcPct val="0"/>
                        </a:spcAft>
                        <a:defRPr>
                          <a:solidFill>
                            <a:schemeClr val="tx1"/>
                          </a:solidFill>
                          <a:latin typeface="Arial" charset="0"/>
                          <a:ea typeface="宋体" charset="-122"/>
                        </a:defRPr>
                      </a:lvl6pPr>
                      <a:lvl7pPr fontAlgn="base">
                        <a:spcBef>
                          <a:spcPct val="20000"/>
                        </a:spcBef>
                        <a:spcAft>
                          <a:spcPct val="0"/>
                        </a:spcAft>
                        <a:defRPr>
                          <a:solidFill>
                            <a:schemeClr val="tx1"/>
                          </a:solidFill>
                          <a:latin typeface="Arial" charset="0"/>
                          <a:ea typeface="宋体" charset="-122"/>
                        </a:defRPr>
                      </a:lvl7pPr>
                      <a:lvl8pPr fontAlgn="base">
                        <a:spcBef>
                          <a:spcPct val="20000"/>
                        </a:spcBef>
                        <a:spcAft>
                          <a:spcPct val="0"/>
                        </a:spcAft>
                        <a:defRPr>
                          <a:solidFill>
                            <a:schemeClr val="tx1"/>
                          </a:solidFill>
                          <a:latin typeface="Arial" charset="0"/>
                          <a:ea typeface="宋体" charset="-122"/>
                        </a:defRPr>
                      </a:lvl8pPr>
                      <a:lvl9pPr fontAlgn="base">
                        <a:spcBef>
                          <a:spcPct val="20000"/>
                        </a:spcBef>
                        <a:spcAft>
                          <a:spcPct val="0"/>
                        </a:spcAft>
                        <a:defRPr>
                          <a:solidFill>
                            <a:schemeClr val="tx1"/>
                          </a:solidFill>
                          <a:latin typeface="Arial" charset="0"/>
                          <a:ea typeface="宋体"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Times New Roman" pitchFamily="18" charset="0"/>
                          <a:ea typeface="宋体" charset="-122"/>
                        </a:rPr>
                        <a:t>He was a famous ________ and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Times New Roman" pitchFamily="18" charset="0"/>
                          <a:ea typeface="宋体" charset="-122"/>
                        </a:rPr>
                        <a:t>Queen Victoria’s personal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Times New Roman" pitchFamily="18" charset="0"/>
                          <a:ea typeface="宋体" charset="-122"/>
                        </a:rPr>
                        <a:t>physician.</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Times New Roman" pitchFamily="18" charset="0"/>
                          <a:ea typeface="宋体" charset="-122"/>
                        </a:rPr>
                        <a:t>He made up his mind to solve the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Times New Roman" pitchFamily="18" charset="0"/>
                          <a:ea typeface="宋体" charset="-122"/>
                        </a:rPr>
                        <a:t>problem of ________.</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9438">
                <a:tc>
                  <a:txBody>
                    <a:bodyPr/>
                    <a:lstStyle>
                      <a:lvl1pPr>
                        <a:spcBef>
                          <a:spcPct val="20000"/>
                        </a:spcBef>
                        <a:defRPr sz="2800">
                          <a:solidFill>
                            <a:schemeClr val="tx1"/>
                          </a:solidFill>
                          <a:latin typeface="Arial" charset="0"/>
                          <a:ea typeface="宋体" charset="-122"/>
                        </a:defRPr>
                      </a:lvl1pPr>
                      <a:lvl2pPr>
                        <a:spcBef>
                          <a:spcPct val="20000"/>
                        </a:spcBef>
                        <a:defRPr sz="2400">
                          <a:solidFill>
                            <a:schemeClr val="tx1"/>
                          </a:solidFill>
                          <a:latin typeface="Arial" charset="0"/>
                          <a:ea typeface="宋体" charset="-122"/>
                        </a:defRPr>
                      </a:lvl2pPr>
                      <a:lvl3pPr>
                        <a:spcBef>
                          <a:spcPct val="20000"/>
                        </a:spcBef>
                        <a:defRPr sz="2000">
                          <a:solidFill>
                            <a:schemeClr val="tx1"/>
                          </a:solidFill>
                          <a:latin typeface="Arial" charset="0"/>
                          <a:ea typeface="宋体" charset="-122"/>
                        </a:defRPr>
                      </a:lvl3pPr>
                      <a:lvl4pPr>
                        <a:spcBef>
                          <a:spcPct val="20000"/>
                        </a:spcBef>
                        <a:defRPr>
                          <a:solidFill>
                            <a:schemeClr val="tx1"/>
                          </a:solidFill>
                          <a:latin typeface="Arial" charset="0"/>
                          <a:ea typeface="宋体" charset="-122"/>
                        </a:defRPr>
                      </a:lvl4pPr>
                      <a:lvl5pPr>
                        <a:spcBef>
                          <a:spcPct val="20000"/>
                        </a:spcBef>
                        <a:defRPr>
                          <a:solidFill>
                            <a:schemeClr val="tx1"/>
                          </a:solidFill>
                          <a:latin typeface="Arial" charset="0"/>
                          <a:ea typeface="宋体" charset="-122"/>
                        </a:defRPr>
                      </a:lvl5pPr>
                      <a:lvl6pPr fontAlgn="base">
                        <a:spcBef>
                          <a:spcPct val="20000"/>
                        </a:spcBef>
                        <a:spcAft>
                          <a:spcPct val="0"/>
                        </a:spcAft>
                        <a:defRPr>
                          <a:solidFill>
                            <a:schemeClr val="tx1"/>
                          </a:solidFill>
                          <a:latin typeface="Arial" charset="0"/>
                          <a:ea typeface="宋体" charset="-122"/>
                        </a:defRPr>
                      </a:lvl6pPr>
                      <a:lvl7pPr fontAlgn="base">
                        <a:spcBef>
                          <a:spcPct val="20000"/>
                        </a:spcBef>
                        <a:spcAft>
                          <a:spcPct val="0"/>
                        </a:spcAft>
                        <a:defRPr>
                          <a:solidFill>
                            <a:schemeClr val="tx1"/>
                          </a:solidFill>
                          <a:latin typeface="Arial" charset="0"/>
                          <a:ea typeface="宋体" charset="-122"/>
                        </a:defRPr>
                      </a:lvl7pPr>
                      <a:lvl8pPr fontAlgn="base">
                        <a:spcBef>
                          <a:spcPct val="20000"/>
                        </a:spcBef>
                        <a:spcAft>
                          <a:spcPct val="0"/>
                        </a:spcAft>
                        <a:defRPr>
                          <a:solidFill>
                            <a:schemeClr val="tx1"/>
                          </a:solidFill>
                          <a:latin typeface="Arial" charset="0"/>
                          <a:ea typeface="宋体" charset="-122"/>
                        </a:defRPr>
                      </a:lvl8pPr>
                      <a:lvl9pPr fontAlgn="base">
                        <a:spcBef>
                          <a:spcPct val="20000"/>
                        </a:spcBef>
                        <a:spcAft>
                          <a:spcPct val="0"/>
                        </a:spcAft>
                        <a:defRPr>
                          <a:solidFill>
                            <a:schemeClr val="tx1"/>
                          </a:solidFill>
                          <a:latin typeface="Arial" charset="0"/>
                          <a:ea typeface="宋体"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dirty="0" smtClean="0">
                          <a:ln>
                            <a:noFill/>
                          </a:ln>
                          <a:solidFill>
                            <a:srgbClr val="00B050"/>
                          </a:solidFill>
                          <a:effectLst/>
                          <a:latin typeface="Times New Roman" pitchFamily="18" charset="0"/>
                          <a:ea typeface="宋体" charset="-122"/>
                          <a:hlinkClick r:id="rId4" action="ppaction://hlinkfile"/>
                        </a:rPr>
                        <a:t>Two theories</a:t>
                      </a:r>
                      <a:endParaRPr kumimoji="0" lang="en-US" altLang="zh-CN" sz="3200" b="1" i="0" u="none" strike="noStrike" cap="none" normalizeH="0" baseline="0" dirty="0" smtClean="0">
                        <a:ln>
                          <a:noFill/>
                        </a:ln>
                        <a:solidFill>
                          <a:srgbClr val="00B050"/>
                        </a:solidFill>
                        <a:effectLst/>
                        <a:latin typeface="Times New Roman" pitchFamily="18" charset="0"/>
                        <a:ea typeface="宋体"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ea typeface="宋体" charset="-122"/>
                        </a:defRPr>
                      </a:lvl1pPr>
                      <a:lvl2pPr>
                        <a:spcBef>
                          <a:spcPct val="20000"/>
                        </a:spcBef>
                        <a:defRPr sz="2400">
                          <a:solidFill>
                            <a:schemeClr val="tx1"/>
                          </a:solidFill>
                          <a:latin typeface="Arial" charset="0"/>
                          <a:ea typeface="宋体" charset="-122"/>
                        </a:defRPr>
                      </a:lvl2pPr>
                      <a:lvl3pPr>
                        <a:spcBef>
                          <a:spcPct val="20000"/>
                        </a:spcBef>
                        <a:defRPr sz="2000">
                          <a:solidFill>
                            <a:schemeClr val="tx1"/>
                          </a:solidFill>
                          <a:latin typeface="Arial" charset="0"/>
                          <a:ea typeface="宋体" charset="-122"/>
                        </a:defRPr>
                      </a:lvl3pPr>
                      <a:lvl4pPr>
                        <a:spcBef>
                          <a:spcPct val="20000"/>
                        </a:spcBef>
                        <a:defRPr>
                          <a:solidFill>
                            <a:schemeClr val="tx1"/>
                          </a:solidFill>
                          <a:latin typeface="Arial" charset="0"/>
                          <a:ea typeface="宋体" charset="-122"/>
                        </a:defRPr>
                      </a:lvl4pPr>
                      <a:lvl5pPr>
                        <a:spcBef>
                          <a:spcPct val="20000"/>
                        </a:spcBef>
                        <a:defRPr>
                          <a:solidFill>
                            <a:schemeClr val="tx1"/>
                          </a:solidFill>
                          <a:latin typeface="Arial" charset="0"/>
                          <a:ea typeface="宋体" charset="-122"/>
                        </a:defRPr>
                      </a:lvl5pPr>
                      <a:lvl6pPr fontAlgn="base">
                        <a:spcBef>
                          <a:spcPct val="20000"/>
                        </a:spcBef>
                        <a:spcAft>
                          <a:spcPct val="0"/>
                        </a:spcAft>
                        <a:defRPr>
                          <a:solidFill>
                            <a:schemeClr val="tx1"/>
                          </a:solidFill>
                          <a:latin typeface="Arial" charset="0"/>
                          <a:ea typeface="宋体" charset="-122"/>
                        </a:defRPr>
                      </a:lvl6pPr>
                      <a:lvl7pPr fontAlgn="base">
                        <a:spcBef>
                          <a:spcPct val="20000"/>
                        </a:spcBef>
                        <a:spcAft>
                          <a:spcPct val="0"/>
                        </a:spcAft>
                        <a:defRPr>
                          <a:solidFill>
                            <a:schemeClr val="tx1"/>
                          </a:solidFill>
                          <a:latin typeface="Arial" charset="0"/>
                          <a:ea typeface="宋体" charset="-122"/>
                        </a:defRPr>
                      </a:lvl7pPr>
                      <a:lvl8pPr fontAlgn="base">
                        <a:spcBef>
                          <a:spcPct val="20000"/>
                        </a:spcBef>
                        <a:spcAft>
                          <a:spcPct val="0"/>
                        </a:spcAft>
                        <a:defRPr>
                          <a:solidFill>
                            <a:schemeClr val="tx1"/>
                          </a:solidFill>
                          <a:latin typeface="Arial" charset="0"/>
                          <a:ea typeface="宋体" charset="-122"/>
                        </a:defRPr>
                      </a:lvl8pPr>
                      <a:lvl9pPr fontAlgn="base">
                        <a:spcBef>
                          <a:spcPct val="20000"/>
                        </a:spcBef>
                        <a:spcAft>
                          <a:spcPct val="0"/>
                        </a:spcAft>
                        <a:defRPr>
                          <a:solidFill>
                            <a:schemeClr val="tx1"/>
                          </a:solidFill>
                          <a:latin typeface="Arial" charset="0"/>
                          <a:ea typeface="宋体"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smtClean="0">
                          <a:ln>
                            <a:noFill/>
                          </a:ln>
                          <a:solidFill>
                            <a:srgbClr val="0000FF"/>
                          </a:solidFill>
                          <a:effectLst/>
                          <a:latin typeface="Times New Roman" pitchFamily="18" charset="0"/>
                          <a:ea typeface="宋体" charset="-122"/>
                        </a:rPr>
                        <a:t>Theory 1</a:t>
                      </a:r>
                      <a:r>
                        <a:rPr kumimoji="0" lang="en-US" altLang="zh-CN" sz="3200" b="1" i="0" u="none" strike="noStrike" cap="none" normalizeH="0" baseline="0" smtClean="0">
                          <a:ln>
                            <a:noFill/>
                          </a:ln>
                          <a:solidFill>
                            <a:schemeClr val="tx1"/>
                          </a:solidFill>
                          <a:effectLst/>
                          <a:latin typeface="Times New Roman" pitchFamily="18" charset="0"/>
                          <a:ea typeface="宋体" charset="-122"/>
                        </a:rPr>
                        <a:t>: Cholera was spread by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Times New Roman" pitchFamily="18" charset="0"/>
                          <a:ea typeface="宋体" charset="-122"/>
                        </a:rPr>
                        <a:t>______.</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smtClean="0">
                          <a:ln>
                            <a:noFill/>
                          </a:ln>
                          <a:solidFill>
                            <a:srgbClr val="0000FF"/>
                          </a:solidFill>
                          <a:effectLst/>
                          <a:latin typeface="Times New Roman" pitchFamily="18" charset="0"/>
                          <a:ea typeface="宋体" charset="-122"/>
                        </a:rPr>
                        <a:t>Theory 2</a:t>
                      </a:r>
                      <a:r>
                        <a:rPr kumimoji="0" lang="en-US" altLang="zh-CN" sz="3200" b="1" i="0" u="none" strike="noStrike" cap="none" normalizeH="0" baseline="0" smtClean="0">
                          <a:ln>
                            <a:noFill/>
                          </a:ln>
                          <a:solidFill>
                            <a:schemeClr val="tx1"/>
                          </a:solidFill>
                          <a:effectLst/>
                          <a:latin typeface="Times New Roman" pitchFamily="18" charset="0"/>
                          <a:ea typeface="宋体" charset="-122"/>
                        </a:rPr>
                        <a:t>: The disease went into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Times New Roman" pitchFamily="18" charset="0"/>
                          <a:ea typeface="宋体" charset="-122"/>
                        </a:rPr>
                        <a:t>people’s bodies through</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Times New Roman" pitchFamily="18" charset="0"/>
                          <a:ea typeface="宋体" charset="-122"/>
                        </a:rPr>
                        <a:t>their _______.</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579438">
                <a:tc>
                  <a:txBody>
                    <a:bodyPr/>
                    <a:lstStyle>
                      <a:lvl1pPr>
                        <a:spcBef>
                          <a:spcPct val="20000"/>
                        </a:spcBef>
                        <a:defRPr sz="2800">
                          <a:solidFill>
                            <a:schemeClr val="tx1"/>
                          </a:solidFill>
                          <a:latin typeface="Arial" charset="0"/>
                          <a:ea typeface="宋体" charset="-122"/>
                        </a:defRPr>
                      </a:lvl1pPr>
                      <a:lvl2pPr>
                        <a:spcBef>
                          <a:spcPct val="20000"/>
                        </a:spcBef>
                        <a:defRPr sz="2400">
                          <a:solidFill>
                            <a:schemeClr val="tx1"/>
                          </a:solidFill>
                          <a:latin typeface="Arial" charset="0"/>
                          <a:ea typeface="宋体" charset="-122"/>
                        </a:defRPr>
                      </a:lvl2pPr>
                      <a:lvl3pPr>
                        <a:spcBef>
                          <a:spcPct val="20000"/>
                        </a:spcBef>
                        <a:defRPr sz="2000">
                          <a:solidFill>
                            <a:schemeClr val="tx1"/>
                          </a:solidFill>
                          <a:latin typeface="Arial" charset="0"/>
                          <a:ea typeface="宋体" charset="-122"/>
                        </a:defRPr>
                      </a:lvl3pPr>
                      <a:lvl4pPr>
                        <a:spcBef>
                          <a:spcPct val="20000"/>
                        </a:spcBef>
                        <a:defRPr>
                          <a:solidFill>
                            <a:schemeClr val="tx1"/>
                          </a:solidFill>
                          <a:latin typeface="Arial" charset="0"/>
                          <a:ea typeface="宋体" charset="-122"/>
                        </a:defRPr>
                      </a:lvl4pPr>
                      <a:lvl5pPr>
                        <a:spcBef>
                          <a:spcPct val="20000"/>
                        </a:spcBef>
                        <a:defRPr>
                          <a:solidFill>
                            <a:schemeClr val="tx1"/>
                          </a:solidFill>
                          <a:latin typeface="Arial" charset="0"/>
                          <a:ea typeface="宋体" charset="-122"/>
                        </a:defRPr>
                      </a:lvl5pPr>
                      <a:lvl6pPr fontAlgn="base">
                        <a:spcBef>
                          <a:spcPct val="20000"/>
                        </a:spcBef>
                        <a:spcAft>
                          <a:spcPct val="0"/>
                        </a:spcAft>
                        <a:defRPr>
                          <a:solidFill>
                            <a:schemeClr val="tx1"/>
                          </a:solidFill>
                          <a:latin typeface="Arial" charset="0"/>
                          <a:ea typeface="宋体" charset="-122"/>
                        </a:defRPr>
                      </a:lvl6pPr>
                      <a:lvl7pPr fontAlgn="base">
                        <a:spcBef>
                          <a:spcPct val="20000"/>
                        </a:spcBef>
                        <a:spcAft>
                          <a:spcPct val="0"/>
                        </a:spcAft>
                        <a:defRPr>
                          <a:solidFill>
                            <a:schemeClr val="tx1"/>
                          </a:solidFill>
                          <a:latin typeface="Arial" charset="0"/>
                          <a:ea typeface="宋体" charset="-122"/>
                        </a:defRPr>
                      </a:lvl7pPr>
                      <a:lvl8pPr fontAlgn="base">
                        <a:spcBef>
                          <a:spcPct val="20000"/>
                        </a:spcBef>
                        <a:spcAft>
                          <a:spcPct val="0"/>
                        </a:spcAft>
                        <a:defRPr>
                          <a:solidFill>
                            <a:schemeClr val="tx1"/>
                          </a:solidFill>
                          <a:latin typeface="Arial" charset="0"/>
                          <a:ea typeface="宋体" charset="-122"/>
                        </a:defRPr>
                      </a:lvl8pPr>
                      <a:lvl9pPr fontAlgn="base">
                        <a:spcBef>
                          <a:spcPct val="20000"/>
                        </a:spcBef>
                        <a:spcAft>
                          <a:spcPct val="0"/>
                        </a:spcAft>
                        <a:defRPr>
                          <a:solidFill>
                            <a:schemeClr val="tx1"/>
                          </a:solidFill>
                          <a:latin typeface="Arial" charset="0"/>
                          <a:ea typeface="宋体" charset="-122"/>
                        </a:defRPr>
                      </a:lvl9pPr>
                    </a:lstStyle>
                    <a:p>
                      <a:pPr marL="0" marR="0" lvl="0" indent="0" algn="l" defTabSz="914400" rtl="0" eaLnBrk="1" fontAlgn="base" latinLnBrk="0" hangingPunct="1">
                        <a:lnSpc>
                          <a:spcPct val="110000"/>
                        </a:lnSpc>
                        <a:spcBef>
                          <a:spcPct val="0"/>
                        </a:spcBef>
                        <a:spcAft>
                          <a:spcPct val="0"/>
                        </a:spcAft>
                        <a:buClrTx/>
                        <a:buSzTx/>
                        <a:buFontTx/>
                        <a:buNone/>
                        <a:tabLst/>
                      </a:pPr>
                      <a:r>
                        <a:rPr kumimoji="0" lang="en-US" altLang="zh-CN" sz="3200" b="1" i="0" u="none" strike="noStrike" cap="none" normalizeH="0" baseline="0" dirty="0" smtClean="0">
                          <a:ln>
                            <a:noFill/>
                          </a:ln>
                          <a:solidFill>
                            <a:schemeClr val="tx1"/>
                          </a:solidFill>
                          <a:effectLst/>
                          <a:latin typeface="Times New Roman" pitchFamily="18" charset="0"/>
                          <a:ea typeface="宋体" charset="-122"/>
                        </a:rPr>
                        <a:t>His </a:t>
                      </a:r>
                    </a:p>
                    <a:p>
                      <a:pPr marL="0" marR="0" lvl="0" indent="0" algn="l" defTabSz="914400" rtl="0" eaLnBrk="1" fontAlgn="base" latinLnBrk="0" hangingPunct="1">
                        <a:lnSpc>
                          <a:spcPct val="110000"/>
                        </a:lnSpc>
                        <a:spcBef>
                          <a:spcPct val="0"/>
                        </a:spcBef>
                        <a:spcAft>
                          <a:spcPct val="0"/>
                        </a:spcAft>
                        <a:buClrTx/>
                        <a:buSzTx/>
                        <a:buFontTx/>
                        <a:buNone/>
                        <a:tabLst/>
                      </a:pPr>
                      <a:r>
                        <a:rPr kumimoji="0" lang="en-US" altLang="zh-CN" sz="3200" b="1" i="0" u="none" strike="noStrike" cap="none" normalizeH="0" baseline="0" dirty="0" smtClean="0">
                          <a:ln>
                            <a:noFill/>
                          </a:ln>
                          <a:solidFill>
                            <a:srgbClr val="00B050"/>
                          </a:solidFill>
                          <a:effectLst/>
                          <a:latin typeface="Times New Roman" pitchFamily="18" charset="0"/>
                          <a:ea typeface="宋体" charset="-122"/>
                          <a:hlinkClick r:id="rId5" action="ppaction://hlinkfile"/>
                        </a:rPr>
                        <a:t>suspicion</a:t>
                      </a:r>
                      <a:endParaRPr kumimoji="0" lang="en-US" altLang="zh-CN" sz="3200" b="1" i="0" u="none" strike="noStrike" cap="none" normalizeH="0" baseline="0" dirty="0" smtClean="0">
                        <a:ln>
                          <a:noFill/>
                        </a:ln>
                        <a:solidFill>
                          <a:srgbClr val="00B050"/>
                        </a:solidFill>
                        <a:effectLst/>
                        <a:latin typeface="Times New Roman" pitchFamily="18" charset="0"/>
                        <a:ea typeface="宋体"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ea typeface="宋体" charset="-122"/>
                        </a:defRPr>
                      </a:lvl1pPr>
                      <a:lvl2pPr>
                        <a:spcBef>
                          <a:spcPct val="20000"/>
                        </a:spcBef>
                        <a:defRPr sz="2400">
                          <a:solidFill>
                            <a:schemeClr val="tx1"/>
                          </a:solidFill>
                          <a:latin typeface="Arial" charset="0"/>
                          <a:ea typeface="宋体" charset="-122"/>
                        </a:defRPr>
                      </a:lvl2pPr>
                      <a:lvl3pPr>
                        <a:spcBef>
                          <a:spcPct val="20000"/>
                        </a:spcBef>
                        <a:defRPr sz="2000">
                          <a:solidFill>
                            <a:schemeClr val="tx1"/>
                          </a:solidFill>
                          <a:latin typeface="Arial" charset="0"/>
                          <a:ea typeface="宋体" charset="-122"/>
                        </a:defRPr>
                      </a:lvl3pPr>
                      <a:lvl4pPr>
                        <a:spcBef>
                          <a:spcPct val="20000"/>
                        </a:spcBef>
                        <a:defRPr>
                          <a:solidFill>
                            <a:schemeClr val="tx1"/>
                          </a:solidFill>
                          <a:latin typeface="Arial" charset="0"/>
                          <a:ea typeface="宋体" charset="-122"/>
                        </a:defRPr>
                      </a:lvl4pPr>
                      <a:lvl5pPr>
                        <a:spcBef>
                          <a:spcPct val="20000"/>
                        </a:spcBef>
                        <a:defRPr>
                          <a:solidFill>
                            <a:schemeClr val="tx1"/>
                          </a:solidFill>
                          <a:latin typeface="Arial" charset="0"/>
                          <a:ea typeface="宋体" charset="-122"/>
                        </a:defRPr>
                      </a:lvl5pPr>
                      <a:lvl6pPr fontAlgn="base">
                        <a:spcBef>
                          <a:spcPct val="20000"/>
                        </a:spcBef>
                        <a:spcAft>
                          <a:spcPct val="0"/>
                        </a:spcAft>
                        <a:defRPr>
                          <a:solidFill>
                            <a:schemeClr val="tx1"/>
                          </a:solidFill>
                          <a:latin typeface="Arial" charset="0"/>
                          <a:ea typeface="宋体" charset="-122"/>
                        </a:defRPr>
                      </a:lvl6pPr>
                      <a:lvl7pPr fontAlgn="base">
                        <a:spcBef>
                          <a:spcPct val="20000"/>
                        </a:spcBef>
                        <a:spcAft>
                          <a:spcPct val="0"/>
                        </a:spcAft>
                        <a:defRPr>
                          <a:solidFill>
                            <a:schemeClr val="tx1"/>
                          </a:solidFill>
                          <a:latin typeface="Arial" charset="0"/>
                          <a:ea typeface="宋体" charset="-122"/>
                        </a:defRPr>
                      </a:lvl7pPr>
                      <a:lvl8pPr fontAlgn="base">
                        <a:spcBef>
                          <a:spcPct val="20000"/>
                        </a:spcBef>
                        <a:spcAft>
                          <a:spcPct val="0"/>
                        </a:spcAft>
                        <a:defRPr>
                          <a:solidFill>
                            <a:schemeClr val="tx1"/>
                          </a:solidFill>
                          <a:latin typeface="Arial" charset="0"/>
                          <a:ea typeface="宋体" charset="-122"/>
                        </a:defRPr>
                      </a:lvl8pPr>
                      <a:lvl9pPr fontAlgn="base">
                        <a:spcBef>
                          <a:spcPct val="20000"/>
                        </a:spcBef>
                        <a:spcAft>
                          <a:spcPct val="0"/>
                        </a:spcAft>
                        <a:defRPr>
                          <a:solidFill>
                            <a:schemeClr val="tx1"/>
                          </a:solidFill>
                          <a:latin typeface="Arial" charset="0"/>
                          <a:ea typeface="宋体" charset="-122"/>
                        </a:defRPr>
                      </a:lvl9pPr>
                    </a:lstStyle>
                    <a:p>
                      <a:pPr marL="0" marR="0" lvl="0" indent="0" algn="l" defTabSz="914400" rtl="0" eaLnBrk="1" fontAlgn="base" latinLnBrk="0" hangingPunct="1">
                        <a:lnSpc>
                          <a:spcPct val="11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Times New Roman" pitchFamily="18" charset="0"/>
                          <a:ea typeface="宋体" charset="-122"/>
                        </a:rPr>
                        <a:t>He thought that the ________ </a:t>
                      </a:r>
                    </a:p>
                    <a:p>
                      <a:pPr marL="0" marR="0" lvl="0" indent="0" algn="l" defTabSz="914400" rtl="0" eaLnBrk="1" fontAlgn="base" latinLnBrk="0" hangingPunct="1">
                        <a:lnSpc>
                          <a:spcPct val="11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Times New Roman" pitchFamily="18" charset="0"/>
                          <a:ea typeface="宋体" charset="-122"/>
                        </a:rPr>
                        <a:t>theory was correct.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22897" name="Rectangle 17"/>
          <p:cNvSpPr>
            <a:spLocks noChangeArrowheads="1"/>
          </p:cNvSpPr>
          <p:nvPr/>
        </p:nvSpPr>
        <p:spPr bwMode="auto">
          <a:xfrm>
            <a:off x="5364163" y="260350"/>
            <a:ext cx="149225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fontAlgn="base">
              <a:spcBef>
                <a:spcPct val="0"/>
              </a:spcBef>
              <a:spcAft>
                <a:spcPct val="0"/>
              </a:spcAft>
            </a:pPr>
            <a:r>
              <a:rPr lang="en-US" altLang="zh-CN" sz="3400" smtClean="0">
                <a:solidFill>
                  <a:srgbClr val="FF0000"/>
                </a:solidFill>
                <a:latin typeface="Times New Roman" pitchFamily="18" charset="0"/>
              </a:rPr>
              <a:t> </a:t>
            </a:r>
            <a:r>
              <a:rPr lang="en-US" altLang="zh-CN" sz="3400" b="1" smtClean="0">
                <a:solidFill>
                  <a:srgbClr val="FF0000"/>
                </a:solidFill>
                <a:latin typeface="Times New Roman" pitchFamily="18" charset="0"/>
              </a:rPr>
              <a:t>doctor</a:t>
            </a:r>
          </a:p>
        </p:txBody>
      </p:sp>
      <p:sp>
        <p:nvSpPr>
          <p:cNvPr id="122943" name="Rectangle 63"/>
          <p:cNvSpPr>
            <a:spLocks noChangeArrowheads="1"/>
          </p:cNvSpPr>
          <p:nvPr/>
        </p:nvSpPr>
        <p:spPr bwMode="auto">
          <a:xfrm>
            <a:off x="4243388" y="2205038"/>
            <a:ext cx="1552575"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fontAlgn="base">
              <a:spcBef>
                <a:spcPct val="0"/>
              </a:spcBef>
              <a:spcAft>
                <a:spcPct val="0"/>
              </a:spcAft>
            </a:pPr>
            <a:r>
              <a:rPr lang="en-US" altLang="zh-CN" sz="3400" b="1" smtClean="0">
                <a:solidFill>
                  <a:srgbClr val="FF0000"/>
                </a:solidFill>
                <a:latin typeface="Times New Roman" pitchFamily="18" charset="0"/>
              </a:rPr>
              <a:t>cholera</a:t>
            </a:r>
          </a:p>
        </p:txBody>
      </p:sp>
      <p:sp>
        <p:nvSpPr>
          <p:cNvPr id="122944" name="Rectangle 64"/>
          <p:cNvSpPr>
            <a:spLocks noChangeArrowheads="1"/>
          </p:cNvSpPr>
          <p:nvPr/>
        </p:nvSpPr>
        <p:spPr bwMode="auto">
          <a:xfrm>
            <a:off x="2346325" y="3251200"/>
            <a:ext cx="712788"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fontAlgn="base">
              <a:spcBef>
                <a:spcPct val="0"/>
              </a:spcBef>
              <a:spcAft>
                <a:spcPct val="0"/>
              </a:spcAft>
            </a:pPr>
            <a:r>
              <a:rPr lang="en-US" altLang="zh-CN" sz="3400" b="1" smtClean="0">
                <a:solidFill>
                  <a:srgbClr val="FF0000"/>
                </a:solidFill>
                <a:latin typeface="Times New Roman" pitchFamily="18" charset="0"/>
              </a:rPr>
              <a:t>air</a:t>
            </a:r>
          </a:p>
        </p:txBody>
      </p:sp>
      <p:sp>
        <p:nvSpPr>
          <p:cNvPr id="122945" name="Rectangle 65"/>
          <p:cNvSpPr>
            <a:spLocks noChangeArrowheads="1"/>
          </p:cNvSpPr>
          <p:nvPr/>
        </p:nvSpPr>
        <p:spPr bwMode="auto">
          <a:xfrm>
            <a:off x="3276600" y="4724400"/>
            <a:ext cx="1241425"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fontAlgn="base">
              <a:spcBef>
                <a:spcPct val="0"/>
              </a:spcBef>
              <a:spcAft>
                <a:spcPct val="0"/>
              </a:spcAft>
            </a:pPr>
            <a:r>
              <a:rPr lang="en-US" altLang="zh-CN" sz="3400" b="1" smtClean="0">
                <a:solidFill>
                  <a:srgbClr val="FF0000"/>
                </a:solidFill>
                <a:latin typeface="Times New Roman" pitchFamily="18" charset="0"/>
              </a:rPr>
              <a:t>meals</a:t>
            </a:r>
          </a:p>
        </p:txBody>
      </p:sp>
      <p:sp>
        <p:nvSpPr>
          <p:cNvPr id="122968" name="Rectangle 88"/>
          <p:cNvSpPr>
            <a:spLocks noChangeArrowheads="1"/>
          </p:cNvSpPr>
          <p:nvPr/>
        </p:nvSpPr>
        <p:spPr bwMode="auto">
          <a:xfrm>
            <a:off x="5732463" y="5373688"/>
            <a:ext cx="1431925"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fontAlgn="base">
              <a:spcBef>
                <a:spcPct val="0"/>
              </a:spcBef>
              <a:spcAft>
                <a:spcPct val="0"/>
              </a:spcAft>
            </a:pPr>
            <a:r>
              <a:rPr lang="en-US" altLang="zh-CN" sz="3400" b="1" smtClean="0">
                <a:solidFill>
                  <a:srgbClr val="FF0000"/>
                </a:solidFill>
                <a:latin typeface="Times New Roman" pitchFamily="18" charset="0"/>
              </a:rPr>
              <a:t>second</a:t>
            </a:r>
          </a:p>
        </p:txBody>
      </p:sp>
    </p:spTree>
    <p:extLst>
      <p:ext uri="{BB962C8B-B14F-4D97-AF65-F5344CB8AC3E}">
        <p14:creationId xmlns:p14="http://schemas.microsoft.com/office/powerpoint/2010/main" val="2178556113"/>
      </p:ext>
    </p:extLst>
  </p:cSld>
  <p:clrMapOvr>
    <a:masterClrMapping/>
  </p:clrMapOvr>
  <p:transition>
    <p:diamon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withEffect">
                                  <p:stCondLst>
                                    <p:cond delay="0"/>
                                  </p:stCondLst>
                                  <p:childTnLst>
                                    <p:set>
                                      <p:cBhvr>
                                        <p:cTn id="6" dur="1" fill="hold">
                                          <p:stCondLst>
                                            <p:cond delay="0"/>
                                          </p:stCondLst>
                                        </p:cTn>
                                        <p:tgtEl>
                                          <p:spTgt spid="122967"/>
                                        </p:tgtEl>
                                        <p:attrNameLst>
                                          <p:attrName>style.visibility</p:attrName>
                                        </p:attrNameLst>
                                      </p:cBhvr>
                                      <p:to>
                                        <p:strVal val="visible"/>
                                      </p:to>
                                    </p:set>
                                    <p:animEffect transition="in" filter="wedge">
                                      <p:cBhvr>
                                        <p:cTn id="7" dur="500"/>
                                        <p:tgtEl>
                                          <p:spTgt spid="12296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22897"/>
                                        </p:tgtEl>
                                        <p:attrNameLst>
                                          <p:attrName>style.visibility</p:attrName>
                                        </p:attrNameLst>
                                      </p:cBhvr>
                                      <p:to>
                                        <p:strVal val="visible"/>
                                      </p:to>
                                    </p:set>
                                    <p:animEffect transition="in" filter="box(in)">
                                      <p:cBhvr>
                                        <p:cTn id="12" dur="500"/>
                                        <p:tgtEl>
                                          <p:spTgt spid="12289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22943"/>
                                        </p:tgtEl>
                                        <p:attrNameLst>
                                          <p:attrName>style.visibility</p:attrName>
                                        </p:attrNameLst>
                                      </p:cBhvr>
                                      <p:to>
                                        <p:strVal val="visible"/>
                                      </p:to>
                                    </p:set>
                                    <p:animEffect transition="in" filter="box(in)">
                                      <p:cBhvr>
                                        <p:cTn id="17" dur="500"/>
                                        <p:tgtEl>
                                          <p:spTgt spid="12294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122944"/>
                                        </p:tgtEl>
                                        <p:attrNameLst>
                                          <p:attrName>style.visibility</p:attrName>
                                        </p:attrNameLst>
                                      </p:cBhvr>
                                      <p:to>
                                        <p:strVal val="visible"/>
                                      </p:to>
                                    </p:set>
                                    <p:animEffect transition="in" filter="box(in)">
                                      <p:cBhvr>
                                        <p:cTn id="22" dur="500"/>
                                        <p:tgtEl>
                                          <p:spTgt spid="12294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122945"/>
                                        </p:tgtEl>
                                        <p:attrNameLst>
                                          <p:attrName>style.visibility</p:attrName>
                                        </p:attrNameLst>
                                      </p:cBhvr>
                                      <p:to>
                                        <p:strVal val="visible"/>
                                      </p:to>
                                    </p:set>
                                    <p:animEffect transition="in" filter="box(in)">
                                      <p:cBhvr>
                                        <p:cTn id="27" dur="500"/>
                                        <p:tgtEl>
                                          <p:spTgt spid="122945"/>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122968"/>
                                        </p:tgtEl>
                                        <p:attrNameLst>
                                          <p:attrName>style.visibility</p:attrName>
                                        </p:attrNameLst>
                                      </p:cBhvr>
                                      <p:to>
                                        <p:strVal val="visible"/>
                                      </p:to>
                                    </p:set>
                                    <p:animEffect transition="in" filter="box(in)">
                                      <p:cBhvr>
                                        <p:cTn id="32" dur="500"/>
                                        <p:tgtEl>
                                          <p:spTgt spid="1229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897" grpId="0"/>
      <p:bldP spid="122943" grpId="0"/>
      <p:bldP spid="122944" grpId="0"/>
      <p:bldP spid="122945" grpId="0"/>
      <p:bldP spid="122968"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graphicFrame>
        <p:nvGraphicFramePr>
          <p:cNvPr id="144447" name="Group 63"/>
          <p:cNvGraphicFramePr>
            <a:graphicFrameLocks noGrp="1"/>
          </p:cNvGraphicFramePr>
          <p:nvPr>
            <p:extLst>
              <p:ext uri="{D42A27DB-BD31-4B8C-83A1-F6EECF244321}">
                <p14:modId xmlns:p14="http://schemas.microsoft.com/office/powerpoint/2010/main" val="2267395706"/>
              </p:ext>
            </p:extLst>
          </p:nvPr>
        </p:nvGraphicFramePr>
        <p:xfrm>
          <a:off x="107504" y="260350"/>
          <a:ext cx="8857110" cy="5455920"/>
        </p:xfrm>
        <a:graphic>
          <a:graphicData uri="http://schemas.openxmlformats.org/drawingml/2006/table">
            <a:tbl>
              <a:tblPr/>
              <a:tblGrid>
                <a:gridCol w="1797497"/>
                <a:gridCol w="7059613"/>
              </a:tblGrid>
              <a:tr h="581025">
                <a:tc>
                  <a:txBody>
                    <a:bodyPr/>
                    <a:lstStyle>
                      <a:lvl1pPr>
                        <a:spcBef>
                          <a:spcPct val="20000"/>
                        </a:spcBef>
                        <a:defRPr sz="2800">
                          <a:solidFill>
                            <a:schemeClr val="tx1"/>
                          </a:solidFill>
                          <a:latin typeface="Arial" charset="0"/>
                          <a:ea typeface="宋体" charset="-122"/>
                        </a:defRPr>
                      </a:lvl1pPr>
                      <a:lvl2pPr>
                        <a:spcBef>
                          <a:spcPct val="20000"/>
                        </a:spcBef>
                        <a:defRPr sz="2400">
                          <a:solidFill>
                            <a:schemeClr val="tx1"/>
                          </a:solidFill>
                          <a:latin typeface="Arial" charset="0"/>
                          <a:ea typeface="宋体" charset="-122"/>
                        </a:defRPr>
                      </a:lvl2pPr>
                      <a:lvl3pPr>
                        <a:spcBef>
                          <a:spcPct val="20000"/>
                        </a:spcBef>
                        <a:defRPr sz="2000">
                          <a:solidFill>
                            <a:schemeClr val="tx1"/>
                          </a:solidFill>
                          <a:latin typeface="Arial" charset="0"/>
                          <a:ea typeface="宋体" charset="-122"/>
                        </a:defRPr>
                      </a:lvl3pPr>
                      <a:lvl4pPr>
                        <a:spcBef>
                          <a:spcPct val="20000"/>
                        </a:spcBef>
                        <a:defRPr>
                          <a:solidFill>
                            <a:schemeClr val="tx1"/>
                          </a:solidFill>
                          <a:latin typeface="Arial" charset="0"/>
                          <a:ea typeface="宋体" charset="-122"/>
                        </a:defRPr>
                      </a:lvl4pPr>
                      <a:lvl5pPr>
                        <a:spcBef>
                          <a:spcPct val="20000"/>
                        </a:spcBef>
                        <a:defRPr>
                          <a:solidFill>
                            <a:schemeClr val="tx1"/>
                          </a:solidFill>
                          <a:latin typeface="Arial" charset="0"/>
                          <a:ea typeface="宋体" charset="-122"/>
                        </a:defRPr>
                      </a:lvl5pPr>
                      <a:lvl6pPr fontAlgn="base">
                        <a:spcBef>
                          <a:spcPct val="20000"/>
                        </a:spcBef>
                        <a:spcAft>
                          <a:spcPct val="0"/>
                        </a:spcAft>
                        <a:defRPr>
                          <a:solidFill>
                            <a:schemeClr val="tx1"/>
                          </a:solidFill>
                          <a:latin typeface="Arial" charset="0"/>
                          <a:ea typeface="宋体" charset="-122"/>
                        </a:defRPr>
                      </a:lvl6pPr>
                      <a:lvl7pPr fontAlgn="base">
                        <a:spcBef>
                          <a:spcPct val="20000"/>
                        </a:spcBef>
                        <a:spcAft>
                          <a:spcPct val="0"/>
                        </a:spcAft>
                        <a:defRPr>
                          <a:solidFill>
                            <a:schemeClr val="tx1"/>
                          </a:solidFill>
                          <a:latin typeface="Arial" charset="0"/>
                          <a:ea typeface="宋体" charset="-122"/>
                        </a:defRPr>
                      </a:lvl7pPr>
                      <a:lvl8pPr fontAlgn="base">
                        <a:spcBef>
                          <a:spcPct val="20000"/>
                        </a:spcBef>
                        <a:spcAft>
                          <a:spcPct val="0"/>
                        </a:spcAft>
                        <a:defRPr>
                          <a:solidFill>
                            <a:schemeClr val="tx1"/>
                          </a:solidFill>
                          <a:latin typeface="Arial" charset="0"/>
                          <a:ea typeface="宋体" charset="-122"/>
                        </a:defRPr>
                      </a:lvl8pPr>
                      <a:lvl9pPr fontAlgn="base">
                        <a:spcBef>
                          <a:spcPct val="20000"/>
                        </a:spcBef>
                        <a:spcAft>
                          <a:spcPct val="0"/>
                        </a:spcAft>
                        <a:defRPr>
                          <a:solidFill>
                            <a:schemeClr val="tx1"/>
                          </a:solidFill>
                          <a:latin typeface="Arial" charset="0"/>
                          <a:ea typeface="宋体"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3200" b="1" i="0" u="none" strike="noStrike" cap="none" normalizeH="0" baseline="0" dirty="0" smtClean="0">
                          <a:ln>
                            <a:noFill/>
                          </a:ln>
                          <a:solidFill>
                            <a:schemeClr val="tx1"/>
                          </a:solidFill>
                          <a:effectLst/>
                          <a:latin typeface="Times New Roman" pitchFamily="18" charset="0"/>
                          <a:ea typeface="宋体" charset="-122"/>
                          <a:hlinkClick r:id="rId3" action="ppaction://hlinkfile"/>
                        </a:rPr>
                        <a:t>What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3200" b="1" i="0" u="none" strike="noStrike" cap="none" normalizeH="0" baseline="0" dirty="0" smtClean="0">
                          <a:ln>
                            <a:noFill/>
                          </a:ln>
                          <a:solidFill>
                            <a:schemeClr val="tx1"/>
                          </a:solidFill>
                          <a:effectLst/>
                          <a:latin typeface="Times New Roman" pitchFamily="18" charset="0"/>
                          <a:ea typeface="宋体" charset="-122"/>
                          <a:hlinkClick r:id="rId3" action="ppaction://hlinkfile"/>
                        </a:rPr>
                        <a:t>he did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3200" b="1" i="0" u="none" strike="noStrike" cap="none" normalizeH="0" baseline="0" dirty="0" smtClean="0">
                          <a:ln>
                            <a:noFill/>
                          </a:ln>
                          <a:solidFill>
                            <a:schemeClr val="tx1"/>
                          </a:solidFill>
                          <a:effectLst/>
                          <a:latin typeface="Times New Roman" pitchFamily="18" charset="0"/>
                          <a:ea typeface="宋体" charset="-122"/>
                          <a:hlinkClick r:id="rId3" action="ppaction://hlinkfile"/>
                        </a:rPr>
                        <a:t>to prove </a:t>
                      </a:r>
                      <a:endParaRPr kumimoji="0" lang="en-US" altLang="zh-CN" sz="3200" b="1" i="0" u="none" strike="noStrike" cap="none" normalizeH="0" baseline="0" dirty="0" smtClean="0">
                        <a:ln>
                          <a:noFill/>
                        </a:ln>
                        <a:solidFill>
                          <a:schemeClr val="tx1"/>
                        </a:solidFill>
                        <a:effectLst/>
                        <a:latin typeface="Times New Roman" pitchFamily="18" charset="0"/>
                        <a:ea typeface="宋体" charset="-122"/>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3200" b="1" i="0" u="none" strike="noStrike" cap="none" normalizeH="0" baseline="0" dirty="0" smtClean="0">
                          <a:ln>
                            <a:noFill/>
                          </a:ln>
                          <a:solidFill>
                            <a:schemeClr val="tx1"/>
                          </a:solidFill>
                          <a:effectLst/>
                          <a:latin typeface="Times New Roman" pitchFamily="18" charset="0"/>
                          <a:ea typeface="宋体" charset="-122"/>
                        </a:rPr>
                        <a:t>his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3200" b="1" i="0" u="none" strike="noStrike" cap="none" normalizeH="0" baseline="0" dirty="0" smtClean="0">
                          <a:ln>
                            <a:noFill/>
                          </a:ln>
                          <a:solidFill>
                            <a:schemeClr val="tx1"/>
                          </a:solidFill>
                          <a:effectLst/>
                          <a:latin typeface="Times New Roman" pitchFamily="18" charset="0"/>
                          <a:ea typeface="宋体" charset="-122"/>
                        </a:rPr>
                        <a:t>assumption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ea typeface="宋体" charset="-122"/>
                        </a:defRPr>
                      </a:lvl1pPr>
                      <a:lvl2pPr>
                        <a:spcBef>
                          <a:spcPct val="20000"/>
                        </a:spcBef>
                        <a:defRPr sz="2400">
                          <a:solidFill>
                            <a:schemeClr val="tx1"/>
                          </a:solidFill>
                          <a:latin typeface="Arial" charset="0"/>
                          <a:ea typeface="宋体" charset="-122"/>
                        </a:defRPr>
                      </a:lvl2pPr>
                      <a:lvl3pPr>
                        <a:spcBef>
                          <a:spcPct val="20000"/>
                        </a:spcBef>
                        <a:defRPr sz="2000">
                          <a:solidFill>
                            <a:schemeClr val="tx1"/>
                          </a:solidFill>
                          <a:latin typeface="Arial" charset="0"/>
                          <a:ea typeface="宋体" charset="-122"/>
                        </a:defRPr>
                      </a:lvl3pPr>
                      <a:lvl4pPr>
                        <a:spcBef>
                          <a:spcPct val="20000"/>
                        </a:spcBef>
                        <a:defRPr>
                          <a:solidFill>
                            <a:schemeClr val="tx1"/>
                          </a:solidFill>
                          <a:latin typeface="Arial" charset="0"/>
                          <a:ea typeface="宋体" charset="-122"/>
                        </a:defRPr>
                      </a:lvl4pPr>
                      <a:lvl5pPr>
                        <a:spcBef>
                          <a:spcPct val="20000"/>
                        </a:spcBef>
                        <a:defRPr>
                          <a:solidFill>
                            <a:schemeClr val="tx1"/>
                          </a:solidFill>
                          <a:latin typeface="Arial" charset="0"/>
                          <a:ea typeface="宋体" charset="-122"/>
                        </a:defRPr>
                      </a:lvl5pPr>
                      <a:lvl6pPr fontAlgn="base">
                        <a:spcBef>
                          <a:spcPct val="20000"/>
                        </a:spcBef>
                        <a:spcAft>
                          <a:spcPct val="0"/>
                        </a:spcAft>
                        <a:defRPr>
                          <a:solidFill>
                            <a:schemeClr val="tx1"/>
                          </a:solidFill>
                          <a:latin typeface="Arial" charset="0"/>
                          <a:ea typeface="宋体" charset="-122"/>
                        </a:defRPr>
                      </a:lvl6pPr>
                      <a:lvl7pPr fontAlgn="base">
                        <a:spcBef>
                          <a:spcPct val="20000"/>
                        </a:spcBef>
                        <a:spcAft>
                          <a:spcPct val="0"/>
                        </a:spcAft>
                        <a:defRPr>
                          <a:solidFill>
                            <a:schemeClr val="tx1"/>
                          </a:solidFill>
                          <a:latin typeface="Arial" charset="0"/>
                          <a:ea typeface="宋体" charset="-122"/>
                        </a:defRPr>
                      </a:lvl7pPr>
                      <a:lvl8pPr fontAlgn="base">
                        <a:spcBef>
                          <a:spcPct val="20000"/>
                        </a:spcBef>
                        <a:spcAft>
                          <a:spcPct val="0"/>
                        </a:spcAft>
                        <a:defRPr>
                          <a:solidFill>
                            <a:schemeClr val="tx1"/>
                          </a:solidFill>
                          <a:latin typeface="Arial" charset="0"/>
                          <a:ea typeface="宋体" charset="-122"/>
                        </a:defRPr>
                      </a:lvl8pPr>
                      <a:lvl9pPr fontAlgn="base">
                        <a:spcBef>
                          <a:spcPct val="20000"/>
                        </a:spcBef>
                        <a:spcAft>
                          <a:spcPct val="0"/>
                        </a:spcAft>
                        <a:defRPr>
                          <a:solidFill>
                            <a:schemeClr val="tx1"/>
                          </a:solidFill>
                          <a:latin typeface="Arial" charset="0"/>
                          <a:ea typeface="宋体" charset="-122"/>
                        </a:defRPr>
                      </a:lvl9pPr>
                    </a:lstStyle>
                    <a:p>
                      <a:pPr marL="0" marR="0" lvl="0" indent="0" algn="l" defTabSz="914400" rtl="0" eaLnBrk="1" fontAlgn="base" latinLnBrk="0" hangingPunct="1">
                        <a:lnSpc>
                          <a:spcPct val="100000"/>
                        </a:lnSpc>
                        <a:spcBef>
                          <a:spcPts val="0"/>
                        </a:spcBef>
                        <a:spcAft>
                          <a:spcPct val="0"/>
                        </a:spcAft>
                        <a:buClrTx/>
                        <a:buSzTx/>
                        <a:buFontTx/>
                        <a:buNone/>
                        <a:tabLst/>
                      </a:pPr>
                      <a:r>
                        <a:rPr kumimoji="0" lang="en-US" altLang="zh-CN" sz="3200" b="1" i="0" u="none" strike="noStrike" cap="none" normalizeH="0" baseline="0" dirty="0" smtClean="0">
                          <a:ln>
                            <a:noFill/>
                          </a:ln>
                          <a:solidFill>
                            <a:srgbClr val="0000FF"/>
                          </a:solidFill>
                          <a:effectLst/>
                          <a:latin typeface="Times New Roman" pitchFamily="18" charset="0"/>
                          <a:ea typeface="宋体" charset="-122"/>
                        </a:rPr>
                        <a:t>Evidence 1</a:t>
                      </a:r>
                      <a:r>
                        <a:rPr kumimoji="0" lang="en-US" altLang="zh-CN" sz="3200" b="1" i="0" u="none" strike="noStrike" cap="none" normalizeH="0" baseline="0" dirty="0" smtClean="0">
                          <a:ln>
                            <a:noFill/>
                          </a:ln>
                          <a:solidFill>
                            <a:schemeClr val="tx1"/>
                          </a:solidFill>
                          <a:effectLst/>
                          <a:latin typeface="Times New Roman" pitchFamily="18" charset="0"/>
                          <a:ea typeface="宋体" charset="-122"/>
                        </a:rPr>
                        <a:t>: He  ________ the places </a:t>
                      </a:r>
                    </a:p>
                    <a:p>
                      <a:pPr marL="0" marR="0" lvl="0" indent="0" algn="l" defTabSz="914400" rtl="0" eaLnBrk="1" fontAlgn="base" latinLnBrk="0" hangingPunct="1">
                        <a:lnSpc>
                          <a:spcPct val="100000"/>
                        </a:lnSpc>
                        <a:spcBef>
                          <a:spcPts val="0"/>
                        </a:spcBef>
                        <a:spcAft>
                          <a:spcPct val="0"/>
                        </a:spcAft>
                        <a:buClrTx/>
                        <a:buSzTx/>
                        <a:buFontTx/>
                        <a:buNone/>
                        <a:tabLst/>
                      </a:pPr>
                      <a:r>
                        <a:rPr kumimoji="0" lang="en-US" altLang="zh-CN" sz="3200" b="1" i="0" u="none" strike="noStrike" cap="none" normalizeH="0" baseline="0" dirty="0" smtClean="0">
                          <a:ln>
                            <a:noFill/>
                          </a:ln>
                          <a:solidFill>
                            <a:schemeClr val="tx1"/>
                          </a:solidFill>
                          <a:effectLst/>
                          <a:latin typeface="Times New Roman" pitchFamily="18" charset="0"/>
                          <a:ea typeface="宋体" charset="-122"/>
                        </a:rPr>
                        <a:t>on a map where the dead people lived </a:t>
                      </a:r>
                    </a:p>
                    <a:p>
                      <a:pPr marL="0" marR="0" lvl="0" indent="0" algn="l" defTabSz="914400" rtl="0" eaLnBrk="1" fontAlgn="base" latinLnBrk="0" hangingPunct="1">
                        <a:lnSpc>
                          <a:spcPct val="100000"/>
                        </a:lnSpc>
                        <a:spcBef>
                          <a:spcPts val="0"/>
                        </a:spcBef>
                        <a:spcAft>
                          <a:spcPct val="0"/>
                        </a:spcAft>
                        <a:buClrTx/>
                        <a:buSzTx/>
                        <a:buFontTx/>
                        <a:buNone/>
                        <a:tabLst/>
                      </a:pPr>
                      <a:r>
                        <a:rPr kumimoji="0" lang="en-US" altLang="zh-CN" sz="3200" b="1" i="0" u="none" strike="noStrike" cap="none" normalizeH="0" baseline="0" dirty="0" smtClean="0">
                          <a:ln>
                            <a:noFill/>
                          </a:ln>
                          <a:solidFill>
                            <a:schemeClr val="tx1"/>
                          </a:solidFill>
                          <a:effectLst/>
                          <a:latin typeface="Times New Roman" pitchFamily="18" charset="0"/>
                          <a:ea typeface="宋体" charset="-122"/>
                        </a:rPr>
                        <a:t>and found the deaths were near the </a:t>
                      </a:r>
                    </a:p>
                    <a:p>
                      <a:pPr marL="0" marR="0" lvl="0" indent="0" algn="l" defTabSz="914400" rtl="0" eaLnBrk="1" fontAlgn="base" latinLnBrk="0" hangingPunct="1">
                        <a:lnSpc>
                          <a:spcPct val="100000"/>
                        </a:lnSpc>
                        <a:spcBef>
                          <a:spcPts val="0"/>
                        </a:spcBef>
                        <a:spcAft>
                          <a:spcPct val="0"/>
                        </a:spcAft>
                        <a:buClrTx/>
                        <a:buSzTx/>
                        <a:buFontTx/>
                        <a:buNone/>
                        <a:tabLst/>
                      </a:pPr>
                      <a:r>
                        <a:rPr kumimoji="0" lang="en-US" altLang="zh-CN" sz="3200" b="1" i="0" u="none" strike="noStrike" cap="none" normalizeH="0" baseline="0" dirty="0" smtClean="0">
                          <a:ln>
                            <a:noFill/>
                          </a:ln>
                          <a:solidFill>
                            <a:schemeClr val="tx1"/>
                          </a:solidFill>
                          <a:effectLst/>
                          <a:latin typeface="Times New Roman" pitchFamily="18" charset="0"/>
                          <a:ea typeface="宋体" charset="-122"/>
                        </a:rPr>
                        <a:t>water pump in Broad Street.</a:t>
                      </a:r>
                    </a:p>
                    <a:p>
                      <a:pPr marL="0" marR="0" lvl="0" indent="0" algn="l" defTabSz="914400" rtl="0" eaLnBrk="1" fontAlgn="base" latinLnBrk="0" hangingPunct="1">
                        <a:lnSpc>
                          <a:spcPct val="100000"/>
                        </a:lnSpc>
                        <a:spcBef>
                          <a:spcPts val="0"/>
                        </a:spcBef>
                        <a:spcAft>
                          <a:spcPct val="0"/>
                        </a:spcAft>
                        <a:buClrTx/>
                        <a:buSzTx/>
                        <a:buFontTx/>
                        <a:buNone/>
                        <a:tabLst/>
                      </a:pPr>
                      <a:r>
                        <a:rPr kumimoji="0" lang="en-US" altLang="zh-CN" sz="3200" b="1" i="0" u="none" strike="noStrike" cap="none" normalizeH="0" baseline="0" dirty="0" smtClean="0">
                          <a:ln>
                            <a:noFill/>
                          </a:ln>
                          <a:solidFill>
                            <a:srgbClr val="0000FF"/>
                          </a:solidFill>
                          <a:effectLst/>
                          <a:latin typeface="Times New Roman" pitchFamily="18" charset="0"/>
                          <a:ea typeface="宋体" charset="-122"/>
                        </a:rPr>
                        <a:t>Evidence 2</a:t>
                      </a:r>
                      <a:r>
                        <a:rPr kumimoji="0" lang="en-US" altLang="zh-CN" sz="3200" b="1" i="0" u="none" strike="noStrike" cap="none" normalizeH="0" baseline="0" dirty="0" smtClean="0">
                          <a:ln>
                            <a:noFill/>
                          </a:ln>
                          <a:solidFill>
                            <a:schemeClr val="tx1"/>
                          </a:solidFill>
                          <a:effectLst/>
                          <a:latin typeface="Times New Roman" pitchFamily="18" charset="0"/>
                          <a:ea typeface="宋体" charset="-122"/>
                        </a:rPr>
                        <a:t>: He looked into the source</a:t>
                      </a:r>
                    </a:p>
                    <a:p>
                      <a:pPr marL="0" marR="0" lvl="0" indent="0" algn="l" defTabSz="914400" rtl="0" eaLnBrk="1" fontAlgn="base" latinLnBrk="0" hangingPunct="1">
                        <a:lnSpc>
                          <a:spcPct val="100000"/>
                        </a:lnSpc>
                        <a:spcBef>
                          <a:spcPts val="0"/>
                        </a:spcBef>
                        <a:spcAft>
                          <a:spcPct val="0"/>
                        </a:spcAft>
                        <a:buClrTx/>
                        <a:buSzTx/>
                        <a:buFontTx/>
                        <a:buNone/>
                        <a:tabLst/>
                      </a:pPr>
                      <a:r>
                        <a:rPr kumimoji="0" lang="en-US" altLang="zh-CN" sz="3200" b="1" i="0" u="none" strike="noStrike" cap="none" normalizeH="0" baseline="0" dirty="0" smtClean="0">
                          <a:ln>
                            <a:noFill/>
                          </a:ln>
                          <a:solidFill>
                            <a:schemeClr val="tx1"/>
                          </a:solidFill>
                          <a:effectLst/>
                          <a:latin typeface="Times New Roman" pitchFamily="18" charset="0"/>
                          <a:ea typeface="宋体" charset="-122"/>
                        </a:rPr>
                        <a:t>of the water and found it came from </a:t>
                      </a:r>
                    </a:p>
                    <a:p>
                      <a:pPr marL="0" marR="0" lvl="0" indent="0" algn="l" defTabSz="914400" rtl="0" eaLnBrk="1" fontAlgn="base" latinLnBrk="0" hangingPunct="1">
                        <a:lnSpc>
                          <a:spcPct val="100000"/>
                        </a:lnSpc>
                        <a:spcBef>
                          <a:spcPts val="0"/>
                        </a:spcBef>
                        <a:spcAft>
                          <a:spcPct val="0"/>
                        </a:spcAft>
                        <a:buClrTx/>
                        <a:buSzTx/>
                        <a:buFontTx/>
                        <a:buNone/>
                        <a:tabLst/>
                      </a:pPr>
                      <a:r>
                        <a:rPr kumimoji="0" lang="en-US" altLang="zh-CN" sz="3200" b="1" i="0" u="none" strike="noStrike" cap="none" normalizeH="0" baseline="0" dirty="0" smtClean="0">
                          <a:ln>
                            <a:noFill/>
                          </a:ln>
                          <a:solidFill>
                            <a:schemeClr val="tx1"/>
                          </a:solidFill>
                          <a:effectLst/>
                          <a:latin typeface="Times New Roman" pitchFamily="18" charset="0"/>
                          <a:ea typeface="宋体" charset="-122"/>
                        </a:rPr>
                        <a:t>a(n) ________ river. When the water </a:t>
                      </a:r>
                    </a:p>
                    <a:p>
                      <a:pPr marL="0" marR="0" lvl="0" indent="0" algn="l" defTabSz="914400" rtl="0" eaLnBrk="1" fontAlgn="base" latinLnBrk="0" hangingPunct="1">
                        <a:lnSpc>
                          <a:spcPct val="100000"/>
                        </a:lnSpc>
                        <a:spcBef>
                          <a:spcPts val="0"/>
                        </a:spcBef>
                        <a:spcAft>
                          <a:spcPct val="0"/>
                        </a:spcAft>
                        <a:buClrTx/>
                        <a:buSzTx/>
                        <a:buFontTx/>
                        <a:buNone/>
                        <a:tabLst/>
                      </a:pPr>
                      <a:r>
                        <a:rPr kumimoji="0" lang="en-US" altLang="zh-CN" sz="3200" b="1" i="0" u="none" strike="noStrike" cap="none" normalizeH="0" baseline="0" dirty="0" smtClean="0">
                          <a:ln>
                            <a:noFill/>
                          </a:ln>
                          <a:solidFill>
                            <a:schemeClr val="tx1"/>
                          </a:solidFill>
                          <a:effectLst/>
                          <a:latin typeface="Times New Roman" pitchFamily="18" charset="0"/>
                          <a:ea typeface="宋体" charset="-122"/>
                        </a:rPr>
                        <a:t>was cut off, the disease _____________.</a:t>
                      </a:r>
                    </a:p>
                    <a:p>
                      <a:pPr marL="0" marR="0" lvl="0" indent="0" algn="l" defTabSz="914400" rtl="0" eaLnBrk="1" fontAlgn="base" latinLnBrk="0" hangingPunct="1">
                        <a:lnSpc>
                          <a:spcPct val="100000"/>
                        </a:lnSpc>
                        <a:spcBef>
                          <a:spcPts val="0"/>
                        </a:spcBef>
                        <a:spcAft>
                          <a:spcPct val="0"/>
                        </a:spcAft>
                        <a:buClrTx/>
                        <a:buSzTx/>
                        <a:buFontTx/>
                        <a:buNone/>
                        <a:tabLst/>
                      </a:pPr>
                      <a:r>
                        <a:rPr kumimoji="0" lang="en-US" altLang="zh-CN" sz="3200" b="1" i="0" u="none" strike="noStrike" cap="none" normalizeH="0" baseline="0" dirty="0" smtClean="0">
                          <a:ln>
                            <a:noFill/>
                          </a:ln>
                          <a:solidFill>
                            <a:srgbClr val="0000FF"/>
                          </a:solidFill>
                          <a:effectLst/>
                          <a:latin typeface="Times New Roman" pitchFamily="18" charset="0"/>
                          <a:ea typeface="宋体" charset="-122"/>
                        </a:rPr>
                        <a:t>Evidence 3</a:t>
                      </a:r>
                      <a:r>
                        <a:rPr kumimoji="0" lang="en-US" altLang="zh-CN" sz="3200" b="1" i="0" u="none" strike="noStrike" cap="none" normalizeH="0" baseline="0" dirty="0" smtClean="0">
                          <a:ln>
                            <a:noFill/>
                          </a:ln>
                          <a:solidFill>
                            <a:schemeClr val="tx1"/>
                          </a:solidFill>
                          <a:effectLst/>
                          <a:latin typeface="Times New Roman" pitchFamily="18" charset="0"/>
                          <a:ea typeface="宋体" charset="-122"/>
                        </a:rPr>
                        <a:t>: A woman and _______ </a:t>
                      </a:r>
                    </a:p>
                    <a:p>
                      <a:pPr marL="0" marR="0" lvl="0" indent="0" algn="l" defTabSz="914400" rtl="0" eaLnBrk="1" fontAlgn="base" latinLnBrk="0" hangingPunct="1">
                        <a:lnSpc>
                          <a:spcPct val="100000"/>
                        </a:lnSpc>
                        <a:spcBef>
                          <a:spcPts val="0"/>
                        </a:spcBef>
                        <a:spcAft>
                          <a:spcPct val="0"/>
                        </a:spcAft>
                        <a:buClrTx/>
                        <a:buSzTx/>
                        <a:buFontTx/>
                        <a:buNone/>
                        <a:tabLst/>
                      </a:pPr>
                      <a:r>
                        <a:rPr kumimoji="0" lang="en-US" altLang="zh-CN" sz="3200" b="1" i="0" u="none" strike="noStrike" cap="none" normalizeH="0" baseline="0" dirty="0" smtClean="0">
                          <a:ln>
                            <a:noFill/>
                          </a:ln>
                          <a:solidFill>
                            <a:schemeClr val="tx1"/>
                          </a:solidFill>
                          <a:effectLst/>
                          <a:latin typeface="Times New Roman" pitchFamily="18" charset="0"/>
                          <a:ea typeface="宋体" charset="-122"/>
                        </a:rPr>
                        <a:t>_________ used the water from Broad </a:t>
                      </a:r>
                    </a:p>
                    <a:p>
                      <a:pPr marL="0" marR="0" lvl="0" indent="0" algn="l" defTabSz="914400" rtl="0" eaLnBrk="1" fontAlgn="base" latinLnBrk="0" hangingPunct="1">
                        <a:lnSpc>
                          <a:spcPct val="100000"/>
                        </a:lnSpc>
                        <a:spcBef>
                          <a:spcPts val="0"/>
                        </a:spcBef>
                        <a:spcAft>
                          <a:spcPct val="0"/>
                        </a:spcAft>
                        <a:buClrTx/>
                        <a:buSzTx/>
                        <a:buFontTx/>
                        <a:buNone/>
                        <a:tabLst/>
                      </a:pPr>
                      <a:r>
                        <a:rPr kumimoji="0" lang="en-US" altLang="zh-CN" sz="3200" b="1" i="0" u="none" strike="noStrike" cap="none" normalizeH="0" baseline="0" dirty="0" smtClean="0">
                          <a:ln>
                            <a:noFill/>
                          </a:ln>
                          <a:solidFill>
                            <a:schemeClr val="tx1"/>
                          </a:solidFill>
                          <a:effectLst/>
                          <a:latin typeface="Times New Roman" pitchFamily="18" charset="0"/>
                          <a:ea typeface="宋体" charset="-122"/>
                        </a:rPr>
                        <a:t>Street pump and died.</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44397" name="Rectangle 13"/>
          <p:cNvSpPr>
            <a:spLocks noChangeArrowheads="1"/>
          </p:cNvSpPr>
          <p:nvPr/>
        </p:nvSpPr>
        <p:spPr bwMode="auto">
          <a:xfrm>
            <a:off x="4859338" y="260350"/>
            <a:ext cx="1624012"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fontAlgn="base">
              <a:spcBef>
                <a:spcPct val="0"/>
              </a:spcBef>
              <a:spcAft>
                <a:spcPct val="0"/>
              </a:spcAft>
            </a:pPr>
            <a:r>
              <a:rPr lang="en-US" altLang="zh-CN" sz="3400" b="1" smtClean="0">
                <a:solidFill>
                  <a:srgbClr val="FF0000"/>
                </a:solidFill>
                <a:latin typeface="Times New Roman" pitchFamily="18" charset="0"/>
              </a:rPr>
              <a:t>marked</a:t>
            </a:r>
          </a:p>
        </p:txBody>
      </p:sp>
      <p:sp>
        <p:nvSpPr>
          <p:cNvPr id="144442" name="Rectangle 58"/>
          <p:cNvSpPr>
            <a:spLocks noChangeArrowheads="1"/>
          </p:cNvSpPr>
          <p:nvPr/>
        </p:nvSpPr>
        <p:spPr bwMode="auto">
          <a:xfrm>
            <a:off x="2771775" y="3121933"/>
            <a:ext cx="1697038"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fontAlgn="base">
              <a:spcBef>
                <a:spcPct val="0"/>
              </a:spcBef>
              <a:spcAft>
                <a:spcPct val="0"/>
              </a:spcAft>
            </a:pPr>
            <a:r>
              <a:rPr lang="en-US" altLang="zh-CN" sz="3400" b="1" dirty="0" smtClean="0">
                <a:solidFill>
                  <a:srgbClr val="FF0000"/>
                </a:solidFill>
                <a:latin typeface="Times New Roman" pitchFamily="18" charset="0"/>
              </a:rPr>
              <a:t>polluted</a:t>
            </a:r>
          </a:p>
        </p:txBody>
      </p:sp>
      <p:sp>
        <p:nvSpPr>
          <p:cNvPr id="144443" name="Rectangle 59"/>
          <p:cNvSpPr>
            <a:spLocks noChangeArrowheads="1"/>
          </p:cNvSpPr>
          <p:nvPr/>
        </p:nvSpPr>
        <p:spPr bwMode="auto">
          <a:xfrm>
            <a:off x="6011863" y="3650343"/>
            <a:ext cx="254635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fontAlgn="base">
              <a:spcBef>
                <a:spcPct val="0"/>
              </a:spcBef>
              <a:spcAft>
                <a:spcPct val="0"/>
              </a:spcAft>
            </a:pPr>
            <a:r>
              <a:rPr lang="en-US" altLang="zh-CN" sz="3400" b="1" dirty="0" smtClean="0">
                <a:solidFill>
                  <a:srgbClr val="FF0000"/>
                </a:solidFill>
                <a:latin typeface="Times New Roman" pitchFamily="18" charset="0"/>
              </a:rPr>
              <a:t>slowed down</a:t>
            </a:r>
          </a:p>
        </p:txBody>
      </p:sp>
      <p:sp>
        <p:nvSpPr>
          <p:cNvPr id="144444" name="Rectangle 60"/>
          <p:cNvSpPr>
            <a:spLocks noChangeArrowheads="1"/>
          </p:cNvSpPr>
          <p:nvPr/>
        </p:nvSpPr>
        <p:spPr bwMode="auto">
          <a:xfrm>
            <a:off x="6881019" y="4149080"/>
            <a:ext cx="8080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fontAlgn="base">
              <a:spcBef>
                <a:spcPct val="0"/>
              </a:spcBef>
              <a:spcAft>
                <a:spcPct val="0"/>
              </a:spcAft>
            </a:pPr>
            <a:r>
              <a:rPr lang="en-US" altLang="zh-CN" sz="3400" b="1" dirty="0" smtClean="0">
                <a:solidFill>
                  <a:srgbClr val="FF0000"/>
                </a:solidFill>
                <a:latin typeface="Times New Roman" pitchFamily="18" charset="0"/>
              </a:rPr>
              <a:t>her</a:t>
            </a:r>
          </a:p>
        </p:txBody>
      </p:sp>
      <p:sp>
        <p:nvSpPr>
          <p:cNvPr id="144448" name="Rectangle 64"/>
          <p:cNvSpPr>
            <a:spLocks noChangeArrowheads="1"/>
          </p:cNvSpPr>
          <p:nvPr/>
        </p:nvSpPr>
        <p:spPr bwMode="auto">
          <a:xfrm>
            <a:off x="1987549" y="4653136"/>
            <a:ext cx="1863725"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fontAlgn="base">
              <a:spcBef>
                <a:spcPct val="0"/>
              </a:spcBef>
              <a:spcAft>
                <a:spcPct val="0"/>
              </a:spcAft>
            </a:pPr>
            <a:r>
              <a:rPr lang="en-US" altLang="zh-CN" sz="3400" b="1" dirty="0" smtClean="0">
                <a:solidFill>
                  <a:srgbClr val="FF0000"/>
                </a:solidFill>
                <a:latin typeface="Times New Roman" pitchFamily="18" charset="0"/>
              </a:rPr>
              <a:t>daughter</a:t>
            </a:r>
          </a:p>
        </p:txBody>
      </p:sp>
      <p:graphicFrame>
        <p:nvGraphicFramePr>
          <p:cNvPr id="8" name="Group 25"/>
          <p:cNvGraphicFramePr>
            <a:graphicFrameLocks noGrp="1"/>
          </p:cNvGraphicFramePr>
          <p:nvPr>
            <p:extLst>
              <p:ext uri="{D42A27DB-BD31-4B8C-83A1-F6EECF244321}">
                <p14:modId xmlns:p14="http://schemas.microsoft.com/office/powerpoint/2010/main" val="2466571888"/>
              </p:ext>
            </p:extLst>
          </p:nvPr>
        </p:nvGraphicFramePr>
        <p:xfrm>
          <a:off x="107504" y="5733256"/>
          <a:ext cx="8856984" cy="904240"/>
        </p:xfrm>
        <a:graphic>
          <a:graphicData uri="http://schemas.openxmlformats.org/drawingml/2006/table">
            <a:tbl>
              <a:tblPr/>
              <a:tblGrid>
                <a:gridCol w="1944216"/>
                <a:gridCol w="6912768"/>
              </a:tblGrid>
              <a:tr h="579438">
                <a:tc>
                  <a:txBody>
                    <a:bodyPr/>
                    <a:lstStyle>
                      <a:lvl1pPr>
                        <a:spcBef>
                          <a:spcPct val="20000"/>
                        </a:spcBef>
                        <a:defRPr sz="2800">
                          <a:solidFill>
                            <a:schemeClr val="tx1"/>
                          </a:solidFill>
                          <a:latin typeface="Arial" charset="0"/>
                          <a:ea typeface="宋体" charset="-122"/>
                        </a:defRPr>
                      </a:lvl1pPr>
                      <a:lvl2pPr>
                        <a:spcBef>
                          <a:spcPct val="20000"/>
                        </a:spcBef>
                        <a:defRPr sz="2400">
                          <a:solidFill>
                            <a:schemeClr val="tx1"/>
                          </a:solidFill>
                          <a:latin typeface="Arial" charset="0"/>
                          <a:ea typeface="宋体" charset="-122"/>
                        </a:defRPr>
                      </a:lvl2pPr>
                      <a:lvl3pPr>
                        <a:spcBef>
                          <a:spcPct val="20000"/>
                        </a:spcBef>
                        <a:defRPr sz="2000">
                          <a:solidFill>
                            <a:schemeClr val="tx1"/>
                          </a:solidFill>
                          <a:latin typeface="Arial" charset="0"/>
                          <a:ea typeface="宋体" charset="-122"/>
                        </a:defRPr>
                      </a:lvl3pPr>
                      <a:lvl4pPr>
                        <a:spcBef>
                          <a:spcPct val="20000"/>
                        </a:spcBef>
                        <a:defRPr>
                          <a:solidFill>
                            <a:schemeClr val="tx1"/>
                          </a:solidFill>
                          <a:latin typeface="Arial" charset="0"/>
                          <a:ea typeface="宋体" charset="-122"/>
                        </a:defRPr>
                      </a:lvl4pPr>
                      <a:lvl5pPr>
                        <a:spcBef>
                          <a:spcPct val="20000"/>
                        </a:spcBef>
                        <a:defRPr>
                          <a:solidFill>
                            <a:schemeClr val="tx1"/>
                          </a:solidFill>
                          <a:latin typeface="Arial" charset="0"/>
                          <a:ea typeface="宋体" charset="-122"/>
                        </a:defRPr>
                      </a:lvl5pPr>
                      <a:lvl6pPr fontAlgn="base">
                        <a:spcBef>
                          <a:spcPct val="20000"/>
                        </a:spcBef>
                        <a:spcAft>
                          <a:spcPct val="0"/>
                        </a:spcAft>
                        <a:defRPr>
                          <a:solidFill>
                            <a:schemeClr val="tx1"/>
                          </a:solidFill>
                          <a:latin typeface="Arial" charset="0"/>
                          <a:ea typeface="宋体" charset="-122"/>
                        </a:defRPr>
                      </a:lvl6pPr>
                      <a:lvl7pPr fontAlgn="base">
                        <a:spcBef>
                          <a:spcPct val="20000"/>
                        </a:spcBef>
                        <a:spcAft>
                          <a:spcPct val="0"/>
                        </a:spcAft>
                        <a:defRPr>
                          <a:solidFill>
                            <a:schemeClr val="tx1"/>
                          </a:solidFill>
                          <a:latin typeface="Arial" charset="0"/>
                          <a:ea typeface="宋体" charset="-122"/>
                        </a:defRPr>
                      </a:lvl7pPr>
                      <a:lvl8pPr fontAlgn="base">
                        <a:spcBef>
                          <a:spcPct val="20000"/>
                        </a:spcBef>
                        <a:spcAft>
                          <a:spcPct val="0"/>
                        </a:spcAft>
                        <a:defRPr>
                          <a:solidFill>
                            <a:schemeClr val="tx1"/>
                          </a:solidFill>
                          <a:latin typeface="Arial" charset="0"/>
                          <a:ea typeface="宋体" charset="-122"/>
                        </a:defRPr>
                      </a:lvl8pPr>
                      <a:lvl9pPr fontAlgn="base">
                        <a:spcBef>
                          <a:spcPct val="20000"/>
                        </a:spcBef>
                        <a:spcAft>
                          <a:spcPct val="0"/>
                        </a:spcAft>
                        <a:defRPr>
                          <a:solidFill>
                            <a:schemeClr val="tx1"/>
                          </a:solidFill>
                          <a:latin typeface="Arial" charset="0"/>
                          <a:ea typeface="宋体" charset="-122"/>
                        </a:defRPr>
                      </a:lvl9pPr>
                    </a:lstStyle>
                    <a:p>
                      <a:pPr marL="0" marR="0" lvl="0" indent="0" algn="l" defTabSz="914400" rtl="0" eaLnBrk="1" fontAlgn="base" latinLnBrk="0" hangingPunct="1">
                        <a:lnSpc>
                          <a:spcPct val="120000"/>
                        </a:lnSpc>
                        <a:spcBef>
                          <a:spcPct val="20000"/>
                        </a:spcBef>
                        <a:spcAft>
                          <a:spcPct val="0"/>
                        </a:spcAft>
                        <a:buClrTx/>
                        <a:buSzTx/>
                        <a:buFontTx/>
                        <a:buNone/>
                        <a:tabLst/>
                      </a:pPr>
                      <a:r>
                        <a:rPr kumimoji="0" lang="en-US" altLang="zh-CN" sz="2800" b="1" i="0" u="none" strike="noStrike" cap="none" normalizeH="0" baseline="0" dirty="0" smtClean="0">
                          <a:ln>
                            <a:noFill/>
                          </a:ln>
                          <a:solidFill>
                            <a:srgbClr val="00B050"/>
                          </a:solidFill>
                          <a:effectLst/>
                          <a:latin typeface="Times New Roman" pitchFamily="18" charset="0"/>
                          <a:ea typeface="宋体" charset="-122"/>
                          <a:hlinkClick r:id="rId4" action="ppaction://hlinkfile"/>
                        </a:rPr>
                        <a:t>Conclusion</a:t>
                      </a:r>
                      <a:endParaRPr kumimoji="0" lang="en-US" altLang="zh-CN" sz="2800" b="1" i="0" u="none" strike="noStrike" cap="none" normalizeH="0" baseline="0" dirty="0" smtClean="0">
                        <a:ln>
                          <a:noFill/>
                        </a:ln>
                        <a:solidFill>
                          <a:srgbClr val="00B050"/>
                        </a:solidFill>
                        <a:effectLst/>
                        <a:latin typeface="Times New Roman" pitchFamily="18" charset="0"/>
                        <a:ea typeface="宋体"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ea typeface="宋体" charset="-122"/>
                        </a:defRPr>
                      </a:lvl1pPr>
                      <a:lvl2pPr>
                        <a:spcBef>
                          <a:spcPct val="20000"/>
                        </a:spcBef>
                        <a:defRPr sz="2400">
                          <a:solidFill>
                            <a:schemeClr val="tx1"/>
                          </a:solidFill>
                          <a:latin typeface="Arial" charset="0"/>
                          <a:ea typeface="宋体" charset="-122"/>
                        </a:defRPr>
                      </a:lvl2pPr>
                      <a:lvl3pPr>
                        <a:spcBef>
                          <a:spcPct val="20000"/>
                        </a:spcBef>
                        <a:defRPr sz="2000">
                          <a:solidFill>
                            <a:schemeClr val="tx1"/>
                          </a:solidFill>
                          <a:latin typeface="Arial" charset="0"/>
                          <a:ea typeface="宋体" charset="-122"/>
                        </a:defRPr>
                      </a:lvl3pPr>
                      <a:lvl4pPr>
                        <a:spcBef>
                          <a:spcPct val="20000"/>
                        </a:spcBef>
                        <a:defRPr>
                          <a:solidFill>
                            <a:schemeClr val="tx1"/>
                          </a:solidFill>
                          <a:latin typeface="Arial" charset="0"/>
                          <a:ea typeface="宋体" charset="-122"/>
                        </a:defRPr>
                      </a:lvl4pPr>
                      <a:lvl5pPr>
                        <a:spcBef>
                          <a:spcPct val="20000"/>
                        </a:spcBef>
                        <a:defRPr>
                          <a:solidFill>
                            <a:schemeClr val="tx1"/>
                          </a:solidFill>
                          <a:latin typeface="Arial" charset="0"/>
                          <a:ea typeface="宋体" charset="-122"/>
                        </a:defRPr>
                      </a:lvl5pPr>
                      <a:lvl6pPr fontAlgn="base">
                        <a:spcBef>
                          <a:spcPct val="20000"/>
                        </a:spcBef>
                        <a:spcAft>
                          <a:spcPct val="0"/>
                        </a:spcAft>
                        <a:defRPr>
                          <a:solidFill>
                            <a:schemeClr val="tx1"/>
                          </a:solidFill>
                          <a:latin typeface="Arial" charset="0"/>
                          <a:ea typeface="宋体" charset="-122"/>
                        </a:defRPr>
                      </a:lvl6pPr>
                      <a:lvl7pPr fontAlgn="base">
                        <a:spcBef>
                          <a:spcPct val="20000"/>
                        </a:spcBef>
                        <a:spcAft>
                          <a:spcPct val="0"/>
                        </a:spcAft>
                        <a:defRPr>
                          <a:solidFill>
                            <a:schemeClr val="tx1"/>
                          </a:solidFill>
                          <a:latin typeface="Arial" charset="0"/>
                          <a:ea typeface="宋体" charset="-122"/>
                        </a:defRPr>
                      </a:lvl7pPr>
                      <a:lvl8pPr fontAlgn="base">
                        <a:spcBef>
                          <a:spcPct val="20000"/>
                        </a:spcBef>
                        <a:spcAft>
                          <a:spcPct val="0"/>
                        </a:spcAft>
                        <a:defRPr>
                          <a:solidFill>
                            <a:schemeClr val="tx1"/>
                          </a:solidFill>
                          <a:latin typeface="Arial" charset="0"/>
                          <a:ea typeface="宋体" charset="-122"/>
                        </a:defRPr>
                      </a:lvl8pPr>
                      <a:lvl9pPr fontAlgn="base">
                        <a:spcBef>
                          <a:spcPct val="20000"/>
                        </a:spcBef>
                        <a:spcAft>
                          <a:spcPct val="0"/>
                        </a:spcAft>
                        <a:defRPr>
                          <a:solidFill>
                            <a:schemeClr val="tx1"/>
                          </a:solidFill>
                          <a:latin typeface="Arial" charset="0"/>
                          <a:ea typeface="宋体" charset="-122"/>
                        </a:defRPr>
                      </a:lvl9pPr>
                    </a:lstStyle>
                    <a:p>
                      <a:pPr marL="0" marR="0" lvl="0" indent="0" algn="l" defTabSz="914400" rtl="0" eaLnBrk="1" fontAlgn="base" latinLnBrk="0" hangingPunct="1">
                        <a:lnSpc>
                          <a:spcPts val="3200"/>
                        </a:lnSpc>
                        <a:spcBef>
                          <a:spcPts val="0"/>
                        </a:spcBef>
                        <a:spcAft>
                          <a:spcPct val="0"/>
                        </a:spcAft>
                        <a:buClrTx/>
                        <a:buSzTx/>
                        <a:buFontTx/>
                        <a:buNone/>
                        <a:tabLst/>
                      </a:pPr>
                      <a:r>
                        <a:rPr kumimoji="0" lang="en-US" altLang="zh-CN" sz="3200" b="1" i="0" u="none" strike="noStrike" cap="none" normalizeH="0" baseline="0" dirty="0" smtClean="0">
                          <a:ln>
                            <a:noFill/>
                          </a:ln>
                          <a:solidFill>
                            <a:schemeClr val="tx1"/>
                          </a:solidFill>
                          <a:effectLst/>
                          <a:latin typeface="Times New Roman" pitchFamily="18" charset="0"/>
                          <a:ea typeface="宋体" charset="-122"/>
                        </a:rPr>
                        <a:t>Polluted water carried the </a:t>
                      </a:r>
                    </a:p>
                    <a:p>
                      <a:pPr marL="0" marR="0" lvl="0" indent="0" algn="l" defTabSz="914400" rtl="0" eaLnBrk="1" fontAlgn="base" latinLnBrk="0" hangingPunct="1">
                        <a:lnSpc>
                          <a:spcPts val="3200"/>
                        </a:lnSpc>
                        <a:spcBef>
                          <a:spcPts val="0"/>
                        </a:spcBef>
                        <a:spcAft>
                          <a:spcPct val="0"/>
                        </a:spcAft>
                        <a:buClrTx/>
                        <a:buSzTx/>
                        <a:buFontTx/>
                        <a:buNone/>
                        <a:tabLst/>
                      </a:pPr>
                      <a:r>
                        <a:rPr kumimoji="0" lang="en-US" altLang="zh-CN" sz="3200" b="1" i="0" u="none" strike="noStrike" cap="none" normalizeH="0" baseline="0" dirty="0" smtClean="0">
                          <a:ln>
                            <a:noFill/>
                          </a:ln>
                          <a:solidFill>
                            <a:schemeClr val="tx1"/>
                          </a:solidFill>
                          <a:effectLst/>
                          <a:latin typeface="Times New Roman" pitchFamily="18" charset="0"/>
                          <a:ea typeface="宋体" charset="-122"/>
                        </a:rPr>
                        <a:t>________</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9" name="Rectangle 18"/>
          <p:cNvSpPr>
            <a:spLocks noChangeArrowheads="1"/>
          </p:cNvSpPr>
          <p:nvPr/>
        </p:nvSpPr>
        <p:spPr bwMode="auto">
          <a:xfrm>
            <a:off x="2211387" y="6099288"/>
            <a:ext cx="1120775"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fontAlgn="base">
              <a:spcBef>
                <a:spcPct val="0"/>
              </a:spcBef>
              <a:spcAft>
                <a:spcPct val="0"/>
              </a:spcAft>
            </a:pPr>
            <a:r>
              <a:rPr lang="en-US" altLang="zh-CN" sz="3400" b="1" dirty="0" smtClean="0">
                <a:solidFill>
                  <a:srgbClr val="FF0000"/>
                </a:solidFill>
                <a:latin typeface="Times New Roman" pitchFamily="18" charset="0"/>
              </a:rPr>
              <a:t>virus</a:t>
            </a:r>
          </a:p>
        </p:txBody>
      </p:sp>
    </p:spTree>
    <p:extLst>
      <p:ext uri="{BB962C8B-B14F-4D97-AF65-F5344CB8AC3E}">
        <p14:creationId xmlns:p14="http://schemas.microsoft.com/office/powerpoint/2010/main" val="3283613831"/>
      </p:ext>
    </p:extLst>
  </p:cSld>
  <p:clrMapOvr>
    <a:masterClrMapping/>
  </p:clrMapOvr>
  <p:transition>
    <p:diamon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44397"/>
                                        </p:tgtEl>
                                        <p:attrNameLst>
                                          <p:attrName>style.visibility</p:attrName>
                                        </p:attrNameLst>
                                      </p:cBhvr>
                                      <p:to>
                                        <p:strVal val="visible"/>
                                      </p:to>
                                    </p:set>
                                    <p:animEffect transition="in" filter="box(in)">
                                      <p:cBhvr>
                                        <p:cTn id="7" dur="500"/>
                                        <p:tgtEl>
                                          <p:spTgt spid="14439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44442"/>
                                        </p:tgtEl>
                                        <p:attrNameLst>
                                          <p:attrName>style.visibility</p:attrName>
                                        </p:attrNameLst>
                                      </p:cBhvr>
                                      <p:to>
                                        <p:strVal val="visible"/>
                                      </p:to>
                                    </p:set>
                                    <p:animEffect transition="in" filter="box(in)">
                                      <p:cBhvr>
                                        <p:cTn id="12" dur="500"/>
                                        <p:tgtEl>
                                          <p:spTgt spid="14444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44443"/>
                                        </p:tgtEl>
                                        <p:attrNameLst>
                                          <p:attrName>style.visibility</p:attrName>
                                        </p:attrNameLst>
                                      </p:cBhvr>
                                      <p:to>
                                        <p:strVal val="visible"/>
                                      </p:to>
                                    </p:set>
                                    <p:animEffect transition="in" filter="box(in)">
                                      <p:cBhvr>
                                        <p:cTn id="17" dur="500"/>
                                        <p:tgtEl>
                                          <p:spTgt spid="14444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144444"/>
                                        </p:tgtEl>
                                        <p:attrNameLst>
                                          <p:attrName>style.visibility</p:attrName>
                                        </p:attrNameLst>
                                      </p:cBhvr>
                                      <p:to>
                                        <p:strVal val="visible"/>
                                      </p:to>
                                    </p:set>
                                    <p:animEffect transition="in" filter="box(in)">
                                      <p:cBhvr>
                                        <p:cTn id="22" dur="500"/>
                                        <p:tgtEl>
                                          <p:spTgt spid="144444"/>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44448"/>
                                        </p:tgtEl>
                                        <p:attrNameLst>
                                          <p:attrName>style.visibility</p:attrName>
                                        </p:attrNameLst>
                                      </p:cBhvr>
                                      <p:to>
                                        <p:strVal val="visible"/>
                                      </p:to>
                                    </p:set>
                                    <p:animEffect transition="in" filter="box(in)">
                                      <p:cBhvr>
                                        <p:cTn id="25" dur="500"/>
                                        <p:tgtEl>
                                          <p:spTgt spid="144448"/>
                                        </p:tgtEl>
                                      </p:cBhvr>
                                    </p:animEffect>
                                  </p:childTnLst>
                                </p:cTn>
                              </p:par>
                            </p:childTnLst>
                          </p:cTn>
                        </p:par>
                      </p:childTnLst>
                    </p:cTn>
                  </p:par>
                  <p:par>
                    <p:cTn id="26" fill="hold">
                      <p:stCondLst>
                        <p:cond delay="indefinite"/>
                      </p:stCondLst>
                      <p:childTnLst>
                        <p:par>
                          <p:cTn id="27" fill="hold">
                            <p:stCondLst>
                              <p:cond delay="0"/>
                            </p:stCondLst>
                            <p:childTnLst>
                              <p:par>
                                <p:cTn id="28" presetID="4" presetClass="entr" presetSubtype="16"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ox(in)">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397" grpId="0"/>
      <p:bldP spid="144442" grpId="0"/>
      <p:bldP spid="144443" grpId="0"/>
      <p:bldP spid="144444" grpId="0"/>
      <p:bldP spid="144448" grpId="0"/>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0128" name="Group 16"/>
          <p:cNvGrpSpPr>
            <a:grpSpLocks/>
          </p:cNvGrpSpPr>
          <p:nvPr/>
        </p:nvGrpSpPr>
        <p:grpSpPr bwMode="auto">
          <a:xfrm>
            <a:off x="4492625" y="188913"/>
            <a:ext cx="4111625" cy="6546850"/>
            <a:chOff x="2789" y="119"/>
            <a:chExt cx="2590" cy="4124"/>
          </a:xfrm>
        </p:grpSpPr>
        <p:sp>
          <p:nvSpPr>
            <p:cNvPr id="90129" name="Text Box 17"/>
            <p:cNvSpPr txBox="1">
              <a:spLocks noChangeArrowheads="1"/>
            </p:cNvSpPr>
            <p:nvPr/>
          </p:nvSpPr>
          <p:spPr bwMode="auto">
            <a:xfrm>
              <a:off x="2789" y="119"/>
              <a:ext cx="2544" cy="365"/>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n-US" altLang="zh-CN" sz="3200" b="1" smtClean="0">
                  <a:solidFill>
                    <a:srgbClr val="000000"/>
                  </a:solidFill>
                </a:rPr>
                <a:t>Draw a conclusion</a:t>
              </a:r>
            </a:p>
          </p:txBody>
        </p:sp>
        <p:sp>
          <p:nvSpPr>
            <p:cNvPr id="90130" name="Text Box 18"/>
            <p:cNvSpPr txBox="1">
              <a:spLocks noChangeArrowheads="1"/>
            </p:cNvSpPr>
            <p:nvPr/>
          </p:nvSpPr>
          <p:spPr bwMode="auto">
            <a:xfrm>
              <a:off x="2835" y="663"/>
              <a:ext cx="2544" cy="365"/>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n-US" altLang="zh-CN" sz="3200" b="1" smtClean="0">
                  <a:solidFill>
                    <a:srgbClr val="000000"/>
                  </a:solidFill>
                </a:rPr>
                <a:t>Think of a method</a:t>
              </a:r>
            </a:p>
          </p:txBody>
        </p:sp>
        <p:sp>
          <p:nvSpPr>
            <p:cNvPr id="90131" name="Text Box 19"/>
            <p:cNvSpPr txBox="1">
              <a:spLocks noChangeArrowheads="1"/>
            </p:cNvSpPr>
            <p:nvPr/>
          </p:nvSpPr>
          <p:spPr bwMode="auto">
            <a:xfrm>
              <a:off x="2831" y="1253"/>
              <a:ext cx="2544" cy="365"/>
            </a:xfrm>
            <a:prstGeom prst="rect">
              <a:avLst/>
            </a:prstGeom>
            <a:solidFill>
              <a:srgbClr val="E3C4B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n-US" altLang="zh-CN" sz="3200" b="1" smtClean="0">
                  <a:solidFill>
                    <a:srgbClr val="000000"/>
                  </a:solidFill>
                </a:rPr>
                <a:t>Collect results</a:t>
              </a:r>
            </a:p>
          </p:txBody>
        </p:sp>
        <p:sp>
          <p:nvSpPr>
            <p:cNvPr id="90132" name="Text Box 20"/>
            <p:cNvSpPr txBox="1">
              <a:spLocks noChangeArrowheads="1"/>
            </p:cNvSpPr>
            <p:nvPr/>
          </p:nvSpPr>
          <p:spPr bwMode="auto">
            <a:xfrm>
              <a:off x="2835" y="1842"/>
              <a:ext cx="2544" cy="365"/>
            </a:xfrm>
            <a:prstGeom prst="rect">
              <a:avLst/>
            </a:prstGeom>
            <a:solidFill>
              <a:srgbClr val="CC99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n-US" altLang="zh-CN" sz="3200" b="1" smtClean="0">
                  <a:solidFill>
                    <a:srgbClr val="000000"/>
                  </a:solidFill>
                </a:rPr>
                <a:t>Make a question</a:t>
              </a:r>
            </a:p>
          </p:txBody>
        </p:sp>
        <p:sp>
          <p:nvSpPr>
            <p:cNvPr id="90133" name="Text Box 21"/>
            <p:cNvSpPr txBox="1">
              <a:spLocks noChangeArrowheads="1"/>
            </p:cNvSpPr>
            <p:nvPr/>
          </p:nvSpPr>
          <p:spPr bwMode="auto">
            <a:xfrm>
              <a:off x="2831" y="2387"/>
              <a:ext cx="2544" cy="365"/>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n-US" altLang="zh-CN" sz="3200" b="1" smtClean="0">
                  <a:solidFill>
                    <a:srgbClr val="000000"/>
                  </a:solidFill>
                </a:rPr>
                <a:t>Find a problem</a:t>
              </a:r>
            </a:p>
          </p:txBody>
        </p:sp>
        <p:sp>
          <p:nvSpPr>
            <p:cNvPr id="90134" name="Text Box 22"/>
            <p:cNvSpPr txBox="1">
              <a:spLocks noChangeArrowheads="1"/>
            </p:cNvSpPr>
            <p:nvPr/>
          </p:nvSpPr>
          <p:spPr bwMode="auto">
            <a:xfrm>
              <a:off x="2789" y="3022"/>
              <a:ext cx="2544" cy="365"/>
            </a:xfrm>
            <a:prstGeom prst="rect">
              <a:avLst/>
            </a:prstGeom>
            <a:solidFill>
              <a:srgbClr val="A3FBA3"/>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n-US" altLang="zh-CN" sz="3200" b="1" smtClean="0">
                  <a:solidFill>
                    <a:srgbClr val="000000"/>
                  </a:solidFill>
                </a:rPr>
                <a:t>Analyse the results</a:t>
              </a:r>
            </a:p>
          </p:txBody>
        </p:sp>
        <p:sp>
          <p:nvSpPr>
            <p:cNvPr id="90135" name="Text Box 23"/>
            <p:cNvSpPr txBox="1">
              <a:spLocks noChangeArrowheads="1"/>
            </p:cNvSpPr>
            <p:nvPr/>
          </p:nvSpPr>
          <p:spPr bwMode="auto">
            <a:xfrm>
              <a:off x="2835" y="3609"/>
              <a:ext cx="2544" cy="634"/>
            </a:xfrm>
            <a:prstGeom prst="rect">
              <a:avLst/>
            </a:prstGeom>
            <a:solidFill>
              <a:srgbClr val="FFFF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n-US" altLang="zh-CN" sz="3000" b="1" smtClean="0">
                  <a:solidFill>
                    <a:srgbClr val="000000"/>
                  </a:solidFill>
                </a:rPr>
                <a:t>Find supporting evidence</a:t>
              </a:r>
            </a:p>
          </p:txBody>
        </p:sp>
      </p:grpSp>
      <p:sp>
        <p:nvSpPr>
          <p:cNvPr id="90136" name="AutoShape 24"/>
          <p:cNvSpPr>
            <a:spLocks noChangeArrowheads="1"/>
          </p:cNvSpPr>
          <p:nvPr/>
        </p:nvSpPr>
        <p:spPr bwMode="auto">
          <a:xfrm>
            <a:off x="3425825" y="2870995"/>
            <a:ext cx="1066800" cy="685800"/>
          </a:xfrm>
          <a:prstGeom prst="notchedRightArrow">
            <a:avLst>
              <a:gd name="adj1" fmla="val 50000"/>
              <a:gd name="adj2" fmla="val 38889"/>
            </a:avLst>
          </a:prstGeom>
          <a:solidFill>
            <a:srgbClr val="0000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sz="3600" smtClean="0">
              <a:solidFill>
                <a:srgbClr val="000000"/>
              </a:solidFill>
            </a:endParaRPr>
          </a:p>
        </p:txBody>
      </p:sp>
      <p:sp>
        <p:nvSpPr>
          <p:cNvPr id="90137" name="Text Box 25"/>
          <p:cNvSpPr txBox="1">
            <a:spLocks noChangeArrowheads="1"/>
          </p:cNvSpPr>
          <p:nvPr/>
        </p:nvSpPr>
        <p:spPr bwMode="auto">
          <a:xfrm>
            <a:off x="41410" y="1342232"/>
            <a:ext cx="3666494"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zh-CN" sz="3200" b="1" dirty="0">
                <a:solidFill>
                  <a:srgbClr val="FF0000"/>
                </a:solidFill>
              </a:rPr>
              <a:t>Match</a:t>
            </a:r>
            <a:r>
              <a:rPr lang="en-US" altLang="zh-CN" sz="3200" b="1" dirty="0">
                <a:solidFill>
                  <a:srgbClr val="0000FF"/>
                </a:solidFill>
              </a:rPr>
              <a:t> the </a:t>
            </a:r>
            <a:r>
              <a:rPr lang="en-US" altLang="zh-CN" sz="3200" b="1" dirty="0">
                <a:solidFill>
                  <a:srgbClr val="FF0000"/>
                </a:solidFill>
              </a:rPr>
              <a:t>stages of scientific research </a:t>
            </a:r>
            <a:r>
              <a:rPr lang="en-US" altLang="zh-CN" sz="3200" b="1" dirty="0">
                <a:solidFill>
                  <a:srgbClr val="0000FF"/>
                </a:solidFill>
              </a:rPr>
              <a:t>with </a:t>
            </a:r>
            <a:r>
              <a:rPr lang="en-US" altLang="zh-CN" sz="3200" b="1" dirty="0">
                <a:solidFill>
                  <a:srgbClr val="FF0000"/>
                </a:solidFill>
              </a:rPr>
              <a:t>what John Snow did </a:t>
            </a:r>
            <a:r>
              <a:rPr lang="en-US" altLang="zh-CN" sz="3200" b="1" dirty="0">
                <a:solidFill>
                  <a:srgbClr val="0000FF"/>
                </a:solidFill>
              </a:rPr>
              <a:t>to solve the problem of cholera.</a:t>
            </a:r>
          </a:p>
        </p:txBody>
      </p:sp>
    </p:spTree>
    <p:extLst>
      <p:ext uri="{BB962C8B-B14F-4D97-AF65-F5344CB8AC3E}">
        <p14:creationId xmlns:p14="http://schemas.microsoft.com/office/powerpoint/2010/main" val="2207075951"/>
      </p:ext>
    </p:extLst>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90136"/>
                                        </p:tgtEl>
                                        <p:attrNameLst>
                                          <p:attrName>style.visibility</p:attrName>
                                        </p:attrNameLst>
                                      </p:cBhvr>
                                      <p:to>
                                        <p:strVal val="visible"/>
                                      </p:to>
                                    </p:set>
                                    <p:anim calcmode="lin" valueType="num">
                                      <p:cBhvr>
                                        <p:cTn id="7" dur="500" fill="hold"/>
                                        <p:tgtEl>
                                          <p:spTgt spid="90136"/>
                                        </p:tgtEl>
                                        <p:attrNameLst>
                                          <p:attrName>ppt_w</p:attrName>
                                        </p:attrNameLst>
                                      </p:cBhvr>
                                      <p:tavLst>
                                        <p:tav tm="0">
                                          <p:val>
                                            <p:fltVal val="0"/>
                                          </p:val>
                                        </p:tav>
                                        <p:tav tm="100000">
                                          <p:val>
                                            <p:strVal val="#ppt_w"/>
                                          </p:val>
                                        </p:tav>
                                      </p:tavLst>
                                    </p:anim>
                                    <p:anim calcmode="lin" valueType="num">
                                      <p:cBhvr>
                                        <p:cTn id="8" dur="500" fill="hold"/>
                                        <p:tgtEl>
                                          <p:spTgt spid="90136"/>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90128"/>
                                        </p:tgtEl>
                                        <p:attrNameLst>
                                          <p:attrName>style.visibility</p:attrName>
                                        </p:attrNameLst>
                                      </p:cBhvr>
                                      <p:to>
                                        <p:strVal val="visible"/>
                                      </p:to>
                                    </p:set>
                                    <p:anim calcmode="lin" valueType="num">
                                      <p:cBhvr>
                                        <p:cTn id="11" dur="500" fill="hold"/>
                                        <p:tgtEl>
                                          <p:spTgt spid="90128"/>
                                        </p:tgtEl>
                                        <p:attrNameLst>
                                          <p:attrName>ppt_w</p:attrName>
                                        </p:attrNameLst>
                                      </p:cBhvr>
                                      <p:tavLst>
                                        <p:tav tm="0">
                                          <p:val>
                                            <p:fltVal val="0"/>
                                          </p:val>
                                        </p:tav>
                                        <p:tav tm="100000">
                                          <p:val>
                                            <p:strVal val="#ppt_w"/>
                                          </p:val>
                                        </p:tav>
                                      </p:tavLst>
                                    </p:anim>
                                    <p:anim calcmode="lin" valueType="num">
                                      <p:cBhvr>
                                        <p:cTn id="12" dur="500" fill="hold"/>
                                        <p:tgtEl>
                                          <p:spTgt spid="9012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3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06504" name="Rectangle 8"/>
          <p:cNvSpPr>
            <a:spLocks noChangeArrowheads="1"/>
          </p:cNvSpPr>
          <p:nvPr/>
        </p:nvSpPr>
        <p:spPr bwMode="auto">
          <a:xfrm>
            <a:off x="323850" y="333375"/>
            <a:ext cx="8497888" cy="6140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49263" indent="-449263">
              <a:defRPr>
                <a:solidFill>
                  <a:schemeClr val="tx1"/>
                </a:solidFill>
                <a:latin typeface="Arial" charset="0"/>
                <a:ea typeface="宋体" charset="-122"/>
              </a:defRPr>
            </a:lvl1pPr>
            <a:lvl2pPr marL="971550" indent="-342900">
              <a:defRPr>
                <a:solidFill>
                  <a:schemeClr val="tx1"/>
                </a:solidFill>
                <a:latin typeface="Arial" charset="0"/>
                <a:ea typeface="宋体" charset="-122"/>
              </a:defRPr>
            </a:lvl2pPr>
            <a:lvl3pPr marL="1493838" indent="-342900">
              <a:defRPr>
                <a:solidFill>
                  <a:schemeClr val="tx1"/>
                </a:solidFill>
                <a:latin typeface="Arial" charset="0"/>
                <a:ea typeface="宋体" charset="-122"/>
              </a:defRPr>
            </a:lvl3pPr>
            <a:lvl4pPr marL="2016125" indent="-342900">
              <a:defRPr>
                <a:solidFill>
                  <a:schemeClr val="tx1"/>
                </a:solidFill>
                <a:latin typeface="Arial" charset="0"/>
                <a:ea typeface="宋体" charset="-122"/>
              </a:defRPr>
            </a:lvl4pPr>
            <a:lvl5pPr marL="2538413" indent="-342900">
              <a:defRPr>
                <a:solidFill>
                  <a:schemeClr val="tx1"/>
                </a:solidFill>
                <a:latin typeface="Arial" charset="0"/>
                <a:ea typeface="宋体" charset="-122"/>
              </a:defRPr>
            </a:lvl5pPr>
            <a:lvl6pPr marL="2995613" indent="-342900" fontAlgn="base">
              <a:spcBef>
                <a:spcPct val="0"/>
              </a:spcBef>
              <a:spcAft>
                <a:spcPct val="0"/>
              </a:spcAft>
              <a:defRPr>
                <a:solidFill>
                  <a:schemeClr val="tx1"/>
                </a:solidFill>
                <a:latin typeface="Arial" charset="0"/>
                <a:ea typeface="宋体" charset="-122"/>
              </a:defRPr>
            </a:lvl6pPr>
            <a:lvl7pPr marL="3452813" indent="-342900" fontAlgn="base">
              <a:spcBef>
                <a:spcPct val="0"/>
              </a:spcBef>
              <a:spcAft>
                <a:spcPct val="0"/>
              </a:spcAft>
              <a:defRPr>
                <a:solidFill>
                  <a:schemeClr val="tx1"/>
                </a:solidFill>
                <a:latin typeface="Arial" charset="0"/>
                <a:ea typeface="宋体" charset="-122"/>
              </a:defRPr>
            </a:lvl7pPr>
            <a:lvl8pPr marL="3910013" indent="-342900" fontAlgn="base">
              <a:spcBef>
                <a:spcPct val="0"/>
              </a:spcBef>
              <a:spcAft>
                <a:spcPct val="0"/>
              </a:spcAft>
              <a:defRPr>
                <a:solidFill>
                  <a:schemeClr val="tx1"/>
                </a:solidFill>
                <a:latin typeface="Arial" charset="0"/>
                <a:ea typeface="宋体" charset="-122"/>
              </a:defRPr>
            </a:lvl8pPr>
            <a:lvl9pPr marL="4367213" indent="-342900" fontAlgn="base">
              <a:spcBef>
                <a:spcPct val="0"/>
              </a:spcBef>
              <a:spcAft>
                <a:spcPct val="0"/>
              </a:spcAft>
              <a:defRPr>
                <a:solidFill>
                  <a:schemeClr val="tx1"/>
                </a:solidFill>
                <a:latin typeface="Arial" charset="0"/>
                <a:ea typeface="宋体" charset="-122"/>
              </a:defRPr>
            </a:lvl9pPr>
          </a:lstStyle>
          <a:p>
            <a:pPr fontAlgn="base">
              <a:lnSpc>
                <a:spcPct val="110000"/>
              </a:lnSpc>
              <a:spcBef>
                <a:spcPct val="0"/>
              </a:spcBef>
              <a:spcAft>
                <a:spcPct val="0"/>
              </a:spcAft>
            </a:pPr>
            <a:r>
              <a:rPr lang="en-US" altLang="zh-CN" sz="3600" b="1" smtClean="0">
                <a:solidFill>
                  <a:srgbClr val="0000FF"/>
                </a:solidFill>
              </a:rPr>
              <a:t>II. Read the text again and tell whether </a:t>
            </a:r>
          </a:p>
          <a:p>
            <a:pPr fontAlgn="base">
              <a:lnSpc>
                <a:spcPct val="110000"/>
              </a:lnSpc>
              <a:spcBef>
                <a:spcPct val="0"/>
              </a:spcBef>
              <a:spcAft>
                <a:spcPct val="0"/>
              </a:spcAft>
            </a:pPr>
            <a:r>
              <a:rPr lang="en-US" altLang="zh-CN" sz="3600" b="1" smtClean="0">
                <a:solidFill>
                  <a:srgbClr val="0000FF"/>
                </a:solidFill>
              </a:rPr>
              <a:t>    the following statements are true (T) or false (F).</a:t>
            </a:r>
          </a:p>
          <a:p>
            <a:pPr fontAlgn="base">
              <a:lnSpc>
                <a:spcPct val="110000"/>
              </a:lnSpc>
              <a:spcBef>
                <a:spcPct val="0"/>
              </a:spcBef>
              <a:spcAft>
                <a:spcPct val="0"/>
              </a:spcAft>
            </a:pPr>
            <a:r>
              <a:rPr lang="en-US" altLang="zh-CN" sz="3600" b="1" smtClean="0">
                <a:solidFill>
                  <a:srgbClr val="000000"/>
                </a:solidFill>
                <a:latin typeface="Times New Roman" pitchFamily="18" charset="0"/>
              </a:rPr>
              <a:t>1. Many people died of cholera before its cause was found. (    )</a:t>
            </a:r>
          </a:p>
          <a:p>
            <a:pPr fontAlgn="base">
              <a:lnSpc>
                <a:spcPct val="110000"/>
              </a:lnSpc>
              <a:spcBef>
                <a:spcPct val="0"/>
              </a:spcBef>
              <a:spcAft>
                <a:spcPct val="0"/>
              </a:spcAft>
            </a:pPr>
            <a:r>
              <a:rPr lang="en-US" altLang="zh-CN" sz="3600" b="1" smtClean="0">
                <a:solidFill>
                  <a:srgbClr val="000000"/>
                </a:solidFill>
                <a:latin typeface="Times New Roman" pitchFamily="18" charset="0"/>
              </a:rPr>
              <a:t>2. It was a fact that cholera spread in a cloud of gas. (    )</a:t>
            </a:r>
          </a:p>
          <a:p>
            <a:pPr fontAlgn="base">
              <a:lnSpc>
                <a:spcPct val="110000"/>
              </a:lnSpc>
              <a:spcBef>
                <a:spcPct val="0"/>
              </a:spcBef>
              <a:spcAft>
                <a:spcPct val="0"/>
              </a:spcAft>
            </a:pPr>
            <a:r>
              <a:rPr lang="en-US" altLang="zh-CN" sz="3600" b="1" smtClean="0">
                <a:solidFill>
                  <a:srgbClr val="000000"/>
                </a:solidFill>
                <a:latin typeface="Times New Roman" pitchFamily="18" charset="0"/>
              </a:rPr>
              <a:t>3. When cholera broke out in 1854, it spread quickly through poor neighbourhoods.  (    )</a:t>
            </a:r>
          </a:p>
        </p:txBody>
      </p:sp>
      <p:sp>
        <p:nvSpPr>
          <p:cNvPr id="106506" name="Rectangle 10"/>
          <p:cNvSpPr>
            <a:spLocks noChangeArrowheads="1"/>
          </p:cNvSpPr>
          <p:nvPr/>
        </p:nvSpPr>
        <p:spPr bwMode="auto">
          <a:xfrm>
            <a:off x="4427538" y="2852738"/>
            <a:ext cx="4635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600" b="1" smtClean="0">
                <a:solidFill>
                  <a:srgbClr val="FF0000"/>
                </a:solidFill>
              </a:rPr>
              <a:t>T</a:t>
            </a:r>
          </a:p>
        </p:txBody>
      </p:sp>
      <p:sp>
        <p:nvSpPr>
          <p:cNvPr id="106507" name="Rectangle 11"/>
          <p:cNvSpPr>
            <a:spLocks noChangeArrowheads="1"/>
          </p:cNvSpPr>
          <p:nvPr/>
        </p:nvSpPr>
        <p:spPr bwMode="auto">
          <a:xfrm>
            <a:off x="3645807" y="4016829"/>
            <a:ext cx="4635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600" b="1" dirty="0" smtClean="0">
                <a:solidFill>
                  <a:srgbClr val="FF0000"/>
                </a:solidFill>
              </a:rPr>
              <a:t>F</a:t>
            </a:r>
          </a:p>
        </p:txBody>
      </p:sp>
      <p:sp>
        <p:nvSpPr>
          <p:cNvPr id="106509" name="Rectangle 13"/>
          <p:cNvSpPr>
            <a:spLocks noChangeArrowheads="1"/>
          </p:cNvSpPr>
          <p:nvPr/>
        </p:nvSpPr>
        <p:spPr bwMode="auto">
          <a:xfrm>
            <a:off x="4500563" y="5876925"/>
            <a:ext cx="4635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600" b="1" smtClean="0">
                <a:solidFill>
                  <a:srgbClr val="FF0000"/>
                </a:solidFill>
              </a:rPr>
              <a:t>T</a:t>
            </a:r>
          </a:p>
        </p:txBody>
      </p:sp>
    </p:spTree>
    <p:extLst>
      <p:ext uri="{BB962C8B-B14F-4D97-AF65-F5344CB8AC3E}">
        <p14:creationId xmlns:p14="http://schemas.microsoft.com/office/powerpoint/2010/main" val="254503106"/>
      </p:ext>
    </p:extLst>
  </p:cSld>
  <p:clrMapOvr>
    <a:masterClrMapping/>
  </p:clrMapOvr>
  <p:transition>
    <p:diamon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nodeType="clickEffect">
                                  <p:stCondLst>
                                    <p:cond delay="0"/>
                                  </p:stCondLst>
                                  <p:childTnLst>
                                    <p:set>
                                      <p:cBhvr>
                                        <p:cTn id="6" dur="1" fill="hold">
                                          <p:stCondLst>
                                            <p:cond delay="0"/>
                                          </p:stCondLst>
                                        </p:cTn>
                                        <p:tgtEl>
                                          <p:spTgt spid="106504">
                                            <p:txEl>
                                              <p:pRg st="2" end="2"/>
                                            </p:txEl>
                                          </p:spTgt>
                                        </p:tgtEl>
                                        <p:attrNameLst>
                                          <p:attrName>style.visibility</p:attrName>
                                        </p:attrNameLst>
                                      </p:cBhvr>
                                      <p:to>
                                        <p:strVal val="visible"/>
                                      </p:to>
                                    </p:set>
                                    <p:animEffect transition="in" filter="strips(downRight)">
                                      <p:cBhvr>
                                        <p:cTn id="7" dur="500"/>
                                        <p:tgtEl>
                                          <p:spTgt spid="106504">
                                            <p:txEl>
                                              <p:pRg st="2" end="2"/>
                                            </p:txEl>
                                          </p:spTgt>
                                        </p:tgtEl>
                                      </p:cBhvr>
                                    </p:animEffect>
                                  </p:childTnLst>
                                </p:cTn>
                              </p:par>
                              <p:par>
                                <p:cTn id="8" presetID="18" presetClass="entr" presetSubtype="6" fill="hold" nodeType="withEffect">
                                  <p:stCondLst>
                                    <p:cond delay="0"/>
                                  </p:stCondLst>
                                  <p:childTnLst>
                                    <p:set>
                                      <p:cBhvr>
                                        <p:cTn id="9" dur="1" fill="hold">
                                          <p:stCondLst>
                                            <p:cond delay="0"/>
                                          </p:stCondLst>
                                        </p:cTn>
                                        <p:tgtEl>
                                          <p:spTgt spid="106504">
                                            <p:txEl>
                                              <p:pRg st="3" end="3"/>
                                            </p:txEl>
                                          </p:spTgt>
                                        </p:tgtEl>
                                        <p:attrNameLst>
                                          <p:attrName>style.visibility</p:attrName>
                                        </p:attrNameLst>
                                      </p:cBhvr>
                                      <p:to>
                                        <p:strVal val="visible"/>
                                      </p:to>
                                    </p:set>
                                    <p:animEffect transition="in" filter="strips(downRight)">
                                      <p:cBhvr>
                                        <p:cTn id="10" dur="500"/>
                                        <p:tgtEl>
                                          <p:spTgt spid="106504">
                                            <p:txEl>
                                              <p:pRg st="3" end="3"/>
                                            </p:txEl>
                                          </p:spTgt>
                                        </p:tgtEl>
                                      </p:cBhvr>
                                    </p:animEffect>
                                  </p:childTnLst>
                                </p:cTn>
                              </p:par>
                              <p:par>
                                <p:cTn id="11" presetID="18" presetClass="entr" presetSubtype="6" fill="hold" nodeType="withEffect">
                                  <p:stCondLst>
                                    <p:cond delay="0"/>
                                  </p:stCondLst>
                                  <p:childTnLst>
                                    <p:set>
                                      <p:cBhvr>
                                        <p:cTn id="12" dur="1" fill="hold">
                                          <p:stCondLst>
                                            <p:cond delay="0"/>
                                          </p:stCondLst>
                                        </p:cTn>
                                        <p:tgtEl>
                                          <p:spTgt spid="106504">
                                            <p:txEl>
                                              <p:pRg st="4" end="4"/>
                                            </p:txEl>
                                          </p:spTgt>
                                        </p:tgtEl>
                                        <p:attrNameLst>
                                          <p:attrName>style.visibility</p:attrName>
                                        </p:attrNameLst>
                                      </p:cBhvr>
                                      <p:to>
                                        <p:strVal val="visible"/>
                                      </p:to>
                                    </p:set>
                                    <p:animEffect transition="in" filter="strips(downRight)">
                                      <p:cBhvr>
                                        <p:cTn id="13" dur="500"/>
                                        <p:tgtEl>
                                          <p:spTgt spid="106504">
                                            <p:txEl>
                                              <p:pRg st="4" end="4"/>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06506"/>
                                        </p:tgtEl>
                                        <p:attrNameLst>
                                          <p:attrName>style.visibility</p:attrName>
                                        </p:attrNameLst>
                                      </p:cBhvr>
                                      <p:to>
                                        <p:strVal val="visible"/>
                                      </p:to>
                                    </p:set>
                                    <p:animEffect transition="in" filter="wipe(left)">
                                      <p:cBhvr>
                                        <p:cTn id="18" dur="500"/>
                                        <p:tgtEl>
                                          <p:spTgt spid="10650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106507"/>
                                        </p:tgtEl>
                                        <p:attrNameLst>
                                          <p:attrName>style.visibility</p:attrName>
                                        </p:attrNameLst>
                                      </p:cBhvr>
                                      <p:to>
                                        <p:strVal val="visible"/>
                                      </p:to>
                                    </p:set>
                                    <p:animEffect transition="in" filter="wipe(left)">
                                      <p:cBhvr>
                                        <p:cTn id="23" dur="500"/>
                                        <p:tgtEl>
                                          <p:spTgt spid="106507"/>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06509"/>
                                        </p:tgtEl>
                                        <p:attrNameLst>
                                          <p:attrName>style.visibility</p:attrName>
                                        </p:attrNameLst>
                                      </p:cBhvr>
                                      <p:to>
                                        <p:strVal val="visible"/>
                                      </p:to>
                                    </p:set>
                                    <p:animEffect transition="in" filter="wipe(left)">
                                      <p:cBhvr>
                                        <p:cTn id="28" dur="500"/>
                                        <p:tgtEl>
                                          <p:spTgt spid="1065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506" grpId="0"/>
      <p:bldP spid="106507" grpId="0"/>
      <p:bldP spid="106509"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25959" name="Rectangle 7"/>
          <p:cNvSpPr>
            <a:spLocks noChangeArrowheads="1"/>
          </p:cNvSpPr>
          <p:nvPr/>
        </p:nvSpPr>
        <p:spPr bwMode="auto">
          <a:xfrm>
            <a:off x="420581" y="936583"/>
            <a:ext cx="8497887" cy="3116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49263" indent="-449263">
              <a:defRPr>
                <a:solidFill>
                  <a:schemeClr val="tx1"/>
                </a:solidFill>
                <a:latin typeface="Arial" charset="0"/>
                <a:ea typeface="宋体" charset="-122"/>
              </a:defRPr>
            </a:lvl1pPr>
            <a:lvl2pPr marL="971550" indent="-342900">
              <a:defRPr>
                <a:solidFill>
                  <a:schemeClr val="tx1"/>
                </a:solidFill>
                <a:latin typeface="Arial" charset="0"/>
                <a:ea typeface="宋体" charset="-122"/>
              </a:defRPr>
            </a:lvl2pPr>
            <a:lvl3pPr marL="1493838" indent="-342900">
              <a:defRPr>
                <a:solidFill>
                  <a:schemeClr val="tx1"/>
                </a:solidFill>
                <a:latin typeface="Arial" charset="0"/>
                <a:ea typeface="宋体" charset="-122"/>
              </a:defRPr>
            </a:lvl3pPr>
            <a:lvl4pPr marL="2016125" indent="-342900">
              <a:defRPr>
                <a:solidFill>
                  <a:schemeClr val="tx1"/>
                </a:solidFill>
                <a:latin typeface="Arial" charset="0"/>
                <a:ea typeface="宋体" charset="-122"/>
              </a:defRPr>
            </a:lvl4pPr>
            <a:lvl5pPr marL="2538413" indent="-342900">
              <a:defRPr>
                <a:solidFill>
                  <a:schemeClr val="tx1"/>
                </a:solidFill>
                <a:latin typeface="Arial" charset="0"/>
                <a:ea typeface="宋体" charset="-122"/>
              </a:defRPr>
            </a:lvl5pPr>
            <a:lvl6pPr marL="2995613" indent="-342900" fontAlgn="base">
              <a:spcBef>
                <a:spcPct val="0"/>
              </a:spcBef>
              <a:spcAft>
                <a:spcPct val="0"/>
              </a:spcAft>
              <a:defRPr>
                <a:solidFill>
                  <a:schemeClr val="tx1"/>
                </a:solidFill>
                <a:latin typeface="Arial" charset="0"/>
                <a:ea typeface="宋体" charset="-122"/>
              </a:defRPr>
            </a:lvl6pPr>
            <a:lvl7pPr marL="3452813" indent="-342900" fontAlgn="base">
              <a:spcBef>
                <a:spcPct val="0"/>
              </a:spcBef>
              <a:spcAft>
                <a:spcPct val="0"/>
              </a:spcAft>
              <a:defRPr>
                <a:solidFill>
                  <a:schemeClr val="tx1"/>
                </a:solidFill>
                <a:latin typeface="Arial" charset="0"/>
                <a:ea typeface="宋体" charset="-122"/>
              </a:defRPr>
            </a:lvl7pPr>
            <a:lvl8pPr marL="3910013" indent="-342900" fontAlgn="base">
              <a:spcBef>
                <a:spcPct val="0"/>
              </a:spcBef>
              <a:spcAft>
                <a:spcPct val="0"/>
              </a:spcAft>
              <a:defRPr>
                <a:solidFill>
                  <a:schemeClr val="tx1"/>
                </a:solidFill>
                <a:latin typeface="Arial" charset="0"/>
                <a:ea typeface="宋体" charset="-122"/>
              </a:defRPr>
            </a:lvl8pPr>
            <a:lvl9pPr marL="4367213" indent="-342900" fontAlgn="base">
              <a:spcBef>
                <a:spcPct val="0"/>
              </a:spcBef>
              <a:spcAft>
                <a:spcPct val="0"/>
              </a:spcAft>
              <a:defRPr>
                <a:solidFill>
                  <a:schemeClr val="tx1"/>
                </a:solidFill>
                <a:latin typeface="Arial" charset="0"/>
                <a:ea typeface="宋体" charset="-122"/>
              </a:defRPr>
            </a:lvl9pPr>
          </a:lstStyle>
          <a:p>
            <a:pPr fontAlgn="base">
              <a:lnSpc>
                <a:spcPct val="110000"/>
              </a:lnSpc>
              <a:spcBef>
                <a:spcPct val="0"/>
              </a:spcBef>
              <a:spcAft>
                <a:spcPct val="0"/>
              </a:spcAft>
            </a:pPr>
            <a:r>
              <a:rPr lang="en-US" altLang="zh-CN" sz="3600" b="1" dirty="0" smtClean="0">
                <a:solidFill>
                  <a:srgbClr val="000000"/>
                </a:solidFill>
                <a:latin typeface="Times New Roman" pitchFamily="18" charset="0"/>
              </a:rPr>
              <a:t>4. The people who drank beer instead of water did not catch cholera. (    )</a:t>
            </a:r>
          </a:p>
          <a:p>
            <a:pPr fontAlgn="base">
              <a:lnSpc>
                <a:spcPct val="110000"/>
              </a:lnSpc>
              <a:spcBef>
                <a:spcPct val="0"/>
              </a:spcBef>
              <a:spcAft>
                <a:spcPct val="0"/>
              </a:spcAft>
            </a:pPr>
            <a:r>
              <a:rPr lang="en-US" altLang="zh-CN" sz="3600" b="1" dirty="0" smtClean="0">
                <a:solidFill>
                  <a:srgbClr val="000000"/>
                </a:solidFill>
                <a:latin typeface="Times New Roman" pitchFamily="18" charset="0"/>
              </a:rPr>
              <a:t>5. The water companies were asked to stop supplying polluted water to people. (    )</a:t>
            </a:r>
          </a:p>
        </p:txBody>
      </p:sp>
      <p:sp>
        <p:nvSpPr>
          <p:cNvPr id="125960" name="Rectangle 8"/>
          <p:cNvSpPr>
            <a:spLocks noChangeArrowheads="1"/>
          </p:cNvSpPr>
          <p:nvPr/>
        </p:nvSpPr>
        <p:spPr bwMode="auto">
          <a:xfrm>
            <a:off x="6684856" y="1604920"/>
            <a:ext cx="4635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600" b="1" smtClean="0">
                <a:solidFill>
                  <a:srgbClr val="FF0000"/>
                </a:solidFill>
              </a:rPr>
              <a:t>T</a:t>
            </a:r>
          </a:p>
        </p:txBody>
      </p:sp>
      <p:sp>
        <p:nvSpPr>
          <p:cNvPr id="125961" name="Rectangle 9"/>
          <p:cNvSpPr>
            <a:spLocks noChangeArrowheads="1"/>
          </p:cNvSpPr>
          <p:nvPr/>
        </p:nvSpPr>
        <p:spPr bwMode="auto">
          <a:xfrm>
            <a:off x="8053677" y="2849974"/>
            <a:ext cx="4635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600" b="1" dirty="0" smtClean="0">
                <a:solidFill>
                  <a:srgbClr val="FF0000"/>
                </a:solidFill>
              </a:rPr>
              <a:t>T</a:t>
            </a:r>
          </a:p>
        </p:txBody>
      </p:sp>
    </p:spTree>
    <p:extLst>
      <p:ext uri="{BB962C8B-B14F-4D97-AF65-F5344CB8AC3E}">
        <p14:creationId xmlns:p14="http://schemas.microsoft.com/office/powerpoint/2010/main" val="4072541730"/>
      </p:ext>
    </p:extLst>
  </p:cSld>
  <p:clrMapOvr>
    <a:masterClrMapping/>
  </p:clrMapOvr>
  <p:transition>
    <p:diamon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5960"/>
                                        </p:tgtEl>
                                        <p:attrNameLst>
                                          <p:attrName>style.visibility</p:attrName>
                                        </p:attrNameLst>
                                      </p:cBhvr>
                                      <p:to>
                                        <p:strVal val="visible"/>
                                      </p:to>
                                    </p:set>
                                    <p:animEffect transition="in" filter="wipe(left)">
                                      <p:cBhvr>
                                        <p:cTn id="7" dur="500"/>
                                        <p:tgtEl>
                                          <p:spTgt spid="12596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5961"/>
                                        </p:tgtEl>
                                        <p:attrNameLst>
                                          <p:attrName>style.visibility</p:attrName>
                                        </p:attrNameLst>
                                      </p:cBhvr>
                                      <p:to>
                                        <p:strVal val="visible"/>
                                      </p:to>
                                    </p:set>
                                    <p:animEffect transition="in" filter="wipe(left)">
                                      <p:cBhvr>
                                        <p:cTn id="12" dur="500"/>
                                        <p:tgtEl>
                                          <p:spTgt spid="1259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960" grpId="0"/>
      <p:bldP spid="12596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86040" y="3501008"/>
            <a:ext cx="5444250" cy="1015663"/>
          </a:xfrm>
          <a:prstGeom prst="rect">
            <a:avLst/>
          </a:prstGeom>
          <a:noFill/>
        </p:spPr>
        <p:txBody>
          <a:bodyPr wrap="square" rtlCol="0">
            <a:spAutoFit/>
          </a:bodyPr>
          <a:lstStyle/>
          <a:p>
            <a:r>
              <a:rPr lang="en-US" altLang="zh-CN" sz="6000" b="1" dirty="0" smtClean="0"/>
              <a:t>2 1 </a:t>
            </a:r>
            <a:r>
              <a:rPr lang="en-US" altLang="zh-CN" sz="6000" b="1" dirty="0" smtClean="0"/>
              <a:t>4 7 3 8 5 6</a:t>
            </a:r>
            <a:endParaRPr lang="zh-CN" altLang="en-US" sz="6000" b="1" dirty="0"/>
          </a:p>
        </p:txBody>
      </p:sp>
      <p:sp>
        <p:nvSpPr>
          <p:cNvPr id="5" name="矩形 4"/>
          <p:cNvSpPr/>
          <p:nvPr/>
        </p:nvSpPr>
        <p:spPr>
          <a:xfrm>
            <a:off x="431701" y="1744901"/>
            <a:ext cx="8352928" cy="1118255"/>
          </a:xfrm>
          <a:prstGeom prst="rect">
            <a:avLst/>
          </a:prstGeom>
        </p:spPr>
        <p:txBody>
          <a:bodyPr wrap="square">
            <a:spAutoFit/>
          </a:bodyPr>
          <a:lstStyle/>
          <a:p>
            <a:pPr fontAlgn="base">
              <a:lnSpc>
                <a:spcPts val="4000"/>
              </a:lnSpc>
              <a:spcBef>
                <a:spcPct val="0"/>
              </a:spcBef>
              <a:spcAft>
                <a:spcPct val="0"/>
              </a:spcAft>
            </a:pPr>
            <a:r>
              <a:rPr lang="en-US" altLang="zh-CN" sz="4000" b="1" dirty="0">
                <a:solidFill>
                  <a:srgbClr val="6600CC"/>
                </a:solidFill>
              </a:rPr>
              <a:t>Read the text quickly and finish exercise 1 on page 3.</a:t>
            </a:r>
          </a:p>
        </p:txBody>
      </p:sp>
    </p:spTree>
    <p:extLst>
      <p:ext uri="{BB962C8B-B14F-4D97-AF65-F5344CB8AC3E}">
        <p14:creationId xmlns:p14="http://schemas.microsoft.com/office/powerpoint/2010/main" val="3984942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28004" name="WordArt 4"/>
          <p:cNvSpPr>
            <a:spLocks noChangeArrowheads="1" noChangeShapeType="1" noTextEdit="1"/>
          </p:cNvSpPr>
          <p:nvPr/>
        </p:nvSpPr>
        <p:spPr bwMode="auto">
          <a:xfrm>
            <a:off x="611188" y="404813"/>
            <a:ext cx="5040312" cy="1008062"/>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fontAlgn="base">
              <a:spcBef>
                <a:spcPct val="0"/>
              </a:spcBef>
              <a:spcAft>
                <a:spcPct val="0"/>
              </a:spcAft>
            </a:pPr>
            <a:r>
              <a:rPr lang="en-US" altLang="zh-CN" sz="3600" b="1" kern="10" smtClean="0">
                <a:ln w="9525">
                  <a:solidFill>
                    <a:srgbClr val="000000"/>
                  </a:solidFill>
                  <a:round/>
                  <a:headEnd/>
                  <a:tailEnd/>
                </a:ln>
                <a:solidFill>
                  <a:srgbClr val="FF0000"/>
                </a:solidFill>
                <a:cs typeface="Arial"/>
              </a:rPr>
              <a:t>Post reading</a:t>
            </a:r>
            <a:endParaRPr lang="zh-CN" altLang="en-US" sz="3600" b="1" kern="10" smtClean="0">
              <a:ln w="9525">
                <a:solidFill>
                  <a:srgbClr val="000000"/>
                </a:solidFill>
                <a:round/>
                <a:headEnd/>
                <a:tailEnd/>
              </a:ln>
              <a:solidFill>
                <a:srgbClr val="FF0000"/>
              </a:solidFill>
              <a:cs typeface="Arial"/>
            </a:endParaRPr>
          </a:p>
        </p:txBody>
      </p:sp>
      <p:sp>
        <p:nvSpPr>
          <p:cNvPr id="128005" name="Text Box 5"/>
          <p:cNvSpPr txBox="1">
            <a:spLocks noChangeArrowheads="1"/>
          </p:cNvSpPr>
          <p:nvPr/>
        </p:nvSpPr>
        <p:spPr bwMode="auto">
          <a:xfrm>
            <a:off x="466725" y="1412875"/>
            <a:ext cx="8281988" cy="3386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ea typeface="宋体" charset="-122"/>
              </a:defRPr>
            </a:lvl1pPr>
            <a:lvl2pPr marL="1085850" indent="-457200">
              <a:defRPr>
                <a:solidFill>
                  <a:schemeClr val="tx1"/>
                </a:solidFill>
                <a:latin typeface="Arial" charset="0"/>
                <a:ea typeface="宋体" charset="-122"/>
              </a:defRPr>
            </a:lvl2pPr>
            <a:lvl3pPr marL="1722438" indent="-457200">
              <a:defRPr>
                <a:solidFill>
                  <a:schemeClr val="tx1"/>
                </a:solidFill>
                <a:latin typeface="Arial" charset="0"/>
                <a:ea typeface="宋体" charset="-122"/>
              </a:defRPr>
            </a:lvl3pPr>
            <a:lvl4pPr marL="2359025" indent="-457200">
              <a:defRPr>
                <a:solidFill>
                  <a:schemeClr val="tx1"/>
                </a:solidFill>
                <a:latin typeface="Arial" charset="0"/>
                <a:ea typeface="宋体" charset="-122"/>
              </a:defRPr>
            </a:lvl4pPr>
            <a:lvl5pPr marL="2995613" indent="-457200">
              <a:defRPr>
                <a:solidFill>
                  <a:schemeClr val="tx1"/>
                </a:solidFill>
                <a:latin typeface="Arial" charset="0"/>
                <a:ea typeface="宋体" charset="-122"/>
              </a:defRPr>
            </a:lvl5pPr>
            <a:lvl6pPr marL="3452813" indent="-457200" fontAlgn="base">
              <a:spcBef>
                <a:spcPct val="0"/>
              </a:spcBef>
              <a:spcAft>
                <a:spcPct val="0"/>
              </a:spcAft>
              <a:defRPr>
                <a:solidFill>
                  <a:schemeClr val="tx1"/>
                </a:solidFill>
                <a:latin typeface="Arial" charset="0"/>
                <a:ea typeface="宋体" charset="-122"/>
              </a:defRPr>
            </a:lvl6pPr>
            <a:lvl7pPr marL="3910013" indent="-457200" fontAlgn="base">
              <a:spcBef>
                <a:spcPct val="0"/>
              </a:spcBef>
              <a:spcAft>
                <a:spcPct val="0"/>
              </a:spcAft>
              <a:defRPr>
                <a:solidFill>
                  <a:schemeClr val="tx1"/>
                </a:solidFill>
                <a:latin typeface="Arial" charset="0"/>
                <a:ea typeface="宋体" charset="-122"/>
              </a:defRPr>
            </a:lvl7pPr>
            <a:lvl8pPr marL="4367213" indent="-457200" fontAlgn="base">
              <a:spcBef>
                <a:spcPct val="0"/>
              </a:spcBef>
              <a:spcAft>
                <a:spcPct val="0"/>
              </a:spcAft>
              <a:defRPr>
                <a:solidFill>
                  <a:schemeClr val="tx1"/>
                </a:solidFill>
                <a:latin typeface="Arial" charset="0"/>
                <a:ea typeface="宋体" charset="-122"/>
              </a:defRPr>
            </a:lvl8pPr>
            <a:lvl9pPr marL="4824413" indent="-457200" fontAlgn="base">
              <a:spcBef>
                <a:spcPct val="0"/>
              </a:spcBef>
              <a:spcAft>
                <a:spcPct val="0"/>
              </a:spcAft>
              <a:defRPr>
                <a:solidFill>
                  <a:schemeClr val="tx1"/>
                </a:solidFill>
                <a:latin typeface="Arial" charset="0"/>
                <a:ea typeface="宋体" charset="-122"/>
              </a:defRPr>
            </a:lvl9pPr>
          </a:lstStyle>
          <a:p>
            <a:pPr fontAlgn="base">
              <a:lnSpc>
                <a:spcPct val="120000"/>
              </a:lnSpc>
              <a:spcBef>
                <a:spcPct val="0"/>
              </a:spcBef>
              <a:spcAft>
                <a:spcPct val="0"/>
              </a:spcAft>
            </a:pPr>
            <a:r>
              <a:rPr lang="en-US" altLang="zh-CN" sz="3600" b="1" smtClean="0">
                <a:solidFill>
                  <a:srgbClr val="0000FF"/>
                </a:solidFill>
              </a:rPr>
              <a:t>Below is a summary of the text with some words missing. Choose the words from the box and make the summary complete. Then try to retell the story to your partners.</a:t>
            </a:r>
          </a:p>
        </p:txBody>
      </p:sp>
      <p:graphicFrame>
        <p:nvGraphicFramePr>
          <p:cNvPr id="128019" name="Group 19"/>
          <p:cNvGraphicFramePr>
            <a:graphicFrameLocks noGrp="1"/>
          </p:cNvGraphicFramePr>
          <p:nvPr/>
        </p:nvGraphicFramePr>
        <p:xfrm>
          <a:off x="996950" y="5013325"/>
          <a:ext cx="7175500" cy="1231392"/>
        </p:xfrm>
        <a:graphic>
          <a:graphicData uri="http://schemas.openxmlformats.org/drawingml/2006/table">
            <a:tbl>
              <a:tblPr/>
              <a:tblGrid>
                <a:gridCol w="7175500"/>
              </a:tblGrid>
              <a:tr h="1168400">
                <a:tc>
                  <a:txBody>
                    <a:bodyPr/>
                    <a:lstStyle>
                      <a:lvl1pPr>
                        <a:spcBef>
                          <a:spcPct val="20000"/>
                        </a:spcBef>
                        <a:defRPr sz="2800">
                          <a:solidFill>
                            <a:schemeClr val="tx1"/>
                          </a:solidFill>
                          <a:latin typeface="Arial" charset="0"/>
                          <a:ea typeface="宋体" charset="-122"/>
                        </a:defRPr>
                      </a:lvl1pPr>
                      <a:lvl2pPr>
                        <a:spcBef>
                          <a:spcPct val="20000"/>
                        </a:spcBef>
                        <a:defRPr sz="2400">
                          <a:solidFill>
                            <a:schemeClr val="tx1"/>
                          </a:solidFill>
                          <a:latin typeface="Arial" charset="0"/>
                          <a:ea typeface="宋体" charset="-122"/>
                        </a:defRPr>
                      </a:lvl2pPr>
                      <a:lvl3pPr>
                        <a:spcBef>
                          <a:spcPct val="20000"/>
                        </a:spcBef>
                        <a:defRPr sz="2000">
                          <a:solidFill>
                            <a:schemeClr val="tx1"/>
                          </a:solidFill>
                          <a:latin typeface="Arial" charset="0"/>
                          <a:ea typeface="宋体" charset="-122"/>
                        </a:defRPr>
                      </a:lvl3pPr>
                      <a:lvl4pPr>
                        <a:spcBef>
                          <a:spcPct val="20000"/>
                        </a:spcBef>
                        <a:defRPr>
                          <a:solidFill>
                            <a:schemeClr val="tx1"/>
                          </a:solidFill>
                          <a:latin typeface="Arial" charset="0"/>
                          <a:ea typeface="宋体" charset="-122"/>
                        </a:defRPr>
                      </a:lvl4pPr>
                      <a:lvl5pPr>
                        <a:spcBef>
                          <a:spcPct val="20000"/>
                        </a:spcBef>
                        <a:defRPr>
                          <a:solidFill>
                            <a:schemeClr val="tx1"/>
                          </a:solidFill>
                          <a:latin typeface="Arial" charset="0"/>
                          <a:ea typeface="宋体" charset="-122"/>
                        </a:defRPr>
                      </a:lvl5pPr>
                      <a:lvl6pPr fontAlgn="base">
                        <a:spcBef>
                          <a:spcPct val="20000"/>
                        </a:spcBef>
                        <a:spcAft>
                          <a:spcPct val="0"/>
                        </a:spcAft>
                        <a:defRPr>
                          <a:solidFill>
                            <a:schemeClr val="tx1"/>
                          </a:solidFill>
                          <a:latin typeface="Arial" charset="0"/>
                          <a:ea typeface="宋体" charset="-122"/>
                        </a:defRPr>
                      </a:lvl6pPr>
                      <a:lvl7pPr fontAlgn="base">
                        <a:spcBef>
                          <a:spcPct val="20000"/>
                        </a:spcBef>
                        <a:spcAft>
                          <a:spcPct val="0"/>
                        </a:spcAft>
                        <a:defRPr>
                          <a:solidFill>
                            <a:schemeClr val="tx1"/>
                          </a:solidFill>
                          <a:latin typeface="Arial" charset="0"/>
                          <a:ea typeface="宋体" charset="-122"/>
                        </a:defRPr>
                      </a:lvl7pPr>
                      <a:lvl8pPr fontAlgn="base">
                        <a:spcBef>
                          <a:spcPct val="20000"/>
                        </a:spcBef>
                        <a:spcAft>
                          <a:spcPct val="0"/>
                        </a:spcAft>
                        <a:defRPr>
                          <a:solidFill>
                            <a:schemeClr val="tx1"/>
                          </a:solidFill>
                          <a:latin typeface="Arial" charset="0"/>
                          <a:ea typeface="宋体" charset="-122"/>
                        </a:defRPr>
                      </a:lvl8pPr>
                      <a:lvl9pPr fontAlgn="base">
                        <a:spcBef>
                          <a:spcPct val="20000"/>
                        </a:spcBef>
                        <a:spcAft>
                          <a:spcPct val="0"/>
                        </a:spcAft>
                        <a:defRPr>
                          <a:solidFill>
                            <a:schemeClr val="tx1"/>
                          </a:solidFill>
                          <a:latin typeface="Arial" charset="0"/>
                          <a:ea typeface="宋体"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3400" b="1" i="0" u="none" strike="noStrike" cap="none" normalizeH="0" baseline="0" smtClean="0">
                          <a:ln>
                            <a:noFill/>
                          </a:ln>
                          <a:solidFill>
                            <a:srgbClr val="CC0066"/>
                          </a:solidFill>
                          <a:effectLst/>
                          <a:latin typeface="Times New Roman" pitchFamily="18" charset="0"/>
                          <a:ea typeface="宋体" charset="-122"/>
                        </a:rPr>
                        <a:t>most, river, London , John Snow,</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3400" b="1" i="0" u="none" strike="noStrike" cap="none" normalizeH="0" baseline="0" smtClean="0">
                          <a:ln>
                            <a:noFill/>
                          </a:ln>
                          <a:solidFill>
                            <a:srgbClr val="CC0066"/>
                          </a:solidFill>
                          <a:effectLst/>
                          <a:latin typeface="Times New Roman" pitchFamily="18" charset="0"/>
                          <a:ea typeface="宋体" charset="-122"/>
                        </a:rPr>
                        <a:t>companies, pump, water, sources</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1248716882"/>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128019"/>
                                        </p:tgtEl>
                                        <p:attrNameLst>
                                          <p:attrName>style.visibility</p:attrName>
                                        </p:attrNameLst>
                                      </p:cBhvr>
                                      <p:to>
                                        <p:strVal val="visible"/>
                                      </p:to>
                                    </p:set>
                                    <p:animEffect transition="in" filter="box(in)">
                                      <p:cBhvr>
                                        <p:cTn id="7" dur="500"/>
                                        <p:tgtEl>
                                          <p:spTgt spid="1280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29028" name="Text Box 4"/>
          <p:cNvSpPr txBox="1">
            <a:spLocks noChangeArrowheads="1"/>
          </p:cNvSpPr>
          <p:nvPr/>
        </p:nvSpPr>
        <p:spPr bwMode="auto">
          <a:xfrm>
            <a:off x="468313" y="1377950"/>
            <a:ext cx="8424862" cy="5146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ea typeface="宋体" charset="-122"/>
              </a:defRPr>
            </a:lvl1pPr>
            <a:lvl2pPr marL="971550" indent="-342900">
              <a:defRPr>
                <a:solidFill>
                  <a:schemeClr val="tx1"/>
                </a:solidFill>
                <a:latin typeface="Arial" charset="0"/>
                <a:ea typeface="宋体" charset="-122"/>
              </a:defRPr>
            </a:lvl2pPr>
            <a:lvl3pPr marL="1493838" indent="-342900">
              <a:defRPr>
                <a:solidFill>
                  <a:schemeClr val="tx1"/>
                </a:solidFill>
                <a:latin typeface="Arial" charset="0"/>
                <a:ea typeface="宋体" charset="-122"/>
              </a:defRPr>
            </a:lvl3pPr>
            <a:lvl4pPr marL="2016125" indent="-342900">
              <a:defRPr>
                <a:solidFill>
                  <a:schemeClr val="tx1"/>
                </a:solidFill>
                <a:latin typeface="Arial" charset="0"/>
                <a:ea typeface="宋体" charset="-122"/>
              </a:defRPr>
            </a:lvl4pPr>
            <a:lvl5pPr marL="2538413" indent="-342900">
              <a:defRPr>
                <a:solidFill>
                  <a:schemeClr val="tx1"/>
                </a:solidFill>
                <a:latin typeface="Arial" charset="0"/>
                <a:ea typeface="宋体" charset="-122"/>
              </a:defRPr>
            </a:lvl5pPr>
            <a:lvl6pPr marL="2995613" indent="-342900" fontAlgn="base">
              <a:spcBef>
                <a:spcPct val="0"/>
              </a:spcBef>
              <a:spcAft>
                <a:spcPct val="0"/>
              </a:spcAft>
              <a:defRPr>
                <a:solidFill>
                  <a:schemeClr val="tx1"/>
                </a:solidFill>
                <a:latin typeface="Arial" charset="0"/>
                <a:ea typeface="宋体" charset="-122"/>
              </a:defRPr>
            </a:lvl6pPr>
            <a:lvl7pPr marL="3452813" indent="-342900" fontAlgn="base">
              <a:spcBef>
                <a:spcPct val="0"/>
              </a:spcBef>
              <a:spcAft>
                <a:spcPct val="0"/>
              </a:spcAft>
              <a:defRPr>
                <a:solidFill>
                  <a:schemeClr val="tx1"/>
                </a:solidFill>
                <a:latin typeface="Arial" charset="0"/>
                <a:ea typeface="宋体" charset="-122"/>
              </a:defRPr>
            </a:lvl7pPr>
            <a:lvl8pPr marL="3910013" indent="-342900" fontAlgn="base">
              <a:spcBef>
                <a:spcPct val="0"/>
              </a:spcBef>
              <a:spcAft>
                <a:spcPct val="0"/>
              </a:spcAft>
              <a:defRPr>
                <a:solidFill>
                  <a:schemeClr val="tx1"/>
                </a:solidFill>
                <a:latin typeface="Arial" charset="0"/>
                <a:ea typeface="宋体" charset="-122"/>
              </a:defRPr>
            </a:lvl8pPr>
            <a:lvl9pPr marL="4367213" indent="-342900" fontAlgn="base">
              <a:spcBef>
                <a:spcPct val="0"/>
              </a:spcBef>
              <a:spcAft>
                <a:spcPct val="0"/>
              </a:spcAft>
              <a:defRPr>
                <a:solidFill>
                  <a:schemeClr val="tx1"/>
                </a:solidFill>
                <a:latin typeface="Arial" charset="0"/>
                <a:ea typeface="宋体" charset="-122"/>
              </a:defRPr>
            </a:lvl9pPr>
          </a:lstStyle>
          <a:p>
            <a:pPr fontAlgn="base">
              <a:lnSpc>
                <a:spcPct val="115000"/>
              </a:lnSpc>
              <a:spcBef>
                <a:spcPct val="0"/>
              </a:spcBef>
              <a:spcAft>
                <a:spcPct val="0"/>
              </a:spcAft>
            </a:pPr>
            <a:r>
              <a:rPr lang="en-US" altLang="zh-CN" sz="3600" b="1" smtClean="0">
                <a:solidFill>
                  <a:srgbClr val="000000"/>
                </a:solidFill>
                <a:latin typeface="Times New Roman" pitchFamily="18" charset="0"/>
              </a:rPr>
              <a:t>No one understood cholera and every time it came, thousands died. Queen Victoria’s doctor, ____________, wanted to find out how it was caused. When the disease came to ________ again in 1854, Snow noticed that ________ of the 500 people who died had drunk water from a water pump in Broad Street. </a:t>
            </a:r>
          </a:p>
        </p:txBody>
      </p:sp>
      <p:sp>
        <p:nvSpPr>
          <p:cNvPr id="129031" name="Text Box 7"/>
          <p:cNvSpPr txBox="1">
            <a:spLocks noChangeArrowheads="1"/>
          </p:cNvSpPr>
          <p:nvPr/>
        </p:nvSpPr>
        <p:spPr bwMode="auto">
          <a:xfrm>
            <a:off x="3995738" y="2708275"/>
            <a:ext cx="251936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3600" b="1" smtClean="0">
                <a:solidFill>
                  <a:srgbClr val="FF0000"/>
                </a:solidFill>
                <a:latin typeface="Times New Roman" pitchFamily="18" charset="0"/>
              </a:rPr>
              <a:t>John Snow</a:t>
            </a:r>
          </a:p>
        </p:txBody>
      </p:sp>
      <p:graphicFrame>
        <p:nvGraphicFramePr>
          <p:cNvPr id="129034" name="Group 10"/>
          <p:cNvGraphicFramePr>
            <a:graphicFrameLocks noGrp="1"/>
          </p:cNvGraphicFramePr>
          <p:nvPr>
            <p:extLst>
              <p:ext uri="{D42A27DB-BD31-4B8C-83A1-F6EECF244321}">
                <p14:modId xmlns:p14="http://schemas.microsoft.com/office/powerpoint/2010/main" val="902885379"/>
              </p:ext>
            </p:extLst>
          </p:nvPr>
        </p:nvGraphicFramePr>
        <p:xfrm>
          <a:off x="1042988" y="188913"/>
          <a:ext cx="7175500" cy="1298448"/>
        </p:xfrm>
        <a:graphic>
          <a:graphicData uri="http://schemas.openxmlformats.org/drawingml/2006/table">
            <a:tbl>
              <a:tblPr/>
              <a:tblGrid>
                <a:gridCol w="7175500"/>
              </a:tblGrid>
              <a:tr h="1168400">
                <a:tc>
                  <a:txBody>
                    <a:bodyPr/>
                    <a:lstStyle>
                      <a:lvl1pPr>
                        <a:spcBef>
                          <a:spcPct val="20000"/>
                        </a:spcBef>
                        <a:defRPr sz="2800">
                          <a:solidFill>
                            <a:schemeClr val="tx1"/>
                          </a:solidFill>
                          <a:latin typeface="Arial" charset="0"/>
                          <a:ea typeface="宋体" charset="-122"/>
                        </a:defRPr>
                      </a:lvl1pPr>
                      <a:lvl2pPr>
                        <a:spcBef>
                          <a:spcPct val="20000"/>
                        </a:spcBef>
                        <a:defRPr sz="2400">
                          <a:solidFill>
                            <a:schemeClr val="tx1"/>
                          </a:solidFill>
                          <a:latin typeface="Arial" charset="0"/>
                          <a:ea typeface="宋体" charset="-122"/>
                        </a:defRPr>
                      </a:lvl2pPr>
                      <a:lvl3pPr>
                        <a:spcBef>
                          <a:spcPct val="20000"/>
                        </a:spcBef>
                        <a:defRPr sz="2000">
                          <a:solidFill>
                            <a:schemeClr val="tx1"/>
                          </a:solidFill>
                          <a:latin typeface="Arial" charset="0"/>
                          <a:ea typeface="宋体" charset="-122"/>
                        </a:defRPr>
                      </a:lvl3pPr>
                      <a:lvl4pPr>
                        <a:spcBef>
                          <a:spcPct val="20000"/>
                        </a:spcBef>
                        <a:defRPr>
                          <a:solidFill>
                            <a:schemeClr val="tx1"/>
                          </a:solidFill>
                          <a:latin typeface="Arial" charset="0"/>
                          <a:ea typeface="宋体" charset="-122"/>
                        </a:defRPr>
                      </a:lvl4pPr>
                      <a:lvl5pPr>
                        <a:spcBef>
                          <a:spcPct val="20000"/>
                        </a:spcBef>
                        <a:defRPr>
                          <a:solidFill>
                            <a:schemeClr val="tx1"/>
                          </a:solidFill>
                          <a:latin typeface="Arial" charset="0"/>
                          <a:ea typeface="宋体" charset="-122"/>
                        </a:defRPr>
                      </a:lvl5pPr>
                      <a:lvl6pPr fontAlgn="base">
                        <a:spcBef>
                          <a:spcPct val="20000"/>
                        </a:spcBef>
                        <a:spcAft>
                          <a:spcPct val="0"/>
                        </a:spcAft>
                        <a:defRPr>
                          <a:solidFill>
                            <a:schemeClr val="tx1"/>
                          </a:solidFill>
                          <a:latin typeface="Arial" charset="0"/>
                          <a:ea typeface="宋体" charset="-122"/>
                        </a:defRPr>
                      </a:lvl6pPr>
                      <a:lvl7pPr fontAlgn="base">
                        <a:spcBef>
                          <a:spcPct val="20000"/>
                        </a:spcBef>
                        <a:spcAft>
                          <a:spcPct val="0"/>
                        </a:spcAft>
                        <a:defRPr>
                          <a:solidFill>
                            <a:schemeClr val="tx1"/>
                          </a:solidFill>
                          <a:latin typeface="Arial" charset="0"/>
                          <a:ea typeface="宋体" charset="-122"/>
                        </a:defRPr>
                      </a:lvl7pPr>
                      <a:lvl8pPr fontAlgn="base">
                        <a:spcBef>
                          <a:spcPct val="20000"/>
                        </a:spcBef>
                        <a:spcAft>
                          <a:spcPct val="0"/>
                        </a:spcAft>
                        <a:defRPr>
                          <a:solidFill>
                            <a:schemeClr val="tx1"/>
                          </a:solidFill>
                          <a:latin typeface="Arial" charset="0"/>
                          <a:ea typeface="宋体" charset="-122"/>
                        </a:defRPr>
                      </a:lvl8pPr>
                      <a:lvl9pPr fontAlgn="base">
                        <a:spcBef>
                          <a:spcPct val="20000"/>
                        </a:spcBef>
                        <a:spcAft>
                          <a:spcPct val="0"/>
                        </a:spcAft>
                        <a:defRPr>
                          <a:solidFill>
                            <a:schemeClr val="tx1"/>
                          </a:solidFill>
                          <a:latin typeface="Arial" charset="0"/>
                          <a:ea typeface="宋体"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3600" b="1" i="0" u="none" strike="noStrike" cap="none" normalizeH="0" baseline="0" dirty="0" smtClean="0">
                          <a:ln>
                            <a:noFill/>
                          </a:ln>
                          <a:solidFill>
                            <a:srgbClr val="CC0066"/>
                          </a:solidFill>
                          <a:effectLst/>
                          <a:latin typeface="Times New Roman" pitchFamily="18" charset="0"/>
                          <a:ea typeface="宋体" charset="-122"/>
                        </a:rPr>
                        <a:t>most, river, London , John Snow,</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3600" b="1" i="0" u="none" strike="noStrike" cap="none" normalizeH="0" baseline="0" dirty="0" smtClean="0">
                          <a:ln>
                            <a:noFill/>
                          </a:ln>
                          <a:solidFill>
                            <a:srgbClr val="CC0066"/>
                          </a:solidFill>
                          <a:effectLst/>
                          <a:latin typeface="Times New Roman" pitchFamily="18" charset="0"/>
                          <a:ea typeface="宋体" charset="-122"/>
                        </a:rPr>
                        <a:t>companies, pump, water, sources</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29040" name="Text Box 16"/>
          <p:cNvSpPr txBox="1">
            <a:spLocks noChangeArrowheads="1"/>
          </p:cNvSpPr>
          <p:nvPr/>
        </p:nvSpPr>
        <p:spPr bwMode="auto">
          <a:xfrm>
            <a:off x="3708400" y="3933825"/>
            <a:ext cx="187166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3600" b="1" smtClean="0">
                <a:solidFill>
                  <a:srgbClr val="FF0000"/>
                </a:solidFill>
                <a:latin typeface="Times New Roman" pitchFamily="18" charset="0"/>
              </a:rPr>
              <a:t>London</a:t>
            </a:r>
          </a:p>
        </p:txBody>
      </p:sp>
      <p:sp>
        <p:nvSpPr>
          <p:cNvPr id="129041" name="Text Box 17"/>
          <p:cNvSpPr txBox="1">
            <a:spLocks noChangeArrowheads="1"/>
          </p:cNvSpPr>
          <p:nvPr/>
        </p:nvSpPr>
        <p:spPr bwMode="auto">
          <a:xfrm>
            <a:off x="4427538" y="4581525"/>
            <a:ext cx="1295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3600" b="1" smtClean="0">
                <a:solidFill>
                  <a:srgbClr val="FF0000"/>
                </a:solidFill>
                <a:latin typeface="Times New Roman" pitchFamily="18" charset="0"/>
              </a:rPr>
              <a:t>most</a:t>
            </a:r>
          </a:p>
        </p:txBody>
      </p:sp>
    </p:spTree>
    <p:extLst>
      <p:ext uri="{BB962C8B-B14F-4D97-AF65-F5344CB8AC3E}">
        <p14:creationId xmlns:p14="http://schemas.microsoft.com/office/powerpoint/2010/main" val="2006344841"/>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9031"/>
                                        </p:tgtEl>
                                        <p:attrNameLst>
                                          <p:attrName>style.visibility</p:attrName>
                                        </p:attrNameLst>
                                      </p:cBhvr>
                                      <p:to>
                                        <p:strVal val="visible"/>
                                      </p:to>
                                    </p:set>
                                    <p:animEffect transition="in" filter="checkerboard(across)">
                                      <p:cBhvr>
                                        <p:cTn id="7" dur="500"/>
                                        <p:tgtEl>
                                          <p:spTgt spid="12903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29040"/>
                                        </p:tgtEl>
                                        <p:attrNameLst>
                                          <p:attrName>style.visibility</p:attrName>
                                        </p:attrNameLst>
                                      </p:cBhvr>
                                      <p:to>
                                        <p:strVal val="visible"/>
                                      </p:to>
                                    </p:set>
                                    <p:animEffect transition="in" filter="checkerboard(across)">
                                      <p:cBhvr>
                                        <p:cTn id="12" dur="500"/>
                                        <p:tgtEl>
                                          <p:spTgt spid="12904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29041"/>
                                        </p:tgtEl>
                                        <p:attrNameLst>
                                          <p:attrName>style.visibility</p:attrName>
                                        </p:attrNameLst>
                                      </p:cBhvr>
                                      <p:to>
                                        <p:strVal val="visible"/>
                                      </p:to>
                                    </p:set>
                                    <p:animEffect transition="in" filter="checkerboard(across)">
                                      <p:cBhvr>
                                        <p:cTn id="17" dur="500"/>
                                        <p:tgtEl>
                                          <p:spTgt spid="1290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031" grpId="0"/>
      <p:bldP spid="129040" grpId="0"/>
      <p:bldP spid="129041" grpId="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51554" name="Text Box 2"/>
          <p:cNvSpPr txBox="1">
            <a:spLocks noChangeArrowheads="1"/>
          </p:cNvSpPr>
          <p:nvPr/>
        </p:nvSpPr>
        <p:spPr bwMode="auto">
          <a:xfrm>
            <a:off x="468313" y="2122488"/>
            <a:ext cx="8424862" cy="325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ea typeface="宋体" charset="-122"/>
              </a:defRPr>
            </a:lvl1pPr>
            <a:lvl2pPr marL="971550" indent="-342900">
              <a:defRPr>
                <a:solidFill>
                  <a:schemeClr val="tx1"/>
                </a:solidFill>
                <a:latin typeface="Arial" charset="0"/>
                <a:ea typeface="宋体" charset="-122"/>
              </a:defRPr>
            </a:lvl2pPr>
            <a:lvl3pPr marL="1493838" indent="-342900">
              <a:defRPr>
                <a:solidFill>
                  <a:schemeClr val="tx1"/>
                </a:solidFill>
                <a:latin typeface="Arial" charset="0"/>
                <a:ea typeface="宋体" charset="-122"/>
              </a:defRPr>
            </a:lvl3pPr>
            <a:lvl4pPr marL="2016125" indent="-342900">
              <a:defRPr>
                <a:solidFill>
                  <a:schemeClr val="tx1"/>
                </a:solidFill>
                <a:latin typeface="Arial" charset="0"/>
                <a:ea typeface="宋体" charset="-122"/>
              </a:defRPr>
            </a:lvl4pPr>
            <a:lvl5pPr marL="2538413" indent="-342900">
              <a:defRPr>
                <a:solidFill>
                  <a:schemeClr val="tx1"/>
                </a:solidFill>
                <a:latin typeface="Arial" charset="0"/>
                <a:ea typeface="宋体" charset="-122"/>
              </a:defRPr>
            </a:lvl5pPr>
            <a:lvl6pPr marL="2995613" indent="-342900" fontAlgn="base">
              <a:spcBef>
                <a:spcPct val="0"/>
              </a:spcBef>
              <a:spcAft>
                <a:spcPct val="0"/>
              </a:spcAft>
              <a:defRPr>
                <a:solidFill>
                  <a:schemeClr val="tx1"/>
                </a:solidFill>
                <a:latin typeface="Arial" charset="0"/>
                <a:ea typeface="宋体" charset="-122"/>
              </a:defRPr>
            </a:lvl6pPr>
            <a:lvl7pPr marL="3452813" indent="-342900" fontAlgn="base">
              <a:spcBef>
                <a:spcPct val="0"/>
              </a:spcBef>
              <a:spcAft>
                <a:spcPct val="0"/>
              </a:spcAft>
              <a:defRPr>
                <a:solidFill>
                  <a:schemeClr val="tx1"/>
                </a:solidFill>
                <a:latin typeface="Arial" charset="0"/>
                <a:ea typeface="宋体" charset="-122"/>
              </a:defRPr>
            </a:lvl7pPr>
            <a:lvl8pPr marL="3910013" indent="-342900" fontAlgn="base">
              <a:spcBef>
                <a:spcPct val="0"/>
              </a:spcBef>
              <a:spcAft>
                <a:spcPct val="0"/>
              </a:spcAft>
              <a:defRPr>
                <a:solidFill>
                  <a:schemeClr val="tx1"/>
                </a:solidFill>
                <a:latin typeface="Arial" charset="0"/>
                <a:ea typeface="宋体" charset="-122"/>
              </a:defRPr>
            </a:lvl8pPr>
            <a:lvl9pPr marL="4367213" indent="-342900" fontAlgn="base">
              <a:spcBef>
                <a:spcPct val="0"/>
              </a:spcBef>
              <a:spcAft>
                <a:spcPct val="0"/>
              </a:spcAft>
              <a:defRPr>
                <a:solidFill>
                  <a:schemeClr val="tx1"/>
                </a:solidFill>
                <a:latin typeface="Arial" charset="0"/>
                <a:ea typeface="宋体" charset="-122"/>
              </a:defRPr>
            </a:lvl9pPr>
          </a:lstStyle>
          <a:p>
            <a:pPr fontAlgn="base">
              <a:lnSpc>
                <a:spcPct val="115000"/>
              </a:lnSpc>
              <a:spcBef>
                <a:spcPct val="0"/>
              </a:spcBef>
              <a:spcAft>
                <a:spcPct val="0"/>
              </a:spcAft>
            </a:pPr>
            <a:r>
              <a:rPr lang="en-US" altLang="zh-CN" sz="3600" b="1" smtClean="0">
                <a:solidFill>
                  <a:srgbClr val="000000"/>
                </a:solidFill>
                <a:latin typeface="Times New Roman" pitchFamily="18" charset="0"/>
              </a:rPr>
              <a:t>He concluded that the ________ was to blame and found that the pump’s</a:t>
            </a:r>
          </a:p>
          <a:p>
            <a:pPr fontAlgn="base">
              <a:lnSpc>
                <a:spcPct val="115000"/>
              </a:lnSpc>
              <a:spcBef>
                <a:spcPct val="0"/>
              </a:spcBef>
              <a:spcAft>
                <a:spcPct val="0"/>
              </a:spcAft>
            </a:pPr>
            <a:r>
              <a:rPr lang="en-US" altLang="zh-CN" sz="3600" b="1" smtClean="0">
                <a:solidFill>
                  <a:srgbClr val="000000"/>
                </a:solidFill>
                <a:latin typeface="Times New Roman" pitchFamily="18" charset="0"/>
              </a:rPr>
              <a:t>water came from a dirty ________. After he stopped people from using the ________, people gradually stopped dying. </a:t>
            </a:r>
          </a:p>
        </p:txBody>
      </p:sp>
      <p:graphicFrame>
        <p:nvGraphicFramePr>
          <p:cNvPr id="151556" name="Group 4"/>
          <p:cNvGraphicFramePr>
            <a:graphicFrameLocks noGrp="1"/>
          </p:cNvGraphicFramePr>
          <p:nvPr>
            <p:extLst>
              <p:ext uri="{D42A27DB-BD31-4B8C-83A1-F6EECF244321}">
                <p14:modId xmlns:p14="http://schemas.microsoft.com/office/powerpoint/2010/main" val="1613480138"/>
              </p:ext>
            </p:extLst>
          </p:nvPr>
        </p:nvGraphicFramePr>
        <p:xfrm>
          <a:off x="1092994" y="404664"/>
          <a:ext cx="7175500" cy="1298448"/>
        </p:xfrm>
        <a:graphic>
          <a:graphicData uri="http://schemas.openxmlformats.org/drawingml/2006/table">
            <a:tbl>
              <a:tblPr/>
              <a:tblGrid>
                <a:gridCol w="7175500"/>
              </a:tblGrid>
              <a:tr h="1168400">
                <a:tc>
                  <a:txBody>
                    <a:bodyPr/>
                    <a:lstStyle>
                      <a:lvl1pPr>
                        <a:spcBef>
                          <a:spcPct val="20000"/>
                        </a:spcBef>
                        <a:defRPr sz="2800">
                          <a:solidFill>
                            <a:schemeClr val="tx1"/>
                          </a:solidFill>
                          <a:latin typeface="Arial" charset="0"/>
                          <a:ea typeface="宋体" charset="-122"/>
                        </a:defRPr>
                      </a:lvl1pPr>
                      <a:lvl2pPr>
                        <a:spcBef>
                          <a:spcPct val="20000"/>
                        </a:spcBef>
                        <a:defRPr sz="2400">
                          <a:solidFill>
                            <a:schemeClr val="tx1"/>
                          </a:solidFill>
                          <a:latin typeface="Arial" charset="0"/>
                          <a:ea typeface="宋体" charset="-122"/>
                        </a:defRPr>
                      </a:lvl2pPr>
                      <a:lvl3pPr>
                        <a:spcBef>
                          <a:spcPct val="20000"/>
                        </a:spcBef>
                        <a:defRPr sz="2000">
                          <a:solidFill>
                            <a:schemeClr val="tx1"/>
                          </a:solidFill>
                          <a:latin typeface="Arial" charset="0"/>
                          <a:ea typeface="宋体" charset="-122"/>
                        </a:defRPr>
                      </a:lvl3pPr>
                      <a:lvl4pPr>
                        <a:spcBef>
                          <a:spcPct val="20000"/>
                        </a:spcBef>
                        <a:defRPr>
                          <a:solidFill>
                            <a:schemeClr val="tx1"/>
                          </a:solidFill>
                          <a:latin typeface="Arial" charset="0"/>
                          <a:ea typeface="宋体" charset="-122"/>
                        </a:defRPr>
                      </a:lvl4pPr>
                      <a:lvl5pPr>
                        <a:spcBef>
                          <a:spcPct val="20000"/>
                        </a:spcBef>
                        <a:defRPr>
                          <a:solidFill>
                            <a:schemeClr val="tx1"/>
                          </a:solidFill>
                          <a:latin typeface="Arial" charset="0"/>
                          <a:ea typeface="宋体" charset="-122"/>
                        </a:defRPr>
                      </a:lvl5pPr>
                      <a:lvl6pPr fontAlgn="base">
                        <a:spcBef>
                          <a:spcPct val="20000"/>
                        </a:spcBef>
                        <a:spcAft>
                          <a:spcPct val="0"/>
                        </a:spcAft>
                        <a:defRPr>
                          <a:solidFill>
                            <a:schemeClr val="tx1"/>
                          </a:solidFill>
                          <a:latin typeface="Arial" charset="0"/>
                          <a:ea typeface="宋体" charset="-122"/>
                        </a:defRPr>
                      </a:lvl6pPr>
                      <a:lvl7pPr fontAlgn="base">
                        <a:spcBef>
                          <a:spcPct val="20000"/>
                        </a:spcBef>
                        <a:spcAft>
                          <a:spcPct val="0"/>
                        </a:spcAft>
                        <a:defRPr>
                          <a:solidFill>
                            <a:schemeClr val="tx1"/>
                          </a:solidFill>
                          <a:latin typeface="Arial" charset="0"/>
                          <a:ea typeface="宋体" charset="-122"/>
                        </a:defRPr>
                      </a:lvl7pPr>
                      <a:lvl8pPr fontAlgn="base">
                        <a:spcBef>
                          <a:spcPct val="20000"/>
                        </a:spcBef>
                        <a:spcAft>
                          <a:spcPct val="0"/>
                        </a:spcAft>
                        <a:defRPr>
                          <a:solidFill>
                            <a:schemeClr val="tx1"/>
                          </a:solidFill>
                          <a:latin typeface="Arial" charset="0"/>
                          <a:ea typeface="宋体" charset="-122"/>
                        </a:defRPr>
                      </a:lvl8pPr>
                      <a:lvl9pPr fontAlgn="base">
                        <a:spcBef>
                          <a:spcPct val="20000"/>
                        </a:spcBef>
                        <a:spcAft>
                          <a:spcPct val="0"/>
                        </a:spcAft>
                        <a:defRPr>
                          <a:solidFill>
                            <a:schemeClr val="tx1"/>
                          </a:solidFill>
                          <a:latin typeface="Arial" charset="0"/>
                          <a:ea typeface="宋体"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3600" b="1" i="0" u="none" strike="noStrike" cap="none" normalizeH="0" baseline="0" dirty="0" smtClean="0">
                          <a:ln>
                            <a:noFill/>
                          </a:ln>
                          <a:solidFill>
                            <a:srgbClr val="CC0066"/>
                          </a:solidFill>
                          <a:effectLst/>
                          <a:latin typeface="Times New Roman" pitchFamily="18" charset="0"/>
                          <a:ea typeface="宋体" charset="-122"/>
                        </a:rPr>
                        <a:t>most, river, London , John Snow,</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3600" b="1" i="0" u="none" strike="noStrike" cap="none" normalizeH="0" baseline="0" dirty="0" smtClean="0">
                          <a:ln>
                            <a:noFill/>
                          </a:ln>
                          <a:solidFill>
                            <a:srgbClr val="CC0066"/>
                          </a:solidFill>
                          <a:effectLst/>
                          <a:latin typeface="Times New Roman" pitchFamily="18" charset="0"/>
                          <a:ea typeface="宋体" charset="-122"/>
                        </a:rPr>
                        <a:t>companies, pump, water, sources</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51562" name="Text Box 10"/>
          <p:cNvSpPr txBox="1">
            <a:spLocks noChangeArrowheads="1"/>
          </p:cNvSpPr>
          <p:nvPr/>
        </p:nvSpPr>
        <p:spPr bwMode="auto">
          <a:xfrm>
            <a:off x="5219700" y="2205038"/>
            <a:ext cx="143986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3600" b="1" smtClean="0">
                <a:solidFill>
                  <a:srgbClr val="FF0000"/>
                </a:solidFill>
                <a:latin typeface="Times New Roman" pitchFamily="18" charset="0"/>
              </a:rPr>
              <a:t>water</a:t>
            </a:r>
          </a:p>
        </p:txBody>
      </p:sp>
      <p:sp>
        <p:nvSpPr>
          <p:cNvPr id="151563" name="Text Box 11"/>
          <p:cNvSpPr txBox="1">
            <a:spLocks noChangeArrowheads="1"/>
          </p:cNvSpPr>
          <p:nvPr/>
        </p:nvSpPr>
        <p:spPr bwMode="auto">
          <a:xfrm>
            <a:off x="5651500" y="3429000"/>
            <a:ext cx="12255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3600" b="1" smtClean="0">
                <a:solidFill>
                  <a:srgbClr val="FF0000"/>
                </a:solidFill>
                <a:latin typeface="Times New Roman" pitchFamily="18" charset="0"/>
              </a:rPr>
              <a:t>river</a:t>
            </a:r>
          </a:p>
        </p:txBody>
      </p:sp>
      <p:sp>
        <p:nvSpPr>
          <p:cNvPr id="151564" name="Text Box 12"/>
          <p:cNvSpPr txBox="1">
            <a:spLocks noChangeArrowheads="1"/>
          </p:cNvSpPr>
          <p:nvPr/>
        </p:nvSpPr>
        <p:spPr bwMode="auto">
          <a:xfrm>
            <a:off x="611188" y="4587875"/>
            <a:ext cx="15843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3600" b="1" smtClean="0">
                <a:solidFill>
                  <a:srgbClr val="FF0000"/>
                </a:solidFill>
                <a:latin typeface="Times New Roman" pitchFamily="18" charset="0"/>
              </a:rPr>
              <a:t>pump</a:t>
            </a:r>
          </a:p>
        </p:txBody>
      </p:sp>
    </p:spTree>
    <p:extLst>
      <p:ext uri="{BB962C8B-B14F-4D97-AF65-F5344CB8AC3E}">
        <p14:creationId xmlns:p14="http://schemas.microsoft.com/office/powerpoint/2010/main" val="646893476"/>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51562"/>
                                        </p:tgtEl>
                                        <p:attrNameLst>
                                          <p:attrName>style.visibility</p:attrName>
                                        </p:attrNameLst>
                                      </p:cBhvr>
                                      <p:to>
                                        <p:strVal val="visible"/>
                                      </p:to>
                                    </p:set>
                                    <p:animEffect transition="in" filter="checkerboard(across)">
                                      <p:cBhvr>
                                        <p:cTn id="7" dur="500"/>
                                        <p:tgtEl>
                                          <p:spTgt spid="15156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51563"/>
                                        </p:tgtEl>
                                        <p:attrNameLst>
                                          <p:attrName>style.visibility</p:attrName>
                                        </p:attrNameLst>
                                      </p:cBhvr>
                                      <p:to>
                                        <p:strVal val="visible"/>
                                      </p:to>
                                    </p:set>
                                    <p:animEffect transition="in" filter="checkerboard(across)">
                                      <p:cBhvr>
                                        <p:cTn id="12" dur="500"/>
                                        <p:tgtEl>
                                          <p:spTgt spid="15156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51564"/>
                                        </p:tgtEl>
                                        <p:attrNameLst>
                                          <p:attrName>style.visibility</p:attrName>
                                        </p:attrNameLst>
                                      </p:cBhvr>
                                      <p:to>
                                        <p:strVal val="visible"/>
                                      </p:to>
                                    </p:set>
                                    <p:animEffect transition="in" filter="checkerboard(across)">
                                      <p:cBhvr>
                                        <p:cTn id="17" dur="500"/>
                                        <p:tgtEl>
                                          <p:spTgt spid="1515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1562" grpId="0"/>
      <p:bldP spid="151563" grpId="0"/>
      <p:bldP spid="151564" grpId="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52578" name="Text Box 2"/>
          <p:cNvSpPr txBox="1">
            <a:spLocks noChangeArrowheads="1"/>
          </p:cNvSpPr>
          <p:nvPr/>
        </p:nvSpPr>
        <p:spPr bwMode="auto">
          <a:xfrm>
            <a:off x="323850" y="2465388"/>
            <a:ext cx="8281988" cy="2619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ea typeface="宋体" charset="-122"/>
              </a:defRPr>
            </a:lvl1pPr>
            <a:lvl2pPr marL="971550" indent="-342900">
              <a:defRPr>
                <a:solidFill>
                  <a:schemeClr val="tx1"/>
                </a:solidFill>
                <a:latin typeface="Arial" charset="0"/>
                <a:ea typeface="宋体" charset="-122"/>
              </a:defRPr>
            </a:lvl2pPr>
            <a:lvl3pPr marL="1493838" indent="-342900">
              <a:defRPr>
                <a:solidFill>
                  <a:schemeClr val="tx1"/>
                </a:solidFill>
                <a:latin typeface="Arial" charset="0"/>
                <a:ea typeface="宋体" charset="-122"/>
              </a:defRPr>
            </a:lvl3pPr>
            <a:lvl4pPr marL="2016125" indent="-342900">
              <a:defRPr>
                <a:solidFill>
                  <a:schemeClr val="tx1"/>
                </a:solidFill>
                <a:latin typeface="Arial" charset="0"/>
                <a:ea typeface="宋体" charset="-122"/>
              </a:defRPr>
            </a:lvl4pPr>
            <a:lvl5pPr marL="2538413" indent="-342900">
              <a:defRPr>
                <a:solidFill>
                  <a:schemeClr val="tx1"/>
                </a:solidFill>
                <a:latin typeface="Arial" charset="0"/>
                <a:ea typeface="宋体" charset="-122"/>
              </a:defRPr>
            </a:lvl5pPr>
            <a:lvl6pPr marL="2995613" indent="-342900" fontAlgn="base">
              <a:spcBef>
                <a:spcPct val="0"/>
              </a:spcBef>
              <a:spcAft>
                <a:spcPct val="0"/>
              </a:spcAft>
              <a:defRPr>
                <a:solidFill>
                  <a:schemeClr val="tx1"/>
                </a:solidFill>
                <a:latin typeface="Arial" charset="0"/>
                <a:ea typeface="宋体" charset="-122"/>
              </a:defRPr>
            </a:lvl6pPr>
            <a:lvl7pPr marL="3452813" indent="-342900" fontAlgn="base">
              <a:spcBef>
                <a:spcPct val="0"/>
              </a:spcBef>
              <a:spcAft>
                <a:spcPct val="0"/>
              </a:spcAft>
              <a:defRPr>
                <a:solidFill>
                  <a:schemeClr val="tx1"/>
                </a:solidFill>
                <a:latin typeface="Arial" charset="0"/>
                <a:ea typeface="宋体" charset="-122"/>
              </a:defRPr>
            </a:lvl7pPr>
            <a:lvl8pPr marL="3910013" indent="-342900" fontAlgn="base">
              <a:spcBef>
                <a:spcPct val="0"/>
              </a:spcBef>
              <a:spcAft>
                <a:spcPct val="0"/>
              </a:spcAft>
              <a:defRPr>
                <a:solidFill>
                  <a:schemeClr val="tx1"/>
                </a:solidFill>
                <a:latin typeface="Arial" charset="0"/>
                <a:ea typeface="宋体" charset="-122"/>
              </a:defRPr>
            </a:lvl8pPr>
            <a:lvl9pPr marL="4367213" indent="-342900" fontAlgn="base">
              <a:spcBef>
                <a:spcPct val="0"/>
              </a:spcBef>
              <a:spcAft>
                <a:spcPct val="0"/>
              </a:spcAft>
              <a:defRPr>
                <a:solidFill>
                  <a:schemeClr val="tx1"/>
                </a:solidFill>
                <a:latin typeface="Arial" charset="0"/>
                <a:ea typeface="宋体" charset="-122"/>
              </a:defRPr>
            </a:lvl9pPr>
          </a:lstStyle>
          <a:p>
            <a:pPr fontAlgn="base">
              <a:lnSpc>
                <a:spcPct val="115000"/>
              </a:lnSpc>
              <a:spcBef>
                <a:spcPct val="0"/>
              </a:spcBef>
              <a:spcAft>
                <a:spcPct val="0"/>
              </a:spcAft>
            </a:pPr>
            <a:r>
              <a:rPr lang="en-US" altLang="zh-CN" sz="3600" b="1" smtClean="0">
                <a:solidFill>
                  <a:srgbClr val="000000"/>
                </a:solidFill>
                <a:latin typeface="Times New Roman" pitchFamily="18" charset="0"/>
              </a:rPr>
              <a:t>Snow suggested all ________ of water be checked and water ____________ take care not to supply people with dirty water. In this way, cholera was defeated. </a:t>
            </a:r>
          </a:p>
        </p:txBody>
      </p:sp>
      <p:graphicFrame>
        <p:nvGraphicFramePr>
          <p:cNvPr id="152579" name="Group 3"/>
          <p:cNvGraphicFramePr>
            <a:graphicFrameLocks noGrp="1"/>
          </p:cNvGraphicFramePr>
          <p:nvPr/>
        </p:nvGraphicFramePr>
        <p:xfrm>
          <a:off x="971550" y="1169988"/>
          <a:ext cx="7175500" cy="1231392"/>
        </p:xfrm>
        <a:graphic>
          <a:graphicData uri="http://schemas.openxmlformats.org/drawingml/2006/table">
            <a:tbl>
              <a:tblPr/>
              <a:tblGrid>
                <a:gridCol w="7175500"/>
              </a:tblGrid>
              <a:tr h="1168400">
                <a:tc>
                  <a:txBody>
                    <a:bodyPr/>
                    <a:lstStyle>
                      <a:lvl1pPr>
                        <a:spcBef>
                          <a:spcPct val="20000"/>
                        </a:spcBef>
                        <a:defRPr sz="2800">
                          <a:solidFill>
                            <a:schemeClr val="tx1"/>
                          </a:solidFill>
                          <a:latin typeface="Arial" charset="0"/>
                          <a:ea typeface="宋体" charset="-122"/>
                        </a:defRPr>
                      </a:lvl1pPr>
                      <a:lvl2pPr>
                        <a:spcBef>
                          <a:spcPct val="20000"/>
                        </a:spcBef>
                        <a:defRPr sz="2400">
                          <a:solidFill>
                            <a:schemeClr val="tx1"/>
                          </a:solidFill>
                          <a:latin typeface="Arial" charset="0"/>
                          <a:ea typeface="宋体" charset="-122"/>
                        </a:defRPr>
                      </a:lvl2pPr>
                      <a:lvl3pPr>
                        <a:spcBef>
                          <a:spcPct val="20000"/>
                        </a:spcBef>
                        <a:defRPr sz="2000">
                          <a:solidFill>
                            <a:schemeClr val="tx1"/>
                          </a:solidFill>
                          <a:latin typeface="Arial" charset="0"/>
                          <a:ea typeface="宋体" charset="-122"/>
                        </a:defRPr>
                      </a:lvl3pPr>
                      <a:lvl4pPr>
                        <a:spcBef>
                          <a:spcPct val="20000"/>
                        </a:spcBef>
                        <a:defRPr>
                          <a:solidFill>
                            <a:schemeClr val="tx1"/>
                          </a:solidFill>
                          <a:latin typeface="Arial" charset="0"/>
                          <a:ea typeface="宋体" charset="-122"/>
                        </a:defRPr>
                      </a:lvl4pPr>
                      <a:lvl5pPr>
                        <a:spcBef>
                          <a:spcPct val="20000"/>
                        </a:spcBef>
                        <a:defRPr>
                          <a:solidFill>
                            <a:schemeClr val="tx1"/>
                          </a:solidFill>
                          <a:latin typeface="Arial" charset="0"/>
                          <a:ea typeface="宋体" charset="-122"/>
                        </a:defRPr>
                      </a:lvl5pPr>
                      <a:lvl6pPr fontAlgn="base">
                        <a:spcBef>
                          <a:spcPct val="20000"/>
                        </a:spcBef>
                        <a:spcAft>
                          <a:spcPct val="0"/>
                        </a:spcAft>
                        <a:defRPr>
                          <a:solidFill>
                            <a:schemeClr val="tx1"/>
                          </a:solidFill>
                          <a:latin typeface="Arial" charset="0"/>
                          <a:ea typeface="宋体" charset="-122"/>
                        </a:defRPr>
                      </a:lvl6pPr>
                      <a:lvl7pPr fontAlgn="base">
                        <a:spcBef>
                          <a:spcPct val="20000"/>
                        </a:spcBef>
                        <a:spcAft>
                          <a:spcPct val="0"/>
                        </a:spcAft>
                        <a:defRPr>
                          <a:solidFill>
                            <a:schemeClr val="tx1"/>
                          </a:solidFill>
                          <a:latin typeface="Arial" charset="0"/>
                          <a:ea typeface="宋体" charset="-122"/>
                        </a:defRPr>
                      </a:lvl7pPr>
                      <a:lvl8pPr fontAlgn="base">
                        <a:spcBef>
                          <a:spcPct val="20000"/>
                        </a:spcBef>
                        <a:spcAft>
                          <a:spcPct val="0"/>
                        </a:spcAft>
                        <a:defRPr>
                          <a:solidFill>
                            <a:schemeClr val="tx1"/>
                          </a:solidFill>
                          <a:latin typeface="Arial" charset="0"/>
                          <a:ea typeface="宋体" charset="-122"/>
                        </a:defRPr>
                      </a:lvl8pPr>
                      <a:lvl9pPr fontAlgn="base">
                        <a:spcBef>
                          <a:spcPct val="20000"/>
                        </a:spcBef>
                        <a:spcAft>
                          <a:spcPct val="0"/>
                        </a:spcAft>
                        <a:defRPr>
                          <a:solidFill>
                            <a:schemeClr val="tx1"/>
                          </a:solidFill>
                          <a:latin typeface="Arial" charset="0"/>
                          <a:ea typeface="宋体"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3400" b="1" i="0" u="none" strike="noStrike" cap="none" normalizeH="0" baseline="0" smtClean="0">
                          <a:ln>
                            <a:noFill/>
                          </a:ln>
                          <a:solidFill>
                            <a:srgbClr val="CC0066"/>
                          </a:solidFill>
                          <a:effectLst/>
                          <a:latin typeface="Times New Roman" pitchFamily="18" charset="0"/>
                          <a:ea typeface="宋体" charset="-122"/>
                        </a:rPr>
                        <a:t>most, river, London , John Snow,</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3400" b="1" i="0" u="none" strike="noStrike" cap="none" normalizeH="0" baseline="0" smtClean="0">
                          <a:ln>
                            <a:noFill/>
                          </a:ln>
                          <a:solidFill>
                            <a:srgbClr val="CC0066"/>
                          </a:solidFill>
                          <a:effectLst/>
                          <a:latin typeface="Times New Roman" pitchFamily="18" charset="0"/>
                          <a:ea typeface="宋体" charset="-122"/>
                        </a:rPr>
                        <a:t>companies, pump, water, sources</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52585" name="Text Box 9"/>
          <p:cNvSpPr txBox="1">
            <a:spLocks noChangeArrowheads="1"/>
          </p:cNvSpPr>
          <p:nvPr/>
        </p:nvSpPr>
        <p:spPr bwMode="auto">
          <a:xfrm>
            <a:off x="4211638" y="2492375"/>
            <a:ext cx="19431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3600" b="1" smtClean="0">
                <a:solidFill>
                  <a:srgbClr val="FF0000"/>
                </a:solidFill>
                <a:latin typeface="Times New Roman" pitchFamily="18" charset="0"/>
              </a:rPr>
              <a:t>sources</a:t>
            </a:r>
          </a:p>
        </p:txBody>
      </p:sp>
      <p:sp>
        <p:nvSpPr>
          <p:cNvPr id="152586" name="Text Box 10"/>
          <p:cNvSpPr txBox="1">
            <a:spLocks noChangeArrowheads="1"/>
          </p:cNvSpPr>
          <p:nvPr/>
        </p:nvSpPr>
        <p:spPr bwMode="auto">
          <a:xfrm>
            <a:off x="4140200" y="3141663"/>
            <a:ext cx="259238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3600" b="1" smtClean="0">
                <a:solidFill>
                  <a:srgbClr val="FF0000"/>
                </a:solidFill>
                <a:latin typeface="Times New Roman" pitchFamily="18" charset="0"/>
              </a:rPr>
              <a:t>companies</a:t>
            </a:r>
          </a:p>
        </p:txBody>
      </p:sp>
    </p:spTree>
    <p:extLst>
      <p:ext uri="{BB962C8B-B14F-4D97-AF65-F5344CB8AC3E}">
        <p14:creationId xmlns:p14="http://schemas.microsoft.com/office/powerpoint/2010/main" val="57071274"/>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52585"/>
                                        </p:tgtEl>
                                        <p:attrNameLst>
                                          <p:attrName>style.visibility</p:attrName>
                                        </p:attrNameLst>
                                      </p:cBhvr>
                                      <p:to>
                                        <p:strVal val="visible"/>
                                      </p:to>
                                    </p:set>
                                    <p:animEffect transition="in" filter="checkerboard(across)">
                                      <p:cBhvr>
                                        <p:cTn id="7" dur="500"/>
                                        <p:tgtEl>
                                          <p:spTgt spid="15258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52586"/>
                                        </p:tgtEl>
                                        <p:attrNameLst>
                                          <p:attrName>style.visibility</p:attrName>
                                        </p:attrNameLst>
                                      </p:cBhvr>
                                      <p:to>
                                        <p:strVal val="visible"/>
                                      </p:to>
                                    </p:set>
                                    <p:animEffect transition="in" filter="checkerboard(across)">
                                      <p:cBhvr>
                                        <p:cTn id="12" dur="500"/>
                                        <p:tgtEl>
                                          <p:spTgt spid="1525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585" grpId="0"/>
      <p:bldP spid="152586"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5059" name="Rectangle 3"/>
          <p:cNvSpPr>
            <a:spLocks noGrp="1" noChangeArrowheads="1"/>
          </p:cNvSpPr>
          <p:nvPr>
            <p:ph type="body" idx="1"/>
          </p:nvPr>
        </p:nvSpPr>
        <p:spPr>
          <a:xfrm>
            <a:off x="323850" y="2276475"/>
            <a:ext cx="8496300" cy="3600450"/>
          </a:xfrm>
        </p:spPr>
        <p:txBody>
          <a:bodyPr/>
          <a:lstStyle/>
          <a:p>
            <a:pPr marL="0" indent="0">
              <a:lnSpc>
                <a:spcPct val="130000"/>
              </a:lnSpc>
              <a:spcBef>
                <a:spcPct val="0"/>
              </a:spcBef>
              <a:buFontTx/>
              <a:buNone/>
            </a:pPr>
            <a:r>
              <a:rPr lang="en-US" altLang="zh-CN" sz="3600" b="1">
                <a:latin typeface="Times New Roman" pitchFamily="18" charset="0"/>
              </a:rPr>
              <a:t>Drink only water that you have boiled or treated with chlorine or iodine. Other safe drinks include tea or coffee made with boiled water and carbonated, bottled beverages with no ice.</a:t>
            </a:r>
          </a:p>
        </p:txBody>
      </p:sp>
      <p:grpSp>
        <p:nvGrpSpPr>
          <p:cNvPr id="45065" name="Group 9"/>
          <p:cNvGrpSpPr>
            <a:grpSpLocks/>
          </p:cNvGrpSpPr>
          <p:nvPr/>
        </p:nvGrpSpPr>
        <p:grpSpPr bwMode="auto">
          <a:xfrm>
            <a:off x="323850" y="404813"/>
            <a:ext cx="8569325" cy="1871662"/>
            <a:chOff x="883" y="-17"/>
            <a:chExt cx="4356" cy="1179"/>
          </a:xfrm>
        </p:grpSpPr>
        <p:sp>
          <p:nvSpPr>
            <p:cNvPr id="45062" name="AutoShape 6"/>
            <p:cNvSpPr>
              <a:spLocks noChangeArrowheads="1"/>
            </p:cNvSpPr>
            <p:nvPr/>
          </p:nvSpPr>
          <p:spPr bwMode="auto">
            <a:xfrm>
              <a:off x="883" y="-17"/>
              <a:ext cx="4310" cy="1179"/>
            </a:xfrm>
            <a:prstGeom prst="roundRect">
              <a:avLst>
                <a:gd name="adj" fmla="val 16667"/>
              </a:avLst>
            </a:prstGeom>
            <a:solidFill>
              <a:schemeClr val="bg1"/>
            </a:solidFill>
            <a:ln w="38100" cmpd="dbl">
              <a:solidFill>
                <a:srgbClr val="FF006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sz="3600" smtClean="0">
                <a:solidFill>
                  <a:srgbClr val="000000"/>
                </a:solidFill>
              </a:endParaRPr>
            </a:p>
          </p:txBody>
        </p:sp>
        <p:sp>
          <p:nvSpPr>
            <p:cNvPr id="45064" name="Rectangle 8"/>
            <p:cNvSpPr>
              <a:spLocks noChangeArrowheads="1"/>
            </p:cNvSpPr>
            <p:nvPr/>
          </p:nvSpPr>
          <p:spPr bwMode="auto">
            <a:xfrm>
              <a:off x="997" y="-17"/>
              <a:ext cx="4242" cy="1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10000"/>
                </a:lnSpc>
                <a:spcBef>
                  <a:spcPct val="0"/>
                </a:spcBef>
                <a:spcAft>
                  <a:spcPct val="0"/>
                </a:spcAft>
              </a:pPr>
              <a:r>
                <a:rPr lang="en-US" altLang="zh-CN" sz="3400" b="1" smtClean="0">
                  <a:solidFill>
                    <a:srgbClr val="0000FF"/>
                  </a:solidFill>
                </a:rPr>
                <a:t>What should you do if you’re travelling to a country that has a cholera outbreak?</a:t>
              </a:r>
            </a:p>
          </p:txBody>
        </p:sp>
      </p:grpSp>
    </p:spTree>
    <p:extLst>
      <p:ext uri="{BB962C8B-B14F-4D97-AF65-F5344CB8AC3E}">
        <p14:creationId xmlns:p14="http://schemas.microsoft.com/office/powerpoint/2010/main" val="3276417078"/>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45059"/>
                                        </p:tgtEl>
                                        <p:attrNameLst>
                                          <p:attrName>style.visibility</p:attrName>
                                        </p:attrNameLst>
                                      </p:cBhvr>
                                      <p:to>
                                        <p:strVal val="visible"/>
                                      </p:to>
                                    </p:set>
                                    <p:animEffect transition="in" filter="plus(in)">
                                      <p:cBhvr>
                                        <p:cTn id="7" dur="1000"/>
                                        <p:tgtEl>
                                          <p:spTgt spid="450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0661" name="Rectangle 5"/>
          <p:cNvSpPr>
            <a:spLocks noChangeArrowheads="1"/>
          </p:cNvSpPr>
          <p:nvPr/>
        </p:nvSpPr>
        <p:spPr bwMode="auto">
          <a:xfrm>
            <a:off x="323850" y="260350"/>
            <a:ext cx="8497888" cy="4930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ea typeface="宋体" charset="-122"/>
              </a:defRPr>
            </a:lvl1pPr>
            <a:lvl2pPr marL="800100" indent="-342900">
              <a:defRPr>
                <a:solidFill>
                  <a:schemeClr val="tx1"/>
                </a:solidFill>
                <a:latin typeface="Arial" charset="0"/>
                <a:ea typeface="宋体" charset="-122"/>
              </a:defRPr>
            </a:lvl2pPr>
            <a:lvl3pPr marL="1257300" indent="-342900">
              <a:defRPr>
                <a:solidFill>
                  <a:schemeClr val="tx1"/>
                </a:solidFill>
                <a:latin typeface="Arial" charset="0"/>
                <a:ea typeface="宋体" charset="-122"/>
              </a:defRPr>
            </a:lvl3pPr>
            <a:lvl4pPr marL="1714500" indent="-342900">
              <a:defRPr>
                <a:solidFill>
                  <a:schemeClr val="tx1"/>
                </a:solidFill>
                <a:latin typeface="Arial" charset="0"/>
                <a:ea typeface="宋体" charset="-122"/>
              </a:defRPr>
            </a:lvl4pPr>
            <a:lvl5pPr marL="2171700" indent="-342900">
              <a:defRPr>
                <a:solidFill>
                  <a:schemeClr val="tx1"/>
                </a:solidFill>
                <a:latin typeface="Arial" charset="0"/>
                <a:ea typeface="宋体" charset="-122"/>
              </a:defRPr>
            </a:lvl5pPr>
            <a:lvl6pPr marL="2628900" indent="-342900" fontAlgn="base">
              <a:spcBef>
                <a:spcPct val="0"/>
              </a:spcBef>
              <a:spcAft>
                <a:spcPct val="0"/>
              </a:spcAft>
              <a:defRPr>
                <a:solidFill>
                  <a:schemeClr val="tx1"/>
                </a:solidFill>
                <a:latin typeface="Arial" charset="0"/>
                <a:ea typeface="宋体" charset="-122"/>
              </a:defRPr>
            </a:lvl6pPr>
            <a:lvl7pPr marL="3086100" indent="-342900" fontAlgn="base">
              <a:spcBef>
                <a:spcPct val="0"/>
              </a:spcBef>
              <a:spcAft>
                <a:spcPct val="0"/>
              </a:spcAft>
              <a:defRPr>
                <a:solidFill>
                  <a:schemeClr val="tx1"/>
                </a:solidFill>
                <a:latin typeface="Arial" charset="0"/>
                <a:ea typeface="宋体" charset="-122"/>
              </a:defRPr>
            </a:lvl7pPr>
            <a:lvl8pPr marL="3543300" indent="-342900" fontAlgn="base">
              <a:spcBef>
                <a:spcPct val="0"/>
              </a:spcBef>
              <a:spcAft>
                <a:spcPct val="0"/>
              </a:spcAft>
              <a:defRPr>
                <a:solidFill>
                  <a:schemeClr val="tx1"/>
                </a:solidFill>
                <a:latin typeface="Arial" charset="0"/>
                <a:ea typeface="宋体" charset="-122"/>
              </a:defRPr>
            </a:lvl8pPr>
            <a:lvl9pPr marL="4000500" indent="-342900" fontAlgn="base">
              <a:spcBef>
                <a:spcPct val="0"/>
              </a:spcBef>
              <a:spcAft>
                <a:spcPct val="0"/>
              </a:spcAft>
              <a:defRPr>
                <a:solidFill>
                  <a:schemeClr val="tx1"/>
                </a:solidFill>
                <a:latin typeface="Arial" charset="0"/>
                <a:ea typeface="宋体" charset="-122"/>
              </a:defRPr>
            </a:lvl9pPr>
          </a:lstStyle>
          <a:p>
            <a:pPr fontAlgn="base">
              <a:lnSpc>
                <a:spcPct val="110000"/>
              </a:lnSpc>
              <a:spcBef>
                <a:spcPct val="0"/>
              </a:spcBef>
              <a:spcAft>
                <a:spcPct val="0"/>
              </a:spcAft>
              <a:buFontTx/>
              <a:buChar char="•"/>
            </a:pPr>
            <a:r>
              <a:rPr lang="en-US" altLang="zh-CN" sz="3600" b="1" smtClean="0">
                <a:solidFill>
                  <a:srgbClr val="000000"/>
                </a:solidFill>
                <a:latin typeface="Times New Roman" pitchFamily="18" charset="0"/>
              </a:rPr>
              <a:t>Eat only food that’s been thoroughly cooked and is still hot, or fruit that you’ve peeled yourself. </a:t>
            </a:r>
          </a:p>
          <a:p>
            <a:pPr fontAlgn="base">
              <a:lnSpc>
                <a:spcPct val="110000"/>
              </a:lnSpc>
              <a:spcBef>
                <a:spcPct val="0"/>
              </a:spcBef>
              <a:spcAft>
                <a:spcPct val="0"/>
              </a:spcAft>
              <a:buFontTx/>
              <a:buChar char="•"/>
            </a:pPr>
            <a:r>
              <a:rPr lang="en-US" altLang="zh-CN" sz="3600" b="1" smtClean="0">
                <a:solidFill>
                  <a:srgbClr val="000000"/>
                </a:solidFill>
                <a:latin typeface="Times New Roman" pitchFamily="18" charset="0"/>
              </a:rPr>
              <a:t>Avoid undercooked or raw fish and shellfish. </a:t>
            </a:r>
          </a:p>
          <a:p>
            <a:pPr fontAlgn="base">
              <a:lnSpc>
                <a:spcPct val="110000"/>
              </a:lnSpc>
              <a:spcBef>
                <a:spcPct val="0"/>
              </a:spcBef>
              <a:spcAft>
                <a:spcPct val="0"/>
              </a:spcAft>
              <a:buFontTx/>
              <a:buChar char="•"/>
            </a:pPr>
            <a:r>
              <a:rPr lang="en-US" altLang="zh-CN" sz="3600" smtClean="0">
                <a:solidFill>
                  <a:srgbClr val="000000"/>
                </a:solidFill>
              </a:rPr>
              <a:t> </a:t>
            </a:r>
            <a:r>
              <a:rPr lang="en-US" altLang="zh-CN" sz="3600" b="1" smtClean="0">
                <a:solidFill>
                  <a:srgbClr val="000000"/>
                </a:solidFill>
                <a:latin typeface="Times New Roman" pitchFamily="18" charset="0"/>
              </a:rPr>
              <a:t>Avoid raw salads and vegetables. </a:t>
            </a:r>
          </a:p>
          <a:p>
            <a:pPr fontAlgn="base">
              <a:lnSpc>
                <a:spcPct val="110000"/>
              </a:lnSpc>
              <a:spcBef>
                <a:spcPct val="0"/>
              </a:spcBef>
              <a:spcAft>
                <a:spcPct val="0"/>
              </a:spcAft>
              <a:buFontTx/>
              <a:buChar char="•"/>
            </a:pPr>
            <a:r>
              <a:rPr lang="en-US" altLang="zh-CN" sz="3600" b="1" smtClean="0">
                <a:solidFill>
                  <a:srgbClr val="000000"/>
                </a:solidFill>
                <a:latin typeface="Times New Roman" pitchFamily="18" charset="0"/>
              </a:rPr>
              <a:t> Avoid food and drinks from street </a:t>
            </a:r>
          </a:p>
          <a:p>
            <a:pPr fontAlgn="base">
              <a:lnSpc>
                <a:spcPct val="110000"/>
              </a:lnSpc>
              <a:spcBef>
                <a:spcPct val="0"/>
              </a:spcBef>
              <a:spcAft>
                <a:spcPct val="0"/>
              </a:spcAft>
            </a:pPr>
            <a:r>
              <a:rPr lang="en-US" altLang="zh-CN" sz="3600" b="1" smtClean="0">
                <a:solidFill>
                  <a:srgbClr val="000000"/>
                </a:solidFill>
                <a:latin typeface="Times New Roman" pitchFamily="18" charset="0"/>
              </a:rPr>
              <a:t>   vendors. </a:t>
            </a:r>
          </a:p>
        </p:txBody>
      </p:sp>
      <p:sp>
        <p:nvSpPr>
          <p:cNvPr id="70663" name="Rectangle 7"/>
          <p:cNvSpPr>
            <a:spLocks noChangeArrowheads="1"/>
          </p:cNvSpPr>
          <p:nvPr/>
        </p:nvSpPr>
        <p:spPr bwMode="auto">
          <a:xfrm>
            <a:off x="3348038" y="4941888"/>
            <a:ext cx="5256212" cy="1409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20000"/>
              </a:lnSpc>
              <a:spcBef>
                <a:spcPct val="0"/>
              </a:spcBef>
              <a:spcAft>
                <a:spcPct val="0"/>
              </a:spcAft>
            </a:pPr>
            <a:r>
              <a:rPr lang="en-US" altLang="zh-CN" sz="3600" b="1" smtClean="0">
                <a:solidFill>
                  <a:srgbClr val="0000FF"/>
                </a:solidFill>
              </a:rPr>
              <a:t>"Boil it, cook it, peel it, or forget it."</a:t>
            </a:r>
          </a:p>
        </p:txBody>
      </p:sp>
      <p:pic>
        <p:nvPicPr>
          <p:cNvPr id="70664" name="Picture 8" descr="414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250" y="5157788"/>
            <a:ext cx="1130300" cy="1146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435337"/>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70664"/>
                                        </p:tgtEl>
                                        <p:attrNameLst>
                                          <p:attrName>style.visibility</p:attrName>
                                        </p:attrNameLst>
                                      </p:cBhvr>
                                      <p:to>
                                        <p:strVal val="visible"/>
                                      </p:to>
                                    </p:set>
                                    <p:anim calcmode="lin" valueType="num">
                                      <p:cBhvr>
                                        <p:cTn id="7" dur="500" fill="hold"/>
                                        <p:tgtEl>
                                          <p:spTgt spid="70664"/>
                                        </p:tgtEl>
                                        <p:attrNameLst>
                                          <p:attrName>ppt_w</p:attrName>
                                        </p:attrNameLst>
                                      </p:cBhvr>
                                      <p:tavLst>
                                        <p:tav tm="0">
                                          <p:val>
                                            <p:fltVal val="0"/>
                                          </p:val>
                                        </p:tav>
                                        <p:tav tm="100000">
                                          <p:val>
                                            <p:strVal val="#ppt_w"/>
                                          </p:val>
                                        </p:tav>
                                      </p:tavLst>
                                    </p:anim>
                                    <p:anim calcmode="lin" valueType="num">
                                      <p:cBhvr>
                                        <p:cTn id="8" dur="500" fill="hold"/>
                                        <p:tgtEl>
                                          <p:spTgt spid="70664"/>
                                        </p:tgtEl>
                                        <p:attrNameLst>
                                          <p:attrName>ppt_h</p:attrName>
                                        </p:attrNameLst>
                                      </p:cBhvr>
                                      <p:tavLst>
                                        <p:tav tm="0">
                                          <p:val>
                                            <p:fltVal val="0"/>
                                          </p:val>
                                        </p:tav>
                                        <p:tav tm="100000">
                                          <p:val>
                                            <p:strVal val="#ppt_h"/>
                                          </p:val>
                                        </p:tav>
                                      </p:tavLst>
                                    </p:anim>
                                    <p:anim calcmode="lin" valueType="num">
                                      <p:cBhvr>
                                        <p:cTn id="9" dur="500" fill="hold"/>
                                        <p:tgtEl>
                                          <p:spTgt spid="70664"/>
                                        </p:tgtEl>
                                        <p:attrNameLst>
                                          <p:attrName>style.rotation</p:attrName>
                                        </p:attrNameLst>
                                      </p:cBhvr>
                                      <p:tavLst>
                                        <p:tav tm="0">
                                          <p:val>
                                            <p:fltVal val="360"/>
                                          </p:val>
                                        </p:tav>
                                        <p:tav tm="100000">
                                          <p:val>
                                            <p:fltVal val="0"/>
                                          </p:val>
                                        </p:tav>
                                      </p:tavLst>
                                    </p:anim>
                                    <p:animEffect transition="in" filter="fade">
                                      <p:cBhvr>
                                        <p:cTn id="10" dur="500"/>
                                        <p:tgtEl>
                                          <p:spTgt spid="70664"/>
                                        </p:tgtEl>
                                      </p:cBhvr>
                                    </p:animEffect>
                                  </p:childTnLst>
                                </p:cTn>
                              </p:par>
                            </p:childTnLst>
                          </p:cTn>
                        </p:par>
                        <p:par>
                          <p:cTn id="11" fill="hold" nodeType="afterGroup">
                            <p:stCondLst>
                              <p:cond delay="500"/>
                            </p:stCondLst>
                            <p:childTnLst>
                              <p:par>
                                <p:cTn id="12" presetID="53" presetClass="entr" presetSubtype="0" fill="hold" grpId="0" nodeType="afterEffect">
                                  <p:stCondLst>
                                    <p:cond delay="0"/>
                                  </p:stCondLst>
                                  <p:childTnLst>
                                    <p:set>
                                      <p:cBhvr>
                                        <p:cTn id="13" dur="1" fill="hold">
                                          <p:stCondLst>
                                            <p:cond delay="0"/>
                                          </p:stCondLst>
                                        </p:cTn>
                                        <p:tgtEl>
                                          <p:spTgt spid="70663"/>
                                        </p:tgtEl>
                                        <p:attrNameLst>
                                          <p:attrName>style.visibility</p:attrName>
                                        </p:attrNameLst>
                                      </p:cBhvr>
                                      <p:to>
                                        <p:strVal val="visible"/>
                                      </p:to>
                                    </p:set>
                                    <p:anim calcmode="lin" valueType="num">
                                      <p:cBhvr>
                                        <p:cTn id="14" dur="500" fill="hold"/>
                                        <p:tgtEl>
                                          <p:spTgt spid="70663"/>
                                        </p:tgtEl>
                                        <p:attrNameLst>
                                          <p:attrName>ppt_w</p:attrName>
                                        </p:attrNameLst>
                                      </p:cBhvr>
                                      <p:tavLst>
                                        <p:tav tm="0">
                                          <p:val>
                                            <p:fltVal val="0"/>
                                          </p:val>
                                        </p:tav>
                                        <p:tav tm="100000">
                                          <p:val>
                                            <p:strVal val="#ppt_w"/>
                                          </p:val>
                                        </p:tav>
                                      </p:tavLst>
                                    </p:anim>
                                    <p:anim calcmode="lin" valueType="num">
                                      <p:cBhvr>
                                        <p:cTn id="15" dur="500" fill="hold"/>
                                        <p:tgtEl>
                                          <p:spTgt spid="70663"/>
                                        </p:tgtEl>
                                        <p:attrNameLst>
                                          <p:attrName>ppt_h</p:attrName>
                                        </p:attrNameLst>
                                      </p:cBhvr>
                                      <p:tavLst>
                                        <p:tav tm="0">
                                          <p:val>
                                            <p:fltVal val="0"/>
                                          </p:val>
                                        </p:tav>
                                        <p:tav tm="100000">
                                          <p:val>
                                            <p:strVal val="#ppt_h"/>
                                          </p:val>
                                        </p:tav>
                                      </p:tavLst>
                                    </p:anim>
                                    <p:animEffect transition="in" filter="fade">
                                      <p:cBhvr>
                                        <p:cTn id="16" dur="500"/>
                                        <p:tgtEl>
                                          <p:spTgt spid="706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63"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38243" name="Rectangle 3"/>
          <p:cNvSpPr>
            <a:spLocks noGrp="1" noChangeArrowheads="1"/>
          </p:cNvSpPr>
          <p:nvPr>
            <p:ph type="body" idx="1"/>
          </p:nvPr>
        </p:nvSpPr>
        <p:spPr>
          <a:xfrm>
            <a:off x="1260475" y="3357563"/>
            <a:ext cx="6480175" cy="1943100"/>
          </a:xfrm>
        </p:spPr>
        <p:txBody>
          <a:bodyPr/>
          <a:lstStyle/>
          <a:p>
            <a:pPr marL="0" indent="0">
              <a:lnSpc>
                <a:spcPct val="120000"/>
              </a:lnSpc>
              <a:spcBef>
                <a:spcPct val="0"/>
              </a:spcBef>
              <a:buFontTx/>
              <a:buNone/>
            </a:pPr>
            <a:r>
              <a:rPr lang="en-US" altLang="zh-CN" sz="3600" b="1">
                <a:latin typeface="Times New Roman" pitchFamily="18" charset="0"/>
              </a:rPr>
              <a:t>Finish the exercises 1 and 2 on page 3.</a:t>
            </a:r>
          </a:p>
        </p:txBody>
      </p:sp>
      <p:pic>
        <p:nvPicPr>
          <p:cNvPr id="138244" name="Picture 4" descr="homework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4438" y="836613"/>
            <a:ext cx="3816350" cy="1879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8751695"/>
      </p:ext>
    </p:extLst>
  </p:cSld>
  <p:clrMapOvr>
    <a:masterClrMapping/>
  </p:clrMapOvr>
  <p:transition>
    <p:checke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99820627"/>
      </p:ext>
    </p:extLst>
  </p:cSld>
  <p:clrMapOvr>
    <a:masterClrMapping/>
  </p:clrMapOvr>
  <p:transition>
    <p:wheel spokes="3"/>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5170" name="Rectangle 2"/>
          <p:cNvSpPr>
            <a:spLocks noChangeArrowheads="1"/>
          </p:cNvSpPr>
          <p:nvPr/>
        </p:nvSpPr>
        <p:spPr bwMode="auto">
          <a:xfrm>
            <a:off x="323850" y="908050"/>
            <a:ext cx="8278813" cy="3386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marL="342900" indent="-342900">
              <a:defRPr>
                <a:solidFill>
                  <a:schemeClr val="tx1"/>
                </a:solidFill>
                <a:latin typeface="Arial" charset="0"/>
                <a:ea typeface="宋体" charset="-122"/>
              </a:defRPr>
            </a:lvl1pPr>
            <a:lvl2pPr marL="800100" indent="-342900">
              <a:defRPr>
                <a:solidFill>
                  <a:schemeClr val="tx1"/>
                </a:solidFill>
                <a:latin typeface="Arial" charset="0"/>
                <a:ea typeface="宋体" charset="-122"/>
              </a:defRPr>
            </a:lvl2pPr>
            <a:lvl3pPr marL="1257300" indent="-342900">
              <a:defRPr>
                <a:solidFill>
                  <a:schemeClr val="tx1"/>
                </a:solidFill>
                <a:latin typeface="Arial" charset="0"/>
                <a:ea typeface="宋体" charset="-122"/>
              </a:defRPr>
            </a:lvl3pPr>
            <a:lvl4pPr marL="1714500" indent="-342900">
              <a:defRPr>
                <a:solidFill>
                  <a:schemeClr val="tx1"/>
                </a:solidFill>
                <a:latin typeface="Arial" charset="0"/>
                <a:ea typeface="宋体" charset="-122"/>
              </a:defRPr>
            </a:lvl4pPr>
            <a:lvl5pPr marL="2171700" indent="-342900">
              <a:defRPr>
                <a:solidFill>
                  <a:schemeClr val="tx1"/>
                </a:solidFill>
                <a:latin typeface="Arial" charset="0"/>
                <a:ea typeface="宋体" charset="-122"/>
              </a:defRPr>
            </a:lvl5pPr>
            <a:lvl6pPr marL="2628900" indent="-342900" fontAlgn="base">
              <a:spcBef>
                <a:spcPct val="0"/>
              </a:spcBef>
              <a:spcAft>
                <a:spcPct val="0"/>
              </a:spcAft>
              <a:defRPr>
                <a:solidFill>
                  <a:schemeClr val="tx1"/>
                </a:solidFill>
                <a:latin typeface="Arial" charset="0"/>
                <a:ea typeface="宋体" charset="-122"/>
              </a:defRPr>
            </a:lvl6pPr>
            <a:lvl7pPr marL="3086100" indent="-342900" fontAlgn="base">
              <a:spcBef>
                <a:spcPct val="0"/>
              </a:spcBef>
              <a:spcAft>
                <a:spcPct val="0"/>
              </a:spcAft>
              <a:defRPr>
                <a:solidFill>
                  <a:schemeClr val="tx1"/>
                </a:solidFill>
                <a:latin typeface="Arial" charset="0"/>
                <a:ea typeface="宋体" charset="-122"/>
              </a:defRPr>
            </a:lvl7pPr>
            <a:lvl8pPr marL="3543300" indent="-342900" fontAlgn="base">
              <a:spcBef>
                <a:spcPct val="0"/>
              </a:spcBef>
              <a:spcAft>
                <a:spcPct val="0"/>
              </a:spcAft>
              <a:defRPr>
                <a:solidFill>
                  <a:schemeClr val="tx1"/>
                </a:solidFill>
                <a:latin typeface="Arial" charset="0"/>
                <a:ea typeface="宋体" charset="-122"/>
              </a:defRPr>
            </a:lvl8pPr>
            <a:lvl9pPr marL="4000500" indent="-342900" fontAlgn="base">
              <a:spcBef>
                <a:spcPct val="0"/>
              </a:spcBef>
              <a:spcAft>
                <a:spcPct val="0"/>
              </a:spcAft>
              <a:defRPr>
                <a:solidFill>
                  <a:schemeClr val="tx1"/>
                </a:solidFill>
                <a:latin typeface="Arial" charset="0"/>
                <a:ea typeface="宋体" charset="-122"/>
              </a:defRPr>
            </a:lvl9pPr>
          </a:lstStyle>
          <a:p>
            <a:pPr fontAlgn="base">
              <a:lnSpc>
                <a:spcPct val="120000"/>
              </a:lnSpc>
              <a:spcBef>
                <a:spcPct val="0"/>
              </a:spcBef>
              <a:spcAft>
                <a:spcPct val="0"/>
              </a:spcAft>
            </a:pPr>
            <a:r>
              <a:rPr lang="en-US" altLang="zh-CN" sz="3600" b="1" smtClean="0">
                <a:solidFill>
                  <a:srgbClr val="FF0000"/>
                </a:solidFill>
              </a:rPr>
              <a:t>put forward</a:t>
            </a:r>
            <a:r>
              <a:rPr lang="en-US" altLang="zh-CN" sz="3600" b="1" smtClean="0">
                <a:solidFill>
                  <a:srgbClr val="FF0000"/>
                </a:solidFill>
                <a:latin typeface="Arial Black" pitchFamily="34" charset="0"/>
              </a:rPr>
              <a:t>  </a:t>
            </a:r>
            <a:r>
              <a:rPr lang="zh-CN" altLang="en-US" sz="3600" b="1" smtClean="0">
                <a:solidFill>
                  <a:srgbClr val="FF0000"/>
                </a:solidFill>
                <a:latin typeface="Times New Roman" pitchFamily="18" charset="0"/>
              </a:rPr>
              <a:t>提出</a:t>
            </a:r>
          </a:p>
          <a:p>
            <a:pPr fontAlgn="base">
              <a:lnSpc>
                <a:spcPct val="120000"/>
              </a:lnSpc>
              <a:spcBef>
                <a:spcPct val="0"/>
              </a:spcBef>
              <a:spcAft>
                <a:spcPct val="0"/>
              </a:spcAft>
            </a:pPr>
            <a:r>
              <a:rPr lang="en-US" altLang="zh-CN" sz="3600" b="1" smtClean="0">
                <a:solidFill>
                  <a:srgbClr val="000000"/>
                </a:solidFill>
                <a:latin typeface="Times New Roman" pitchFamily="18" charset="0"/>
              </a:rPr>
              <a:t>e.g. He </a:t>
            </a:r>
            <a:r>
              <a:rPr lang="en-US" altLang="zh-CN" sz="3600" b="1" i="1" smtClean="0">
                <a:solidFill>
                  <a:srgbClr val="0000FF"/>
                </a:solidFill>
                <a:latin typeface="Times New Roman" pitchFamily="18" charset="0"/>
              </a:rPr>
              <a:t>put forward</a:t>
            </a:r>
            <a:r>
              <a:rPr lang="en-US" altLang="zh-CN" sz="3600" b="1" smtClean="0">
                <a:solidFill>
                  <a:srgbClr val="000000"/>
                </a:solidFill>
                <a:latin typeface="Times New Roman" pitchFamily="18" charset="0"/>
              </a:rPr>
              <a:t> a valuable suggestion </a:t>
            </a:r>
          </a:p>
          <a:p>
            <a:pPr fontAlgn="base">
              <a:lnSpc>
                <a:spcPct val="120000"/>
              </a:lnSpc>
              <a:spcBef>
                <a:spcPct val="0"/>
              </a:spcBef>
              <a:spcAft>
                <a:spcPct val="0"/>
              </a:spcAft>
            </a:pPr>
            <a:r>
              <a:rPr lang="en-US" altLang="zh-CN" sz="3600" b="1" smtClean="0">
                <a:solidFill>
                  <a:srgbClr val="000000"/>
                </a:solidFill>
                <a:latin typeface="Times New Roman" pitchFamily="18" charset="0"/>
              </a:rPr>
              <a:t>       at the meeting.</a:t>
            </a:r>
          </a:p>
          <a:p>
            <a:pPr fontAlgn="base">
              <a:lnSpc>
                <a:spcPct val="120000"/>
              </a:lnSpc>
              <a:spcBef>
                <a:spcPct val="0"/>
              </a:spcBef>
              <a:spcAft>
                <a:spcPct val="0"/>
              </a:spcAft>
            </a:pPr>
            <a:r>
              <a:rPr lang="en-US" altLang="zh-CN" sz="3600" b="1" smtClean="0">
                <a:solidFill>
                  <a:srgbClr val="000000"/>
                </a:solidFill>
                <a:latin typeface="Times New Roman" pitchFamily="18" charset="0"/>
              </a:rPr>
              <a:t>      Josh </a:t>
            </a:r>
            <a:r>
              <a:rPr lang="en-US" altLang="zh-CN" sz="3600" b="1" i="1" smtClean="0">
                <a:solidFill>
                  <a:srgbClr val="0000FF"/>
                </a:solidFill>
                <a:latin typeface="Times New Roman" pitchFamily="18" charset="0"/>
              </a:rPr>
              <a:t>put forward</a:t>
            </a:r>
            <a:r>
              <a:rPr lang="en-US" altLang="zh-CN" sz="3600" b="1" smtClean="0">
                <a:solidFill>
                  <a:srgbClr val="000000"/>
                </a:solidFill>
                <a:latin typeface="Times New Roman" pitchFamily="18" charset="0"/>
              </a:rPr>
              <a:t> a plan for an outing   </a:t>
            </a:r>
          </a:p>
          <a:p>
            <a:pPr fontAlgn="base">
              <a:lnSpc>
                <a:spcPct val="120000"/>
              </a:lnSpc>
              <a:spcBef>
                <a:spcPct val="0"/>
              </a:spcBef>
              <a:spcAft>
                <a:spcPct val="0"/>
              </a:spcAft>
            </a:pPr>
            <a:r>
              <a:rPr lang="en-US" altLang="zh-CN" sz="3600" b="1" smtClean="0">
                <a:solidFill>
                  <a:srgbClr val="000000"/>
                </a:solidFill>
                <a:latin typeface="Times New Roman" pitchFamily="18" charset="0"/>
              </a:rPr>
              <a:t>      this weekend.</a:t>
            </a:r>
            <a:endParaRPr lang="en-US" altLang="zh-CN" sz="3600" b="1" smtClean="0">
              <a:solidFill>
                <a:srgbClr val="000000"/>
              </a:solidFill>
            </a:endParaRPr>
          </a:p>
        </p:txBody>
      </p:sp>
      <p:sp>
        <p:nvSpPr>
          <p:cNvPr id="135171" name="Rectangle 3"/>
          <p:cNvSpPr>
            <a:spLocks noChangeArrowheads="1"/>
          </p:cNvSpPr>
          <p:nvPr/>
        </p:nvSpPr>
        <p:spPr bwMode="auto">
          <a:xfrm>
            <a:off x="466725" y="4456113"/>
            <a:ext cx="8569325" cy="206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20000"/>
              </a:lnSpc>
              <a:spcBef>
                <a:spcPct val="0"/>
              </a:spcBef>
              <a:spcAft>
                <a:spcPct val="0"/>
              </a:spcAft>
            </a:pPr>
            <a:r>
              <a:rPr lang="en-US" altLang="zh-CN" sz="3600" b="1" smtClean="0">
                <a:solidFill>
                  <a:srgbClr val="000000"/>
                </a:solidFill>
                <a:latin typeface="Times New Roman" pitchFamily="18" charset="0"/>
              </a:rPr>
              <a:t>【</a:t>
            </a:r>
            <a:r>
              <a:rPr lang="zh-CN" altLang="en-US" sz="3600" b="1" smtClean="0">
                <a:solidFill>
                  <a:srgbClr val="FF0000"/>
                </a:solidFill>
                <a:latin typeface="Times New Roman" pitchFamily="18" charset="0"/>
              </a:rPr>
              <a:t>拓展</a:t>
            </a:r>
            <a:r>
              <a:rPr lang="en-US" altLang="zh-CN" sz="3600" b="1" smtClean="0">
                <a:solidFill>
                  <a:srgbClr val="000000"/>
                </a:solidFill>
                <a:latin typeface="Times New Roman" pitchFamily="18" charset="0"/>
              </a:rPr>
              <a:t>】</a:t>
            </a:r>
          </a:p>
          <a:p>
            <a:pPr fontAlgn="base">
              <a:lnSpc>
                <a:spcPct val="120000"/>
              </a:lnSpc>
              <a:spcBef>
                <a:spcPct val="0"/>
              </a:spcBef>
              <a:spcAft>
                <a:spcPct val="0"/>
              </a:spcAft>
            </a:pPr>
            <a:r>
              <a:rPr lang="en-US" altLang="zh-CN" sz="3600" b="1" smtClean="0">
                <a:solidFill>
                  <a:srgbClr val="FF0066"/>
                </a:solidFill>
                <a:latin typeface="Times New Roman" pitchFamily="18" charset="0"/>
              </a:rPr>
              <a:t>★ </a:t>
            </a:r>
            <a:r>
              <a:rPr lang="zh-CN" altLang="en-US" sz="3600" b="1" smtClean="0">
                <a:solidFill>
                  <a:srgbClr val="000000"/>
                </a:solidFill>
                <a:latin typeface="Times New Roman" pitchFamily="18" charset="0"/>
              </a:rPr>
              <a:t>我们在以前还学过表示“提出”的短语，它们是 </a:t>
            </a:r>
            <a:r>
              <a:rPr lang="en-US" altLang="zh-CN" sz="3600" b="1" smtClean="0">
                <a:solidFill>
                  <a:srgbClr val="000000"/>
                </a:solidFill>
                <a:latin typeface="Times New Roman" pitchFamily="18" charset="0"/>
              </a:rPr>
              <a:t>________ </a:t>
            </a:r>
            <a:r>
              <a:rPr lang="zh-CN" altLang="en-US" sz="3600" b="1" smtClean="0">
                <a:solidFill>
                  <a:srgbClr val="000000"/>
                </a:solidFill>
                <a:latin typeface="Times New Roman" pitchFamily="18" charset="0"/>
              </a:rPr>
              <a:t>和</a:t>
            </a:r>
            <a:r>
              <a:rPr lang="en-US" altLang="zh-CN" sz="3600" b="1" smtClean="0">
                <a:solidFill>
                  <a:srgbClr val="000000"/>
                </a:solidFill>
                <a:latin typeface="Times New Roman" pitchFamily="18" charset="0"/>
              </a:rPr>
              <a:t>come up with</a:t>
            </a:r>
            <a:r>
              <a:rPr lang="zh-CN" altLang="en-US" sz="3600" b="1" smtClean="0">
                <a:solidFill>
                  <a:srgbClr val="000000"/>
                </a:solidFill>
                <a:latin typeface="Times New Roman" pitchFamily="18" charset="0"/>
              </a:rPr>
              <a:t>。</a:t>
            </a:r>
          </a:p>
        </p:txBody>
      </p:sp>
      <p:sp>
        <p:nvSpPr>
          <p:cNvPr id="135172" name="Rectangle 4"/>
          <p:cNvSpPr>
            <a:spLocks noChangeArrowheads="1"/>
          </p:cNvSpPr>
          <p:nvPr/>
        </p:nvSpPr>
        <p:spPr bwMode="auto">
          <a:xfrm>
            <a:off x="1979613" y="5721350"/>
            <a:ext cx="1873250" cy="750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fontAlgn="base">
              <a:lnSpc>
                <a:spcPct val="120000"/>
              </a:lnSpc>
              <a:spcBef>
                <a:spcPct val="0"/>
              </a:spcBef>
              <a:spcAft>
                <a:spcPct val="0"/>
              </a:spcAft>
            </a:pPr>
            <a:r>
              <a:rPr lang="en-US" altLang="zh-CN" sz="3600" b="1" smtClean="0">
                <a:solidFill>
                  <a:srgbClr val="FF0000"/>
                </a:solidFill>
                <a:latin typeface="Times New Roman" pitchFamily="18" charset="0"/>
              </a:rPr>
              <a:t>bring up</a:t>
            </a:r>
          </a:p>
        </p:txBody>
      </p:sp>
    </p:spTree>
    <p:extLst>
      <p:ext uri="{BB962C8B-B14F-4D97-AF65-F5344CB8AC3E}">
        <p14:creationId xmlns:p14="http://schemas.microsoft.com/office/powerpoint/2010/main" val="2476660445"/>
      </p:ext>
    </p:extLst>
  </p:cSld>
  <p:clrMapOvr>
    <a:masterClrMapping/>
  </p:clrMapOvr>
  <p:transition>
    <p:comb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135170">
                                            <p:txEl>
                                              <p:pRg st="1" end="1"/>
                                            </p:txEl>
                                          </p:spTgt>
                                        </p:tgtEl>
                                        <p:attrNameLst>
                                          <p:attrName>style.visibility</p:attrName>
                                        </p:attrNameLst>
                                      </p:cBhvr>
                                      <p:to>
                                        <p:strVal val="visible"/>
                                      </p:to>
                                    </p:set>
                                    <p:animEffect transition="in" filter="box(in)">
                                      <p:cBhvr>
                                        <p:cTn id="7" dur="500"/>
                                        <p:tgtEl>
                                          <p:spTgt spid="135170">
                                            <p:txEl>
                                              <p:pRg st="1" end="1"/>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135170">
                                            <p:txEl>
                                              <p:pRg st="2" end="2"/>
                                            </p:txEl>
                                          </p:spTgt>
                                        </p:tgtEl>
                                        <p:attrNameLst>
                                          <p:attrName>style.visibility</p:attrName>
                                        </p:attrNameLst>
                                      </p:cBhvr>
                                      <p:to>
                                        <p:strVal val="visible"/>
                                      </p:to>
                                    </p:set>
                                    <p:animEffect transition="in" filter="box(in)">
                                      <p:cBhvr>
                                        <p:cTn id="10" dur="500"/>
                                        <p:tgtEl>
                                          <p:spTgt spid="135170">
                                            <p:txEl>
                                              <p:pRg st="2" end="2"/>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 presetClass="entr" presetSubtype="16" fill="hold" nodeType="clickEffect">
                                  <p:stCondLst>
                                    <p:cond delay="0"/>
                                  </p:stCondLst>
                                  <p:childTnLst>
                                    <p:set>
                                      <p:cBhvr>
                                        <p:cTn id="14" dur="1" fill="hold">
                                          <p:stCondLst>
                                            <p:cond delay="0"/>
                                          </p:stCondLst>
                                        </p:cTn>
                                        <p:tgtEl>
                                          <p:spTgt spid="135170">
                                            <p:txEl>
                                              <p:pRg st="3" end="3"/>
                                            </p:txEl>
                                          </p:spTgt>
                                        </p:tgtEl>
                                        <p:attrNameLst>
                                          <p:attrName>style.visibility</p:attrName>
                                        </p:attrNameLst>
                                      </p:cBhvr>
                                      <p:to>
                                        <p:strVal val="visible"/>
                                      </p:to>
                                    </p:set>
                                    <p:animEffect transition="in" filter="box(in)">
                                      <p:cBhvr>
                                        <p:cTn id="15" dur="500"/>
                                        <p:tgtEl>
                                          <p:spTgt spid="135170">
                                            <p:txEl>
                                              <p:pRg st="3" end="3"/>
                                            </p:txEl>
                                          </p:spTgt>
                                        </p:tgtEl>
                                      </p:cBhvr>
                                    </p:animEffect>
                                  </p:childTnLst>
                                </p:cTn>
                              </p:par>
                              <p:par>
                                <p:cTn id="16" presetID="4" presetClass="entr" presetSubtype="16" fill="hold" nodeType="withEffect">
                                  <p:stCondLst>
                                    <p:cond delay="0"/>
                                  </p:stCondLst>
                                  <p:childTnLst>
                                    <p:set>
                                      <p:cBhvr>
                                        <p:cTn id="17" dur="1" fill="hold">
                                          <p:stCondLst>
                                            <p:cond delay="0"/>
                                          </p:stCondLst>
                                        </p:cTn>
                                        <p:tgtEl>
                                          <p:spTgt spid="135170">
                                            <p:txEl>
                                              <p:pRg st="4" end="4"/>
                                            </p:txEl>
                                          </p:spTgt>
                                        </p:tgtEl>
                                        <p:attrNameLst>
                                          <p:attrName>style.visibility</p:attrName>
                                        </p:attrNameLst>
                                      </p:cBhvr>
                                      <p:to>
                                        <p:strVal val="visible"/>
                                      </p:to>
                                    </p:set>
                                    <p:animEffect transition="in" filter="box(in)">
                                      <p:cBhvr>
                                        <p:cTn id="18" dur="500"/>
                                        <p:tgtEl>
                                          <p:spTgt spid="135170">
                                            <p:txEl>
                                              <p:pRg st="4" end="4"/>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7" presetClass="entr" presetSubtype="10" fill="hold" grpId="0" nodeType="clickEffect">
                                  <p:stCondLst>
                                    <p:cond delay="0"/>
                                  </p:stCondLst>
                                  <p:childTnLst>
                                    <p:set>
                                      <p:cBhvr>
                                        <p:cTn id="22" dur="1" fill="hold">
                                          <p:stCondLst>
                                            <p:cond delay="0"/>
                                          </p:stCondLst>
                                        </p:cTn>
                                        <p:tgtEl>
                                          <p:spTgt spid="135171"/>
                                        </p:tgtEl>
                                        <p:attrNameLst>
                                          <p:attrName>style.visibility</p:attrName>
                                        </p:attrNameLst>
                                      </p:cBhvr>
                                      <p:to>
                                        <p:strVal val="visible"/>
                                      </p:to>
                                    </p:set>
                                    <p:anim calcmode="lin" valueType="num">
                                      <p:cBhvr>
                                        <p:cTn id="23" dur="500" fill="hold"/>
                                        <p:tgtEl>
                                          <p:spTgt spid="135171"/>
                                        </p:tgtEl>
                                        <p:attrNameLst>
                                          <p:attrName>ppt_w</p:attrName>
                                        </p:attrNameLst>
                                      </p:cBhvr>
                                      <p:tavLst>
                                        <p:tav tm="0">
                                          <p:val>
                                            <p:fltVal val="0"/>
                                          </p:val>
                                        </p:tav>
                                        <p:tav tm="100000">
                                          <p:val>
                                            <p:strVal val="#ppt_w"/>
                                          </p:val>
                                        </p:tav>
                                      </p:tavLst>
                                    </p:anim>
                                    <p:anim calcmode="lin" valueType="num">
                                      <p:cBhvr>
                                        <p:cTn id="24" dur="500" fill="hold"/>
                                        <p:tgtEl>
                                          <p:spTgt spid="135171"/>
                                        </p:tgtEl>
                                        <p:attrNameLst>
                                          <p:attrName>ppt_h</p:attrName>
                                        </p:attrNameLst>
                                      </p:cBhvr>
                                      <p:tavLst>
                                        <p:tav tm="0">
                                          <p:val>
                                            <p:strVal val="#ppt_h"/>
                                          </p:val>
                                        </p:tav>
                                        <p:tav tm="100000">
                                          <p:val>
                                            <p:strVal val="#ppt_h"/>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6" presetClass="entr" presetSubtype="0" fill="hold" grpId="0" nodeType="clickEffect">
                                  <p:stCondLst>
                                    <p:cond delay="0"/>
                                  </p:stCondLst>
                                  <p:childTnLst>
                                    <p:set>
                                      <p:cBhvr>
                                        <p:cTn id="28" dur="1" fill="hold">
                                          <p:stCondLst>
                                            <p:cond delay="0"/>
                                          </p:stCondLst>
                                        </p:cTn>
                                        <p:tgtEl>
                                          <p:spTgt spid="135172"/>
                                        </p:tgtEl>
                                        <p:attrNameLst>
                                          <p:attrName>style.visibility</p:attrName>
                                        </p:attrNameLst>
                                      </p:cBhvr>
                                      <p:to>
                                        <p:strVal val="visible"/>
                                      </p:to>
                                    </p:set>
                                    <p:animEffect transition="in" filter="wipe(down)">
                                      <p:cBhvr>
                                        <p:cTn id="29" dur="580">
                                          <p:stCondLst>
                                            <p:cond delay="0"/>
                                          </p:stCondLst>
                                        </p:cTn>
                                        <p:tgtEl>
                                          <p:spTgt spid="135172"/>
                                        </p:tgtEl>
                                      </p:cBhvr>
                                    </p:animEffect>
                                    <p:anim calcmode="lin" valueType="num">
                                      <p:cBhvr>
                                        <p:cTn id="30" dur="1822" tmFilter="0,0; 0.14,0.36; 0.43,0.73; 0.71,0.91; 1.0,1.0">
                                          <p:stCondLst>
                                            <p:cond delay="0"/>
                                          </p:stCondLst>
                                        </p:cTn>
                                        <p:tgtEl>
                                          <p:spTgt spid="135172"/>
                                        </p:tgtEl>
                                        <p:attrNameLst>
                                          <p:attrName>ppt_x</p:attrName>
                                        </p:attrNameLst>
                                      </p:cBhvr>
                                      <p:tavLst>
                                        <p:tav tm="0">
                                          <p:val>
                                            <p:strVal val="#ppt_x-0.25"/>
                                          </p:val>
                                        </p:tav>
                                        <p:tav tm="100000">
                                          <p:val>
                                            <p:strVal val="#ppt_x"/>
                                          </p:val>
                                        </p:tav>
                                      </p:tavLst>
                                    </p:anim>
                                    <p:anim calcmode="lin" valueType="num">
                                      <p:cBhvr>
                                        <p:cTn id="31" dur="664" tmFilter="0.0,0.0; 0.25,0.07; 0.50,0.2; 0.75,0.467; 1.0,1.0">
                                          <p:stCondLst>
                                            <p:cond delay="0"/>
                                          </p:stCondLst>
                                        </p:cTn>
                                        <p:tgtEl>
                                          <p:spTgt spid="135172"/>
                                        </p:tgtEl>
                                        <p:attrNameLst>
                                          <p:attrName>ppt_y</p:attrName>
                                        </p:attrNameLst>
                                      </p:cBhvr>
                                      <p:tavLst>
                                        <p:tav tm="0" fmla="#ppt_y-sin(pi*$)/3">
                                          <p:val>
                                            <p:fltVal val="0.5"/>
                                          </p:val>
                                        </p:tav>
                                        <p:tav tm="100000">
                                          <p:val>
                                            <p:fltVal val="1"/>
                                          </p:val>
                                        </p:tav>
                                      </p:tavLst>
                                    </p:anim>
                                    <p:anim calcmode="lin" valueType="num">
                                      <p:cBhvr>
                                        <p:cTn id="32" dur="664" tmFilter="0, 0; 0.125,0.2665; 0.25,0.4; 0.375,0.465; 0.5,0.5;  0.625,0.535; 0.75,0.6; 0.875,0.7335; 1,1">
                                          <p:stCondLst>
                                            <p:cond delay="664"/>
                                          </p:stCondLst>
                                        </p:cTn>
                                        <p:tgtEl>
                                          <p:spTgt spid="135172"/>
                                        </p:tgtEl>
                                        <p:attrNameLst>
                                          <p:attrName>ppt_y</p:attrName>
                                        </p:attrNameLst>
                                      </p:cBhvr>
                                      <p:tavLst>
                                        <p:tav tm="0" fmla="#ppt_y-sin(pi*$)/9">
                                          <p:val>
                                            <p:fltVal val="0"/>
                                          </p:val>
                                        </p:tav>
                                        <p:tav tm="100000">
                                          <p:val>
                                            <p:fltVal val="1"/>
                                          </p:val>
                                        </p:tav>
                                      </p:tavLst>
                                    </p:anim>
                                    <p:anim calcmode="lin" valueType="num">
                                      <p:cBhvr>
                                        <p:cTn id="33" dur="332" tmFilter="0, 0; 0.125,0.2665; 0.25,0.4; 0.375,0.465; 0.5,0.5;  0.625,0.535; 0.75,0.6; 0.875,0.7335; 1,1">
                                          <p:stCondLst>
                                            <p:cond delay="1324"/>
                                          </p:stCondLst>
                                        </p:cTn>
                                        <p:tgtEl>
                                          <p:spTgt spid="135172"/>
                                        </p:tgtEl>
                                        <p:attrNameLst>
                                          <p:attrName>ppt_y</p:attrName>
                                        </p:attrNameLst>
                                      </p:cBhvr>
                                      <p:tavLst>
                                        <p:tav tm="0" fmla="#ppt_y-sin(pi*$)/27">
                                          <p:val>
                                            <p:fltVal val="0"/>
                                          </p:val>
                                        </p:tav>
                                        <p:tav tm="100000">
                                          <p:val>
                                            <p:fltVal val="1"/>
                                          </p:val>
                                        </p:tav>
                                      </p:tavLst>
                                    </p:anim>
                                    <p:anim calcmode="lin" valueType="num">
                                      <p:cBhvr>
                                        <p:cTn id="34" dur="164" tmFilter="0, 0; 0.125,0.2665; 0.25,0.4; 0.375,0.465; 0.5,0.5;  0.625,0.535; 0.75,0.6; 0.875,0.7335; 1,1">
                                          <p:stCondLst>
                                            <p:cond delay="1656"/>
                                          </p:stCondLst>
                                        </p:cTn>
                                        <p:tgtEl>
                                          <p:spTgt spid="135172"/>
                                        </p:tgtEl>
                                        <p:attrNameLst>
                                          <p:attrName>ppt_y</p:attrName>
                                        </p:attrNameLst>
                                      </p:cBhvr>
                                      <p:tavLst>
                                        <p:tav tm="0" fmla="#ppt_y-sin(pi*$)/81">
                                          <p:val>
                                            <p:fltVal val="0"/>
                                          </p:val>
                                        </p:tav>
                                        <p:tav tm="100000">
                                          <p:val>
                                            <p:fltVal val="1"/>
                                          </p:val>
                                        </p:tav>
                                      </p:tavLst>
                                    </p:anim>
                                    <p:animScale>
                                      <p:cBhvr>
                                        <p:cTn id="35" dur="26">
                                          <p:stCondLst>
                                            <p:cond delay="650"/>
                                          </p:stCondLst>
                                        </p:cTn>
                                        <p:tgtEl>
                                          <p:spTgt spid="135172"/>
                                        </p:tgtEl>
                                      </p:cBhvr>
                                      <p:to x="100000" y="60000"/>
                                    </p:animScale>
                                    <p:animScale>
                                      <p:cBhvr>
                                        <p:cTn id="36" dur="166" decel="50000">
                                          <p:stCondLst>
                                            <p:cond delay="676"/>
                                          </p:stCondLst>
                                        </p:cTn>
                                        <p:tgtEl>
                                          <p:spTgt spid="135172"/>
                                        </p:tgtEl>
                                      </p:cBhvr>
                                      <p:to x="100000" y="100000"/>
                                    </p:animScale>
                                    <p:animScale>
                                      <p:cBhvr>
                                        <p:cTn id="37" dur="26">
                                          <p:stCondLst>
                                            <p:cond delay="1312"/>
                                          </p:stCondLst>
                                        </p:cTn>
                                        <p:tgtEl>
                                          <p:spTgt spid="135172"/>
                                        </p:tgtEl>
                                      </p:cBhvr>
                                      <p:to x="100000" y="80000"/>
                                    </p:animScale>
                                    <p:animScale>
                                      <p:cBhvr>
                                        <p:cTn id="38" dur="166" decel="50000">
                                          <p:stCondLst>
                                            <p:cond delay="1338"/>
                                          </p:stCondLst>
                                        </p:cTn>
                                        <p:tgtEl>
                                          <p:spTgt spid="135172"/>
                                        </p:tgtEl>
                                      </p:cBhvr>
                                      <p:to x="100000" y="100000"/>
                                    </p:animScale>
                                    <p:animScale>
                                      <p:cBhvr>
                                        <p:cTn id="39" dur="26">
                                          <p:stCondLst>
                                            <p:cond delay="1642"/>
                                          </p:stCondLst>
                                        </p:cTn>
                                        <p:tgtEl>
                                          <p:spTgt spid="135172"/>
                                        </p:tgtEl>
                                      </p:cBhvr>
                                      <p:to x="100000" y="90000"/>
                                    </p:animScale>
                                    <p:animScale>
                                      <p:cBhvr>
                                        <p:cTn id="40" dur="166" decel="50000">
                                          <p:stCondLst>
                                            <p:cond delay="1668"/>
                                          </p:stCondLst>
                                        </p:cTn>
                                        <p:tgtEl>
                                          <p:spTgt spid="135172"/>
                                        </p:tgtEl>
                                      </p:cBhvr>
                                      <p:to x="100000" y="100000"/>
                                    </p:animScale>
                                    <p:animScale>
                                      <p:cBhvr>
                                        <p:cTn id="41" dur="26">
                                          <p:stCondLst>
                                            <p:cond delay="1808"/>
                                          </p:stCondLst>
                                        </p:cTn>
                                        <p:tgtEl>
                                          <p:spTgt spid="135172"/>
                                        </p:tgtEl>
                                      </p:cBhvr>
                                      <p:to x="100000" y="95000"/>
                                    </p:animScale>
                                    <p:animScale>
                                      <p:cBhvr>
                                        <p:cTn id="42" dur="166" decel="50000">
                                          <p:stCondLst>
                                            <p:cond delay="1834"/>
                                          </p:stCondLst>
                                        </p:cTn>
                                        <p:tgtEl>
                                          <p:spTgt spid="13517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71" grpId="0"/>
      <p:bldP spid="135172" grpId="0"/>
    </p:bldLst>
  </p:timing>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6194" name="Rectangle 2"/>
          <p:cNvSpPr>
            <a:spLocks noChangeArrowheads="1"/>
          </p:cNvSpPr>
          <p:nvPr/>
        </p:nvSpPr>
        <p:spPr bwMode="auto">
          <a:xfrm>
            <a:off x="503238" y="1101725"/>
            <a:ext cx="8461375" cy="4703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20000"/>
              </a:lnSpc>
              <a:spcBef>
                <a:spcPct val="0"/>
              </a:spcBef>
              <a:spcAft>
                <a:spcPct val="0"/>
              </a:spcAft>
            </a:pPr>
            <a:r>
              <a:rPr lang="en-US" altLang="zh-CN" sz="3600" b="1" smtClean="0">
                <a:solidFill>
                  <a:srgbClr val="FF0066"/>
                </a:solidFill>
                <a:latin typeface="Times New Roman" pitchFamily="18" charset="0"/>
              </a:rPr>
              <a:t>★ </a:t>
            </a:r>
            <a:r>
              <a:rPr lang="zh-CN" altLang="en-US" sz="3600" b="1" smtClean="0">
                <a:solidFill>
                  <a:srgbClr val="000000"/>
                </a:solidFill>
                <a:latin typeface="Times New Roman" pitchFamily="18" charset="0"/>
              </a:rPr>
              <a:t>常见的</a:t>
            </a:r>
            <a:r>
              <a:rPr lang="en-US" altLang="zh-CN" sz="3600" b="1" smtClean="0">
                <a:solidFill>
                  <a:srgbClr val="000000"/>
                </a:solidFill>
                <a:latin typeface="Times New Roman" pitchFamily="18" charset="0"/>
              </a:rPr>
              <a:t>put</a:t>
            </a:r>
            <a:r>
              <a:rPr lang="zh-CN" altLang="en-US" sz="3600" b="1" smtClean="0">
                <a:solidFill>
                  <a:srgbClr val="000000"/>
                </a:solidFill>
                <a:latin typeface="Times New Roman" pitchFamily="18" charset="0"/>
              </a:rPr>
              <a:t>短语还有：</a:t>
            </a:r>
          </a:p>
          <a:p>
            <a:pPr fontAlgn="base">
              <a:lnSpc>
                <a:spcPct val="120000"/>
              </a:lnSpc>
              <a:spcBef>
                <a:spcPct val="0"/>
              </a:spcBef>
              <a:spcAft>
                <a:spcPct val="0"/>
              </a:spcAft>
            </a:pPr>
            <a:r>
              <a:rPr lang="en-US" altLang="zh-CN" sz="3600" b="1" smtClean="0">
                <a:solidFill>
                  <a:srgbClr val="FF0000"/>
                </a:solidFill>
                <a:latin typeface="Times New Roman" pitchFamily="18" charset="0"/>
              </a:rPr>
              <a:t>put away</a:t>
            </a:r>
            <a:r>
              <a:rPr lang="en-US" altLang="zh-CN" sz="3600" b="1" smtClean="0">
                <a:solidFill>
                  <a:srgbClr val="000000"/>
                </a:solidFill>
                <a:latin typeface="Times New Roman" pitchFamily="18" charset="0"/>
              </a:rPr>
              <a:t> </a:t>
            </a:r>
            <a:r>
              <a:rPr lang="zh-CN" altLang="en-US" sz="3600" b="1" smtClean="0">
                <a:solidFill>
                  <a:srgbClr val="000000"/>
                </a:solidFill>
                <a:latin typeface="Times New Roman" pitchFamily="18" charset="0"/>
              </a:rPr>
              <a:t>收起来；存蓄			</a:t>
            </a:r>
          </a:p>
          <a:p>
            <a:pPr fontAlgn="base">
              <a:lnSpc>
                <a:spcPct val="120000"/>
              </a:lnSpc>
              <a:spcBef>
                <a:spcPct val="0"/>
              </a:spcBef>
              <a:spcAft>
                <a:spcPct val="0"/>
              </a:spcAft>
            </a:pPr>
            <a:r>
              <a:rPr lang="en-US" altLang="zh-CN" sz="3600" b="1" smtClean="0">
                <a:solidFill>
                  <a:srgbClr val="FF0000"/>
                </a:solidFill>
                <a:latin typeface="Times New Roman" pitchFamily="18" charset="0"/>
              </a:rPr>
              <a:t>put off</a:t>
            </a:r>
            <a:r>
              <a:rPr lang="en-US" altLang="zh-CN" sz="3600" b="1" smtClean="0">
                <a:solidFill>
                  <a:srgbClr val="000000"/>
                </a:solidFill>
                <a:latin typeface="Times New Roman" pitchFamily="18" charset="0"/>
              </a:rPr>
              <a:t>     </a:t>
            </a:r>
            <a:r>
              <a:rPr lang="zh-CN" altLang="en-US" sz="3600" b="1" smtClean="0">
                <a:solidFill>
                  <a:srgbClr val="000000"/>
                </a:solidFill>
                <a:latin typeface="Times New Roman" pitchFamily="18" charset="0"/>
              </a:rPr>
              <a:t>推迟，延期</a:t>
            </a:r>
          </a:p>
          <a:p>
            <a:pPr fontAlgn="base">
              <a:lnSpc>
                <a:spcPct val="120000"/>
              </a:lnSpc>
              <a:spcBef>
                <a:spcPct val="0"/>
              </a:spcBef>
              <a:spcAft>
                <a:spcPct val="0"/>
              </a:spcAft>
            </a:pPr>
            <a:r>
              <a:rPr lang="en-US" altLang="zh-CN" sz="3600" b="1" smtClean="0">
                <a:solidFill>
                  <a:srgbClr val="FF0000"/>
                </a:solidFill>
                <a:latin typeface="Times New Roman" pitchFamily="18" charset="0"/>
              </a:rPr>
              <a:t>put on</a:t>
            </a:r>
            <a:r>
              <a:rPr lang="en-US" altLang="zh-CN" sz="3600" b="1" smtClean="0">
                <a:solidFill>
                  <a:srgbClr val="000000"/>
                </a:solidFill>
                <a:latin typeface="Times New Roman" pitchFamily="18" charset="0"/>
              </a:rPr>
              <a:t>      </a:t>
            </a:r>
            <a:r>
              <a:rPr lang="zh-CN" altLang="en-US" sz="3600" b="1" smtClean="0">
                <a:solidFill>
                  <a:srgbClr val="000000"/>
                </a:solidFill>
                <a:latin typeface="Times New Roman" pitchFamily="18" charset="0"/>
              </a:rPr>
              <a:t>穿上，戴上；上演		</a:t>
            </a:r>
          </a:p>
          <a:p>
            <a:pPr fontAlgn="base">
              <a:lnSpc>
                <a:spcPct val="120000"/>
              </a:lnSpc>
              <a:spcBef>
                <a:spcPct val="0"/>
              </a:spcBef>
              <a:spcAft>
                <a:spcPct val="0"/>
              </a:spcAft>
            </a:pPr>
            <a:r>
              <a:rPr lang="en-US" altLang="zh-CN" sz="3600" b="1" smtClean="0">
                <a:solidFill>
                  <a:srgbClr val="FF0000"/>
                </a:solidFill>
                <a:latin typeface="Times New Roman" pitchFamily="18" charset="0"/>
              </a:rPr>
              <a:t>put out</a:t>
            </a:r>
            <a:r>
              <a:rPr lang="en-US" altLang="zh-CN" sz="3600" b="1" smtClean="0">
                <a:solidFill>
                  <a:srgbClr val="000000"/>
                </a:solidFill>
                <a:latin typeface="Times New Roman" pitchFamily="18" charset="0"/>
              </a:rPr>
              <a:t>     </a:t>
            </a:r>
            <a:r>
              <a:rPr lang="zh-CN" altLang="en-US" sz="3600" b="1" smtClean="0">
                <a:solidFill>
                  <a:srgbClr val="000000"/>
                </a:solidFill>
                <a:latin typeface="Times New Roman" pitchFamily="18" charset="0"/>
              </a:rPr>
              <a:t>使熄灭；生产；出版</a:t>
            </a:r>
          </a:p>
          <a:p>
            <a:pPr fontAlgn="base">
              <a:lnSpc>
                <a:spcPct val="120000"/>
              </a:lnSpc>
              <a:spcBef>
                <a:spcPct val="0"/>
              </a:spcBef>
              <a:spcAft>
                <a:spcPct val="0"/>
              </a:spcAft>
            </a:pPr>
            <a:r>
              <a:rPr lang="en-US" altLang="zh-CN" sz="3600" b="1" smtClean="0">
                <a:solidFill>
                  <a:srgbClr val="FF0000"/>
                </a:solidFill>
                <a:latin typeface="Times New Roman" pitchFamily="18" charset="0"/>
              </a:rPr>
              <a:t>put through</a:t>
            </a:r>
            <a:r>
              <a:rPr lang="en-US" altLang="zh-CN" sz="3600" b="1" smtClean="0">
                <a:solidFill>
                  <a:srgbClr val="000000"/>
                </a:solidFill>
                <a:latin typeface="Times New Roman" pitchFamily="18" charset="0"/>
              </a:rPr>
              <a:t> </a:t>
            </a:r>
            <a:r>
              <a:rPr lang="zh-CN" altLang="en-US" sz="3600" b="1" smtClean="0">
                <a:solidFill>
                  <a:srgbClr val="000000"/>
                </a:solidFill>
                <a:latin typeface="Times New Roman" pitchFamily="18" charset="0"/>
              </a:rPr>
              <a:t>接通电话；使经历；使通过</a:t>
            </a:r>
          </a:p>
          <a:p>
            <a:pPr fontAlgn="base">
              <a:lnSpc>
                <a:spcPct val="120000"/>
              </a:lnSpc>
              <a:spcBef>
                <a:spcPct val="0"/>
              </a:spcBef>
              <a:spcAft>
                <a:spcPct val="0"/>
              </a:spcAft>
            </a:pPr>
            <a:r>
              <a:rPr lang="en-US" altLang="zh-CN" sz="3600" b="1" smtClean="0">
                <a:solidFill>
                  <a:srgbClr val="FF0000"/>
                </a:solidFill>
                <a:latin typeface="Times New Roman" pitchFamily="18" charset="0"/>
              </a:rPr>
              <a:t>put up</a:t>
            </a:r>
            <a:r>
              <a:rPr lang="en-US" altLang="zh-CN" sz="3600" b="1" smtClean="0">
                <a:solidFill>
                  <a:srgbClr val="000000"/>
                </a:solidFill>
                <a:latin typeface="Times New Roman" pitchFamily="18" charset="0"/>
              </a:rPr>
              <a:t>          </a:t>
            </a:r>
            <a:r>
              <a:rPr lang="zh-CN" altLang="en-US" sz="3600" b="1" smtClean="0">
                <a:solidFill>
                  <a:srgbClr val="000000"/>
                </a:solidFill>
                <a:latin typeface="Times New Roman" pitchFamily="18" charset="0"/>
              </a:rPr>
              <a:t>举起；修建；张贴</a:t>
            </a:r>
          </a:p>
        </p:txBody>
      </p:sp>
    </p:spTree>
    <p:extLst>
      <p:ext uri="{BB962C8B-B14F-4D97-AF65-F5344CB8AC3E}">
        <p14:creationId xmlns:p14="http://schemas.microsoft.com/office/powerpoint/2010/main" val="3619533547"/>
      </p:ext>
    </p:extLst>
  </p:cSld>
  <p:clrMapOvr>
    <a:masterClrMapping/>
  </p:clrMapOvr>
  <p:transition>
    <p:comb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nodeType="clickEffect">
                                  <p:stCondLst>
                                    <p:cond delay="0"/>
                                  </p:stCondLst>
                                  <p:childTnLst>
                                    <p:set>
                                      <p:cBhvr>
                                        <p:cTn id="6" dur="1" fill="hold">
                                          <p:stCondLst>
                                            <p:cond delay="0"/>
                                          </p:stCondLst>
                                        </p:cTn>
                                        <p:tgtEl>
                                          <p:spTgt spid="136194">
                                            <p:txEl>
                                              <p:pRg st="1" end="1"/>
                                            </p:txEl>
                                          </p:spTgt>
                                        </p:tgtEl>
                                        <p:attrNameLst>
                                          <p:attrName>style.visibility</p:attrName>
                                        </p:attrNameLst>
                                      </p:cBhvr>
                                      <p:to>
                                        <p:strVal val="visible"/>
                                      </p:to>
                                    </p:set>
                                    <p:animEffect transition="in" filter="strips(downLeft)">
                                      <p:cBhvr>
                                        <p:cTn id="7" dur="500"/>
                                        <p:tgtEl>
                                          <p:spTgt spid="136194">
                                            <p:txEl>
                                              <p:pRg st="1" end="1"/>
                                            </p:txEl>
                                          </p:spTgt>
                                        </p:tgtEl>
                                      </p:cBhvr>
                                    </p:animEffect>
                                  </p:childTnLst>
                                </p:cTn>
                              </p:par>
                              <p:par>
                                <p:cTn id="8" presetID="18" presetClass="entr" presetSubtype="12" fill="hold" nodeType="withEffect">
                                  <p:stCondLst>
                                    <p:cond delay="0"/>
                                  </p:stCondLst>
                                  <p:childTnLst>
                                    <p:set>
                                      <p:cBhvr>
                                        <p:cTn id="9" dur="1" fill="hold">
                                          <p:stCondLst>
                                            <p:cond delay="0"/>
                                          </p:stCondLst>
                                        </p:cTn>
                                        <p:tgtEl>
                                          <p:spTgt spid="136194">
                                            <p:txEl>
                                              <p:pRg st="2" end="2"/>
                                            </p:txEl>
                                          </p:spTgt>
                                        </p:tgtEl>
                                        <p:attrNameLst>
                                          <p:attrName>style.visibility</p:attrName>
                                        </p:attrNameLst>
                                      </p:cBhvr>
                                      <p:to>
                                        <p:strVal val="visible"/>
                                      </p:to>
                                    </p:set>
                                    <p:animEffect transition="in" filter="strips(downLeft)">
                                      <p:cBhvr>
                                        <p:cTn id="10" dur="500"/>
                                        <p:tgtEl>
                                          <p:spTgt spid="136194">
                                            <p:txEl>
                                              <p:pRg st="2" end="2"/>
                                            </p:txEl>
                                          </p:spTgt>
                                        </p:tgtEl>
                                      </p:cBhvr>
                                    </p:animEffect>
                                  </p:childTnLst>
                                </p:cTn>
                              </p:par>
                              <p:par>
                                <p:cTn id="11" presetID="18" presetClass="entr" presetSubtype="12" fill="hold" nodeType="withEffect">
                                  <p:stCondLst>
                                    <p:cond delay="0"/>
                                  </p:stCondLst>
                                  <p:childTnLst>
                                    <p:set>
                                      <p:cBhvr>
                                        <p:cTn id="12" dur="1" fill="hold">
                                          <p:stCondLst>
                                            <p:cond delay="0"/>
                                          </p:stCondLst>
                                        </p:cTn>
                                        <p:tgtEl>
                                          <p:spTgt spid="136194">
                                            <p:txEl>
                                              <p:pRg st="3" end="3"/>
                                            </p:txEl>
                                          </p:spTgt>
                                        </p:tgtEl>
                                        <p:attrNameLst>
                                          <p:attrName>style.visibility</p:attrName>
                                        </p:attrNameLst>
                                      </p:cBhvr>
                                      <p:to>
                                        <p:strVal val="visible"/>
                                      </p:to>
                                    </p:set>
                                    <p:animEffect transition="in" filter="strips(downLeft)">
                                      <p:cBhvr>
                                        <p:cTn id="13" dur="500"/>
                                        <p:tgtEl>
                                          <p:spTgt spid="136194">
                                            <p:txEl>
                                              <p:pRg st="3" end="3"/>
                                            </p:txEl>
                                          </p:spTgt>
                                        </p:tgtEl>
                                      </p:cBhvr>
                                    </p:animEffect>
                                  </p:childTnLst>
                                </p:cTn>
                              </p:par>
                              <p:par>
                                <p:cTn id="14" presetID="18" presetClass="entr" presetSubtype="12" fill="hold" nodeType="withEffect">
                                  <p:stCondLst>
                                    <p:cond delay="0"/>
                                  </p:stCondLst>
                                  <p:childTnLst>
                                    <p:set>
                                      <p:cBhvr>
                                        <p:cTn id="15" dur="1" fill="hold">
                                          <p:stCondLst>
                                            <p:cond delay="0"/>
                                          </p:stCondLst>
                                        </p:cTn>
                                        <p:tgtEl>
                                          <p:spTgt spid="136194">
                                            <p:txEl>
                                              <p:pRg st="4" end="4"/>
                                            </p:txEl>
                                          </p:spTgt>
                                        </p:tgtEl>
                                        <p:attrNameLst>
                                          <p:attrName>style.visibility</p:attrName>
                                        </p:attrNameLst>
                                      </p:cBhvr>
                                      <p:to>
                                        <p:strVal val="visible"/>
                                      </p:to>
                                    </p:set>
                                    <p:animEffect transition="in" filter="strips(downLeft)">
                                      <p:cBhvr>
                                        <p:cTn id="16" dur="500"/>
                                        <p:tgtEl>
                                          <p:spTgt spid="136194">
                                            <p:txEl>
                                              <p:pRg st="4" end="4"/>
                                            </p:txEl>
                                          </p:spTgt>
                                        </p:tgtEl>
                                      </p:cBhvr>
                                    </p:animEffect>
                                  </p:childTnLst>
                                </p:cTn>
                              </p:par>
                              <p:par>
                                <p:cTn id="17" presetID="18" presetClass="entr" presetSubtype="12" fill="hold" nodeType="withEffect">
                                  <p:stCondLst>
                                    <p:cond delay="0"/>
                                  </p:stCondLst>
                                  <p:childTnLst>
                                    <p:set>
                                      <p:cBhvr>
                                        <p:cTn id="18" dur="1" fill="hold">
                                          <p:stCondLst>
                                            <p:cond delay="0"/>
                                          </p:stCondLst>
                                        </p:cTn>
                                        <p:tgtEl>
                                          <p:spTgt spid="136194">
                                            <p:txEl>
                                              <p:pRg st="5" end="5"/>
                                            </p:txEl>
                                          </p:spTgt>
                                        </p:tgtEl>
                                        <p:attrNameLst>
                                          <p:attrName>style.visibility</p:attrName>
                                        </p:attrNameLst>
                                      </p:cBhvr>
                                      <p:to>
                                        <p:strVal val="visible"/>
                                      </p:to>
                                    </p:set>
                                    <p:animEffect transition="in" filter="strips(downLeft)">
                                      <p:cBhvr>
                                        <p:cTn id="19" dur="500"/>
                                        <p:tgtEl>
                                          <p:spTgt spid="136194">
                                            <p:txEl>
                                              <p:pRg st="5" end="5"/>
                                            </p:txEl>
                                          </p:spTgt>
                                        </p:tgtEl>
                                      </p:cBhvr>
                                    </p:animEffect>
                                  </p:childTnLst>
                                </p:cTn>
                              </p:par>
                              <p:par>
                                <p:cTn id="20" presetID="18" presetClass="entr" presetSubtype="12" fill="hold" nodeType="withEffect">
                                  <p:stCondLst>
                                    <p:cond delay="0"/>
                                  </p:stCondLst>
                                  <p:childTnLst>
                                    <p:set>
                                      <p:cBhvr>
                                        <p:cTn id="21" dur="1" fill="hold">
                                          <p:stCondLst>
                                            <p:cond delay="0"/>
                                          </p:stCondLst>
                                        </p:cTn>
                                        <p:tgtEl>
                                          <p:spTgt spid="136194">
                                            <p:txEl>
                                              <p:pRg st="6" end="6"/>
                                            </p:txEl>
                                          </p:spTgt>
                                        </p:tgtEl>
                                        <p:attrNameLst>
                                          <p:attrName>style.visibility</p:attrName>
                                        </p:attrNameLst>
                                      </p:cBhvr>
                                      <p:to>
                                        <p:strVal val="visible"/>
                                      </p:to>
                                    </p:set>
                                    <p:animEffect transition="in" filter="strips(downLeft)">
                                      <p:cBhvr>
                                        <p:cTn id="22" dur="500"/>
                                        <p:tgtEl>
                                          <p:spTgt spid="13619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7218" name="Rectangle 2"/>
          <p:cNvSpPr>
            <a:spLocks noChangeArrowheads="1"/>
          </p:cNvSpPr>
          <p:nvPr/>
        </p:nvSpPr>
        <p:spPr bwMode="auto">
          <a:xfrm>
            <a:off x="468313" y="1138238"/>
            <a:ext cx="7993062" cy="4378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ea typeface="宋体" charset="-122"/>
              </a:defRPr>
            </a:lvl1pPr>
            <a:lvl2pPr marL="800100" indent="-342900">
              <a:defRPr>
                <a:solidFill>
                  <a:schemeClr val="tx1"/>
                </a:solidFill>
                <a:latin typeface="Arial" charset="0"/>
                <a:ea typeface="宋体" charset="-122"/>
              </a:defRPr>
            </a:lvl2pPr>
            <a:lvl3pPr marL="1257300" indent="-342900">
              <a:defRPr>
                <a:solidFill>
                  <a:schemeClr val="tx1"/>
                </a:solidFill>
                <a:latin typeface="Arial" charset="0"/>
                <a:ea typeface="宋体" charset="-122"/>
              </a:defRPr>
            </a:lvl3pPr>
            <a:lvl4pPr marL="1714500" indent="-342900">
              <a:defRPr>
                <a:solidFill>
                  <a:schemeClr val="tx1"/>
                </a:solidFill>
                <a:latin typeface="Arial" charset="0"/>
                <a:ea typeface="宋体" charset="-122"/>
              </a:defRPr>
            </a:lvl4pPr>
            <a:lvl5pPr marL="2171700" indent="-342900">
              <a:defRPr>
                <a:solidFill>
                  <a:schemeClr val="tx1"/>
                </a:solidFill>
                <a:latin typeface="Arial" charset="0"/>
                <a:ea typeface="宋体" charset="-122"/>
              </a:defRPr>
            </a:lvl5pPr>
            <a:lvl6pPr marL="2628900" indent="-342900" fontAlgn="base">
              <a:spcBef>
                <a:spcPct val="0"/>
              </a:spcBef>
              <a:spcAft>
                <a:spcPct val="0"/>
              </a:spcAft>
              <a:defRPr>
                <a:solidFill>
                  <a:schemeClr val="tx1"/>
                </a:solidFill>
                <a:latin typeface="Arial" charset="0"/>
                <a:ea typeface="宋体" charset="-122"/>
              </a:defRPr>
            </a:lvl6pPr>
            <a:lvl7pPr marL="3086100" indent="-342900" fontAlgn="base">
              <a:spcBef>
                <a:spcPct val="0"/>
              </a:spcBef>
              <a:spcAft>
                <a:spcPct val="0"/>
              </a:spcAft>
              <a:defRPr>
                <a:solidFill>
                  <a:schemeClr val="tx1"/>
                </a:solidFill>
                <a:latin typeface="Arial" charset="0"/>
                <a:ea typeface="宋体" charset="-122"/>
              </a:defRPr>
            </a:lvl7pPr>
            <a:lvl8pPr marL="3543300" indent="-342900" fontAlgn="base">
              <a:spcBef>
                <a:spcPct val="0"/>
              </a:spcBef>
              <a:spcAft>
                <a:spcPct val="0"/>
              </a:spcAft>
              <a:defRPr>
                <a:solidFill>
                  <a:schemeClr val="tx1"/>
                </a:solidFill>
                <a:latin typeface="Arial" charset="0"/>
                <a:ea typeface="宋体" charset="-122"/>
              </a:defRPr>
            </a:lvl8pPr>
            <a:lvl9pPr marL="4000500" indent="-342900" fontAlgn="base">
              <a:spcBef>
                <a:spcPct val="0"/>
              </a:spcBef>
              <a:spcAft>
                <a:spcPct val="0"/>
              </a:spcAft>
              <a:defRPr>
                <a:solidFill>
                  <a:schemeClr val="tx1"/>
                </a:solidFill>
                <a:latin typeface="Arial" charset="0"/>
                <a:ea typeface="宋体" charset="-122"/>
              </a:defRPr>
            </a:lvl9pPr>
          </a:lstStyle>
          <a:p>
            <a:pPr fontAlgn="base">
              <a:lnSpc>
                <a:spcPct val="130000"/>
              </a:lnSpc>
              <a:spcBef>
                <a:spcPct val="0"/>
              </a:spcBef>
              <a:spcAft>
                <a:spcPct val="0"/>
              </a:spcAft>
            </a:pPr>
            <a:r>
              <a:rPr lang="zh-CN" altLang="en-US" sz="3600" b="1" smtClean="0">
                <a:solidFill>
                  <a:srgbClr val="0000FF"/>
                </a:solidFill>
                <a:latin typeface="Times New Roman" pitchFamily="18" charset="0"/>
              </a:rPr>
              <a:t>选用以上短语的适当形式填空。</a:t>
            </a:r>
          </a:p>
          <a:p>
            <a:pPr fontAlgn="base">
              <a:lnSpc>
                <a:spcPct val="130000"/>
              </a:lnSpc>
              <a:spcBef>
                <a:spcPct val="0"/>
              </a:spcBef>
              <a:spcAft>
                <a:spcPct val="0"/>
              </a:spcAft>
              <a:buFontTx/>
              <a:buAutoNum type="arabicPeriod"/>
            </a:pPr>
            <a:r>
              <a:rPr lang="zh-CN" altLang="en-US" sz="3600" b="1" smtClean="0">
                <a:solidFill>
                  <a:srgbClr val="000000"/>
                </a:solidFill>
                <a:latin typeface="Times New Roman" pitchFamily="18" charset="0"/>
              </a:rPr>
              <a:t> </a:t>
            </a:r>
            <a:r>
              <a:rPr lang="en-US" altLang="zh-CN" sz="3600" b="1" smtClean="0">
                <a:solidFill>
                  <a:srgbClr val="000000"/>
                </a:solidFill>
                <a:latin typeface="Times New Roman" pitchFamily="18" charset="0"/>
              </a:rPr>
              <a:t>The suggestion ___________ by Mr. </a:t>
            </a:r>
          </a:p>
          <a:p>
            <a:pPr fontAlgn="base">
              <a:lnSpc>
                <a:spcPct val="130000"/>
              </a:lnSpc>
              <a:spcBef>
                <a:spcPct val="0"/>
              </a:spcBef>
              <a:spcAft>
                <a:spcPct val="0"/>
              </a:spcAft>
            </a:pPr>
            <a:r>
              <a:rPr lang="en-US" altLang="zh-CN" sz="3600" b="1" smtClean="0">
                <a:solidFill>
                  <a:srgbClr val="000000"/>
                </a:solidFill>
                <a:latin typeface="Times New Roman" pitchFamily="18" charset="0"/>
              </a:rPr>
              <a:t>     Wang at yesterday’s meeting was a  </a:t>
            </a:r>
          </a:p>
          <a:p>
            <a:pPr fontAlgn="base">
              <a:lnSpc>
                <a:spcPct val="130000"/>
              </a:lnSpc>
              <a:spcBef>
                <a:spcPct val="0"/>
              </a:spcBef>
              <a:spcAft>
                <a:spcPct val="0"/>
              </a:spcAft>
            </a:pPr>
            <a:r>
              <a:rPr lang="en-US" altLang="zh-CN" sz="3600" b="1" smtClean="0">
                <a:solidFill>
                  <a:srgbClr val="000000"/>
                </a:solidFill>
                <a:latin typeface="Times New Roman" pitchFamily="18" charset="0"/>
              </a:rPr>
              <a:t>     wonderful one.</a:t>
            </a:r>
          </a:p>
          <a:p>
            <a:pPr fontAlgn="base">
              <a:lnSpc>
                <a:spcPct val="130000"/>
              </a:lnSpc>
              <a:spcBef>
                <a:spcPct val="0"/>
              </a:spcBef>
              <a:spcAft>
                <a:spcPct val="0"/>
              </a:spcAft>
            </a:pPr>
            <a:r>
              <a:rPr lang="en-US" altLang="zh-CN" sz="3600" b="1" smtClean="0">
                <a:solidFill>
                  <a:srgbClr val="000000"/>
                </a:solidFill>
                <a:latin typeface="Times New Roman" pitchFamily="18" charset="0"/>
              </a:rPr>
              <a:t>2. They decided to ______ the picnic </a:t>
            </a:r>
          </a:p>
          <a:p>
            <a:pPr fontAlgn="base">
              <a:lnSpc>
                <a:spcPct val="130000"/>
              </a:lnSpc>
              <a:spcBef>
                <a:spcPct val="0"/>
              </a:spcBef>
              <a:spcAft>
                <a:spcPct val="0"/>
              </a:spcAft>
            </a:pPr>
            <a:r>
              <a:rPr lang="en-US" altLang="zh-CN" sz="3600" b="1" smtClean="0">
                <a:solidFill>
                  <a:srgbClr val="000000"/>
                </a:solidFill>
                <a:latin typeface="Times New Roman" pitchFamily="18" charset="0"/>
              </a:rPr>
              <a:t>    because of the rain.</a:t>
            </a:r>
          </a:p>
        </p:txBody>
      </p:sp>
      <p:sp>
        <p:nvSpPr>
          <p:cNvPr id="137219" name="Rectangle 3"/>
          <p:cNvSpPr>
            <a:spLocks noChangeArrowheads="1"/>
          </p:cNvSpPr>
          <p:nvPr/>
        </p:nvSpPr>
        <p:spPr bwMode="auto">
          <a:xfrm>
            <a:off x="4022725" y="1838325"/>
            <a:ext cx="2927350" cy="806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lnSpc>
                <a:spcPct val="130000"/>
              </a:lnSpc>
              <a:spcBef>
                <a:spcPct val="0"/>
              </a:spcBef>
              <a:spcAft>
                <a:spcPct val="0"/>
              </a:spcAft>
            </a:pPr>
            <a:r>
              <a:rPr lang="en-US" altLang="zh-CN" sz="3600" b="1" smtClean="0">
                <a:solidFill>
                  <a:srgbClr val="FF0000"/>
                </a:solidFill>
                <a:latin typeface="Times New Roman" pitchFamily="18" charset="0"/>
              </a:rPr>
              <a:t>put forward 	</a:t>
            </a:r>
          </a:p>
        </p:txBody>
      </p:sp>
      <p:sp>
        <p:nvSpPr>
          <p:cNvPr id="137220" name="Rectangle 4"/>
          <p:cNvSpPr>
            <a:spLocks noChangeArrowheads="1"/>
          </p:cNvSpPr>
          <p:nvPr/>
        </p:nvSpPr>
        <p:spPr bwMode="auto">
          <a:xfrm>
            <a:off x="4160838" y="3998913"/>
            <a:ext cx="1492250" cy="806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lnSpc>
                <a:spcPct val="130000"/>
              </a:lnSpc>
              <a:spcBef>
                <a:spcPct val="0"/>
              </a:spcBef>
              <a:spcAft>
                <a:spcPct val="0"/>
              </a:spcAft>
            </a:pPr>
            <a:r>
              <a:rPr lang="en-US" altLang="zh-CN" sz="3600" b="1" smtClean="0">
                <a:solidFill>
                  <a:srgbClr val="FF0000"/>
                </a:solidFill>
                <a:latin typeface="Times New Roman" pitchFamily="18" charset="0"/>
              </a:rPr>
              <a:t>put off</a:t>
            </a:r>
          </a:p>
        </p:txBody>
      </p:sp>
      <p:pic>
        <p:nvPicPr>
          <p:cNvPr id="137221" name="Picture 5" descr="MAR_198">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4388" y="5683250"/>
            <a:ext cx="792162" cy="554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1884987"/>
      </p:ext>
    </p:extLst>
  </p:cSld>
  <p:clrMapOvr>
    <a:masterClrMapping/>
  </p:clrMapOvr>
  <p:transition>
    <p:comb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37219"/>
                                        </p:tgtEl>
                                        <p:attrNameLst>
                                          <p:attrName>style.visibility</p:attrName>
                                        </p:attrNameLst>
                                      </p:cBhvr>
                                      <p:to>
                                        <p:strVal val="visible"/>
                                      </p:to>
                                    </p:set>
                                    <p:animEffect transition="in" filter="wipe(down)">
                                      <p:cBhvr>
                                        <p:cTn id="7" dur="580">
                                          <p:stCondLst>
                                            <p:cond delay="0"/>
                                          </p:stCondLst>
                                        </p:cTn>
                                        <p:tgtEl>
                                          <p:spTgt spid="137219"/>
                                        </p:tgtEl>
                                      </p:cBhvr>
                                    </p:animEffect>
                                    <p:anim calcmode="lin" valueType="num">
                                      <p:cBhvr>
                                        <p:cTn id="8" dur="1822" tmFilter="0,0; 0.14,0.36; 0.43,0.73; 0.71,0.91; 1.0,1.0">
                                          <p:stCondLst>
                                            <p:cond delay="0"/>
                                          </p:stCondLst>
                                        </p:cTn>
                                        <p:tgtEl>
                                          <p:spTgt spid="13721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3721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3721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3721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37219"/>
                                        </p:tgtEl>
                                        <p:attrNameLst>
                                          <p:attrName>ppt_y</p:attrName>
                                        </p:attrNameLst>
                                      </p:cBhvr>
                                      <p:tavLst>
                                        <p:tav tm="0" fmla="#ppt_y-sin(pi*$)/81">
                                          <p:val>
                                            <p:fltVal val="0"/>
                                          </p:val>
                                        </p:tav>
                                        <p:tav tm="100000">
                                          <p:val>
                                            <p:fltVal val="1"/>
                                          </p:val>
                                        </p:tav>
                                      </p:tavLst>
                                    </p:anim>
                                    <p:animScale>
                                      <p:cBhvr>
                                        <p:cTn id="13" dur="26">
                                          <p:stCondLst>
                                            <p:cond delay="650"/>
                                          </p:stCondLst>
                                        </p:cTn>
                                        <p:tgtEl>
                                          <p:spTgt spid="137219"/>
                                        </p:tgtEl>
                                      </p:cBhvr>
                                      <p:to x="100000" y="60000"/>
                                    </p:animScale>
                                    <p:animScale>
                                      <p:cBhvr>
                                        <p:cTn id="14" dur="166" decel="50000">
                                          <p:stCondLst>
                                            <p:cond delay="676"/>
                                          </p:stCondLst>
                                        </p:cTn>
                                        <p:tgtEl>
                                          <p:spTgt spid="137219"/>
                                        </p:tgtEl>
                                      </p:cBhvr>
                                      <p:to x="100000" y="100000"/>
                                    </p:animScale>
                                    <p:animScale>
                                      <p:cBhvr>
                                        <p:cTn id="15" dur="26">
                                          <p:stCondLst>
                                            <p:cond delay="1312"/>
                                          </p:stCondLst>
                                        </p:cTn>
                                        <p:tgtEl>
                                          <p:spTgt spid="137219"/>
                                        </p:tgtEl>
                                      </p:cBhvr>
                                      <p:to x="100000" y="80000"/>
                                    </p:animScale>
                                    <p:animScale>
                                      <p:cBhvr>
                                        <p:cTn id="16" dur="166" decel="50000">
                                          <p:stCondLst>
                                            <p:cond delay="1338"/>
                                          </p:stCondLst>
                                        </p:cTn>
                                        <p:tgtEl>
                                          <p:spTgt spid="137219"/>
                                        </p:tgtEl>
                                      </p:cBhvr>
                                      <p:to x="100000" y="100000"/>
                                    </p:animScale>
                                    <p:animScale>
                                      <p:cBhvr>
                                        <p:cTn id="17" dur="26">
                                          <p:stCondLst>
                                            <p:cond delay="1642"/>
                                          </p:stCondLst>
                                        </p:cTn>
                                        <p:tgtEl>
                                          <p:spTgt spid="137219"/>
                                        </p:tgtEl>
                                      </p:cBhvr>
                                      <p:to x="100000" y="90000"/>
                                    </p:animScale>
                                    <p:animScale>
                                      <p:cBhvr>
                                        <p:cTn id="18" dur="166" decel="50000">
                                          <p:stCondLst>
                                            <p:cond delay="1668"/>
                                          </p:stCondLst>
                                        </p:cTn>
                                        <p:tgtEl>
                                          <p:spTgt spid="137219"/>
                                        </p:tgtEl>
                                      </p:cBhvr>
                                      <p:to x="100000" y="100000"/>
                                    </p:animScale>
                                    <p:animScale>
                                      <p:cBhvr>
                                        <p:cTn id="19" dur="26">
                                          <p:stCondLst>
                                            <p:cond delay="1808"/>
                                          </p:stCondLst>
                                        </p:cTn>
                                        <p:tgtEl>
                                          <p:spTgt spid="137219"/>
                                        </p:tgtEl>
                                      </p:cBhvr>
                                      <p:to x="100000" y="95000"/>
                                    </p:animScale>
                                    <p:animScale>
                                      <p:cBhvr>
                                        <p:cTn id="20" dur="166" decel="50000">
                                          <p:stCondLst>
                                            <p:cond delay="1834"/>
                                          </p:stCondLst>
                                        </p:cTn>
                                        <p:tgtEl>
                                          <p:spTgt spid="137219"/>
                                        </p:tgtEl>
                                      </p:cBhvr>
                                      <p:to x="100000" y="100000"/>
                                    </p:animScale>
                                  </p:childTnLst>
                                </p:cTn>
                              </p:par>
                            </p:childTnLst>
                          </p:cTn>
                        </p:par>
                      </p:childTnLst>
                    </p:cTn>
                  </p:par>
                  <p:par>
                    <p:cTn id="21" fill="hold" nodeType="clickPar">
                      <p:stCondLst>
                        <p:cond delay="indefinite"/>
                      </p:stCondLst>
                      <p:childTnLst>
                        <p:par>
                          <p:cTn id="22" fill="hold" nodeType="withGroup">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137220"/>
                                        </p:tgtEl>
                                        <p:attrNameLst>
                                          <p:attrName>style.visibility</p:attrName>
                                        </p:attrNameLst>
                                      </p:cBhvr>
                                      <p:to>
                                        <p:strVal val="visible"/>
                                      </p:to>
                                    </p:set>
                                    <p:animEffect transition="in" filter="wipe(down)">
                                      <p:cBhvr>
                                        <p:cTn id="25" dur="580">
                                          <p:stCondLst>
                                            <p:cond delay="0"/>
                                          </p:stCondLst>
                                        </p:cTn>
                                        <p:tgtEl>
                                          <p:spTgt spid="137220"/>
                                        </p:tgtEl>
                                      </p:cBhvr>
                                    </p:animEffect>
                                    <p:anim calcmode="lin" valueType="num">
                                      <p:cBhvr>
                                        <p:cTn id="26" dur="1822" tmFilter="0,0; 0.14,0.36; 0.43,0.73; 0.71,0.91; 1.0,1.0">
                                          <p:stCondLst>
                                            <p:cond delay="0"/>
                                          </p:stCondLst>
                                        </p:cTn>
                                        <p:tgtEl>
                                          <p:spTgt spid="137220"/>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137220"/>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137220"/>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137220"/>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137220"/>
                                        </p:tgtEl>
                                        <p:attrNameLst>
                                          <p:attrName>ppt_y</p:attrName>
                                        </p:attrNameLst>
                                      </p:cBhvr>
                                      <p:tavLst>
                                        <p:tav tm="0" fmla="#ppt_y-sin(pi*$)/81">
                                          <p:val>
                                            <p:fltVal val="0"/>
                                          </p:val>
                                        </p:tav>
                                        <p:tav tm="100000">
                                          <p:val>
                                            <p:fltVal val="1"/>
                                          </p:val>
                                        </p:tav>
                                      </p:tavLst>
                                    </p:anim>
                                    <p:animScale>
                                      <p:cBhvr>
                                        <p:cTn id="31" dur="26">
                                          <p:stCondLst>
                                            <p:cond delay="650"/>
                                          </p:stCondLst>
                                        </p:cTn>
                                        <p:tgtEl>
                                          <p:spTgt spid="137220"/>
                                        </p:tgtEl>
                                      </p:cBhvr>
                                      <p:to x="100000" y="60000"/>
                                    </p:animScale>
                                    <p:animScale>
                                      <p:cBhvr>
                                        <p:cTn id="32" dur="166" decel="50000">
                                          <p:stCondLst>
                                            <p:cond delay="676"/>
                                          </p:stCondLst>
                                        </p:cTn>
                                        <p:tgtEl>
                                          <p:spTgt spid="137220"/>
                                        </p:tgtEl>
                                      </p:cBhvr>
                                      <p:to x="100000" y="100000"/>
                                    </p:animScale>
                                    <p:animScale>
                                      <p:cBhvr>
                                        <p:cTn id="33" dur="26">
                                          <p:stCondLst>
                                            <p:cond delay="1312"/>
                                          </p:stCondLst>
                                        </p:cTn>
                                        <p:tgtEl>
                                          <p:spTgt spid="137220"/>
                                        </p:tgtEl>
                                      </p:cBhvr>
                                      <p:to x="100000" y="80000"/>
                                    </p:animScale>
                                    <p:animScale>
                                      <p:cBhvr>
                                        <p:cTn id="34" dur="166" decel="50000">
                                          <p:stCondLst>
                                            <p:cond delay="1338"/>
                                          </p:stCondLst>
                                        </p:cTn>
                                        <p:tgtEl>
                                          <p:spTgt spid="137220"/>
                                        </p:tgtEl>
                                      </p:cBhvr>
                                      <p:to x="100000" y="100000"/>
                                    </p:animScale>
                                    <p:animScale>
                                      <p:cBhvr>
                                        <p:cTn id="35" dur="26">
                                          <p:stCondLst>
                                            <p:cond delay="1642"/>
                                          </p:stCondLst>
                                        </p:cTn>
                                        <p:tgtEl>
                                          <p:spTgt spid="137220"/>
                                        </p:tgtEl>
                                      </p:cBhvr>
                                      <p:to x="100000" y="90000"/>
                                    </p:animScale>
                                    <p:animScale>
                                      <p:cBhvr>
                                        <p:cTn id="36" dur="166" decel="50000">
                                          <p:stCondLst>
                                            <p:cond delay="1668"/>
                                          </p:stCondLst>
                                        </p:cTn>
                                        <p:tgtEl>
                                          <p:spTgt spid="137220"/>
                                        </p:tgtEl>
                                      </p:cBhvr>
                                      <p:to x="100000" y="100000"/>
                                    </p:animScale>
                                    <p:animScale>
                                      <p:cBhvr>
                                        <p:cTn id="37" dur="26">
                                          <p:stCondLst>
                                            <p:cond delay="1808"/>
                                          </p:stCondLst>
                                        </p:cTn>
                                        <p:tgtEl>
                                          <p:spTgt spid="137220"/>
                                        </p:tgtEl>
                                      </p:cBhvr>
                                      <p:to x="100000" y="95000"/>
                                    </p:animScale>
                                    <p:animScale>
                                      <p:cBhvr>
                                        <p:cTn id="38" dur="166" decel="50000">
                                          <p:stCondLst>
                                            <p:cond delay="1834"/>
                                          </p:stCondLst>
                                        </p:cTn>
                                        <p:tgtEl>
                                          <p:spTgt spid="13722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219" grpId="0"/>
      <p:bldP spid="13722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ChangeArrowheads="1"/>
          </p:cNvSpPr>
          <p:nvPr/>
        </p:nvSpPr>
        <p:spPr bwMode="auto">
          <a:xfrm>
            <a:off x="323850" y="484188"/>
            <a:ext cx="8497888" cy="5792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ea typeface="宋体" charset="-122"/>
              </a:defRPr>
            </a:lvl1pPr>
            <a:lvl2pPr marL="971550" indent="-342900">
              <a:defRPr>
                <a:solidFill>
                  <a:schemeClr val="tx1"/>
                </a:solidFill>
                <a:latin typeface="Arial" charset="0"/>
                <a:ea typeface="宋体" charset="-122"/>
              </a:defRPr>
            </a:lvl2pPr>
            <a:lvl3pPr marL="1493838" indent="-342900">
              <a:defRPr>
                <a:solidFill>
                  <a:schemeClr val="tx1"/>
                </a:solidFill>
                <a:latin typeface="Arial" charset="0"/>
                <a:ea typeface="宋体" charset="-122"/>
              </a:defRPr>
            </a:lvl3pPr>
            <a:lvl4pPr marL="2016125" indent="-342900">
              <a:defRPr>
                <a:solidFill>
                  <a:schemeClr val="tx1"/>
                </a:solidFill>
                <a:latin typeface="Arial" charset="0"/>
                <a:ea typeface="宋体" charset="-122"/>
              </a:defRPr>
            </a:lvl4pPr>
            <a:lvl5pPr marL="2538413" indent="-342900">
              <a:defRPr>
                <a:solidFill>
                  <a:schemeClr val="tx1"/>
                </a:solidFill>
                <a:latin typeface="Arial" charset="0"/>
                <a:ea typeface="宋体" charset="-122"/>
              </a:defRPr>
            </a:lvl5pPr>
            <a:lvl6pPr marL="2995613" indent="-342900" fontAlgn="base">
              <a:spcBef>
                <a:spcPct val="0"/>
              </a:spcBef>
              <a:spcAft>
                <a:spcPct val="0"/>
              </a:spcAft>
              <a:defRPr>
                <a:solidFill>
                  <a:schemeClr val="tx1"/>
                </a:solidFill>
                <a:latin typeface="Arial" charset="0"/>
                <a:ea typeface="宋体" charset="-122"/>
              </a:defRPr>
            </a:lvl6pPr>
            <a:lvl7pPr marL="3452813" indent="-342900" fontAlgn="base">
              <a:spcBef>
                <a:spcPct val="0"/>
              </a:spcBef>
              <a:spcAft>
                <a:spcPct val="0"/>
              </a:spcAft>
              <a:defRPr>
                <a:solidFill>
                  <a:schemeClr val="tx1"/>
                </a:solidFill>
                <a:latin typeface="Arial" charset="0"/>
                <a:ea typeface="宋体" charset="-122"/>
              </a:defRPr>
            </a:lvl7pPr>
            <a:lvl8pPr marL="3910013" indent="-342900" fontAlgn="base">
              <a:spcBef>
                <a:spcPct val="0"/>
              </a:spcBef>
              <a:spcAft>
                <a:spcPct val="0"/>
              </a:spcAft>
              <a:defRPr>
                <a:solidFill>
                  <a:schemeClr val="tx1"/>
                </a:solidFill>
                <a:latin typeface="Arial" charset="0"/>
                <a:ea typeface="宋体" charset="-122"/>
              </a:defRPr>
            </a:lvl8pPr>
            <a:lvl9pPr marL="4367213" indent="-342900" fontAlgn="base">
              <a:spcBef>
                <a:spcPct val="0"/>
              </a:spcBef>
              <a:spcAft>
                <a:spcPct val="0"/>
              </a:spcAft>
              <a:defRPr>
                <a:solidFill>
                  <a:schemeClr val="tx1"/>
                </a:solidFill>
                <a:latin typeface="Arial" charset="0"/>
                <a:ea typeface="宋体" charset="-122"/>
              </a:defRPr>
            </a:lvl9pPr>
          </a:lstStyle>
          <a:p>
            <a:pPr fontAlgn="base">
              <a:lnSpc>
                <a:spcPct val="120000"/>
              </a:lnSpc>
              <a:spcBef>
                <a:spcPct val="0"/>
              </a:spcBef>
              <a:spcAft>
                <a:spcPct val="0"/>
              </a:spcAft>
            </a:pPr>
            <a:r>
              <a:rPr lang="en-US" altLang="zh-CN" sz="3600" b="1" dirty="0" smtClean="0">
                <a:solidFill>
                  <a:srgbClr val="0000FF"/>
                </a:solidFill>
              </a:rPr>
              <a:t>Match the stages of scientific research with what John Snow did to solve the problem of cholera.</a:t>
            </a:r>
          </a:p>
          <a:p>
            <a:pPr fontAlgn="base">
              <a:lnSpc>
                <a:spcPct val="120000"/>
              </a:lnSpc>
              <a:spcBef>
                <a:spcPct val="0"/>
              </a:spcBef>
              <a:spcAft>
                <a:spcPct val="0"/>
              </a:spcAft>
            </a:pPr>
            <a:r>
              <a:rPr lang="en-US" altLang="zh-CN" sz="3400" b="1" dirty="0" smtClean="0">
                <a:solidFill>
                  <a:srgbClr val="000000"/>
                </a:solidFill>
                <a:latin typeface="Times New Roman" pitchFamily="18" charset="0"/>
              </a:rPr>
              <a:t>1. Find a </a:t>
            </a:r>
          </a:p>
          <a:p>
            <a:pPr fontAlgn="base">
              <a:lnSpc>
                <a:spcPct val="120000"/>
              </a:lnSpc>
              <a:spcBef>
                <a:spcPct val="0"/>
              </a:spcBef>
              <a:spcAft>
                <a:spcPct val="0"/>
              </a:spcAft>
            </a:pPr>
            <a:r>
              <a:rPr lang="en-US" altLang="zh-CN" sz="3400" b="1" dirty="0" smtClean="0">
                <a:solidFill>
                  <a:srgbClr val="000000"/>
                </a:solidFill>
                <a:latin typeface="Times New Roman" pitchFamily="18" charset="0"/>
              </a:rPr>
              <a:t>    problem. </a:t>
            </a:r>
          </a:p>
          <a:p>
            <a:pPr fontAlgn="base">
              <a:lnSpc>
                <a:spcPct val="120000"/>
              </a:lnSpc>
              <a:spcBef>
                <a:spcPct val="0"/>
              </a:spcBef>
              <a:spcAft>
                <a:spcPct val="0"/>
              </a:spcAft>
            </a:pPr>
            <a:endParaRPr lang="en-US" altLang="zh-CN" sz="3400" b="1" dirty="0" smtClean="0">
              <a:solidFill>
                <a:srgbClr val="000000"/>
              </a:solidFill>
              <a:latin typeface="Times New Roman" pitchFamily="18" charset="0"/>
            </a:endParaRPr>
          </a:p>
          <a:p>
            <a:pPr fontAlgn="base">
              <a:lnSpc>
                <a:spcPct val="120000"/>
              </a:lnSpc>
              <a:spcBef>
                <a:spcPct val="0"/>
              </a:spcBef>
              <a:spcAft>
                <a:spcPct val="0"/>
              </a:spcAft>
            </a:pPr>
            <a:endParaRPr lang="en-US" altLang="zh-CN" sz="3400" b="1" dirty="0" smtClean="0">
              <a:solidFill>
                <a:srgbClr val="000000"/>
              </a:solidFill>
              <a:latin typeface="Times New Roman" pitchFamily="18" charset="0"/>
            </a:endParaRPr>
          </a:p>
          <a:p>
            <a:pPr fontAlgn="base">
              <a:lnSpc>
                <a:spcPct val="120000"/>
              </a:lnSpc>
              <a:spcBef>
                <a:spcPct val="0"/>
              </a:spcBef>
              <a:spcAft>
                <a:spcPct val="0"/>
              </a:spcAft>
            </a:pPr>
            <a:r>
              <a:rPr lang="en-US" altLang="zh-CN" sz="3400" b="1" dirty="0" smtClean="0">
                <a:solidFill>
                  <a:srgbClr val="000000"/>
                </a:solidFill>
                <a:latin typeface="Times New Roman" pitchFamily="18" charset="0"/>
              </a:rPr>
              <a:t>2. Make a </a:t>
            </a:r>
          </a:p>
          <a:p>
            <a:pPr fontAlgn="base">
              <a:lnSpc>
                <a:spcPct val="120000"/>
              </a:lnSpc>
              <a:spcBef>
                <a:spcPct val="0"/>
              </a:spcBef>
              <a:spcAft>
                <a:spcPct val="0"/>
              </a:spcAft>
            </a:pPr>
            <a:r>
              <a:rPr lang="en-US" altLang="zh-CN" sz="3400" b="1" dirty="0" smtClean="0">
                <a:solidFill>
                  <a:srgbClr val="000000"/>
                </a:solidFill>
                <a:latin typeface="Times New Roman" pitchFamily="18" charset="0"/>
              </a:rPr>
              <a:t>    question. </a:t>
            </a:r>
          </a:p>
        </p:txBody>
      </p:sp>
      <p:sp>
        <p:nvSpPr>
          <p:cNvPr id="153603" name="Rectangle 3"/>
          <p:cNvSpPr>
            <a:spLocks noChangeArrowheads="1"/>
          </p:cNvSpPr>
          <p:nvPr/>
        </p:nvSpPr>
        <p:spPr bwMode="auto">
          <a:xfrm>
            <a:off x="4283075" y="2573338"/>
            <a:ext cx="4681538" cy="4024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9388" indent="-179388">
              <a:defRPr>
                <a:solidFill>
                  <a:schemeClr val="tx1"/>
                </a:solidFill>
                <a:latin typeface="Arial" charset="0"/>
                <a:ea typeface="宋体" charset="-122"/>
              </a:defRPr>
            </a:lvl1pPr>
            <a:lvl2pPr marL="971550" indent="-342900">
              <a:defRPr>
                <a:solidFill>
                  <a:schemeClr val="tx1"/>
                </a:solidFill>
                <a:latin typeface="Arial" charset="0"/>
                <a:ea typeface="宋体" charset="-122"/>
              </a:defRPr>
            </a:lvl2pPr>
            <a:lvl3pPr marL="1493838" indent="-342900">
              <a:defRPr>
                <a:solidFill>
                  <a:schemeClr val="tx1"/>
                </a:solidFill>
                <a:latin typeface="Arial" charset="0"/>
                <a:ea typeface="宋体" charset="-122"/>
              </a:defRPr>
            </a:lvl3pPr>
            <a:lvl4pPr marL="2016125" indent="-342900">
              <a:defRPr>
                <a:solidFill>
                  <a:schemeClr val="tx1"/>
                </a:solidFill>
                <a:latin typeface="Arial" charset="0"/>
                <a:ea typeface="宋体" charset="-122"/>
              </a:defRPr>
            </a:lvl4pPr>
            <a:lvl5pPr marL="2538413" indent="-342900">
              <a:defRPr>
                <a:solidFill>
                  <a:schemeClr val="tx1"/>
                </a:solidFill>
                <a:latin typeface="Arial" charset="0"/>
                <a:ea typeface="宋体" charset="-122"/>
              </a:defRPr>
            </a:lvl5pPr>
            <a:lvl6pPr marL="2995613" indent="-342900" fontAlgn="base">
              <a:spcBef>
                <a:spcPct val="0"/>
              </a:spcBef>
              <a:spcAft>
                <a:spcPct val="0"/>
              </a:spcAft>
              <a:defRPr>
                <a:solidFill>
                  <a:schemeClr val="tx1"/>
                </a:solidFill>
                <a:latin typeface="Arial" charset="0"/>
                <a:ea typeface="宋体" charset="-122"/>
              </a:defRPr>
            </a:lvl6pPr>
            <a:lvl7pPr marL="3452813" indent="-342900" fontAlgn="base">
              <a:spcBef>
                <a:spcPct val="0"/>
              </a:spcBef>
              <a:spcAft>
                <a:spcPct val="0"/>
              </a:spcAft>
              <a:defRPr>
                <a:solidFill>
                  <a:schemeClr val="tx1"/>
                </a:solidFill>
                <a:latin typeface="Arial" charset="0"/>
                <a:ea typeface="宋体" charset="-122"/>
              </a:defRPr>
            </a:lvl7pPr>
            <a:lvl8pPr marL="3910013" indent="-342900" fontAlgn="base">
              <a:spcBef>
                <a:spcPct val="0"/>
              </a:spcBef>
              <a:spcAft>
                <a:spcPct val="0"/>
              </a:spcAft>
              <a:defRPr>
                <a:solidFill>
                  <a:schemeClr val="tx1"/>
                </a:solidFill>
                <a:latin typeface="Arial" charset="0"/>
                <a:ea typeface="宋体" charset="-122"/>
              </a:defRPr>
            </a:lvl8pPr>
            <a:lvl9pPr marL="4367213" indent="-342900" fontAlgn="base">
              <a:spcBef>
                <a:spcPct val="0"/>
              </a:spcBef>
              <a:spcAft>
                <a:spcPct val="0"/>
              </a:spcAft>
              <a:defRPr>
                <a:solidFill>
                  <a:schemeClr val="tx1"/>
                </a:solidFill>
                <a:latin typeface="Arial" charset="0"/>
                <a:ea typeface="宋体" charset="-122"/>
              </a:defRPr>
            </a:lvl9pPr>
          </a:lstStyle>
          <a:p>
            <a:pPr fontAlgn="base">
              <a:spcBef>
                <a:spcPct val="0"/>
              </a:spcBef>
              <a:spcAft>
                <a:spcPct val="0"/>
              </a:spcAft>
              <a:buFontTx/>
              <a:buChar char="•"/>
            </a:pPr>
            <a:r>
              <a:rPr lang="en-US" altLang="zh-CN" sz="3400" b="1" dirty="0" smtClean="0">
                <a:solidFill>
                  <a:srgbClr val="000000"/>
                </a:solidFill>
                <a:latin typeface="Times New Roman" pitchFamily="18" charset="0"/>
              </a:rPr>
              <a:t>He noticed two possible theories which explained how cholera spread.</a:t>
            </a:r>
          </a:p>
          <a:p>
            <a:pPr fontAlgn="base">
              <a:lnSpc>
                <a:spcPct val="120000"/>
              </a:lnSpc>
              <a:spcBef>
                <a:spcPct val="0"/>
              </a:spcBef>
              <a:spcAft>
                <a:spcPct val="0"/>
              </a:spcAft>
              <a:buFontTx/>
              <a:buChar char="•"/>
            </a:pPr>
            <a:r>
              <a:rPr lang="en-US" altLang="zh-CN" sz="3400" b="1" dirty="0" smtClean="0">
                <a:solidFill>
                  <a:srgbClr val="000000"/>
                </a:solidFill>
                <a:latin typeface="Times New Roman" pitchFamily="18" charset="0"/>
              </a:rPr>
              <a:t>He wanted to face the challenge of cholera and find the cause.</a:t>
            </a:r>
          </a:p>
        </p:txBody>
      </p:sp>
      <p:sp>
        <p:nvSpPr>
          <p:cNvPr id="153608" name="Line 8"/>
          <p:cNvSpPr>
            <a:spLocks noChangeShapeType="1"/>
          </p:cNvSpPr>
          <p:nvPr/>
        </p:nvSpPr>
        <p:spPr bwMode="auto">
          <a:xfrm>
            <a:off x="2268538" y="2932113"/>
            <a:ext cx="2014537" cy="1937047"/>
          </a:xfrm>
          <a:prstGeom prst="line">
            <a:avLst/>
          </a:prstGeom>
          <a:noFill/>
          <a:ln w="317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z="3600" smtClean="0">
              <a:solidFill>
                <a:srgbClr val="000000"/>
              </a:solidFill>
            </a:endParaRPr>
          </a:p>
        </p:txBody>
      </p:sp>
      <p:sp>
        <p:nvSpPr>
          <p:cNvPr id="153609" name="Line 9"/>
          <p:cNvSpPr>
            <a:spLocks noChangeShapeType="1"/>
          </p:cNvSpPr>
          <p:nvPr/>
        </p:nvSpPr>
        <p:spPr bwMode="auto">
          <a:xfrm flipV="1">
            <a:off x="2268538" y="2932113"/>
            <a:ext cx="2159000" cy="2808287"/>
          </a:xfrm>
          <a:prstGeom prst="line">
            <a:avLst/>
          </a:prstGeom>
          <a:noFill/>
          <a:ln w="317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z="3600" smtClean="0">
              <a:solidFill>
                <a:srgbClr val="000000"/>
              </a:solidFill>
            </a:endParaRPr>
          </a:p>
        </p:txBody>
      </p:sp>
    </p:spTree>
    <p:extLst>
      <p:ext uri="{BB962C8B-B14F-4D97-AF65-F5344CB8AC3E}">
        <p14:creationId xmlns:p14="http://schemas.microsoft.com/office/powerpoint/2010/main" val="1032967453"/>
      </p:ext>
    </p:extLst>
  </p:cSld>
  <p:clrMapOvr>
    <a:masterClrMapping/>
  </p:clrMapOvr>
  <p:transition>
    <p:diamon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153602">
                                            <p:txEl>
                                              <p:pRg st="1" end="1"/>
                                            </p:txEl>
                                          </p:spTgt>
                                        </p:tgtEl>
                                        <p:attrNameLst>
                                          <p:attrName>style.visibility</p:attrName>
                                        </p:attrNameLst>
                                      </p:cBhvr>
                                      <p:to>
                                        <p:strVal val="visible"/>
                                      </p:to>
                                    </p:set>
                                    <p:animEffect transition="in" filter="wipe(up)">
                                      <p:cBhvr>
                                        <p:cTn id="7" dur="500"/>
                                        <p:tgtEl>
                                          <p:spTgt spid="153602">
                                            <p:txEl>
                                              <p:pRg st="1" end="1"/>
                                            </p:txEl>
                                          </p:spTgt>
                                        </p:tgtEl>
                                      </p:cBhvr>
                                    </p:animEffect>
                                  </p:childTnLst>
                                </p:cTn>
                              </p:par>
                              <p:par>
                                <p:cTn id="8" presetID="22" presetClass="entr" presetSubtype="1" fill="hold" nodeType="withEffect">
                                  <p:stCondLst>
                                    <p:cond delay="0"/>
                                  </p:stCondLst>
                                  <p:childTnLst>
                                    <p:set>
                                      <p:cBhvr>
                                        <p:cTn id="9" dur="1" fill="hold">
                                          <p:stCondLst>
                                            <p:cond delay="0"/>
                                          </p:stCondLst>
                                        </p:cTn>
                                        <p:tgtEl>
                                          <p:spTgt spid="153602">
                                            <p:txEl>
                                              <p:pRg st="2" end="2"/>
                                            </p:txEl>
                                          </p:spTgt>
                                        </p:tgtEl>
                                        <p:attrNameLst>
                                          <p:attrName>style.visibility</p:attrName>
                                        </p:attrNameLst>
                                      </p:cBhvr>
                                      <p:to>
                                        <p:strVal val="visible"/>
                                      </p:to>
                                    </p:set>
                                    <p:animEffect transition="in" filter="wipe(up)">
                                      <p:cBhvr>
                                        <p:cTn id="10" dur="500"/>
                                        <p:tgtEl>
                                          <p:spTgt spid="153602">
                                            <p:txEl>
                                              <p:pRg st="2" end="2"/>
                                            </p:txEl>
                                          </p:spTgt>
                                        </p:tgtEl>
                                      </p:cBhvr>
                                    </p:animEffect>
                                  </p:childTnLst>
                                </p:cTn>
                              </p:par>
                              <p:par>
                                <p:cTn id="11" presetID="22" presetClass="entr" presetSubtype="1" fill="hold" nodeType="withEffect">
                                  <p:stCondLst>
                                    <p:cond delay="0"/>
                                  </p:stCondLst>
                                  <p:childTnLst>
                                    <p:set>
                                      <p:cBhvr>
                                        <p:cTn id="12" dur="1" fill="hold">
                                          <p:stCondLst>
                                            <p:cond delay="0"/>
                                          </p:stCondLst>
                                        </p:cTn>
                                        <p:tgtEl>
                                          <p:spTgt spid="153602">
                                            <p:txEl>
                                              <p:pRg st="5" end="5"/>
                                            </p:txEl>
                                          </p:spTgt>
                                        </p:tgtEl>
                                        <p:attrNameLst>
                                          <p:attrName>style.visibility</p:attrName>
                                        </p:attrNameLst>
                                      </p:cBhvr>
                                      <p:to>
                                        <p:strVal val="visible"/>
                                      </p:to>
                                    </p:set>
                                    <p:animEffect transition="in" filter="wipe(up)">
                                      <p:cBhvr>
                                        <p:cTn id="13" dur="500"/>
                                        <p:tgtEl>
                                          <p:spTgt spid="153602">
                                            <p:txEl>
                                              <p:pRg st="5" end="5"/>
                                            </p:txEl>
                                          </p:spTgt>
                                        </p:tgtEl>
                                      </p:cBhvr>
                                    </p:animEffect>
                                  </p:childTnLst>
                                </p:cTn>
                              </p:par>
                              <p:par>
                                <p:cTn id="14" presetID="22" presetClass="entr" presetSubtype="1" fill="hold" nodeType="withEffect">
                                  <p:stCondLst>
                                    <p:cond delay="0"/>
                                  </p:stCondLst>
                                  <p:childTnLst>
                                    <p:set>
                                      <p:cBhvr>
                                        <p:cTn id="15" dur="1" fill="hold">
                                          <p:stCondLst>
                                            <p:cond delay="0"/>
                                          </p:stCondLst>
                                        </p:cTn>
                                        <p:tgtEl>
                                          <p:spTgt spid="153602">
                                            <p:txEl>
                                              <p:pRg st="6" end="6"/>
                                            </p:txEl>
                                          </p:spTgt>
                                        </p:tgtEl>
                                        <p:attrNameLst>
                                          <p:attrName>style.visibility</p:attrName>
                                        </p:attrNameLst>
                                      </p:cBhvr>
                                      <p:to>
                                        <p:strVal val="visible"/>
                                      </p:to>
                                    </p:set>
                                    <p:animEffect transition="in" filter="wipe(up)">
                                      <p:cBhvr>
                                        <p:cTn id="16" dur="500"/>
                                        <p:tgtEl>
                                          <p:spTgt spid="153602">
                                            <p:txEl>
                                              <p:pRg st="6" end="6"/>
                                            </p:txEl>
                                          </p:spTgt>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153603"/>
                                        </p:tgtEl>
                                        <p:attrNameLst>
                                          <p:attrName>style.visibility</p:attrName>
                                        </p:attrNameLst>
                                      </p:cBhvr>
                                      <p:to>
                                        <p:strVal val="visible"/>
                                      </p:to>
                                    </p:set>
                                    <p:animEffect transition="in" filter="wipe(up)">
                                      <p:cBhvr>
                                        <p:cTn id="19" dur="500"/>
                                        <p:tgtEl>
                                          <p:spTgt spid="153603"/>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2" presetClass="entr" presetSubtype="1" fill="hold" grpId="0" nodeType="clickEffect">
                                  <p:stCondLst>
                                    <p:cond delay="0"/>
                                  </p:stCondLst>
                                  <p:childTnLst>
                                    <p:set>
                                      <p:cBhvr>
                                        <p:cTn id="23" dur="1" fill="hold">
                                          <p:stCondLst>
                                            <p:cond delay="0"/>
                                          </p:stCondLst>
                                        </p:cTn>
                                        <p:tgtEl>
                                          <p:spTgt spid="153608"/>
                                        </p:tgtEl>
                                        <p:attrNameLst>
                                          <p:attrName>style.visibility</p:attrName>
                                        </p:attrNameLst>
                                      </p:cBhvr>
                                      <p:to>
                                        <p:strVal val="visible"/>
                                      </p:to>
                                    </p:set>
                                    <p:animEffect transition="in" filter="wipe(up)">
                                      <p:cBhvr>
                                        <p:cTn id="24" dur="500"/>
                                        <p:tgtEl>
                                          <p:spTgt spid="153608"/>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153609"/>
                                        </p:tgtEl>
                                        <p:attrNameLst>
                                          <p:attrName>style.visibility</p:attrName>
                                        </p:attrNameLst>
                                      </p:cBhvr>
                                      <p:to>
                                        <p:strVal val="visible"/>
                                      </p:to>
                                    </p:set>
                                    <p:animEffect transition="in" filter="wipe(down)">
                                      <p:cBhvr>
                                        <p:cTn id="29" dur="500"/>
                                        <p:tgtEl>
                                          <p:spTgt spid="1536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03" grpId="0"/>
      <p:bldP spid="153608" grpId="0" animBg="1"/>
      <p:bldP spid="15360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ChangeArrowheads="1"/>
          </p:cNvSpPr>
          <p:nvPr/>
        </p:nvSpPr>
        <p:spPr bwMode="auto">
          <a:xfrm>
            <a:off x="179388" y="609600"/>
            <a:ext cx="3816350" cy="5627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ea typeface="宋体" charset="-122"/>
              </a:defRPr>
            </a:lvl1pPr>
            <a:lvl2pPr marL="971550" indent="-342900">
              <a:defRPr>
                <a:solidFill>
                  <a:schemeClr val="tx1"/>
                </a:solidFill>
                <a:latin typeface="Arial" charset="0"/>
                <a:ea typeface="宋体" charset="-122"/>
              </a:defRPr>
            </a:lvl2pPr>
            <a:lvl3pPr marL="1493838" indent="-342900">
              <a:defRPr>
                <a:solidFill>
                  <a:schemeClr val="tx1"/>
                </a:solidFill>
                <a:latin typeface="Arial" charset="0"/>
                <a:ea typeface="宋体" charset="-122"/>
              </a:defRPr>
            </a:lvl3pPr>
            <a:lvl4pPr marL="2016125" indent="-342900">
              <a:defRPr>
                <a:solidFill>
                  <a:schemeClr val="tx1"/>
                </a:solidFill>
                <a:latin typeface="Arial" charset="0"/>
                <a:ea typeface="宋体" charset="-122"/>
              </a:defRPr>
            </a:lvl4pPr>
            <a:lvl5pPr marL="2538413" indent="-342900">
              <a:defRPr>
                <a:solidFill>
                  <a:schemeClr val="tx1"/>
                </a:solidFill>
                <a:latin typeface="Arial" charset="0"/>
                <a:ea typeface="宋体" charset="-122"/>
              </a:defRPr>
            </a:lvl5pPr>
            <a:lvl6pPr marL="2995613" indent="-342900" fontAlgn="base">
              <a:spcBef>
                <a:spcPct val="0"/>
              </a:spcBef>
              <a:spcAft>
                <a:spcPct val="0"/>
              </a:spcAft>
              <a:defRPr>
                <a:solidFill>
                  <a:schemeClr val="tx1"/>
                </a:solidFill>
                <a:latin typeface="Arial" charset="0"/>
                <a:ea typeface="宋体" charset="-122"/>
              </a:defRPr>
            </a:lvl6pPr>
            <a:lvl7pPr marL="3452813" indent="-342900" fontAlgn="base">
              <a:spcBef>
                <a:spcPct val="0"/>
              </a:spcBef>
              <a:spcAft>
                <a:spcPct val="0"/>
              </a:spcAft>
              <a:defRPr>
                <a:solidFill>
                  <a:schemeClr val="tx1"/>
                </a:solidFill>
                <a:latin typeface="Arial" charset="0"/>
                <a:ea typeface="宋体" charset="-122"/>
              </a:defRPr>
            </a:lvl7pPr>
            <a:lvl8pPr marL="3910013" indent="-342900" fontAlgn="base">
              <a:spcBef>
                <a:spcPct val="0"/>
              </a:spcBef>
              <a:spcAft>
                <a:spcPct val="0"/>
              </a:spcAft>
              <a:defRPr>
                <a:solidFill>
                  <a:schemeClr val="tx1"/>
                </a:solidFill>
                <a:latin typeface="Arial" charset="0"/>
                <a:ea typeface="宋体" charset="-122"/>
              </a:defRPr>
            </a:lvl8pPr>
            <a:lvl9pPr marL="4367213" indent="-342900" fontAlgn="base">
              <a:spcBef>
                <a:spcPct val="0"/>
              </a:spcBef>
              <a:spcAft>
                <a:spcPct val="0"/>
              </a:spcAft>
              <a:defRPr>
                <a:solidFill>
                  <a:schemeClr val="tx1"/>
                </a:solidFill>
                <a:latin typeface="Arial" charset="0"/>
                <a:ea typeface="宋体" charset="-122"/>
              </a:defRPr>
            </a:lvl9pPr>
          </a:lstStyle>
          <a:p>
            <a:pPr fontAlgn="base">
              <a:lnSpc>
                <a:spcPct val="120000"/>
              </a:lnSpc>
              <a:spcBef>
                <a:spcPct val="0"/>
              </a:spcBef>
              <a:spcAft>
                <a:spcPct val="0"/>
              </a:spcAft>
            </a:pPr>
            <a:r>
              <a:rPr lang="en-US" altLang="zh-CN" sz="3400" b="1" smtClean="0">
                <a:solidFill>
                  <a:srgbClr val="000000"/>
                </a:solidFill>
                <a:latin typeface="Times New Roman" pitchFamily="18" charset="0"/>
              </a:rPr>
              <a:t>3. Think of a </a:t>
            </a:r>
          </a:p>
          <a:p>
            <a:pPr fontAlgn="base">
              <a:lnSpc>
                <a:spcPct val="120000"/>
              </a:lnSpc>
              <a:spcBef>
                <a:spcPct val="0"/>
              </a:spcBef>
              <a:spcAft>
                <a:spcPct val="0"/>
              </a:spcAft>
            </a:pPr>
            <a:r>
              <a:rPr lang="en-US" altLang="zh-CN" sz="3400" b="1" smtClean="0">
                <a:solidFill>
                  <a:srgbClr val="000000"/>
                </a:solidFill>
                <a:latin typeface="Times New Roman" pitchFamily="18" charset="0"/>
              </a:rPr>
              <a:t>    method. </a:t>
            </a:r>
          </a:p>
          <a:p>
            <a:pPr fontAlgn="base">
              <a:lnSpc>
                <a:spcPct val="120000"/>
              </a:lnSpc>
              <a:spcBef>
                <a:spcPct val="0"/>
              </a:spcBef>
              <a:spcAft>
                <a:spcPct val="0"/>
              </a:spcAft>
            </a:pPr>
            <a:endParaRPr lang="en-US" altLang="zh-CN" sz="3400" b="1" smtClean="0">
              <a:solidFill>
                <a:srgbClr val="000000"/>
              </a:solidFill>
              <a:latin typeface="Times New Roman" pitchFamily="18" charset="0"/>
            </a:endParaRPr>
          </a:p>
          <a:p>
            <a:pPr fontAlgn="base">
              <a:lnSpc>
                <a:spcPct val="120000"/>
              </a:lnSpc>
              <a:spcBef>
                <a:spcPct val="0"/>
              </a:spcBef>
              <a:spcAft>
                <a:spcPct val="0"/>
              </a:spcAft>
            </a:pPr>
            <a:endParaRPr lang="en-US" altLang="zh-CN" sz="3400" b="1" smtClean="0">
              <a:solidFill>
                <a:srgbClr val="000000"/>
              </a:solidFill>
              <a:latin typeface="Times New Roman" pitchFamily="18" charset="0"/>
            </a:endParaRPr>
          </a:p>
          <a:p>
            <a:pPr fontAlgn="base">
              <a:lnSpc>
                <a:spcPct val="120000"/>
              </a:lnSpc>
              <a:spcBef>
                <a:spcPct val="0"/>
              </a:spcBef>
              <a:spcAft>
                <a:spcPct val="0"/>
              </a:spcAft>
            </a:pPr>
            <a:r>
              <a:rPr lang="en-US" altLang="zh-CN" sz="3400" b="1" smtClean="0">
                <a:solidFill>
                  <a:srgbClr val="000000"/>
                </a:solidFill>
                <a:latin typeface="Times New Roman" pitchFamily="18" charset="0"/>
              </a:rPr>
              <a:t>4. Collect </a:t>
            </a:r>
          </a:p>
          <a:p>
            <a:pPr fontAlgn="base">
              <a:lnSpc>
                <a:spcPct val="120000"/>
              </a:lnSpc>
              <a:spcBef>
                <a:spcPct val="0"/>
              </a:spcBef>
              <a:spcAft>
                <a:spcPct val="0"/>
              </a:spcAft>
            </a:pPr>
            <a:r>
              <a:rPr lang="en-US" altLang="zh-CN" sz="3400" b="1" smtClean="0">
                <a:solidFill>
                  <a:srgbClr val="000000"/>
                </a:solidFill>
                <a:latin typeface="Times New Roman" pitchFamily="18" charset="0"/>
              </a:rPr>
              <a:t>    results. </a:t>
            </a:r>
          </a:p>
          <a:p>
            <a:pPr fontAlgn="base">
              <a:lnSpc>
                <a:spcPct val="120000"/>
              </a:lnSpc>
              <a:spcBef>
                <a:spcPct val="0"/>
              </a:spcBef>
              <a:spcAft>
                <a:spcPct val="0"/>
              </a:spcAft>
            </a:pPr>
            <a:endParaRPr lang="en-US" altLang="zh-CN" sz="3400" b="1" smtClean="0">
              <a:solidFill>
                <a:srgbClr val="000000"/>
              </a:solidFill>
              <a:latin typeface="Times New Roman" pitchFamily="18" charset="0"/>
            </a:endParaRPr>
          </a:p>
          <a:p>
            <a:pPr fontAlgn="base">
              <a:lnSpc>
                <a:spcPct val="115000"/>
              </a:lnSpc>
              <a:spcBef>
                <a:spcPct val="0"/>
              </a:spcBef>
              <a:spcAft>
                <a:spcPct val="0"/>
              </a:spcAft>
            </a:pPr>
            <a:r>
              <a:rPr lang="en-US" altLang="zh-CN" sz="3400" b="1" smtClean="0">
                <a:solidFill>
                  <a:srgbClr val="000000"/>
                </a:solidFill>
                <a:latin typeface="Times New Roman" pitchFamily="18" charset="0"/>
              </a:rPr>
              <a:t>5. Analyse the </a:t>
            </a:r>
          </a:p>
          <a:p>
            <a:pPr fontAlgn="base">
              <a:lnSpc>
                <a:spcPct val="115000"/>
              </a:lnSpc>
              <a:spcBef>
                <a:spcPct val="0"/>
              </a:spcBef>
              <a:spcAft>
                <a:spcPct val="0"/>
              </a:spcAft>
            </a:pPr>
            <a:r>
              <a:rPr lang="en-US" altLang="zh-CN" sz="3400" b="1" smtClean="0">
                <a:solidFill>
                  <a:srgbClr val="000000"/>
                </a:solidFill>
                <a:latin typeface="Times New Roman" pitchFamily="18" charset="0"/>
              </a:rPr>
              <a:t>    results.</a:t>
            </a:r>
          </a:p>
        </p:txBody>
      </p:sp>
      <p:sp>
        <p:nvSpPr>
          <p:cNvPr id="148485" name="Rectangle 5"/>
          <p:cNvSpPr>
            <a:spLocks noChangeArrowheads="1"/>
          </p:cNvSpPr>
          <p:nvPr/>
        </p:nvSpPr>
        <p:spPr bwMode="auto">
          <a:xfrm>
            <a:off x="4032250" y="404813"/>
            <a:ext cx="4932363" cy="6302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9388" indent="-179388">
              <a:defRPr>
                <a:solidFill>
                  <a:schemeClr val="tx1"/>
                </a:solidFill>
                <a:latin typeface="Arial" charset="0"/>
                <a:ea typeface="宋体" charset="-122"/>
              </a:defRPr>
            </a:lvl1pPr>
            <a:lvl2pPr marL="971550" indent="-342900">
              <a:defRPr>
                <a:solidFill>
                  <a:schemeClr val="tx1"/>
                </a:solidFill>
                <a:latin typeface="Arial" charset="0"/>
                <a:ea typeface="宋体" charset="-122"/>
              </a:defRPr>
            </a:lvl2pPr>
            <a:lvl3pPr marL="1493838" indent="-342900">
              <a:defRPr>
                <a:solidFill>
                  <a:schemeClr val="tx1"/>
                </a:solidFill>
                <a:latin typeface="Arial" charset="0"/>
                <a:ea typeface="宋体" charset="-122"/>
              </a:defRPr>
            </a:lvl3pPr>
            <a:lvl4pPr marL="2016125" indent="-342900">
              <a:defRPr>
                <a:solidFill>
                  <a:schemeClr val="tx1"/>
                </a:solidFill>
                <a:latin typeface="Arial" charset="0"/>
                <a:ea typeface="宋体" charset="-122"/>
              </a:defRPr>
            </a:lvl4pPr>
            <a:lvl5pPr marL="2538413" indent="-342900">
              <a:defRPr>
                <a:solidFill>
                  <a:schemeClr val="tx1"/>
                </a:solidFill>
                <a:latin typeface="Arial" charset="0"/>
                <a:ea typeface="宋体" charset="-122"/>
              </a:defRPr>
            </a:lvl5pPr>
            <a:lvl6pPr marL="2995613" indent="-342900" fontAlgn="base">
              <a:spcBef>
                <a:spcPct val="0"/>
              </a:spcBef>
              <a:spcAft>
                <a:spcPct val="0"/>
              </a:spcAft>
              <a:defRPr>
                <a:solidFill>
                  <a:schemeClr val="tx1"/>
                </a:solidFill>
                <a:latin typeface="Arial" charset="0"/>
                <a:ea typeface="宋体" charset="-122"/>
              </a:defRPr>
            </a:lvl6pPr>
            <a:lvl7pPr marL="3452813" indent="-342900" fontAlgn="base">
              <a:spcBef>
                <a:spcPct val="0"/>
              </a:spcBef>
              <a:spcAft>
                <a:spcPct val="0"/>
              </a:spcAft>
              <a:defRPr>
                <a:solidFill>
                  <a:schemeClr val="tx1"/>
                </a:solidFill>
                <a:latin typeface="Arial" charset="0"/>
                <a:ea typeface="宋体" charset="-122"/>
              </a:defRPr>
            </a:lvl7pPr>
            <a:lvl8pPr marL="3910013" indent="-342900" fontAlgn="base">
              <a:spcBef>
                <a:spcPct val="0"/>
              </a:spcBef>
              <a:spcAft>
                <a:spcPct val="0"/>
              </a:spcAft>
              <a:defRPr>
                <a:solidFill>
                  <a:schemeClr val="tx1"/>
                </a:solidFill>
                <a:latin typeface="Arial" charset="0"/>
                <a:ea typeface="宋体" charset="-122"/>
              </a:defRPr>
            </a:lvl8pPr>
            <a:lvl9pPr marL="4367213" indent="-342900" fontAlgn="base">
              <a:spcBef>
                <a:spcPct val="0"/>
              </a:spcBef>
              <a:spcAft>
                <a:spcPct val="0"/>
              </a:spcAft>
              <a:defRPr>
                <a:solidFill>
                  <a:schemeClr val="tx1"/>
                </a:solidFill>
                <a:latin typeface="Arial" charset="0"/>
                <a:ea typeface="宋体" charset="-122"/>
              </a:defRPr>
            </a:lvl9pPr>
          </a:lstStyle>
          <a:p>
            <a:pPr fontAlgn="base">
              <a:spcBef>
                <a:spcPct val="0"/>
              </a:spcBef>
              <a:spcAft>
                <a:spcPct val="0"/>
              </a:spcAft>
              <a:buFontTx/>
              <a:buChar char="•"/>
            </a:pPr>
            <a:r>
              <a:rPr lang="en-US" altLang="zh-CN" sz="3400" b="1" smtClean="0">
                <a:solidFill>
                  <a:srgbClr val="000000"/>
                </a:solidFill>
                <a:latin typeface="Times New Roman" pitchFamily="18" charset="0"/>
              </a:rPr>
              <a:t>He found that the water came from a polluted river and cholera was spread by germs.</a:t>
            </a:r>
          </a:p>
          <a:p>
            <a:pPr fontAlgn="base">
              <a:spcBef>
                <a:spcPct val="0"/>
              </a:spcBef>
              <a:spcAft>
                <a:spcPct val="0"/>
              </a:spcAft>
              <a:buFontTx/>
              <a:buChar char="•"/>
            </a:pPr>
            <a:r>
              <a:rPr lang="en-US" altLang="zh-CN" sz="3400" b="1" smtClean="0">
                <a:solidFill>
                  <a:srgbClr val="000000"/>
                </a:solidFill>
                <a:latin typeface="Times New Roman" pitchFamily="18" charset="0"/>
              </a:rPr>
              <a:t>He thought the second idea was correct and decided to prove it.</a:t>
            </a:r>
          </a:p>
          <a:p>
            <a:pPr fontAlgn="base">
              <a:spcBef>
                <a:spcPct val="0"/>
              </a:spcBef>
              <a:spcAft>
                <a:spcPct val="0"/>
              </a:spcAft>
              <a:buFontTx/>
              <a:buChar char="•"/>
            </a:pPr>
            <a:r>
              <a:rPr lang="en-US" altLang="zh-CN" sz="3400" b="1" smtClean="0">
                <a:solidFill>
                  <a:srgbClr val="000000"/>
                </a:solidFill>
                <a:latin typeface="Times New Roman" pitchFamily="18" charset="0"/>
              </a:rPr>
              <a:t>He marked the death places on a map and found out many deaths occurred near the water pump.</a:t>
            </a:r>
          </a:p>
        </p:txBody>
      </p:sp>
      <p:sp>
        <p:nvSpPr>
          <p:cNvPr id="148489" name="Line 9"/>
          <p:cNvSpPr>
            <a:spLocks noChangeShapeType="1"/>
          </p:cNvSpPr>
          <p:nvPr/>
        </p:nvSpPr>
        <p:spPr bwMode="auto">
          <a:xfrm flipV="1">
            <a:off x="2771775" y="765175"/>
            <a:ext cx="1441450" cy="4535488"/>
          </a:xfrm>
          <a:prstGeom prst="line">
            <a:avLst/>
          </a:prstGeom>
          <a:noFill/>
          <a:ln w="317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z="3600" smtClean="0">
              <a:solidFill>
                <a:srgbClr val="000000"/>
              </a:solidFill>
            </a:endParaRPr>
          </a:p>
        </p:txBody>
      </p:sp>
      <p:sp>
        <p:nvSpPr>
          <p:cNvPr id="148490" name="Line 10"/>
          <p:cNvSpPr>
            <a:spLocks noChangeShapeType="1"/>
          </p:cNvSpPr>
          <p:nvPr/>
        </p:nvSpPr>
        <p:spPr bwMode="auto">
          <a:xfrm>
            <a:off x="2339975" y="1700808"/>
            <a:ext cx="1692275" cy="1080120"/>
          </a:xfrm>
          <a:prstGeom prst="line">
            <a:avLst/>
          </a:prstGeom>
          <a:noFill/>
          <a:ln w="317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z="3600" smtClean="0">
              <a:solidFill>
                <a:srgbClr val="000000"/>
              </a:solidFill>
            </a:endParaRPr>
          </a:p>
        </p:txBody>
      </p:sp>
      <p:sp>
        <p:nvSpPr>
          <p:cNvPr id="148491" name="Line 11"/>
          <p:cNvSpPr>
            <a:spLocks noChangeShapeType="1"/>
          </p:cNvSpPr>
          <p:nvPr/>
        </p:nvSpPr>
        <p:spPr bwMode="auto">
          <a:xfrm>
            <a:off x="2087563" y="3717032"/>
            <a:ext cx="1944687" cy="648072"/>
          </a:xfrm>
          <a:prstGeom prst="line">
            <a:avLst/>
          </a:prstGeom>
          <a:noFill/>
          <a:ln w="317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z="3600" smtClean="0">
              <a:solidFill>
                <a:srgbClr val="000000"/>
              </a:solidFill>
            </a:endParaRPr>
          </a:p>
        </p:txBody>
      </p:sp>
    </p:spTree>
    <p:extLst>
      <p:ext uri="{BB962C8B-B14F-4D97-AF65-F5344CB8AC3E}">
        <p14:creationId xmlns:p14="http://schemas.microsoft.com/office/powerpoint/2010/main" val="344405047"/>
      </p:ext>
    </p:extLst>
  </p:cSld>
  <p:clrMapOvr>
    <a:masterClrMapping/>
  </p:clrMapOvr>
  <p:transition>
    <p:diamon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48490"/>
                                        </p:tgtEl>
                                        <p:attrNameLst>
                                          <p:attrName>style.visibility</p:attrName>
                                        </p:attrNameLst>
                                      </p:cBhvr>
                                      <p:to>
                                        <p:strVal val="visible"/>
                                      </p:to>
                                    </p:set>
                                    <p:animEffect transition="in" filter="wipe(up)">
                                      <p:cBhvr>
                                        <p:cTn id="7" dur="500"/>
                                        <p:tgtEl>
                                          <p:spTgt spid="14849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48491"/>
                                        </p:tgtEl>
                                        <p:attrNameLst>
                                          <p:attrName>style.visibility</p:attrName>
                                        </p:attrNameLst>
                                      </p:cBhvr>
                                      <p:to>
                                        <p:strVal val="visible"/>
                                      </p:to>
                                    </p:set>
                                    <p:animEffect transition="in" filter="wipe(down)">
                                      <p:cBhvr>
                                        <p:cTn id="12" dur="500"/>
                                        <p:tgtEl>
                                          <p:spTgt spid="14849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48489"/>
                                        </p:tgtEl>
                                        <p:attrNameLst>
                                          <p:attrName>style.visibility</p:attrName>
                                        </p:attrNameLst>
                                      </p:cBhvr>
                                      <p:to>
                                        <p:strVal val="visible"/>
                                      </p:to>
                                    </p:set>
                                    <p:animEffect transition="in" filter="wipe(down)">
                                      <p:cBhvr>
                                        <p:cTn id="17" dur="500"/>
                                        <p:tgtEl>
                                          <p:spTgt spid="1484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489" grpId="0" animBg="1"/>
      <p:bldP spid="148490" grpId="0" animBg="1"/>
      <p:bldP spid="14849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ChangeArrowheads="1"/>
          </p:cNvSpPr>
          <p:nvPr/>
        </p:nvSpPr>
        <p:spPr bwMode="auto">
          <a:xfrm>
            <a:off x="107950" y="1160463"/>
            <a:ext cx="3960813" cy="3816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ea typeface="宋体" charset="-122"/>
              </a:defRPr>
            </a:lvl1pPr>
            <a:lvl2pPr marL="971550" indent="-342900">
              <a:defRPr>
                <a:solidFill>
                  <a:schemeClr val="tx1"/>
                </a:solidFill>
                <a:latin typeface="Arial" charset="0"/>
                <a:ea typeface="宋体" charset="-122"/>
              </a:defRPr>
            </a:lvl2pPr>
            <a:lvl3pPr marL="1493838" indent="-342900">
              <a:defRPr>
                <a:solidFill>
                  <a:schemeClr val="tx1"/>
                </a:solidFill>
                <a:latin typeface="Arial" charset="0"/>
                <a:ea typeface="宋体" charset="-122"/>
              </a:defRPr>
            </a:lvl3pPr>
            <a:lvl4pPr marL="2016125" indent="-342900">
              <a:defRPr>
                <a:solidFill>
                  <a:schemeClr val="tx1"/>
                </a:solidFill>
                <a:latin typeface="Arial" charset="0"/>
                <a:ea typeface="宋体" charset="-122"/>
              </a:defRPr>
            </a:lvl4pPr>
            <a:lvl5pPr marL="2538413" indent="-342900">
              <a:defRPr>
                <a:solidFill>
                  <a:schemeClr val="tx1"/>
                </a:solidFill>
                <a:latin typeface="Arial" charset="0"/>
                <a:ea typeface="宋体" charset="-122"/>
              </a:defRPr>
            </a:lvl5pPr>
            <a:lvl6pPr marL="2995613" indent="-342900" fontAlgn="base">
              <a:spcBef>
                <a:spcPct val="0"/>
              </a:spcBef>
              <a:spcAft>
                <a:spcPct val="0"/>
              </a:spcAft>
              <a:defRPr>
                <a:solidFill>
                  <a:schemeClr val="tx1"/>
                </a:solidFill>
                <a:latin typeface="Arial" charset="0"/>
                <a:ea typeface="宋体" charset="-122"/>
              </a:defRPr>
            </a:lvl6pPr>
            <a:lvl7pPr marL="3452813" indent="-342900" fontAlgn="base">
              <a:spcBef>
                <a:spcPct val="0"/>
              </a:spcBef>
              <a:spcAft>
                <a:spcPct val="0"/>
              </a:spcAft>
              <a:defRPr>
                <a:solidFill>
                  <a:schemeClr val="tx1"/>
                </a:solidFill>
                <a:latin typeface="Arial" charset="0"/>
                <a:ea typeface="宋体" charset="-122"/>
              </a:defRPr>
            </a:lvl7pPr>
            <a:lvl8pPr marL="3910013" indent="-342900" fontAlgn="base">
              <a:spcBef>
                <a:spcPct val="0"/>
              </a:spcBef>
              <a:spcAft>
                <a:spcPct val="0"/>
              </a:spcAft>
              <a:defRPr>
                <a:solidFill>
                  <a:schemeClr val="tx1"/>
                </a:solidFill>
                <a:latin typeface="Arial" charset="0"/>
                <a:ea typeface="宋体" charset="-122"/>
              </a:defRPr>
            </a:lvl8pPr>
            <a:lvl9pPr marL="4367213" indent="-342900" fontAlgn="base">
              <a:spcBef>
                <a:spcPct val="0"/>
              </a:spcBef>
              <a:spcAft>
                <a:spcPct val="0"/>
              </a:spcAft>
              <a:defRPr>
                <a:solidFill>
                  <a:schemeClr val="tx1"/>
                </a:solidFill>
                <a:latin typeface="Arial" charset="0"/>
                <a:ea typeface="宋体" charset="-122"/>
              </a:defRPr>
            </a:lvl9pPr>
          </a:lstStyle>
          <a:p>
            <a:pPr fontAlgn="base">
              <a:lnSpc>
                <a:spcPct val="120000"/>
              </a:lnSpc>
              <a:spcBef>
                <a:spcPct val="0"/>
              </a:spcBef>
              <a:spcAft>
                <a:spcPct val="0"/>
              </a:spcAft>
            </a:pPr>
            <a:r>
              <a:rPr lang="en-US" altLang="zh-CN" sz="3400" b="1" smtClean="0">
                <a:solidFill>
                  <a:srgbClr val="000000"/>
                </a:solidFill>
                <a:latin typeface="Times New Roman" pitchFamily="18" charset="0"/>
              </a:rPr>
              <a:t>6. Find supporting </a:t>
            </a:r>
          </a:p>
          <a:p>
            <a:pPr fontAlgn="base">
              <a:lnSpc>
                <a:spcPct val="120000"/>
              </a:lnSpc>
              <a:spcBef>
                <a:spcPct val="0"/>
              </a:spcBef>
              <a:spcAft>
                <a:spcPct val="0"/>
              </a:spcAft>
            </a:pPr>
            <a:r>
              <a:rPr lang="en-US" altLang="zh-CN" sz="3400" b="1" smtClean="0">
                <a:solidFill>
                  <a:srgbClr val="000000"/>
                </a:solidFill>
                <a:latin typeface="Times New Roman" pitchFamily="18" charset="0"/>
              </a:rPr>
              <a:t>   evidence. </a:t>
            </a:r>
          </a:p>
          <a:p>
            <a:pPr fontAlgn="base">
              <a:lnSpc>
                <a:spcPct val="120000"/>
              </a:lnSpc>
              <a:spcBef>
                <a:spcPct val="0"/>
              </a:spcBef>
              <a:spcAft>
                <a:spcPct val="0"/>
              </a:spcAft>
            </a:pPr>
            <a:endParaRPr lang="en-US" altLang="zh-CN" sz="3400" b="1" smtClean="0">
              <a:solidFill>
                <a:srgbClr val="000000"/>
              </a:solidFill>
              <a:latin typeface="Times New Roman" pitchFamily="18" charset="0"/>
            </a:endParaRPr>
          </a:p>
          <a:p>
            <a:pPr fontAlgn="base">
              <a:lnSpc>
                <a:spcPct val="120000"/>
              </a:lnSpc>
              <a:spcBef>
                <a:spcPct val="0"/>
              </a:spcBef>
              <a:spcAft>
                <a:spcPct val="0"/>
              </a:spcAft>
            </a:pPr>
            <a:endParaRPr lang="en-US" altLang="zh-CN" sz="3400" b="1" smtClean="0">
              <a:solidFill>
                <a:srgbClr val="000000"/>
              </a:solidFill>
              <a:latin typeface="Times New Roman" pitchFamily="18" charset="0"/>
            </a:endParaRPr>
          </a:p>
          <a:p>
            <a:pPr fontAlgn="base">
              <a:lnSpc>
                <a:spcPct val="120000"/>
              </a:lnSpc>
              <a:spcBef>
                <a:spcPct val="0"/>
              </a:spcBef>
              <a:spcAft>
                <a:spcPct val="0"/>
              </a:spcAft>
            </a:pPr>
            <a:r>
              <a:rPr lang="en-US" altLang="zh-CN" sz="3400" b="1" smtClean="0">
                <a:solidFill>
                  <a:srgbClr val="000000"/>
                </a:solidFill>
                <a:latin typeface="Times New Roman" pitchFamily="18" charset="0"/>
              </a:rPr>
              <a:t>7. Draw a </a:t>
            </a:r>
          </a:p>
          <a:p>
            <a:pPr fontAlgn="base">
              <a:lnSpc>
                <a:spcPct val="120000"/>
              </a:lnSpc>
              <a:spcBef>
                <a:spcPct val="0"/>
              </a:spcBef>
              <a:spcAft>
                <a:spcPct val="0"/>
              </a:spcAft>
            </a:pPr>
            <a:r>
              <a:rPr lang="en-US" altLang="zh-CN" sz="3400" b="1" smtClean="0">
                <a:solidFill>
                  <a:srgbClr val="000000"/>
                </a:solidFill>
                <a:latin typeface="Times New Roman" pitchFamily="18" charset="0"/>
              </a:rPr>
              <a:t>    conclusion. </a:t>
            </a:r>
          </a:p>
        </p:txBody>
      </p:sp>
      <p:sp>
        <p:nvSpPr>
          <p:cNvPr id="149509" name="Rectangle 5"/>
          <p:cNvSpPr>
            <a:spLocks noChangeArrowheads="1"/>
          </p:cNvSpPr>
          <p:nvPr/>
        </p:nvSpPr>
        <p:spPr bwMode="auto">
          <a:xfrm>
            <a:off x="4249738" y="1079500"/>
            <a:ext cx="4787900" cy="4437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9388" indent="-179388">
              <a:defRPr>
                <a:solidFill>
                  <a:schemeClr val="tx1"/>
                </a:solidFill>
                <a:latin typeface="Arial" charset="0"/>
                <a:ea typeface="宋体" charset="-122"/>
              </a:defRPr>
            </a:lvl1pPr>
            <a:lvl2pPr marL="971550" indent="-342900">
              <a:defRPr>
                <a:solidFill>
                  <a:schemeClr val="tx1"/>
                </a:solidFill>
                <a:latin typeface="Arial" charset="0"/>
                <a:ea typeface="宋体" charset="-122"/>
              </a:defRPr>
            </a:lvl2pPr>
            <a:lvl3pPr marL="1493838" indent="-342900">
              <a:defRPr>
                <a:solidFill>
                  <a:schemeClr val="tx1"/>
                </a:solidFill>
                <a:latin typeface="Arial" charset="0"/>
                <a:ea typeface="宋体" charset="-122"/>
              </a:defRPr>
            </a:lvl3pPr>
            <a:lvl4pPr marL="2016125" indent="-342900">
              <a:defRPr>
                <a:solidFill>
                  <a:schemeClr val="tx1"/>
                </a:solidFill>
                <a:latin typeface="Arial" charset="0"/>
                <a:ea typeface="宋体" charset="-122"/>
              </a:defRPr>
            </a:lvl4pPr>
            <a:lvl5pPr marL="2538413" indent="-342900">
              <a:defRPr>
                <a:solidFill>
                  <a:schemeClr val="tx1"/>
                </a:solidFill>
                <a:latin typeface="Arial" charset="0"/>
                <a:ea typeface="宋体" charset="-122"/>
              </a:defRPr>
            </a:lvl5pPr>
            <a:lvl6pPr marL="2995613" indent="-342900" fontAlgn="base">
              <a:spcBef>
                <a:spcPct val="0"/>
              </a:spcBef>
              <a:spcAft>
                <a:spcPct val="0"/>
              </a:spcAft>
              <a:defRPr>
                <a:solidFill>
                  <a:schemeClr val="tx1"/>
                </a:solidFill>
                <a:latin typeface="Arial" charset="0"/>
                <a:ea typeface="宋体" charset="-122"/>
              </a:defRPr>
            </a:lvl6pPr>
            <a:lvl7pPr marL="3452813" indent="-342900" fontAlgn="base">
              <a:spcBef>
                <a:spcPct val="0"/>
              </a:spcBef>
              <a:spcAft>
                <a:spcPct val="0"/>
              </a:spcAft>
              <a:defRPr>
                <a:solidFill>
                  <a:schemeClr val="tx1"/>
                </a:solidFill>
                <a:latin typeface="Arial" charset="0"/>
                <a:ea typeface="宋体" charset="-122"/>
              </a:defRPr>
            </a:lvl7pPr>
            <a:lvl8pPr marL="3910013" indent="-342900" fontAlgn="base">
              <a:spcBef>
                <a:spcPct val="0"/>
              </a:spcBef>
              <a:spcAft>
                <a:spcPct val="0"/>
              </a:spcAft>
              <a:defRPr>
                <a:solidFill>
                  <a:schemeClr val="tx1"/>
                </a:solidFill>
                <a:latin typeface="Arial" charset="0"/>
                <a:ea typeface="宋体" charset="-122"/>
              </a:defRPr>
            </a:lvl8pPr>
            <a:lvl9pPr marL="4367213" indent="-342900" fontAlgn="base">
              <a:spcBef>
                <a:spcPct val="0"/>
              </a:spcBef>
              <a:spcAft>
                <a:spcPct val="0"/>
              </a:spcAft>
              <a:defRPr>
                <a:solidFill>
                  <a:schemeClr val="tx1"/>
                </a:solidFill>
                <a:latin typeface="Arial" charset="0"/>
                <a:ea typeface="宋体" charset="-122"/>
              </a:defRPr>
            </a:lvl9pPr>
          </a:lstStyle>
          <a:p>
            <a:pPr fontAlgn="base">
              <a:lnSpc>
                <a:spcPct val="120000"/>
              </a:lnSpc>
              <a:spcBef>
                <a:spcPct val="0"/>
              </a:spcBef>
              <a:spcAft>
                <a:spcPct val="0"/>
              </a:spcAft>
              <a:buFontTx/>
              <a:buChar char="•"/>
            </a:pPr>
            <a:r>
              <a:rPr lang="en-US" altLang="zh-CN" sz="3400" b="1" smtClean="0">
                <a:solidFill>
                  <a:srgbClr val="000000"/>
                </a:solidFill>
                <a:latin typeface="Times New Roman" pitchFamily="18" charset="0"/>
              </a:rPr>
              <a:t>He found that the family who used piped water from Broad Street died.</a:t>
            </a:r>
          </a:p>
          <a:p>
            <a:pPr fontAlgn="base">
              <a:lnSpc>
                <a:spcPct val="120000"/>
              </a:lnSpc>
              <a:spcBef>
                <a:spcPct val="0"/>
              </a:spcBef>
              <a:spcAft>
                <a:spcPct val="0"/>
              </a:spcAft>
              <a:buFontTx/>
              <a:buChar char="•"/>
            </a:pPr>
            <a:r>
              <a:rPr lang="en-US" altLang="zh-CN" sz="3400" b="1" smtClean="0">
                <a:solidFill>
                  <a:srgbClr val="000000"/>
                </a:solidFill>
                <a:latin typeface="Times New Roman" pitchFamily="18" charset="0"/>
              </a:rPr>
              <a:t>He announced that polluted water</a:t>
            </a:r>
          </a:p>
          <a:p>
            <a:pPr fontAlgn="base">
              <a:lnSpc>
                <a:spcPct val="120000"/>
              </a:lnSpc>
              <a:spcBef>
                <a:spcPct val="0"/>
              </a:spcBef>
              <a:spcAft>
                <a:spcPct val="0"/>
              </a:spcAft>
            </a:pPr>
            <a:r>
              <a:rPr lang="en-US" altLang="zh-CN" sz="3400" b="1" smtClean="0">
                <a:solidFill>
                  <a:srgbClr val="000000"/>
                </a:solidFill>
                <a:latin typeface="Times New Roman" pitchFamily="18" charset="0"/>
              </a:rPr>
              <a:t>  carried the virus.</a:t>
            </a:r>
          </a:p>
        </p:txBody>
      </p:sp>
      <p:sp>
        <p:nvSpPr>
          <p:cNvPr id="149516" name="Line 12"/>
          <p:cNvSpPr>
            <a:spLocks noChangeShapeType="1"/>
          </p:cNvSpPr>
          <p:nvPr/>
        </p:nvSpPr>
        <p:spPr bwMode="auto">
          <a:xfrm flipV="1">
            <a:off x="2411413" y="2133600"/>
            <a:ext cx="2087562" cy="0"/>
          </a:xfrm>
          <a:prstGeom prst="line">
            <a:avLst/>
          </a:prstGeom>
          <a:noFill/>
          <a:ln w="317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z="3600" smtClean="0">
              <a:solidFill>
                <a:srgbClr val="000000"/>
              </a:solidFill>
            </a:endParaRPr>
          </a:p>
        </p:txBody>
      </p:sp>
      <p:sp>
        <p:nvSpPr>
          <p:cNvPr id="149517" name="Line 13"/>
          <p:cNvSpPr>
            <a:spLocks noChangeShapeType="1"/>
          </p:cNvSpPr>
          <p:nvPr/>
        </p:nvSpPr>
        <p:spPr bwMode="auto">
          <a:xfrm flipV="1">
            <a:off x="2268538" y="4221163"/>
            <a:ext cx="2087562" cy="0"/>
          </a:xfrm>
          <a:prstGeom prst="line">
            <a:avLst/>
          </a:prstGeom>
          <a:noFill/>
          <a:ln w="317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z="3600" smtClean="0">
              <a:solidFill>
                <a:srgbClr val="000000"/>
              </a:solidFill>
            </a:endParaRPr>
          </a:p>
        </p:txBody>
      </p:sp>
    </p:spTree>
    <p:extLst>
      <p:ext uri="{BB962C8B-B14F-4D97-AF65-F5344CB8AC3E}">
        <p14:creationId xmlns:p14="http://schemas.microsoft.com/office/powerpoint/2010/main" val="4249849514"/>
      </p:ext>
    </p:extLst>
  </p:cSld>
  <p:clrMapOvr>
    <a:masterClrMapping/>
  </p:clrMapOvr>
  <p:transition>
    <p:diamon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9516"/>
                                        </p:tgtEl>
                                        <p:attrNameLst>
                                          <p:attrName>style.visibility</p:attrName>
                                        </p:attrNameLst>
                                      </p:cBhvr>
                                      <p:to>
                                        <p:strVal val="visible"/>
                                      </p:to>
                                    </p:set>
                                    <p:animEffect transition="in" filter="wipe(down)">
                                      <p:cBhvr>
                                        <p:cTn id="7" dur="500"/>
                                        <p:tgtEl>
                                          <p:spTgt spid="14951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49517"/>
                                        </p:tgtEl>
                                        <p:attrNameLst>
                                          <p:attrName>style.visibility</p:attrName>
                                        </p:attrNameLst>
                                      </p:cBhvr>
                                      <p:to>
                                        <p:strVal val="visible"/>
                                      </p:to>
                                    </p:set>
                                    <p:animEffect transition="in" filter="wipe(down)">
                                      <p:cBhvr>
                                        <p:cTn id="12" dur="500"/>
                                        <p:tgtEl>
                                          <p:spTgt spid="1495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516" grpId="0" animBg="1"/>
      <p:bldP spid="14951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6" name="Rectangle 6"/>
          <p:cNvSpPr>
            <a:spLocks noChangeArrowheads="1"/>
          </p:cNvSpPr>
          <p:nvPr/>
        </p:nvSpPr>
        <p:spPr bwMode="auto">
          <a:xfrm>
            <a:off x="251520" y="1942193"/>
            <a:ext cx="8568952" cy="208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39750" indent="-539750">
              <a:tabLst>
                <a:tab pos="450850" algn="l"/>
              </a:tabLst>
              <a:defRPr>
                <a:solidFill>
                  <a:schemeClr val="tx1"/>
                </a:solidFill>
                <a:latin typeface="Arial" charset="0"/>
                <a:ea typeface="宋体" charset="-122"/>
              </a:defRPr>
            </a:lvl1pPr>
            <a:lvl2pPr marL="719138">
              <a:tabLst>
                <a:tab pos="450850" algn="l"/>
              </a:tabLst>
              <a:defRPr>
                <a:solidFill>
                  <a:schemeClr val="tx1"/>
                </a:solidFill>
                <a:latin typeface="Arial" charset="0"/>
                <a:ea typeface="宋体" charset="-122"/>
              </a:defRPr>
            </a:lvl2pPr>
            <a:lvl3pPr>
              <a:tabLst>
                <a:tab pos="450850" algn="l"/>
              </a:tabLst>
              <a:defRPr>
                <a:solidFill>
                  <a:schemeClr val="tx1"/>
                </a:solidFill>
                <a:latin typeface="Arial" charset="0"/>
                <a:ea typeface="宋体" charset="-122"/>
              </a:defRPr>
            </a:lvl3pPr>
            <a:lvl4pPr>
              <a:tabLst>
                <a:tab pos="450850" algn="l"/>
              </a:tabLst>
              <a:defRPr>
                <a:solidFill>
                  <a:schemeClr val="tx1"/>
                </a:solidFill>
                <a:latin typeface="Arial" charset="0"/>
                <a:ea typeface="宋体" charset="-122"/>
              </a:defRPr>
            </a:lvl4pPr>
            <a:lvl5pPr>
              <a:tabLst>
                <a:tab pos="450850" algn="l"/>
              </a:tabLst>
              <a:defRPr>
                <a:solidFill>
                  <a:schemeClr val="tx1"/>
                </a:solidFill>
                <a:latin typeface="Arial" charset="0"/>
                <a:ea typeface="宋体" charset="-122"/>
              </a:defRPr>
            </a:lvl5pPr>
            <a:lvl6pPr fontAlgn="base">
              <a:spcBef>
                <a:spcPct val="0"/>
              </a:spcBef>
              <a:spcAft>
                <a:spcPct val="0"/>
              </a:spcAft>
              <a:tabLst>
                <a:tab pos="450850" algn="l"/>
              </a:tabLst>
              <a:defRPr>
                <a:solidFill>
                  <a:schemeClr val="tx1"/>
                </a:solidFill>
                <a:latin typeface="Arial" charset="0"/>
                <a:ea typeface="宋体" charset="-122"/>
              </a:defRPr>
            </a:lvl6pPr>
            <a:lvl7pPr fontAlgn="base">
              <a:spcBef>
                <a:spcPct val="0"/>
              </a:spcBef>
              <a:spcAft>
                <a:spcPct val="0"/>
              </a:spcAft>
              <a:tabLst>
                <a:tab pos="450850" algn="l"/>
              </a:tabLst>
              <a:defRPr>
                <a:solidFill>
                  <a:schemeClr val="tx1"/>
                </a:solidFill>
                <a:latin typeface="Arial" charset="0"/>
                <a:ea typeface="宋体" charset="-122"/>
              </a:defRPr>
            </a:lvl7pPr>
            <a:lvl8pPr fontAlgn="base">
              <a:spcBef>
                <a:spcPct val="0"/>
              </a:spcBef>
              <a:spcAft>
                <a:spcPct val="0"/>
              </a:spcAft>
              <a:tabLst>
                <a:tab pos="450850" algn="l"/>
              </a:tabLst>
              <a:defRPr>
                <a:solidFill>
                  <a:schemeClr val="tx1"/>
                </a:solidFill>
                <a:latin typeface="Arial" charset="0"/>
                <a:ea typeface="宋体" charset="-122"/>
              </a:defRPr>
            </a:lvl8pPr>
            <a:lvl9pPr fontAlgn="base">
              <a:spcBef>
                <a:spcPct val="0"/>
              </a:spcBef>
              <a:spcAft>
                <a:spcPct val="0"/>
              </a:spcAft>
              <a:tabLst>
                <a:tab pos="450850" algn="l"/>
              </a:tabLst>
              <a:defRPr>
                <a:solidFill>
                  <a:schemeClr val="tx1"/>
                </a:solidFill>
                <a:latin typeface="Arial" charset="0"/>
                <a:ea typeface="宋体" charset="-122"/>
              </a:defRPr>
            </a:lvl9pPr>
          </a:lstStyle>
          <a:p>
            <a:pPr marL="742950" indent="-742950" fontAlgn="base">
              <a:lnSpc>
                <a:spcPct val="120000"/>
              </a:lnSpc>
              <a:spcBef>
                <a:spcPct val="0"/>
              </a:spcBef>
              <a:spcAft>
                <a:spcPct val="0"/>
              </a:spcAft>
              <a:buAutoNum type="arabicPeriod"/>
            </a:pPr>
            <a:r>
              <a:rPr lang="en-US" altLang="zh-CN" sz="3600" b="1" dirty="0" smtClean="0">
                <a:solidFill>
                  <a:srgbClr val="0000FF"/>
                </a:solidFill>
              </a:rPr>
              <a:t>Do you know how to </a:t>
            </a:r>
            <a:r>
              <a:rPr lang="en-US" altLang="zh-CN" sz="3600" b="1" dirty="0" smtClean="0">
                <a:solidFill>
                  <a:srgbClr val="FF0000"/>
                </a:solidFill>
              </a:rPr>
              <a:t>prove</a:t>
            </a:r>
            <a:r>
              <a:rPr lang="en-US" altLang="zh-CN" sz="3600" b="1" dirty="0" smtClean="0">
                <a:solidFill>
                  <a:srgbClr val="0000FF"/>
                </a:solidFill>
              </a:rPr>
              <a:t> a new idea in </a:t>
            </a:r>
            <a:r>
              <a:rPr lang="en-US" altLang="zh-CN" sz="3600" b="1" dirty="0">
                <a:solidFill>
                  <a:srgbClr val="FF0000"/>
                </a:solidFill>
              </a:rPr>
              <a:t>scientific research</a:t>
            </a:r>
            <a:r>
              <a:rPr lang="en-US" altLang="zh-CN" sz="3600" b="1" dirty="0" smtClean="0">
                <a:solidFill>
                  <a:srgbClr val="0000FF"/>
                </a:solidFill>
              </a:rPr>
              <a:t>? </a:t>
            </a:r>
          </a:p>
          <a:p>
            <a:pPr marL="0" indent="0" fontAlgn="base">
              <a:lnSpc>
                <a:spcPct val="120000"/>
              </a:lnSpc>
              <a:spcBef>
                <a:spcPct val="0"/>
              </a:spcBef>
              <a:spcAft>
                <a:spcPct val="0"/>
              </a:spcAft>
            </a:pPr>
            <a:r>
              <a:rPr lang="en-US" altLang="zh-CN" sz="3600" b="1" dirty="0" smtClean="0">
                <a:solidFill>
                  <a:srgbClr val="0000FF"/>
                </a:solidFill>
              </a:rPr>
              <a:t>What </a:t>
            </a:r>
            <a:r>
              <a:rPr lang="en-US" altLang="zh-CN" sz="3600" b="1" dirty="0" smtClean="0">
                <a:solidFill>
                  <a:srgbClr val="FF0000"/>
                </a:solidFill>
              </a:rPr>
              <a:t>order</a:t>
            </a:r>
            <a:r>
              <a:rPr lang="en-US" altLang="zh-CN" sz="3600" b="1" dirty="0" smtClean="0">
                <a:solidFill>
                  <a:srgbClr val="0000FF"/>
                </a:solidFill>
              </a:rPr>
              <a:t> would you put them in?</a:t>
            </a:r>
          </a:p>
        </p:txBody>
      </p:sp>
    </p:spTree>
    <p:extLst>
      <p:ext uri="{BB962C8B-B14F-4D97-AF65-F5344CB8AC3E}">
        <p14:creationId xmlns:p14="http://schemas.microsoft.com/office/powerpoint/2010/main" val="2968938019"/>
      </p:ext>
    </p:extLst>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5846"/>
                                        </p:tgtEl>
                                        <p:attrNameLst>
                                          <p:attrName>style.visibility</p:attrName>
                                        </p:attrNameLst>
                                      </p:cBhvr>
                                      <p:to>
                                        <p:strVal val="visible"/>
                                      </p:to>
                                    </p:set>
                                    <p:animEffect transition="in" filter="blinds(horizontal)">
                                      <p:cBhvr>
                                        <p:cTn id="7" dur="500"/>
                                        <p:tgtEl>
                                          <p:spTgt spid="358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9" name="Text Box 7"/>
          <p:cNvSpPr txBox="1">
            <a:spLocks noChangeArrowheads="1"/>
          </p:cNvSpPr>
          <p:nvPr/>
        </p:nvSpPr>
        <p:spPr bwMode="auto">
          <a:xfrm>
            <a:off x="358775" y="188913"/>
            <a:ext cx="8316913" cy="26193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539750" indent="-539750">
              <a:tabLst>
                <a:tab pos="450850" algn="l"/>
              </a:tabLst>
              <a:defRPr>
                <a:solidFill>
                  <a:schemeClr val="tx1"/>
                </a:solidFill>
                <a:latin typeface="Arial" charset="0"/>
                <a:ea typeface="宋体" charset="-122"/>
              </a:defRPr>
            </a:lvl1pPr>
            <a:lvl2pPr marL="719138">
              <a:tabLst>
                <a:tab pos="450850" algn="l"/>
              </a:tabLst>
              <a:defRPr>
                <a:solidFill>
                  <a:schemeClr val="tx1"/>
                </a:solidFill>
                <a:latin typeface="Arial" charset="0"/>
                <a:ea typeface="宋体" charset="-122"/>
              </a:defRPr>
            </a:lvl2pPr>
            <a:lvl3pPr>
              <a:tabLst>
                <a:tab pos="450850" algn="l"/>
              </a:tabLst>
              <a:defRPr>
                <a:solidFill>
                  <a:schemeClr val="tx1"/>
                </a:solidFill>
                <a:latin typeface="Arial" charset="0"/>
                <a:ea typeface="宋体" charset="-122"/>
              </a:defRPr>
            </a:lvl3pPr>
            <a:lvl4pPr>
              <a:tabLst>
                <a:tab pos="450850" algn="l"/>
              </a:tabLst>
              <a:defRPr>
                <a:solidFill>
                  <a:schemeClr val="tx1"/>
                </a:solidFill>
                <a:latin typeface="Arial" charset="0"/>
                <a:ea typeface="宋体" charset="-122"/>
              </a:defRPr>
            </a:lvl4pPr>
            <a:lvl5pPr>
              <a:tabLst>
                <a:tab pos="450850" algn="l"/>
              </a:tabLst>
              <a:defRPr>
                <a:solidFill>
                  <a:schemeClr val="tx1"/>
                </a:solidFill>
                <a:latin typeface="Arial" charset="0"/>
                <a:ea typeface="宋体" charset="-122"/>
              </a:defRPr>
            </a:lvl5pPr>
            <a:lvl6pPr fontAlgn="base">
              <a:spcBef>
                <a:spcPct val="0"/>
              </a:spcBef>
              <a:spcAft>
                <a:spcPct val="0"/>
              </a:spcAft>
              <a:tabLst>
                <a:tab pos="450850" algn="l"/>
              </a:tabLst>
              <a:defRPr>
                <a:solidFill>
                  <a:schemeClr val="tx1"/>
                </a:solidFill>
                <a:latin typeface="Arial" charset="0"/>
                <a:ea typeface="宋体" charset="-122"/>
              </a:defRPr>
            </a:lvl6pPr>
            <a:lvl7pPr fontAlgn="base">
              <a:spcBef>
                <a:spcPct val="0"/>
              </a:spcBef>
              <a:spcAft>
                <a:spcPct val="0"/>
              </a:spcAft>
              <a:tabLst>
                <a:tab pos="450850" algn="l"/>
              </a:tabLst>
              <a:defRPr>
                <a:solidFill>
                  <a:schemeClr val="tx1"/>
                </a:solidFill>
                <a:latin typeface="Arial" charset="0"/>
                <a:ea typeface="宋体" charset="-122"/>
              </a:defRPr>
            </a:lvl7pPr>
            <a:lvl8pPr fontAlgn="base">
              <a:spcBef>
                <a:spcPct val="0"/>
              </a:spcBef>
              <a:spcAft>
                <a:spcPct val="0"/>
              </a:spcAft>
              <a:tabLst>
                <a:tab pos="450850" algn="l"/>
              </a:tabLst>
              <a:defRPr>
                <a:solidFill>
                  <a:schemeClr val="tx1"/>
                </a:solidFill>
                <a:latin typeface="Arial" charset="0"/>
                <a:ea typeface="宋体" charset="-122"/>
              </a:defRPr>
            </a:lvl8pPr>
            <a:lvl9pPr fontAlgn="base">
              <a:spcBef>
                <a:spcPct val="0"/>
              </a:spcBef>
              <a:spcAft>
                <a:spcPct val="0"/>
              </a:spcAft>
              <a:tabLst>
                <a:tab pos="450850" algn="l"/>
              </a:tabLst>
              <a:defRPr>
                <a:solidFill>
                  <a:schemeClr val="tx1"/>
                </a:solidFill>
                <a:latin typeface="Arial" charset="0"/>
                <a:ea typeface="宋体" charset="-122"/>
              </a:defRPr>
            </a:lvl9pPr>
          </a:lstStyle>
          <a:p>
            <a:pPr fontAlgn="base">
              <a:lnSpc>
                <a:spcPct val="115000"/>
              </a:lnSpc>
              <a:spcBef>
                <a:spcPct val="0"/>
              </a:spcBef>
              <a:spcAft>
                <a:spcPct val="0"/>
              </a:spcAft>
            </a:pPr>
            <a:r>
              <a:rPr lang="en-US" altLang="zh-CN" sz="3600" b="1" smtClean="0">
                <a:solidFill>
                  <a:srgbClr val="0000FF"/>
                </a:solidFill>
              </a:rPr>
              <a:t>3. Look at the picture, the map and the title and predict the content of the reading passage. Then skim it quickly to see if you are right.</a:t>
            </a:r>
          </a:p>
        </p:txBody>
      </p:sp>
      <p:pic>
        <p:nvPicPr>
          <p:cNvPr id="64520" name="Picture 8" descr="reading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3141663"/>
            <a:ext cx="2230437" cy="3357562"/>
          </a:xfrm>
          <a:prstGeom prst="rect">
            <a:avLst/>
          </a:prstGeom>
          <a:noFill/>
          <a:extLst>
            <a:ext uri="{909E8E84-426E-40DD-AFC4-6F175D3DCCD1}">
              <a14:hiddenFill xmlns:a14="http://schemas.microsoft.com/office/drawing/2010/main">
                <a:solidFill>
                  <a:srgbClr val="FFFFFF"/>
                </a:solidFill>
              </a14:hiddenFill>
            </a:ext>
          </a:extLst>
        </p:spPr>
      </p:pic>
      <p:pic>
        <p:nvPicPr>
          <p:cNvPr id="64521" name="Picture 9" descr="reading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3213" y="2997200"/>
            <a:ext cx="6084887" cy="37068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7164946"/>
      </p:ext>
    </p:extLst>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6" fill="hold" nodeType="clickEffect">
                                  <p:stCondLst>
                                    <p:cond delay="0"/>
                                  </p:stCondLst>
                                  <p:childTnLst>
                                    <p:set>
                                      <p:cBhvr>
                                        <p:cTn id="6" dur="1" fill="hold">
                                          <p:stCondLst>
                                            <p:cond delay="0"/>
                                          </p:stCondLst>
                                        </p:cTn>
                                        <p:tgtEl>
                                          <p:spTgt spid="64520"/>
                                        </p:tgtEl>
                                        <p:attrNameLst>
                                          <p:attrName>style.visibility</p:attrName>
                                        </p:attrNameLst>
                                      </p:cBhvr>
                                      <p:to>
                                        <p:strVal val="visible"/>
                                      </p:to>
                                    </p:set>
                                    <p:animEffect transition="in" filter="barn(inHorizontal)">
                                      <p:cBhvr>
                                        <p:cTn id="7" dur="500"/>
                                        <p:tgtEl>
                                          <p:spTgt spid="64520"/>
                                        </p:tgtEl>
                                      </p:cBhvr>
                                    </p:animEffect>
                                  </p:childTnLst>
                                </p:cTn>
                              </p:par>
                              <p:par>
                                <p:cTn id="8" presetID="16" presetClass="entr" presetSubtype="26" fill="hold" nodeType="withEffect">
                                  <p:stCondLst>
                                    <p:cond delay="0"/>
                                  </p:stCondLst>
                                  <p:childTnLst>
                                    <p:set>
                                      <p:cBhvr>
                                        <p:cTn id="9" dur="1" fill="hold">
                                          <p:stCondLst>
                                            <p:cond delay="0"/>
                                          </p:stCondLst>
                                        </p:cTn>
                                        <p:tgtEl>
                                          <p:spTgt spid="64521"/>
                                        </p:tgtEl>
                                        <p:attrNameLst>
                                          <p:attrName>style.visibility</p:attrName>
                                        </p:attrNameLst>
                                      </p:cBhvr>
                                      <p:to>
                                        <p:strVal val="visible"/>
                                      </p:to>
                                    </p:set>
                                    <p:animEffect transition="in" filter="barn(inHorizontal)">
                                      <p:cBhvr>
                                        <p:cTn id="10" dur="500"/>
                                        <p:tgtEl>
                                          <p:spTgt spid="645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795</TotalTime>
  <Words>1474</Words>
  <Application>Microsoft Office PowerPoint</Application>
  <PresentationFormat>全屏显示(4:3)</PresentationFormat>
  <Paragraphs>243</Paragraphs>
  <Slides>41</Slides>
  <Notes>0</Notes>
  <HiddenSlides>3</HiddenSlides>
  <MMClips>0</MMClips>
  <ScaleCrop>false</ScaleCrop>
  <HeadingPairs>
    <vt:vector size="4" baseType="variant">
      <vt:variant>
        <vt:lpstr>主题</vt:lpstr>
      </vt:variant>
      <vt:variant>
        <vt:i4>2</vt:i4>
      </vt:variant>
      <vt:variant>
        <vt:lpstr>幻灯片标题</vt:lpstr>
      </vt:variant>
      <vt:variant>
        <vt:i4>41</vt:i4>
      </vt:variant>
    </vt:vector>
  </HeadingPairs>
  <TitlesOfParts>
    <vt:vector size="43" baseType="lpstr">
      <vt:lpstr>Office 主题</vt:lpstr>
      <vt:lpstr>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Reading: John Snow defeats King Cholera</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cp:lastModifiedBy>
  <cp:revision>20</cp:revision>
  <dcterms:created xsi:type="dcterms:W3CDTF">2017-09-12T07:01:28Z</dcterms:created>
  <dcterms:modified xsi:type="dcterms:W3CDTF">2017-09-14T08:24:39Z</dcterms:modified>
</cp:coreProperties>
</file>