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17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9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1" r:id="rId13"/>
    <p:sldId id="272" r:id="rId14"/>
    <p:sldId id="273" r:id="rId15"/>
    <p:sldId id="274" r:id="rId16"/>
    <p:sldId id="275" r:id="rId17"/>
    <p:sldId id="288" r:id="rId18"/>
    <p:sldId id="276" r:id="rId19"/>
    <p:sldId id="277" r:id="rId20"/>
    <p:sldId id="278" r:id="rId21"/>
    <p:sldId id="279" r:id="rId22"/>
    <p:sldId id="280" r:id="rId23"/>
    <p:sldId id="289" r:id="rId24"/>
    <p:sldId id="281" r:id="rId25"/>
    <p:sldId id="290" r:id="rId26"/>
    <p:sldId id="284" r:id="rId27"/>
    <p:sldId id="285" r:id="rId28"/>
    <p:sldId id="286" r:id="rId29"/>
    <p:sldId id="287" r:id="rId30"/>
  </p:sldIdLst>
  <p:sldSz cx="12192000" cy="6858000"/>
  <p:notesSz cx="12192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26" y="31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Microsoft JhengHei"/>
                <a:cs typeface="Microsoft JhengHe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1406" y="129286"/>
            <a:ext cx="11729186" cy="4514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3971" y="1434744"/>
            <a:ext cx="11224056" cy="4162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Microsoft JhengHei"/>
                <a:cs typeface="Microsoft JhengHe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366953" y="2286000"/>
            <a:ext cx="269176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480" algn="ctr">
              <a:lnSpc>
                <a:spcPct val="100000"/>
              </a:lnSpc>
              <a:spcBef>
                <a:spcPts val="100"/>
              </a:spcBef>
            </a:pPr>
            <a:r>
              <a:rPr sz="5400" dirty="0" smtClean="0">
                <a:latin typeface="SimSun"/>
                <a:cs typeface="SimSun"/>
              </a:rPr>
              <a:t>蝉</a:t>
            </a:r>
            <a:endParaRPr sz="5400" dirty="0">
              <a:latin typeface="SimSun"/>
              <a:cs typeface="SimSun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348942" y="304800"/>
            <a:ext cx="7636243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95"/>
              </a:spcBef>
            </a:pPr>
            <a:r>
              <a:rPr b="1" dirty="0"/>
              <a:t>八年级——人教部编版——语文——第五单</a:t>
            </a:r>
            <a:r>
              <a:rPr b="1" spc="-5" dirty="0"/>
              <a:t>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88269" y="587400"/>
            <a:ext cx="247142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20" dirty="0"/>
              <a:t>学习目</a:t>
            </a:r>
            <a:r>
              <a:rPr sz="4800" dirty="0"/>
              <a:t>标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6699" y="1550505"/>
            <a:ext cx="10584815" cy="414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buSzPct val="97222"/>
              <a:buAutoNum type="arabicPeriod"/>
              <a:tabLst>
                <a:tab pos="473709" algn="l"/>
              </a:tabLst>
            </a:pPr>
            <a:r>
              <a:rPr sz="3600" spc="15" dirty="0">
                <a:latin typeface="SimSun"/>
                <a:cs typeface="SimSun"/>
              </a:rPr>
              <a:t>梳理文章内容，了解作者依据蝉的生命轨迹谋篇</a:t>
            </a:r>
            <a:r>
              <a:rPr sz="3600" dirty="0">
                <a:latin typeface="SimSun"/>
                <a:cs typeface="SimSun"/>
              </a:rPr>
              <a:t>布 </a:t>
            </a:r>
            <a:r>
              <a:rPr sz="3600" spc="15" dirty="0">
                <a:latin typeface="SimSun"/>
                <a:cs typeface="SimSun"/>
              </a:rPr>
              <a:t>局的匠心</a:t>
            </a:r>
            <a:r>
              <a:rPr sz="3600" dirty="0">
                <a:latin typeface="SimSun"/>
                <a:cs typeface="SimSun"/>
              </a:rPr>
              <a:t>。</a:t>
            </a:r>
            <a:endParaRPr sz="3600">
              <a:latin typeface="SimSun"/>
              <a:cs typeface="SimSun"/>
            </a:endParaRPr>
          </a:p>
          <a:p>
            <a:pPr marL="12700" marR="5080">
              <a:lnSpc>
                <a:spcPct val="150000"/>
              </a:lnSpc>
              <a:buSzPct val="97222"/>
              <a:buAutoNum type="arabicPeriod"/>
              <a:tabLst>
                <a:tab pos="473709" algn="l"/>
              </a:tabLst>
            </a:pPr>
            <a:r>
              <a:rPr sz="3600" spc="15" dirty="0">
                <a:latin typeface="SimSun"/>
                <a:cs typeface="SimSun"/>
              </a:rPr>
              <a:t>品味科普作品语言的严谨与生动，感受《昆虫记</a:t>
            </a:r>
            <a:r>
              <a:rPr sz="3600" dirty="0">
                <a:latin typeface="SimSun"/>
                <a:cs typeface="SimSun"/>
              </a:rPr>
              <a:t>》 </a:t>
            </a:r>
            <a:r>
              <a:rPr sz="3600" spc="15" dirty="0">
                <a:latin typeface="SimSun"/>
                <a:cs typeface="SimSun"/>
              </a:rPr>
              <a:t>科学性和文学性兼顾的特点</a:t>
            </a:r>
            <a:r>
              <a:rPr sz="3600" dirty="0">
                <a:latin typeface="SimSun"/>
                <a:cs typeface="SimSun"/>
              </a:rPr>
              <a:t>。</a:t>
            </a:r>
            <a:endParaRPr sz="3600">
              <a:latin typeface="SimSun"/>
              <a:cs typeface="SimSun"/>
            </a:endParaRPr>
          </a:p>
          <a:p>
            <a:pPr marL="473709" indent="-461009">
              <a:lnSpc>
                <a:spcPct val="100000"/>
              </a:lnSpc>
              <a:spcBef>
                <a:spcPts val="2160"/>
              </a:spcBef>
              <a:buSzPct val="97222"/>
              <a:buAutoNum type="arabicPeriod"/>
              <a:tabLst>
                <a:tab pos="473709" algn="l"/>
              </a:tabLst>
            </a:pPr>
            <a:r>
              <a:rPr sz="3600" spc="15" dirty="0">
                <a:latin typeface="SimSun"/>
                <a:cs typeface="SimSun"/>
              </a:rPr>
              <a:t>理解作者对蝉的感情，体会作者的生命观</a:t>
            </a:r>
            <a:r>
              <a:rPr sz="3600" dirty="0">
                <a:latin typeface="SimSun"/>
                <a:cs typeface="SimSun"/>
              </a:rPr>
              <a:t>。</a:t>
            </a:r>
            <a:endParaRPr sz="360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7023" y="713777"/>
            <a:ext cx="16516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SimSun"/>
                <a:cs typeface="SimSun"/>
              </a:rPr>
              <a:t>读准字</a:t>
            </a:r>
            <a:r>
              <a:rPr sz="3200" b="1" spc="5" dirty="0">
                <a:latin typeface="SimSun"/>
                <a:cs typeface="SimSun"/>
              </a:rPr>
              <a:t>音</a:t>
            </a:r>
            <a:endParaRPr sz="3200" b="1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77023" y="1683372"/>
            <a:ext cx="104584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轧</a:t>
            </a:r>
            <a:r>
              <a:rPr sz="3200" b="1" spc="15" dirty="0">
                <a:latin typeface="Microsoft JhengHei"/>
                <a:cs typeface="Microsoft JhengHei"/>
              </a:rPr>
              <a:t>扁</a:t>
            </a:r>
            <a:r>
              <a:rPr sz="3200" b="1" spc="475" dirty="0">
                <a:latin typeface="Microsoft JhengHei"/>
                <a:cs typeface="Microsoft JhengHei"/>
              </a:rPr>
              <a:t>(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70208" y="1683372"/>
            <a:ext cx="6375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鳍</a:t>
            </a:r>
            <a:r>
              <a:rPr sz="3200" b="1" spc="475" dirty="0">
                <a:latin typeface="Microsoft JhengHei"/>
                <a:cs typeface="Microsoft JhengHei"/>
              </a:rPr>
              <a:t>(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17448" y="1440294"/>
            <a:ext cx="231140" cy="1488440"/>
          </a:xfrm>
          <a:prstGeom prst="rect">
            <a:avLst/>
          </a:prstGeom>
        </p:spPr>
        <p:txBody>
          <a:bodyPr vert="horz" wrap="square" lIns="0" tIns="25654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20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77023" y="3146412"/>
            <a:ext cx="104584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latin typeface="Microsoft JhengHei"/>
                <a:cs typeface="Microsoft JhengHei"/>
              </a:rPr>
              <a:t>跳</a:t>
            </a: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蚤</a:t>
            </a:r>
            <a:r>
              <a:rPr sz="3200" b="1" spc="475" dirty="0">
                <a:latin typeface="Microsoft JhengHei"/>
                <a:cs typeface="Microsoft JhengHei"/>
              </a:rPr>
              <a:t>(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298518" y="1440294"/>
            <a:ext cx="233045" cy="2951480"/>
          </a:xfrm>
          <a:prstGeom prst="rect">
            <a:avLst/>
          </a:prstGeom>
        </p:spPr>
        <p:txBody>
          <a:bodyPr vert="horz" wrap="square" lIns="0" tIns="256540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20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  <a:p>
            <a:pPr marL="13970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  <a:p>
            <a:pPr marL="13970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87233" y="4609452"/>
            <a:ext cx="6375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蚋</a:t>
            </a:r>
            <a:r>
              <a:rPr sz="3200" b="1" spc="475" dirty="0">
                <a:latin typeface="Microsoft JhengHei"/>
                <a:cs typeface="Microsoft JhengHei"/>
              </a:rPr>
              <a:t>(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34473" y="1440294"/>
            <a:ext cx="231140" cy="3683000"/>
          </a:xfrm>
          <a:prstGeom prst="rect">
            <a:avLst/>
          </a:prstGeom>
        </p:spPr>
        <p:txBody>
          <a:bodyPr vert="horz" wrap="square" lIns="0" tIns="256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  <a:p>
            <a:pPr marL="14604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72113" y="4609452"/>
            <a:ext cx="6375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钹</a:t>
            </a:r>
            <a:r>
              <a:rPr sz="3200" b="1" spc="475" dirty="0">
                <a:latin typeface="Microsoft JhengHei"/>
                <a:cs typeface="Microsoft JhengHei"/>
              </a:rPr>
              <a:t>(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10439" y="2903334"/>
            <a:ext cx="2276475" cy="2219960"/>
          </a:xfrm>
          <a:prstGeom prst="rect">
            <a:avLst/>
          </a:prstGeom>
        </p:spPr>
        <p:txBody>
          <a:bodyPr vert="horz" wrap="square" lIns="0" tIns="255904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2014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 dirty="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  <a:tabLst>
                <a:tab pos="1242695" algn="l"/>
              </a:tabLst>
            </a:pPr>
            <a:r>
              <a:rPr sz="3200" b="1" spc="475" dirty="0">
                <a:latin typeface="Microsoft JhengHei"/>
                <a:cs typeface="Microsoft JhengHei"/>
              </a:rPr>
              <a:t>)	</a:t>
            </a: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罅</a:t>
            </a:r>
            <a:r>
              <a:rPr sz="3200" b="1" spc="15" dirty="0">
                <a:latin typeface="Microsoft JhengHei"/>
                <a:cs typeface="Microsoft JhengHei"/>
              </a:rPr>
              <a:t>隙</a:t>
            </a:r>
            <a:r>
              <a:rPr sz="3200" b="1" spc="475" dirty="0">
                <a:latin typeface="Microsoft JhengHei"/>
                <a:cs typeface="Microsoft JhengHei"/>
              </a:rPr>
              <a:t>(</a:t>
            </a:r>
            <a:endParaRPr sz="3200" dirty="0">
              <a:latin typeface="Microsoft JhengHei"/>
              <a:cs typeface="Microsoft JhengHei"/>
            </a:endParaRPr>
          </a:p>
          <a:p>
            <a:pPr marL="18415">
              <a:lnSpc>
                <a:spcPct val="100000"/>
              </a:lnSpc>
              <a:spcBef>
                <a:spcPts val="1920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 dirty="0">
              <a:latin typeface="Microsoft JhengHei"/>
              <a:cs typeface="Microsoft JhengHe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325948" y="4609452"/>
            <a:ext cx="2292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475" dirty="0">
                <a:latin typeface="Microsoft JhengHei"/>
                <a:cs typeface="Microsoft JhengHei"/>
              </a:rPr>
              <a:t>)</a:t>
            </a:r>
            <a:endParaRPr sz="3200">
              <a:latin typeface="Microsoft JhengHei"/>
              <a:cs typeface="Microsoft JhengHe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39479" y="1557845"/>
            <a:ext cx="4343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latin typeface="SimSun"/>
                <a:cs typeface="SimSun"/>
              </a:rPr>
              <a:t>y</a:t>
            </a:r>
            <a:r>
              <a:rPr sz="3200" b="1" dirty="0">
                <a:latin typeface="SimSun"/>
                <a:cs typeface="SimSun"/>
              </a:rPr>
              <a:t>à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733719" y="1565617"/>
            <a:ext cx="4343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latin typeface="SimSun"/>
                <a:cs typeface="SimSun"/>
              </a:rPr>
              <a:t>q</a:t>
            </a:r>
            <a:r>
              <a:rPr sz="3200" b="1" dirty="0">
                <a:latin typeface="SimSun"/>
                <a:cs typeface="SimSun"/>
              </a:rPr>
              <a:t>í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851623" y="2340139"/>
            <a:ext cx="21507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  <a:tabLst>
                <a:tab pos="1293495" algn="l"/>
              </a:tabLst>
            </a:pPr>
            <a:r>
              <a:rPr sz="4800" b="1" spc="22" baseline="-10416" dirty="0">
                <a:latin typeface="Microsoft JhengHei"/>
                <a:cs typeface="Microsoft JhengHei"/>
              </a:rPr>
              <a:t>倒</a:t>
            </a:r>
            <a:r>
              <a:rPr sz="4800" b="1" spc="22" baseline="-10416" dirty="0">
                <a:solidFill>
                  <a:srgbClr val="FF0000"/>
                </a:solidFill>
                <a:latin typeface="Microsoft JhengHei"/>
                <a:cs typeface="Microsoft JhengHei"/>
              </a:rPr>
              <a:t>悬</a:t>
            </a:r>
            <a:r>
              <a:rPr sz="4800" b="1" spc="712" baseline="-10416" dirty="0">
                <a:latin typeface="Microsoft JhengHei"/>
                <a:cs typeface="Microsoft JhengHei"/>
              </a:rPr>
              <a:t>(	</a:t>
            </a:r>
            <a:r>
              <a:rPr sz="3200" b="1" spc="10" dirty="0">
                <a:latin typeface="SimSun"/>
                <a:cs typeface="SimSun"/>
              </a:rPr>
              <a:t>xuán</a:t>
            </a:r>
            <a:endParaRPr sz="3200" b="1" dirty="0">
              <a:latin typeface="SimSun"/>
              <a:cs typeface="SimSu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67801" y="3018142"/>
            <a:ext cx="6394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latin typeface="SimSun"/>
                <a:cs typeface="SimSun"/>
              </a:rPr>
              <a:t>zǎ</a:t>
            </a:r>
            <a:r>
              <a:rPr sz="3200" b="1" dirty="0">
                <a:latin typeface="SimSun"/>
                <a:cs typeface="SimSun"/>
              </a:rPr>
              <a:t>o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7817573" y="1333423"/>
            <a:ext cx="2134235" cy="21467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30480" indent="1905" algn="just">
              <a:lnSpc>
                <a:spcPct val="151000"/>
              </a:lnSpc>
              <a:spcBef>
                <a:spcPts val="95"/>
              </a:spcBef>
            </a:pPr>
            <a:r>
              <a:rPr sz="4800" b="1" spc="22" baseline="-13888" dirty="0">
                <a:latin typeface="Microsoft JhengHei"/>
                <a:cs typeface="Microsoft JhengHei"/>
              </a:rPr>
              <a:t>暴</a:t>
            </a:r>
            <a:r>
              <a:rPr sz="4800" b="1" spc="22" baseline="-13888" dirty="0">
                <a:solidFill>
                  <a:srgbClr val="FF0000"/>
                </a:solidFill>
                <a:latin typeface="Microsoft JhengHei"/>
                <a:cs typeface="Microsoft JhengHei"/>
              </a:rPr>
              <a:t>晒</a:t>
            </a:r>
            <a:r>
              <a:rPr sz="4800" b="1" spc="712" baseline="-13888" dirty="0">
                <a:latin typeface="Microsoft JhengHei"/>
                <a:cs typeface="Microsoft JhengHei"/>
              </a:rPr>
              <a:t>( </a:t>
            </a:r>
            <a:r>
              <a:rPr sz="3200" b="1" spc="10" dirty="0">
                <a:latin typeface="SimSun"/>
                <a:cs typeface="SimSun"/>
              </a:rPr>
              <a:t>shài </a:t>
            </a:r>
            <a:r>
              <a:rPr sz="3200" b="1" spc="-1585" dirty="0">
                <a:latin typeface="SimSun"/>
                <a:cs typeface="SimSun"/>
              </a:rPr>
              <a:t> </a:t>
            </a:r>
            <a:r>
              <a:rPr sz="4800" b="1" u="sng" spc="22" baseline="-13020" dirty="0">
                <a:solidFill>
                  <a:srgbClr val="FF0000"/>
                </a:solidFill>
                <a:latin typeface="Microsoft JhengHei"/>
                <a:cs typeface="Microsoft JhengHei"/>
              </a:rPr>
              <a:t>纤</a:t>
            </a:r>
            <a:r>
              <a:rPr sz="4800" b="1" spc="22" baseline="-13020" dirty="0">
                <a:latin typeface="Microsoft JhengHei"/>
                <a:cs typeface="Microsoft JhengHei"/>
              </a:rPr>
              <a:t>维</a:t>
            </a:r>
            <a:r>
              <a:rPr sz="4800" b="1" spc="712" baseline="-13020" dirty="0">
                <a:latin typeface="Microsoft JhengHei"/>
                <a:cs typeface="Microsoft JhengHei"/>
              </a:rPr>
              <a:t>( </a:t>
            </a:r>
            <a:r>
              <a:rPr sz="32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xiān </a:t>
            </a:r>
            <a:r>
              <a:rPr sz="3200" b="1" spc="-158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 </a:t>
            </a:r>
            <a:r>
              <a:rPr sz="4800" b="1" spc="22" baseline="-13020" dirty="0">
                <a:latin typeface="Microsoft JhengHei"/>
                <a:cs typeface="Microsoft JhengHei"/>
              </a:rPr>
              <a:t>喧</a:t>
            </a:r>
            <a:r>
              <a:rPr sz="4800" b="1" spc="22" baseline="-13020" dirty="0">
                <a:solidFill>
                  <a:srgbClr val="FF0000"/>
                </a:solidFill>
                <a:latin typeface="Microsoft JhengHei"/>
                <a:cs typeface="Microsoft JhengHei"/>
              </a:rPr>
              <a:t>嚣</a:t>
            </a:r>
            <a:r>
              <a:rPr sz="4800" spc="712" baseline="-13020" dirty="0">
                <a:latin typeface="Microsoft JhengHei"/>
                <a:cs typeface="Microsoft JhengHei"/>
              </a:rPr>
              <a:t>(</a:t>
            </a:r>
            <a:r>
              <a:rPr sz="4800" spc="967" baseline="-13020" dirty="0">
                <a:latin typeface="Microsoft JhengHei"/>
                <a:cs typeface="Microsoft JhengHei"/>
              </a:rPr>
              <a:t> </a:t>
            </a:r>
            <a:r>
              <a:rPr sz="3200" spc="10" dirty="0">
                <a:latin typeface="SimSun"/>
                <a:cs typeface="SimSun"/>
              </a:rPr>
              <a:t>xiāo</a:t>
            </a:r>
            <a:endParaRPr sz="3200" dirty="0">
              <a:latin typeface="SimSun"/>
              <a:cs typeface="SimSu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51623" y="3777437"/>
            <a:ext cx="225298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4800" b="1" spc="22" baseline="-13888" dirty="0">
                <a:latin typeface="Microsoft JhengHei"/>
                <a:cs typeface="Microsoft JhengHei"/>
              </a:rPr>
              <a:t>金</a:t>
            </a:r>
            <a:r>
              <a:rPr sz="4800" b="1" spc="22" baseline="-13888" dirty="0">
                <a:solidFill>
                  <a:srgbClr val="FF0000"/>
                </a:solidFill>
                <a:latin typeface="Microsoft JhengHei"/>
                <a:cs typeface="Microsoft JhengHei"/>
              </a:rPr>
              <a:t>蜣</a:t>
            </a:r>
            <a:r>
              <a:rPr sz="4800" spc="712" baseline="-13888" dirty="0">
                <a:latin typeface="Microsoft JhengHei"/>
                <a:cs typeface="Microsoft JhengHei"/>
              </a:rPr>
              <a:t>(</a:t>
            </a:r>
            <a:r>
              <a:rPr sz="4800" spc="247" baseline="-13888" dirty="0">
                <a:latin typeface="Microsoft JhengHei"/>
                <a:cs typeface="Microsoft JhengHei"/>
              </a:rPr>
              <a:t> </a:t>
            </a:r>
            <a:r>
              <a:rPr sz="3200" spc="10" dirty="0">
                <a:latin typeface="SimSun"/>
                <a:cs typeface="SimSun"/>
              </a:rPr>
              <a:t>qiānɡ</a:t>
            </a:r>
            <a:endParaRPr sz="3200" dirty="0">
              <a:latin typeface="SimSun"/>
              <a:cs typeface="SimSu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332694" y="2079676"/>
            <a:ext cx="2108835" cy="221170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38100" marR="30480" indent="1905" algn="just">
              <a:lnSpc>
                <a:spcPct val="149700"/>
              </a:lnSpc>
              <a:spcBef>
                <a:spcPts val="65"/>
              </a:spcBef>
            </a:pPr>
            <a:r>
              <a:rPr sz="4800" b="1" spc="22" baseline="-13020" dirty="0">
                <a:latin typeface="Microsoft JhengHei"/>
                <a:cs typeface="Microsoft JhengHei"/>
              </a:rPr>
              <a:t>折皱</a:t>
            </a:r>
            <a:r>
              <a:rPr sz="4800" b="1" spc="712" baseline="-13020" dirty="0">
                <a:latin typeface="Microsoft JhengHei"/>
                <a:cs typeface="Microsoft JhengHei"/>
              </a:rPr>
              <a:t>( </a:t>
            </a:r>
            <a:r>
              <a:rPr sz="3200" b="1" spc="10" dirty="0">
                <a:latin typeface="SimSun"/>
                <a:cs typeface="SimSun"/>
              </a:rPr>
              <a:t>zhòu </a:t>
            </a:r>
            <a:r>
              <a:rPr sz="3200" b="1" spc="-1585" dirty="0">
                <a:latin typeface="SimSun"/>
                <a:cs typeface="SimSun"/>
              </a:rPr>
              <a:t> </a:t>
            </a:r>
            <a:r>
              <a:rPr sz="4800" b="1" u="sng" spc="22" baseline="-13888" dirty="0">
                <a:solidFill>
                  <a:srgbClr val="FF0000"/>
                </a:solidFill>
                <a:latin typeface="Microsoft JhengHei"/>
                <a:cs typeface="Microsoft JhengHei"/>
              </a:rPr>
              <a:t>黏</a:t>
            </a:r>
            <a:r>
              <a:rPr sz="4800" b="1" spc="22" baseline="-13888" dirty="0">
                <a:latin typeface="Microsoft JhengHei"/>
                <a:cs typeface="Microsoft JhengHei"/>
              </a:rPr>
              <a:t>土</a:t>
            </a:r>
            <a:r>
              <a:rPr sz="4800" b="1" spc="712" baseline="-13888" dirty="0">
                <a:latin typeface="Microsoft JhengHei"/>
                <a:cs typeface="Microsoft JhengHei"/>
              </a:rPr>
              <a:t>( </a:t>
            </a:r>
            <a:r>
              <a:rPr sz="32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nián </a:t>
            </a:r>
            <a:r>
              <a:rPr sz="3200" b="1" spc="-158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 </a:t>
            </a:r>
            <a:r>
              <a:rPr sz="4800" b="1" spc="22" baseline="-13888" dirty="0">
                <a:latin typeface="Microsoft JhengHei"/>
                <a:cs typeface="Microsoft JhengHei"/>
              </a:rPr>
              <a:t>涂</a:t>
            </a:r>
            <a:r>
              <a:rPr sz="4800" b="1" spc="22" baseline="-13888" dirty="0">
                <a:solidFill>
                  <a:srgbClr val="FF0000"/>
                </a:solidFill>
                <a:latin typeface="Microsoft JhengHei"/>
                <a:cs typeface="Microsoft JhengHei"/>
              </a:rPr>
              <a:t>墁</a:t>
            </a:r>
            <a:r>
              <a:rPr sz="4800" b="1" spc="712" baseline="-13888" dirty="0">
                <a:latin typeface="Microsoft JhengHei"/>
                <a:cs typeface="Microsoft JhengHei"/>
              </a:rPr>
              <a:t>(</a:t>
            </a:r>
            <a:r>
              <a:rPr sz="4800" b="1" spc="1012" baseline="-13888" dirty="0">
                <a:latin typeface="Microsoft JhengHei"/>
                <a:cs typeface="Microsoft JhengHei"/>
              </a:rPr>
              <a:t> </a:t>
            </a:r>
            <a:r>
              <a:rPr sz="3200" b="1" spc="5" dirty="0">
                <a:latin typeface="SimSun"/>
                <a:cs typeface="SimSun"/>
              </a:rPr>
              <a:t>màn</a:t>
            </a:r>
            <a:endParaRPr sz="3200" b="1" dirty="0">
              <a:latin typeface="SimSun"/>
              <a:cs typeface="SimSu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128087" y="3810190"/>
            <a:ext cx="6394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solidFill>
                  <a:srgbClr val="0000FF"/>
                </a:solidFill>
                <a:latin typeface="SimSun"/>
                <a:cs typeface="SimSun"/>
              </a:rPr>
              <a:t>xi</a:t>
            </a:r>
            <a:r>
              <a:rPr sz="3200" b="1" dirty="0">
                <a:solidFill>
                  <a:srgbClr val="0000FF"/>
                </a:solidFill>
                <a:latin typeface="SimSun"/>
                <a:cs typeface="SimSun"/>
              </a:rPr>
              <a:t>à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2223135" y="4539615"/>
            <a:ext cx="6394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latin typeface="SimSun"/>
                <a:cs typeface="SimSun"/>
              </a:rPr>
              <a:t>ru</a:t>
            </a:r>
            <a:r>
              <a:rPr sz="3200" b="1" dirty="0">
                <a:latin typeface="SimSun"/>
                <a:cs typeface="SimSun"/>
              </a:rPr>
              <a:t>ì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5733719" y="4531842"/>
            <a:ext cx="4343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latin typeface="SimSun"/>
                <a:cs typeface="SimSun"/>
              </a:rPr>
              <a:t>b</a:t>
            </a:r>
            <a:r>
              <a:rPr sz="3200" b="1" dirty="0">
                <a:latin typeface="SimSun"/>
                <a:cs typeface="SimSun"/>
              </a:rPr>
              <a:t>ó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7821383" y="4539475"/>
            <a:ext cx="310578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  <a:tabLst>
                <a:tab pos="2042795" algn="l"/>
              </a:tabLst>
            </a:pPr>
            <a:r>
              <a:rPr sz="4800" b="1" spc="22" baseline="-9548" dirty="0">
                <a:latin typeface="Microsoft JhengHei"/>
                <a:cs typeface="Microsoft JhengHei"/>
              </a:rPr>
              <a:t>无动于</a:t>
            </a:r>
            <a:r>
              <a:rPr sz="4800" b="1" spc="22" baseline="-9548" dirty="0">
                <a:solidFill>
                  <a:srgbClr val="FF0000"/>
                </a:solidFill>
                <a:latin typeface="Microsoft JhengHei"/>
                <a:cs typeface="Microsoft JhengHei"/>
              </a:rPr>
              <a:t>衷</a:t>
            </a:r>
            <a:r>
              <a:rPr sz="4800" b="1" spc="712" baseline="-9548" dirty="0">
                <a:latin typeface="Microsoft JhengHei"/>
                <a:cs typeface="Microsoft JhengHei"/>
              </a:rPr>
              <a:t>(	</a:t>
            </a:r>
            <a:r>
              <a:rPr sz="3200" b="1" spc="10" dirty="0">
                <a:latin typeface="SimSun"/>
                <a:cs typeface="SimSun"/>
              </a:rPr>
              <a:t>zhōnɡ</a:t>
            </a:r>
            <a:endParaRPr sz="32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200" y="762000"/>
            <a:ext cx="10231755" cy="4932680"/>
          </a:xfrm>
          <a:prstGeom prst="rect">
            <a:avLst/>
          </a:prstGeom>
        </p:spPr>
        <p:txBody>
          <a:bodyPr vert="horz" wrap="square" lIns="0" tIns="2260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80"/>
              </a:spcBef>
            </a:pPr>
            <a:r>
              <a:rPr sz="3200" b="1" spc="15" dirty="0">
                <a:latin typeface="Microsoft JhengHei"/>
                <a:cs typeface="Microsoft JhengHei"/>
              </a:rPr>
              <a:t>恶劣：非常坏，坏到接近于极点</a:t>
            </a:r>
            <a:r>
              <a:rPr sz="3200" b="1" spc="5" dirty="0">
                <a:latin typeface="Microsoft JhengHei"/>
                <a:cs typeface="Microsoft JhengHei"/>
              </a:rPr>
              <a:t>。</a:t>
            </a:r>
            <a:endParaRPr sz="3200" dirty="0">
              <a:latin typeface="Microsoft JhengHei"/>
              <a:cs typeface="Microsoft JhengHei"/>
            </a:endParaRPr>
          </a:p>
          <a:p>
            <a:pPr marL="12700" marR="2863850">
              <a:lnSpc>
                <a:spcPct val="143700"/>
              </a:lnSpc>
            </a:pPr>
            <a:r>
              <a:rPr sz="3200" b="1" spc="15" dirty="0">
                <a:latin typeface="Microsoft JhengHei"/>
                <a:cs typeface="Microsoft JhengHei"/>
              </a:rPr>
              <a:t>顾忌：恐怕对人或对事情不利而有顾虑</a:t>
            </a:r>
            <a:r>
              <a:rPr sz="3200" b="1" dirty="0">
                <a:latin typeface="Microsoft JhengHei"/>
                <a:cs typeface="Microsoft JhengHei"/>
              </a:rPr>
              <a:t>。 </a:t>
            </a:r>
            <a:r>
              <a:rPr sz="3200" b="1" spc="15" dirty="0">
                <a:latin typeface="Microsoft JhengHei"/>
                <a:cs typeface="Microsoft JhengHei"/>
              </a:rPr>
              <a:t>寻觅：寻求；探索</a:t>
            </a:r>
            <a:r>
              <a:rPr sz="3200" b="1" spc="5" dirty="0">
                <a:latin typeface="Microsoft JhengHei"/>
                <a:cs typeface="Microsoft JhengHei"/>
              </a:rPr>
              <a:t>。</a:t>
            </a:r>
            <a:endParaRPr sz="3200" dirty="0">
              <a:latin typeface="Microsoft JhengHei"/>
              <a:cs typeface="Microsoft JhengHei"/>
            </a:endParaRPr>
          </a:p>
          <a:p>
            <a:pPr marL="12700" marR="5313680">
              <a:lnSpc>
                <a:spcPct val="143700"/>
              </a:lnSpc>
            </a:pPr>
            <a:r>
              <a:rPr sz="3200" b="1" spc="15" dirty="0">
                <a:latin typeface="Microsoft JhengHei"/>
                <a:cs typeface="Microsoft JhengHei"/>
              </a:rPr>
              <a:t>喧嚣：声音杂乱，不清净</a:t>
            </a:r>
            <a:r>
              <a:rPr sz="3200" b="1" dirty="0">
                <a:latin typeface="Microsoft JhengHei"/>
                <a:cs typeface="Microsoft JhengHei"/>
              </a:rPr>
              <a:t>。 </a:t>
            </a:r>
            <a:r>
              <a:rPr sz="3200" b="1" spc="15" dirty="0">
                <a:latin typeface="Microsoft JhengHei"/>
                <a:cs typeface="Microsoft JhengHei"/>
              </a:rPr>
              <a:t>欢愉：欢乐愉快</a:t>
            </a:r>
            <a:r>
              <a:rPr sz="3200" b="1" spc="5" dirty="0">
                <a:latin typeface="Microsoft JhengHei"/>
                <a:cs typeface="Microsoft JhengHei"/>
              </a:rPr>
              <a:t>。</a:t>
            </a:r>
            <a:endParaRPr sz="3200" dirty="0">
              <a:latin typeface="Microsoft JhengHei"/>
              <a:cs typeface="Microsoft JhengHei"/>
            </a:endParaRPr>
          </a:p>
          <a:p>
            <a:pPr marL="12700" marR="5080">
              <a:lnSpc>
                <a:spcPct val="143700"/>
              </a:lnSpc>
              <a:spcBef>
                <a:spcPts val="5"/>
              </a:spcBef>
            </a:pPr>
            <a:r>
              <a:rPr sz="32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不怀好意：没安好心，怀有恶意，有着不可告人的目的</a:t>
            </a:r>
            <a:r>
              <a:rPr sz="3200" b="1" dirty="0">
                <a:solidFill>
                  <a:srgbClr val="0000FF"/>
                </a:solidFill>
                <a:latin typeface="Microsoft JhengHei"/>
                <a:cs typeface="Microsoft JhengHei"/>
              </a:rPr>
              <a:t>。 </a:t>
            </a:r>
            <a:r>
              <a:rPr sz="32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无动于衷：心里一点也不受感动；一点也不动心</a:t>
            </a:r>
            <a:r>
              <a:rPr sz="3200" b="1" spc="5" dirty="0">
                <a:solidFill>
                  <a:srgbClr val="0000FF"/>
                </a:solidFill>
                <a:latin typeface="Microsoft JhengHei"/>
                <a:cs typeface="Microsoft JhengHei"/>
              </a:rPr>
              <a:t>。</a:t>
            </a:r>
            <a:endParaRPr sz="3200" dirty="0">
              <a:solidFill>
                <a:srgbClr val="0000FF"/>
              </a:solidFill>
              <a:latin typeface="Microsoft JhengHei"/>
              <a:cs typeface="Microsoft JhengHe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4800" y="685800"/>
            <a:ext cx="6426200" cy="3818254"/>
          </a:xfrm>
          <a:prstGeom prst="rect">
            <a:avLst/>
          </a:prstGeom>
        </p:spPr>
        <p:txBody>
          <a:bodyPr vert="horz" wrap="square" lIns="0" tIns="262890" rIns="0" bIns="0" rtlCol="0">
            <a:spAutoFit/>
          </a:bodyPr>
          <a:lstStyle/>
          <a:p>
            <a:pPr marL="1219200">
              <a:lnSpc>
                <a:spcPct val="100000"/>
              </a:lnSpc>
              <a:spcBef>
                <a:spcPts val="2070"/>
              </a:spcBef>
            </a:pPr>
            <a:r>
              <a:rPr sz="3600" dirty="0">
                <a:latin typeface="SimSun"/>
                <a:cs typeface="SimSun"/>
              </a:rPr>
              <a:t>猜猜他是谁？</a:t>
            </a:r>
          </a:p>
          <a:p>
            <a:pPr marL="12700">
              <a:lnSpc>
                <a:spcPct val="100000"/>
              </a:lnSpc>
              <a:spcBef>
                <a:spcPts val="1970"/>
              </a:spcBef>
            </a:pPr>
            <a:r>
              <a:rPr sz="3600" dirty="0">
                <a:latin typeface="SimSun"/>
                <a:cs typeface="SimSun"/>
              </a:rPr>
              <a:t>他来自法国；</a:t>
            </a:r>
          </a:p>
          <a:p>
            <a:pPr marL="12700">
              <a:lnSpc>
                <a:spcPct val="100000"/>
              </a:lnSpc>
            </a:pPr>
            <a:r>
              <a:rPr sz="3600" dirty="0">
                <a:latin typeface="SimSun"/>
                <a:cs typeface="SimSun"/>
              </a:rPr>
              <a:t>他是世界著名的昆虫学家；</a:t>
            </a:r>
          </a:p>
          <a:p>
            <a:pPr marL="12700" marR="5080">
              <a:lnSpc>
                <a:spcPct val="100000"/>
              </a:lnSpc>
            </a:pPr>
            <a:r>
              <a:rPr sz="3600" dirty="0">
                <a:latin typeface="SimSun"/>
                <a:cs typeface="SimSun"/>
              </a:rPr>
              <a:t>他写下了一部巨作《昆虫记》； </a:t>
            </a:r>
            <a:r>
              <a:rPr sz="3600" dirty="0">
                <a:solidFill>
                  <a:srgbClr val="0000FF"/>
                </a:solidFill>
                <a:latin typeface="SimSun"/>
                <a:cs typeface="SimSun"/>
              </a:rPr>
              <a:t>他被称为“昆虫界的荷马”， </a:t>
            </a:r>
            <a:r>
              <a:rPr sz="3600" spc="5" dirty="0">
                <a:solidFill>
                  <a:srgbClr val="0000FF"/>
                </a:solidFill>
                <a:latin typeface="SimSun"/>
                <a:cs typeface="SimSun"/>
              </a:rPr>
              <a:t> </a:t>
            </a:r>
            <a:r>
              <a:rPr sz="3600" dirty="0">
                <a:solidFill>
                  <a:srgbClr val="0000FF"/>
                </a:solidFill>
                <a:latin typeface="SimSun"/>
                <a:cs typeface="SimSun"/>
              </a:rPr>
              <a:t>“昆虫世界的维吉尔”。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752600" y="4724400"/>
            <a:ext cx="1626870" cy="541655"/>
            <a:chOff x="2253030" y="4742256"/>
            <a:chExt cx="1626870" cy="5416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53030" y="4742256"/>
              <a:ext cx="1087272" cy="54160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79279" y="4746625"/>
              <a:ext cx="500151" cy="532129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699685" y="1295400"/>
            <a:ext cx="2987039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3400" y="838089"/>
            <a:ext cx="5740400" cy="490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53340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latin typeface="Microsoft JhengHei"/>
                <a:cs typeface="Microsoft JhengHei"/>
              </a:rPr>
              <a:t>《昆虫记》是法布尔花三</a:t>
            </a:r>
            <a:r>
              <a:rPr sz="3200" b="1" spc="5" dirty="0">
                <a:latin typeface="Microsoft JhengHei"/>
                <a:cs typeface="Microsoft JhengHei"/>
              </a:rPr>
              <a:t>十 </a:t>
            </a:r>
            <a:r>
              <a:rPr sz="3200" b="1" spc="15" dirty="0">
                <a:latin typeface="Microsoft JhengHei"/>
                <a:cs typeface="Microsoft JhengHei"/>
              </a:rPr>
              <a:t>年时间完成的十卷本科普巨著</a:t>
            </a:r>
            <a:r>
              <a:rPr sz="3200" b="1" dirty="0">
                <a:latin typeface="Microsoft JhengHei"/>
                <a:cs typeface="Microsoft JhengHei"/>
              </a:rPr>
              <a:t>。 </a:t>
            </a:r>
            <a:r>
              <a:rPr sz="3200" b="1" spc="15" dirty="0">
                <a:latin typeface="Microsoft JhengHei"/>
                <a:cs typeface="Microsoft JhengHei"/>
              </a:rPr>
              <a:t>法布尔用</a:t>
            </a: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野外观察</a:t>
            </a:r>
            <a:r>
              <a:rPr sz="3200" b="1" spc="15" dirty="0">
                <a:latin typeface="Microsoft JhengHei"/>
                <a:cs typeface="Microsoft JhengHei"/>
              </a:rPr>
              <a:t>和</a:t>
            </a: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实验</a:t>
            </a:r>
            <a:r>
              <a:rPr sz="3200" b="1" spc="15" dirty="0">
                <a:latin typeface="Microsoft JhengHei"/>
                <a:cs typeface="Microsoft JhengHei"/>
              </a:rPr>
              <a:t>的方</a:t>
            </a:r>
            <a:r>
              <a:rPr sz="3200" b="1" dirty="0">
                <a:latin typeface="Microsoft JhengHei"/>
                <a:cs typeface="Microsoft JhengHei"/>
              </a:rPr>
              <a:t>法 </a:t>
            </a:r>
            <a:r>
              <a:rPr sz="3200" b="1" spc="15" dirty="0" err="1">
                <a:latin typeface="Microsoft JhengHei"/>
                <a:cs typeface="Microsoft JhengHei"/>
              </a:rPr>
              <a:t>来</a:t>
            </a:r>
            <a:r>
              <a:rPr sz="32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研究昆虫的本能与习性</a:t>
            </a:r>
            <a:r>
              <a:rPr sz="3200" b="1" spc="15" dirty="0" smtClean="0">
                <a:latin typeface="Microsoft JhengHei"/>
                <a:cs typeface="Microsoft JhengHei"/>
              </a:rPr>
              <a:t>，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关</a:t>
            </a:r>
            <a:r>
              <a:rPr sz="3200" b="1" dirty="0" smtClean="0">
                <a:latin typeface="Microsoft JhengHei"/>
                <a:cs typeface="Microsoft JhengHei"/>
              </a:rPr>
              <a:t>注 </a:t>
            </a:r>
            <a:r>
              <a:rPr sz="3200" b="1" spc="15" dirty="0">
                <a:latin typeface="Microsoft JhengHei"/>
                <a:cs typeface="Microsoft JhengHei"/>
              </a:rPr>
              <a:t>昆虫活生生的生命过程。鲁迅</a:t>
            </a:r>
            <a:r>
              <a:rPr sz="3200" b="1" dirty="0">
                <a:latin typeface="Microsoft JhengHei"/>
                <a:cs typeface="Microsoft JhengHei"/>
              </a:rPr>
              <a:t>称 </a:t>
            </a:r>
            <a:r>
              <a:rPr sz="3200" b="1" spc="15" dirty="0">
                <a:latin typeface="Microsoft JhengHei"/>
                <a:cs typeface="Microsoft JhengHei"/>
              </a:rPr>
              <a:t>赞它为“一部很有趣，也很有</a:t>
            </a:r>
            <a:r>
              <a:rPr sz="3200" b="1" dirty="0">
                <a:latin typeface="Microsoft JhengHei"/>
                <a:cs typeface="Microsoft JhengHei"/>
              </a:rPr>
              <a:t>益 </a:t>
            </a:r>
            <a:r>
              <a:rPr sz="3200" b="1" spc="15" dirty="0">
                <a:latin typeface="Microsoft JhengHei"/>
                <a:cs typeface="Microsoft JhengHei"/>
              </a:rPr>
              <a:t>的书。</a:t>
            </a:r>
            <a:r>
              <a:rPr sz="3200" b="1" spc="5" dirty="0">
                <a:latin typeface="Microsoft JhengHei"/>
                <a:cs typeface="Microsoft JhengHei"/>
              </a:rPr>
              <a:t>”</a:t>
            </a:r>
            <a:endParaRPr sz="3200" dirty="0">
              <a:latin typeface="Microsoft JhengHei"/>
              <a:cs typeface="Microsoft JhengHei"/>
            </a:endParaRPr>
          </a:p>
          <a:p>
            <a:pPr marL="12700" marR="5080" indent="615315">
              <a:lnSpc>
                <a:spcPct val="100000"/>
              </a:lnSpc>
            </a:pPr>
            <a:r>
              <a:rPr sz="3200" b="1" spc="15" dirty="0">
                <a:latin typeface="Microsoft JhengHei"/>
                <a:cs typeface="Microsoft JhengHei"/>
              </a:rPr>
              <a:t>《昆虫记》行文活泼，语</a:t>
            </a:r>
            <a:r>
              <a:rPr sz="3200" b="1" spc="5" dirty="0">
                <a:latin typeface="Microsoft JhengHei"/>
                <a:cs typeface="Microsoft JhengHei"/>
              </a:rPr>
              <a:t>言 </a:t>
            </a:r>
            <a:r>
              <a:rPr sz="3200" b="1" spc="15" dirty="0">
                <a:latin typeface="Microsoft JhengHei"/>
                <a:cs typeface="Microsoft JhengHei"/>
              </a:rPr>
              <a:t>诙谐，堪称</a:t>
            </a:r>
            <a:r>
              <a:rPr sz="32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科学与文学完美结</a:t>
            </a:r>
            <a:r>
              <a:rPr sz="3200" b="1" dirty="0">
                <a:solidFill>
                  <a:srgbClr val="FF0000"/>
                </a:solidFill>
                <a:latin typeface="Microsoft JhengHei"/>
                <a:cs typeface="Microsoft JhengHei"/>
              </a:rPr>
              <a:t>合 </a:t>
            </a:r>
            <a:r>
              <a:rPr sz="3200" b="1" spc="15" dirty="0">
                <a:latin typeface="Microsoft JhengHei"/>
                <a:cs typeface="Microsoft JhengHei"/>
              </a:rPr>
              <a:t>的典范</a:t>
            </a:r>
            <a:r>
              <a:rPr sz="3200" b="1" spc="5" dirty="0">
                <a:latin typeface="Microsoft JhengHei"/>
                <a:cs typeface="Microsoft JhengHei"/>
              </a:rPr>
              <a:t>。</a:t>
            </a:r>
            <a:endParaRPr sz="3200" dirty="0">
              <a:latin typeface="Microsoft JhengHei"/>
              <a:cs typeface="Microsoft JhengHe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29400" y="838089"/>
            <a:ext cx="3153155" cy="4500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0636" y="1043939"/>
            <a:ext cx="4083685" cy="4396105"/>
            <a:chOff x="320636" y="1043939"/>
            <a:chExt cx="4083685" cy="4396105"/>
          </a:xfrm>
        </p:grpSpPr>
        <p:sp>
          <p:nvSpPr>
            <p:cNvPr id="3" name="object 3"/>
            <p:cNvSpPr/>
            <p:nvPr/>
          </p:nvSpPr>
          <p:spPr>
            <a:xfrm>
              <a:off x="3724275" y="1043939"/>
              <a:ext cx="679450" cy="4396105"/>
            </a:xfrm>
            <a:custGeom>
              <a:avLst/>
              <a:gdLst/>
              <a:ahLst/>
              <a:cxnLst/>
              <a:rect l="l" t="t" r="r" b="b"/>
              <a:pathLst>
                <a:path w="679450" h="4396105">
                  <a:moveTo>
                    <a:pt x="679450" y="0"/>
                  </a:moveTo>
                  <a:lnTo>
                    <a:pt x="460768" y="0"/>
                  </a:lnTo>
                  <a:lnTo>
                    <a:pt x="460768" y="6350"/>
                  </a:lnTo>
                  <a:lnTo>
                    <a:pt x="460768" y="12700"/>
                  </a:lnTo>
                  <a:lnTo>
                    <a:pt x="460768" y="1461770"/>
                  </a:lnTo>
                  <a:lnTo>
                    <a:pt x="460768" y="1468120"/>
                  </a:lnTo>
                  <a:lnTo>
                    <a:pt x="460768" y="1474470"/>
                  </a:lnTo>
                  <a:lnTo>
                    <a:pt x="460768" y="2191689"/>
                  </a:lnTo>
                  <a:lnTo>
                    <a:pt x="0" y="2191689"/>
                  </a:lnTo>
                  <a:lnTo>
                    <a:pt x="0" y="2192020"/>
                  </a:lnTo>
                  <a:lnTo>
                    <a:pt x="0" y="2198370"/>
                  </a:lnTo>
                  <a:lnTo>
                    <a:pt x="0" y="2204389"/>
                  </a:lnTo>
                  <a:lnTo>
                    <a:pt x="0" y="2204720"/>
                  </a:lnTo>
                  <a:lnTo>
                    <a:pt x="460768" y="2204720"/>
                  </a:lnTo>
                  <a:lnTo>
                    <a:pt x="460768" y="2934805"/>
                  </a:lnTo>
                  <a:lnTo>
                    <a:pt x="460768" y="4395635"/>
                  </a:lnTo>
                  <a:lnTo>
                    <a:pt x="679450" y="4395635"/>
                  </a:lnTo>
                  <a:lnTo>
                    <a:pt x="679450" y="4389285"/>
                  </a:lnTo>
                  <a:lnTo>
                    <a:pt x="679450" y="4382935"/>
                  </a:lnTo>
                  <a:lnTo>
                    <a:pt x="473468" y="4382935"/>
                  </a:lnTo>
                  <a:lnTo>
                    <a:pt x="473468" y="2934805"/>
                  </a:lnTo>
                  <a:lnTo>
                    <a:pt x="679450" y="2934805"/>
                  </a:lnTo>
                  <a:lnTo>
                    <a:pt x="679450" y="2928455"/>
                  </a:lnTo>
                  <a:lnTo>
                    <a:pt x="679450" y="2922105"/>
                  </a:lnTo>
                  <a:lnTo>
                    <a:pt x="473468" y="2922105"/>
                  </a:lnTo>
                  <a:lnTo>
                    <a:pt x="473468" y="2204720"/>
                  </a:lnTo>
                  <a:lnTo>
                    <a:pt x="473468" y="1473974"/>
                  </a:lnTo>
                  <a:lnTo>
                    <a:pt x="679450" y="1473974"/>
                  </a:lnTo>
                  <a:lnTo>
                    <a:pt x="679450" y="1468120"/>
                  </a:lnTo>
                  <a:lnTo>
                    <a:pt x="679450" y="1467624"/>
                  </a:lnTo>
                  <a:lnTo>
                    <a:pt x="679450" y="1461770"/>
                  </a:lnTo>
                  <a:lnTo>
                    <a:pt x="473468" y="1461770"/>
                  </a:lnTo>
                  <a:lnTo>
                    <a:pt x="473468" y="13144"/>
                  </a:lnTo>
                  <a:lnTo>
                    <a:pt x="679450" y="13144"/>
                  </a:lnTo>
                  <a:lnTo>
                    <a:pt x="679450" y="6794"/>
                  </a:lnTo>
                  <a:lnTo>
                    <a:pt x="473468" y="6794"/>
                  </a:lnTo>
                  <a:lnTo>
                    <a:pt x="470738" y="9525"/>
                  </a:lnTo>
                  <a:lnTo>
                    <a:pt x="470738" y="6350"/>
                  </a:lnTo>
                  <a:lnTo>
                    <a:pt x="679450" y="6350"/>
                  </a:lnTo>
                  <a:lnTo>
                    <a:pt x="679450" y="0"/>
                  </a:lnTo>
                  <a:close/>
                </a:path>
              </a:pathLst>
            </a:custGeom>
            <a:solidFill>
              <a:srgbClr val="3458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27659" y="2723388"/>
              <a:ext cx="3397250" cy="1036319"/>
            </a:xfrm>
            <a:custGeom>
              <a:avLst/>
              <a:gdLst/>
              <a:ahLst/>
              <a:cxnLst/>
              <a:rect l="l" t="t" r="r" b="b"/>
              <a:pathLst>
                <a:path w="3397250" h="1036320">
                  <a:moveTo>
                    <a:pt x="3396996" y="1036319"/>
                  </a:moveTo>
                  <a:lnTo>
                    <a:pt x="0" y="1036319"/>
                  </a:lnTo>
                  <a:lnTo>
                    <a:pt x="0" y="0"/>
                  </a:lnTo>
                  <a:lnTo>
                    <a:pt x="3396996" y="0"/>
                  </a:lnTo>
                  <a:lnTo>
                    <a:pt x="3396996" y="1036319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20636" y="2717545"/>
              <a:ext cx="3410585" cy="1049020"/>
            </a:xfrm>
            <a:custGeom>
              <a:avLst/>
              <a:gdLst/>
              <a:ahLst/>
              <a:cxnLst/>
              <a:rect l="l" t="t" r="r" b="b"/>
              <a:pathLst>
                <a:path w="3410585" h="1049020">
                  <a:moveTo>
                    <a:pt x="3409988" y="1048867"/>
                  </a:moveTo>
                  <a:lnTo>
                    <a:pt x="0" y="1048867"/>
                  </a:lnTo>
                  <a:lnTo>
                    <a:pt x="0" y="0"/>
                  </a:lnTo>
                  <a:lnTo>
                    <a:pt x="3409988" y="0"/>
                  </a:lnTo>
                  <a:lnTo>
                    <a:pt x="3409988" y="6349"/>
                  </a:lnTo>
                  <a:lnTo>
                    <a:pt x="12700" y="6349"/>
                  </a:lnTo>
                  <a:lnTo>
                    <a:pt x="6350" y="12699"/>
                  </a:lnTo>
                  <a:lnTo>
                    <a:pt x="12700" y="12699"/>
                  </a:lnTo>
                  <a:lnTo>
                    <a:pt x="12700" y="1036167"/>
                  </a:lnTo>
                  <a:lnTo>
                    <a:pt x="6350" y="1036167"/>
                  </a:lnTo>
                  <a:lnTo>
                    <a:pt x="12700" y="1042517"/>
                  </a:lnTo>
                  <a:lnTo>
                    <a:pt x="3409988" y="1042517"/>
                  </a:lnTo>
                  <a:lnTo>
                    <a:pt x="3409988" y="1048867"/>
                  </a:lnTo>
                  <a:close/>
                </a:path>
                <a:path w="3410585" h="1049020">
                  <a:moveTo>
                    <a:pt x="12700" y="12699"/>
                  </a:moveTo>
                  <a:lnTo>
                    <a:pt x="6350" y="12699"/>
                  </a:lnTo>
                  <a:lnTo>
                    <a:pt x="12700" y="6349"/>
                  </a:lnTo>
                  <a:lnTo>
                    <a:pt x="12700" y="12699"/>
                  </a:lnTo>
                  <a:close/>
                </a:path>
                <a:path w="3410585" h="1049020">
                  <a:moveTo>
                    <a:pt x="3397288" y="12699"/>
                  </a:moveTo>
                  <a:lnTo>
                    <a:pt x="12700" y="12699"/>
                  </a:lnTo>
                  <a:lnTo>
                    <a:pt x="12700" y="6349"/>
                  </a:lnTo>
                  <a:lnTo>
                    <a:pt x="3397288" y="6349"/>
                  </a:lnTo>
                  <a:lnTo>
                    <a:pt x="3397288" y="12699"/>
                  </a:lnTo>
                  <a:close/>
                </a:path>
                <a:path w="3410585" h="1049020">
                  <a:moveTo>
                    <a:pt x="3397288" y="1042517"/>
                  </a:moveTo>
                  <a:lnTo>
                    <a:pt x="3397288" y="6349"/>
                  </a:lnTo>
                  <a:lnTo>
                    <a:pt x="3403638" y="12699"/>
                  </a:lnTo>
                  <a:lnTo>
                    <a:pt x="3409988" y="12699"/>
                  </a:lnTo>
                  <a:lnTo>
                    <a:pt x="3409988" y="1036167"/>
                  </a:lnTo>
                  <a:lnTo>
                    <a:pt x="3403638" y="1036167"/>
                  </a:lnTo>
                  <a:lnTo>
                    <a:pt x="3397288" y="1042517"/>
                  </a:lnTo>
                  <a:close/>
                </a:path>
                <a:path w="3410585" h="1049020">
                  <a:moveTo>
                    <a:pt x="3409988" y="12699"/>
                  </a:moveTo>
                  <a:lnTo>
                    <a:pt x="3403638" y="12699"/>
                  </a:lnTo>
                  <a:lnTo>
                    <a:pt x="3397288" y="6349"/>
                  </a:lnTo>
                  <a:lnTo>
                    <a:pt x="3409988" y="6349"/>
                  </a:lnTo>
                  <a:lnTo>
                    <a:pt x="3409988" y="12699"/>
                  </a:lnTo>
                  <a:close/>
                </a:path>
                <a:path w="3410585" h="1049020">
                  <a:moveTo>
                    <a:pt x="12700" y="1042517"/>
                  </a:moveTo>
                  <a:lnTo>
                    <a:pt x="6350" y="1036167"/>
                  </a:lnTo>
                  <a:lnTo>
                    <a:pt x="12700" y="1036167"/>
                  </a:lnTo>
                  <a:lnTo>
                    <a:pt x="12700" y="1042517"/>
                  </a:lnTo>
                  <a:close/>
                </a:path>
                <a:path w="3410585" h="1049020">
                  <a:moveTo>
                    <a:pt x="3397288" y="1042517"/>
                  </a:moveTo>
                  <a:lnTo>
                    <a:pt x="12700" y="1042517"/>
                  </a:lnTo>
                  <a:lnTo>
                    <a:pt x="12700" y="1036167"/>
                  </a:lnTo>
                  <a:lnTo>
                    <a:pt x="3397288" y="1036167"/>
                  </a:lnTo>
                  <a:lnTo>
                    <a:pt x="3397288" y="1042517"/>
                  </a:lnTo>
                  <a:close/>
                </a:path>
                <a:path w="3410585" h="1049020">
                  <a:moveTo>
                    <a:pt x="3409988" y="1042517"/>
                  </a:moveTo>
                  <a:lnTo>
                    <a:pt x="3397288" y="1042517"/>
                  </a:lnTo>
                  <a:lnTo>
                    <a:pt x="3403638" y="1036167"/>
                  </a:lnTo>
                  <a:lnTo>
                    <a:pt x="3409988" y="1036167"/>
                  </a:lnTo>
                  <a:lnTo>
                    <a:pt x="3409988" y="10425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27659" y="2723388"/>
            <a:ext cx="3397250" cy="1036319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19"/>
              </a:spcBef>
            </a:pPr>
            <a:r>
              <a:rPr sz="4800" dirty="0">
                <a:solidFill>
                  <a:srgbClr val="FFFFFF"/>
                </a:solidFill>
                <a:latin typeface="SimSun"/>
                <a:cs typeface="SimSun"/>
              </a:rPr>
              <a:t>蝉</a:t>
            </a:r>
            <a:endParaRPr sz="4800">
              <a:latin typeface="SimSun"/>
              <a:cs typeface="SimSu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397375" y="526300"/>
            <a:ext cx="3410585" cy="1049020"/>
            <a:chOff x="4397375" y="526300"/>
            <a:chExt cx="3410585" cy="1049020"/>
          </a:xfrm>
        </p:grpSpPr>
        <p:sp>
          <p:nvSpPr>
            <p:cNvPr id="8" name="object 8"/>
            <p:cNvSpPr/>
            <p:nvPr/>
          </p:nvSpPr>
          <p:spPr>
            <a:xfrm>
              <a:off x="4404360" y="533400"/>
              <a:ext cx="3397250" cy="1035050"/>
            </a:xfrm>
            <a:custGeom>
              <a:avLst/>
              <a:gdLst/>
              <a:ahLst/>
              <a:cxnLst/>
              <a:rect l="l" t="t" r="r" b="b"/>
              <a:pathLst>
                <a:path w="3397250" h="1035050">
                  <a:moveTo>
                    <a:pt x="3396995" y="1034796"/>
                  </a:moveTo>
                  <a:lnTo>
                    <a:pt x="0" y="1034796"/>
                  </a:lnTo>
                  <a:lnTo>
                    <a:pt x="0" y="0"/>
                  </a:lnTo>
                  <a:lnTo>
                    <a:pt x="3396995" y="0"/>
                  </a:lnTo>
                  <a:lnTo>
                    <a:pt x="3396995" y="1034796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397375" y="526300"/>
              <a:ext cx="3410585" cy="1049020"/>
            </a:xfrm>
            <a:custGeom>
              <a:avLst/>
              <a:gdLst/>
              <a:ahLst/>
              <a:cxnLst/>
              <a:rect l="l" t="t" r="r" b="b"/>
              <a:pathLst>
                <a:path w="3410584" h="1049020">
                  <a:moveTo>
                    <a:pt x="3409988" y="1048867"/>
                  </a:moveTo>
                  <a:lnTo>
                    <a:pt x="0" y="1048867"/>
                  </a:lnTo>
                  <a:lnTo>
                    <a:pt x="0" y="0"/>
                  </a:lnTo>
                  <a:lnTo>
                    <a:pt x="3409988" y="0"/>
                  </a:lnTo>
                  <a:lnTo>
                    <a:pt x="3409988" y="6349"/>
                  </a:lnTo>
                  <a:lnTo>
                    <a:pt x="12700" y="6349"/>
                  </a:lnTo>
                  <a:lnTo>
                    <a:pt x="6350" y="12699"/>
                  </a:lnTo>
                  <a:lnTo>
                    <a:pt x="12700" y="12699"/>
                  </a:lnTo>
                  <a:lnTo>
                    <a:pt x="12700" y="1036167"/>
                  </a:lnTo>
                  <a:lnTo>
                    <a:pt x="6350" y="1036167"/>
                  </a:lnTo>
                  <a:lnTo>
                    <a:pt x="12700" y="1042517"/>
                  </a:lnTo>
                  <a:lnTo>
                    <a:pt x="3409988" y="1042517"/>
                  </a:lnTo>
                  <a:lnTo>
                    <a:pt x="3409988" y="1048867"/>
                  </a:lnTo>
                  <a:close/>
                </a:path>
                <a:path w="3410584" h="1049020">
                  <a:moveTo>
                    <a:pt x="12700" y="12699"/>
                  </a:moveTo>
                  <a:lnTo>
                    <a:pt x="6350" y="12699"/>
                  </a:lnTo>
                  <a:lnTo>
                    <a:pt x="12700" y="6349"/>
                  </a:lnTo>
                  <a:lnTo>
                    <a:pt x="12700" y="12699"/>
                  </a:lnTo>
                  <a:close/>
                </a:path>
                <a:path w="3410584" h="1049020">
                  <a:moveTo>
                    <a:pt x="3397288" y="12699"/>
                  </a:moveTo>
                  <a:lnTo>
                    <a:pt x="12700" y="12699"/>
                  </a:lnTo>
                  <a:lnTo>
                    <a:pt x="12700" y="6349"/>
                  </a:lnTo>
                  <a:lnTo>
                    <a:pt x="3397288" y="6349"/>
                  </a:lnTo>
                  <a:lnTo>
                    <a:pt x="3397288" y="12699"/>
                  </a:lnTo>
                  <a:close/>
                </a:path>
                <a:path w="3410584" h="1049020">
                  <a:moveTo>
                    <a:pt x="3397288" y="1042517"/>
                  </a:moveTo>
                  <a:lnTo>
                    <a:pt x="3397288" y="6349"/>
                  </a:lnTo>
                  <a:lnTo>
                    <a:pt x="3403638" y="12699"/>
                  </a:lnTo>
                  <a:lnTo>
                    <a:pt x="3409988" y="12699"/>
                  </a:lnTo>
                  <a:lnTo>
                    <a:pt x="3409988" y="1036167"/>
                  </a:lnTo>
                  <a:lnTo>
                    <a:pt x="3403638" y="1036167"/>
                  </a:lnTo>
                  <a:lnTo>
                    <a:pt x="3397288" y="1042517"/>
                  </a:lnTo>
                  <a:close/>
                </a:path>
                <a:path w="3410584" h="1049020">
                  <a:moveTo>
                    <a:pt x="3409988" y="12699"/>
                  </a:moveTo>
                  <a:lnTo>
                    <a:pt x="3403638" y="12699"/>
                  </a:lnTo>
                  <a:lnTo>
                    <a:pt x="3397288" y="6349"/>
                  </a:lnTo>
                  <a:lnTo>
                    <a:pt x="3409988" y="6349"/>
                  </a:lnTo>
                  <a:lnTo>
                    <a:pt x="3409988" y="12699"/>
                  </a:lnTo>
                  <a:close/>
                </a:path>
                <a:path w="3410584" h="1049020">
                  <a:moveTo>
                    <a:pt x="12700" y="1042517"/>
                  </a:moveTo>
                  <a:lnTo>
                    <a:pt x="6350" y="1036167"/>
                  </a:lnTo>
                  <a:lnTo>
                    <a:pt x="12700" y="1036167"/>
                  </a:lnTo>
                  <a:lnTo>
                    <a:pt x="12700" y="1042517"/>
                  </a:lnTo>
                  <a:close/>
                </a:path>
                <a:path w="3410584" h="1049020">
                  <a:moveTo>
                    <a:pt x="3397288" y="1042517"/>
                  </a:moveTo>
                  <a:lnTo>
                    <a:pt x="12700" y="1042517"/>
                  </a:lnTo>
                  <a:lnTo>
                    <a:pt x="12700" y="1036167"/>
                  </a:lnTo>
                  <a:lnTo>
                    <a:pt x="3397288" y="1036167"/>
                  </a:lnTo>
                  <a:lnTo>
                    <a:pt x="3397288" y="1042517"/>
                  </a:lnTo>
                  <a:close/>
                </a:path>
                <a:path w="3410584" h="1049020">
                  <a:moveTo>
                    <a:pt x="3409988" y="1042517"/>
                  </a:moveTo>
                  <a:lnTo>
                    <a:pt x="3397288" y="1042517"/>
                  </a:lnTo>
                  <a:lnTo>
                    <a:pt x="3403638" y="1036167"/>
                  </a:lnTo>
                  <a:lnTo>
                    <a:pt x="3409988" y="1036167"/>
                  </a:lnTo>
                  <a:lnTo>
                    <a:pt x="3409988" y="10425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404359" y="533400"/>
            <a:ext cx="3397250" cy="1035050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782955">
              <a:lnSpc>
                <a:spcPct val="100000"/>
              </a:lnSpc>
              <a:spcBef>
                <a:spcPts val="915"/>
              </a:spcBef>
            </a:pPr>
            <a:r>
              <a:rPr sz="4800" dirty="0">
                <a:solidFill>
                  <a:srgbClr val="FFFFFF"/>
                </a:solidFill>
                <a:latin typeface="SimSun"/>
                <a:cs typeface="SimSun"/>
              </a:rPr>
              <a:t>蝉和蚁</a:t>
            </a:r>
            <a:endParaRPr sz="4800">
              <a:latin typeface="SimSun"/>
              <a:cs typeface="SimSu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397375" y="1987130"/>
            <a:ext cx="3410585" cy="1049020"/>
            <a:chOff x="4397375" y="1987130"/>
            <a:chExt cx="3410585" cy="1049020"/>
          </a:xfrm>
        </p:grpSpPr>
        <p:sp>
          <p:nvSpPr>
            <p:cNvPr id="12" name="object 12"/>
            <p:cNvSpPr/>
            <p:nvPr/>
          </p:nvSpPr>
          <p:spPr>
            <a:xfrm>
              <a:off x="4404360" y="1993391"/>
              <a:ext cx="3397250" cy="1036319"/>
            </a:xfrm>
            <a:custGeom>
              <a:avLst/>
              <a:gdLst/>
              <a:ahLst/>
              <a:cxnLst/>
              <a:rect l="l" t="t" r="r" b="b"/>
              <a:pathLst>
                <a:path w="3397250" h="1036319">
                  <a:moveTo>
                    <a:pt x="3396995" y="1036319"/>
                  </a:moveTo>
                  <a:lnTo>
                    <a:pt x="0" y="1036319"/>
                  </a:lnTo>
                  <a:lnTo>
                    <a:pt x="0" y="0"/>
                  </a:lnTo>
                  <a:lnTo>
                    <a:pt x="3396995" y="0"/>
                  </a:lnTo>
                  <a:lnTo>
                    <a:pt x="3396995" y="1036319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397375" y="1987130"/>
              <a:ext cx="3410585" cy="1049020"/>
            </a:xfrm>
            <a:custGeom>
              <a:avLst/>
              <a:gdLst/>
              <a:ahLst/>
              <a:cxnLst/>
              <a:rect l="l" t="t" r="r" b="b"/>
              <a:pathLst>
                <a:path w="3410584" h="1049020">
                  <a:moveTo>
                    <a:pt x="3409988" y="1048867"/>
                  </a:moveTo>
                  <a:lnTo>
                    <a:pt x="0" y="1048867"/>
                  </a:lnTo>
                  <a:lnTo>
                    <a:pt x="0" y="0"/>
                  </a:lnTo>
                  <a:lnTo>
                    <a:pt x="3409988" y="0"/>
                  </a:lnTo>
                  <a:lnTo>
                    <a:pt x="3409988" y="6350"/>
                  </a:lnTo>
                  <a:lnTo>
                    <a:pt x="12700" y="6350"/>
                  </a:lnTo>
                  <a:lnTo>
                    <a:pt x="6350" y="12700"/>
                  </a:lnTo>
                  <a:lnTo>
                    <a:pt x="12700" y="12700"/>
                  </a:lnTo>
                  <a:lnTo>
                    <a:pt x="12700" y="1036167"/>
                  </a:lnTo>
                  <a:lnTo>
                    <a:pt x="6350" y="1036167"/>
                  </a:lnTo>
                  <a:lnTo>
                    <a:pt x="12700" y="1042517"/>
                  </a:lnTo>
                  <a:lnTo>
                    <a:pt x="3409988" y="1042517"/>
                  </a:lnTo>
                  <a:lnTo>
                    <a:pt x="3409988" y="1048867"/>
                  </a:lnTo>
                  <a:close/>
                </a:path>
                <a:path w="3410584" h="1049020">
                  <a:moveTo>
                    <a:pt x="12700" y="12700"/>
                  </a:moveTo>
                  <a:lnTo>
                    <a:pt x="6350" y="12700"/>
                  </a:lnTo>
                  <a:lnTo>
                    <a:pt x="12700" y="6350"/>
                  </a:lnTo>
                  <a:lnTo>
                    <a:pt x="12700" y="12700"/>
                  </a:lnTo>
                  <a:close/>
                </a:path>
                <a:path w="3410584" h="1049020">
                  <a:moveTo>
                    <a:pt x="3397288" y="12700"/>
                  </a:moveTo>
                  <a:lnTo>
                    <a:pt x="12700" y="12700"/>
                  </a:lnTo>
                  <a:lnTo>
                    <a:pt x="12700" y="6350"/>
                  </a:lnTo>
                  <a:lnTo>
                    <a:pt x="3397288" y="6350"/>
                  </a:lnTo>
                  <a:lnTo>
                    <a:pt x="3397288" y="12700"/>
                  </a:lnTo>
                  <a:close/>
                </a:path>
                <a:path w="3410584" h="1049020">
                  <a:moveTo>
                    <a:pt x="3397288" y="1042517"/>
                  </a:moveTo>
                  <a:lnTo>
                    <a:pt x="3397288" y="6350"/>
                  </a:lnTo>
                  <a:lnTo>
                    <a:pt x="3403638" y="12700"/>
                  </a:lnTo>
                  <a:lnTo>
                    <a:pt x="3409988" y="12700"/>
                  </a:lnTo>
                  <a:lnTo>
                    <a:pt x="3409988" y="1036167"/>
                  </a:lnTo>
                  <a:lnTo>
                    <a:pt x="3403638" y="1036167"/>
                  </a:lnTo>
                  <a:lnTo>
                    <a:pt x="3397288" y="1042517"/>
                  </a:lnTo>
                  <a:close/>
                </a:path>
                <a:path w="3410584" h="1049020">
                  <a:moveTo>
                    <a:pt x="3409988" y="12700"/>
                  </a:moveTo>
                  <a:lnTo>
                    <a:pt x="3403638" y="12700"/>
                  </a:lnTo>
                  <a:lnTo>
                    <a:pt x="3397288" y="6350"/>
                  </a:lnTo>
                  <a:lnTo>
                    <a:pt x="3409988" y="6350"/>
                  </a:lnTo>
                  <a:lnTo>
                    <a:pt x="3409988" y="12700"/>
                  </a:lnTo>
                  <a:close/>
                </a:path>
                <a:path w="3410584" h="1049020">
                  <a:moveTo>
                    <a:pt x="12700" y="1042517"/>
                  </a:moveTo>
                  <a:lnTo>
                    <a:pt x="6350" y="1036167"/>
                  </a:lnTo>
                  <a:lnTo>
                    <a:pt x="12700" y="1036167"/>
                  </a:lnTo>
                  <a:lnTo>
                    <a:pt x="12700" y="1042517"/>
                  </a:lnTo>
                  <a:close/>
                </a:path>
                <a:path w="3410584" h="1049020">
                  <a:moveTo>
                    <a:pt x="3397288" y="1042517"/>
                  </a:moveTo>
                  <a:lnTo>
                    <a:pt x="12700" y="1042517"/>
                  </a:lnTo>
                  <a:lnTo>
                    <a:pt x="12700" y="1036167"/>
                  </a:lnTo>
                  <a:lnTo>
                    <a:pt x="3397288" y="1036167"/>
                  </a:lnTo>
                  <a:lnTo>
                    <a:pt x="3397288" y="1042517"/>
                  </a:lnTo>
                  <a:close/>
                </a:path>
                <a:path w="3410584" h="1049020">
                  <a:moveTo>
                    <a:pt x="3409988" y="1042517"/>
                  </a:moveTo>
                  <a:lnTo>
                    <a:pt x="3397288" y="1042517"/>
                  </a:lnTo>
                  <a:lnTo>
                    <a:pt x="3403638" y="1036167"/>
                  </a:lnTo>
                  <a:lnTo>
                    <a:pt x="3409988" y="1036167"/>
                  </a:lnTo>
                  <a:lnTo>
                    <a:pt x="3409988" y="10425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4404359" y="1993392"/>
            <a:ext cx="3397250" cy="1036319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478155">
              <a:lnSpc>
                <a:spcPct val="100000"/>
              </a:lnSpc>
              <a:spcBef>
                <a:spcPts val="919"/>
              </a:spcBef>
            </a:pPr>
            <a:r>
              <a:rPr sz="4800" dirty="0">
                <a:solidFill>
                  <a:srgbClr val="FFFFFF"/>
                </a:solidFill>
                <a:latin typeface="SimSun"/>
                <a:cs typeface="SimSun"/>
              </a:rPr>
              <a:t>蝉的地穴</a:t>
            </a:r>
            <a:endParaRPr sz="4800">
              <a:latin typeface="SimSun"/>
              <a:cs typeface="SimSu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4397375" y="3447961"/>
            <a:ext cx="3410585" cy="1049020"/>
            <a:chOff x="4397375" y="3447961"/>
            <a:chExt cx="3410585" cy="1049020"/>
          </a:xfrm>
        </p:grpSpPr>
        <p:sp>
          <p:nvSpPr>
            <p:cNvPr id="16" name="object 16"/>
            <p:cNvSpPr/>
            <p:nvPr/>
          </p:nvSpPr>
          <p:spPr>
            <a:xfrm>
              <a:off x="4404360" y="3454908"/>
              <a:ext cx="3397250" cy="1036319"/>
            </a:xfrm>
            <a:custGeom>
              <a:avLst/>
              <a:gdLst/>
              <a:ahLst/>
              <a:cxnLst/>
              <a:rect l="l" t="t" r="r" b="b"/>
              <a:pathLst>
                <a:path w="3397250" h="1036320">
                  <a:moveTo>
                    <a:pt x="3396995" y="1036319"/>
                  </a:moveTo>
                  <a:lnTo>
                    <a:pt x="0" y="1036319"/>
                  </a:lnTo>
                  <a:lnTo>
                    <a:pt x="0" y="0"/>
                  </a:lnTo>
                  <a:lnTo>
                    <a:pt x="3396995" y="0"/>
                  </a:lnTo>
                  <a:lnTo>
                    <a:pt x="3396995" y="1036319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397375" y="3447961"/>
              <a:ext cx="3410585" cy="1049020"/>
            </a:xfrm>
            <a:custGeom>
              <a:avLst/>
              <a:gdLst/>
              <a:ahLst/>
              <a:cxnLst/>
              <a:rect l="l" t="t" r="r" b="b"/>
              <a:pathLst>
                <a:path w="3410584" h="1049020">
                  <a:moveTo>
                    <a:pt x="3409988" y="1048867"/>
                  </a:moveTo>
                  <a:lnTo>
                    <a:pt x="0" y="1048867"/>
                  </a:lnTo>
                  <a:lnTo>
                    <a:pt x="0" y="0"/>
                  </a:lnTo>
                  <a:lnTo>
                    <a:pt x="3409988" y="0"/>
                  </a:lnTo>
                  <a:lnTo>
                    <a:pt x="3409988" y="6350"/>
                  </a:lnTo>
                  <a:lnTo>
                    <a:pt x="12700" y="6350"/>
                  </a:lnTo>
                  <a:lnTo>
                    <a:pt x="6350" y="12700"/>
                  </a:lnTo>
                  <a:lnTo>
                    <a:pt x="12700" y="12700"/>
                  </a:lnTo>
                  <a:lnTo>
                    <a:pt x="12700" y="1036167"/>
                  </a:lnTo>
                  <a:lnTo>
                    <a:pt x="6350" y="1036167"/>
                  </a:lnTo>
                  <a:lnTo>
                    <a:pt x="12700" y="1042517"/>
                  </a:lnTo>
                  <a:lnTo>
                    <a:pt x="3409988" y="1042517"/>
                  </a:lnTo>
                  <a:lnTo>
                    <a:pt x="3409988" y="1048867"/>
                  </a:lnTo>
                  <a:close/>
                </a:path>
                <a:path w="3410584" h="1049020">
                  <a:moveTo>
                    <a:pt x="12700" y="12700"/>
                  </a:moveTo>
                  <a:lnTo>
                    <a:pt x="6350" y="12700"/>
                  </a:lnTo>
                  <a:lnTo>
                    <a:pt x="12700" y="6350"/>
                  </a:lnTo>
                  <a:lnTo>
                    <a:pt x="12700" y="12700"/>
                  </a:lnTo>
                  <a:close/>
                </a:path>
                <a:path w="3410584" h="1049020">
                  <a:moveTo>
                    <a:pt x="3397288" y="12700"/>
                  </a:moveTo>
                  <a:lnTo>
                    <a:pt x="12700" y="12700"/>
                  </a:lnTo>
                  <a:lnTo>
                    <a:pt x="12700" y="6350"/>
                  </a:lnTo>
                  <a:lnTo>
                    <a:pt x="3397288" y="6350"/>
                  </a:lnTo>
                  <a:lnTo>
                    <a:pt x="3397288" y="12700"/>
                  </a:lnTo>
                  <a:close/>
                </a:path>
                <a:path w="3410584" h="1049020">
                  <a:moveTo>
                    <a:pt x="3397288" y="1042517"/>
                  </a:moveTo>
                  <a:lnTo>
                    <a:pt x="3397288" y="6350"/>
                  </a:lnTo>
                  <a:lnTo>
                    <a:pt x="3403638" y="12700"/>
                  </a:lnTo>
                  <a:lnTo>
                    <a:pt x="3409988" y="12700"/>
                  </a:lnTo>
                  <a:lnTo>
                    <a:pt x="3409988" y="1036167"/>
                  </a:lnTo>
                  <a:lnTo>
                    <a:pt x="3403638" y="1036167"/>
                  </a:lnTo>
                  <a:lnTo>
                    <a:pt x="3397288" y="1042517"/>
                  </a:lnTo>
                  <a:close/>
                </a:path>
                <a:path w="3410584" h="1049020">
                  <a:moveTo>
                    <a:pt x="3409988" y="12700"/>
                  </a:moveTo>
                  <a:lnTo>
                    <a:pt x="3403638" y="12700"/>
                  </a:lnTo>
                  <a:lnTo>
                    <a:pt x="3397288" y="6350"/>
                  </a:lnTo>
                  <a:lnTo>
                    <a:pt x="3409988" y="6350"/>
                  </a:lnTo>
                  <a:lnTo>
                    <a:pt x="3409988" y="12700"/>
                  </a:lnTo>
                  <a:close/>
                </a:path>
                <a:path w="3410584" h="1049020">
                  <a:moveTo>
                    <a:pt x="12700" y="1042517"/>
                  </a:moveTo>
                  <a:lnTo>
                    <a:pt x="6350" y="1036167"/>
                  </a:lnTo>
                  <a:lnTo>
                    <a:pt x="12700" y="1036167"/>
                  </a:lnTo>
                  <a:lnTo>
                    <a:pt x="12700" y="1042517"/>
                  </a:lnTo>
                  <a:close/>
                </a:path>
                <a:path w="3410584" h="1049020">
                  <a:moveTo>
                    <a:pt x="3397288" y="1042517"/>
                  </a:moveTo>
                  <a:lnTo>
                    <a:pt x="12700" y="1042517"/>
                  </a:lnTo>
                  <a:lnTo>
                    <a:pt x="12700" y="1036167"/>
                  </a:lnTo>
                  <a:lnTo>
                    <a:pt x="3397288" y="1036167"/>
                  </a:lnTo>
                  <a:lnTo>
                    <a:pt x="3397288" y="1042517"/>
                  </a:lnTo>
                  <a:close/>
                </a:path>
                <a:path w="3410584" h="1049020">
                  <a:moveTo>
                    <a:pt x="3409988" y="1042517"/>
                  </a:moveTo>
                  <a:lnTo>
                    <a:pt x="3397288" y="1042517"/>
                  </a:lnTo>
                  <a:lnTo>
                    <a:pt x="3403638" y="1036167"/>
                  </a:lnTo>
                  <a:lnTo>
                    <a:pt x="3409988" y="1036167"/>
                  </a:lnTo>
                  <a:lnTo>
                    <a:pt x="3409988" y="10425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4404359" y="3454908"/>
            <a:ext cx="3397250" cy="1036319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478155">
              <a:lnSpc>
                <a:spcPct val="100000"/>
              </a:lnSpc>
              <a:spcBef>
                <a:spcPts val="915"/>
              </a:spcBef>
            </a:pPr>
            <a:r>
              <a:rPr sz="4800" dirty="0">
                <a:solidFill>
                  <a:srgbClr val="FFFFFF"/>
                </a:solidFill>
                <a:latin typeface="SimSun"/>
                <a:cs typeface="SimSun"/>
              </a:rPr>
              <a:t>蝉的音乐</a:t>
            </a:r>
            <a:endParaRPr sz="4800">
              <a:latin typeface="SimSun"/>
              <a:cs typeface="SimSun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4397375" y="4908791"/>
            <a:ext cx="3410585" cy="1049020"/>
            <a:chOff x="4397375" y="4908791"/>
            <a:chExt cx="3410585" cy="1049020"/>
          </a:xfrm>
        </p:grpSpPr>
        <p:sp>
          <p:nvSpPr>
            <p:cNvPr id="20" name="object 20"/>
            <p:cNvSpPr/>
            <p:nvPr/>
          </p:nvSpPr>
          <p:spPr>
            <a:xfrm>
              <a:off x="4404360" y="4914900"/>
              <a:ext cx="3397250" cy="1036319"/>
            </a:xfrm>
            <a:custGeom>
              <a:avLst/>
              <a:gdLst/>
              <a:ahLst/>
              <a:cxnLst/>
              <a:rect l="l" t="t" r="r" b="b"/>
              <a:pathLst>
                <a:path w="3397250" h="1036320">
                  <a:moveTo>
                    <a:pt x="3396995" y="1036320"/>
                  </a:moveTo>
                  <a:lnTo>
                    <a:pt x="0" y="1036320"/>
                  </a:lnTo>
                  <a:lnTo>
                    <a:pt x="0" y="0"/>
                  </a:lnTo>
                  <a:lnTo>
                    <a:pt x="3396995" y="0"/>
                  </a:lnTo>
                  <a:lnTo>
                    <a:pt x="3396995" y="103632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397375" y="4908791"/>
              <a:ext cx="3410585" cy="1049020"/>
            </a:xfrm>
            <a:custGeom>
              <a:avLst/>
              <a:gdLst/>
              <a:ahLst/>
              <a:cxnLst/>
              <a:rect l="l" t="t" r="r" b="b"/>
              <a:pathLst>
                <a:path w="3410584" h="1049020">
                  <a:moveTo>
                    <a:pt x="3409988" y="1048880"/>
                  </a:moveTo>
                  <a:lnTo>
                    <a:pt x="0" y="1048880"/>
                  </a:lnTo>
                  <a:lnTo>
                    <a:pt x="0" y="0"/>
                  </a:lnTo>
                  <a:lnTo>
                    <a:pt x="3409988" y="0"/>
                  </a:lnTo>
                  <a:lnTo>
                    <a:pt x="3409988" y="6350"/>
                  </a:lnTo>
                  <a:lnTo>
                    <a:pt x="12700" y="6350"/>
                  </a:lnTo>
                  <a:lnTo>
                    <a:pt x="6350" y="12700"/>
                  </a:lnTo>
                  <a:lnTo>
                    <a:pt x="12700" y="12700"/>
                  </a:lnTo>
                  <a:lnTo>
                    <a:pt x="12700" y="1036180"/>
                  </a:lnTo>
                  <a:lnTo>
                    <a:pt x="6350" y="1036180"/>
                  </a:lnTo>
                  <a:lnTo>
                    <a:pt x="12700" y="1042530"/>
                  </a:lnTo>
                  <a:lnTo>
                    <a:pt x="3409988" y="1042530"/>
                  </a:lnTo>
                  <a:lnTo>
                    <a:pt x="3409988" y="1048880"/>
                  </a:lnTo>
                  <a:close/>
                </a:path>
                <a:path w="3410584" h="1049020">
                  <a:moveTo>
                    <a:pt x="12700" y="12700"/>
                  </a:moveTo>
                  <a:lnTo>
                    <a:pt x="6350" y="12700"/>
                  </a:lnTo>
                  <a:lnTo>
                    <a:pt x="12700" y="6350"/>
                  </a:lnTo>
                  <a:lnTo>
                    <a:pt x="12700" y="12700"/>
                  </a:lnTo>
                  <a:close/>
                </a:path>
                <a:path w="3410584" h="1049020">
                  <a:moveTo>
                    <a:pt x="3397288" y="12700"/>
                  </a:moveTo>
                  <a:lnTo>
                    <a:pt x="12700" y="12700"/>
                  </a:lnTo>
                  <a:lnTo>
                    <a:pt x="12700" y="6350"/>
                  </a:lnTo>
                  <a:lnTo>
                    <a:pt x="3397288" y="6350"/>
                  </a:lnTo>
                  <a:lnTo>
                    <a:pt x="3397288" y="12700"/>
                  </a:lnTo>
                  <a:close/>
                </a:path>
                <a:path w="3410584" h="1049020">
                  <a:moveTo>
                    <a:pt x="3397288" y="1042530"/>
                  </a:moveTo>
                  <a:lnTo>
                    <a:pt x="3397288" y="6350"/>
                  </a:lnTo>
                  <a:lnTo>
                    <a:pt x="3403638" y="12700"/>
                  </a:lnTo>
                  <a:lnTo>
                    <a:pt x="3409988" y="12700"/>
                  </a:lnTo>
                  <a:lnTo>
                    <a:pt x="3409988" y="1036180"/>
                  </a:lnTo>
                  <a:lnTo>
                    <a:pt x="3403638" y="1036180"/>
                  </a:lnTo>
                  <a:lnTo>
                    <a:pt x="3397288" y="1042530"/>
                  </a:lnTo>
                  <a:close/>
                </a:path>
                <a:path w="3410584" h="1049020">
                  <a:moveTo>
                    <a:pt x="3409988" y="12700"/>
                  </a:moveTo>
                  <a:lnTo>
                    <a:pt x="3403638" y="12700"/>
                  </a:lnTo>
                  <a:lnTo>
                    <a:pt x="3397288" y="6350"/>
                  </a:lnTo>
                  <a:lnTo>
                    <a:pt x="3409988" y="6350"/>
                  </a:lnTo>
                  <a:lnTo>
                    <a:pt x="3409988" y="12700"/>
                  </a:lnTo>
                  <a:close/>
                </a:path>
                <a:path w="3410584" h="1049020">
                  <a:moveTo>
                    <a:pt x="12700" y="1042530"/>
                  </a:moveTo>
                  <a:lnTo>
                    <a:pt x="6350" y="1036180"/>
                  </a:lnTo>
                  <a:lnTo>
                    <a:pt x="12700" y="1036180"/>
                  </a:lnTo>
                  <a:lnTo>
                    <a:pt x="12700" y="1042530"/>
                  </a:lnTo>
                  <a:close/>
                </a:path>
                <a:path w="3410584" h="1049020">
                  <a:moveTo>
                    <a:pt x="3397288" y="1042530"/>
                  </a:moveTo>
                  <a:lnTo>
                    <a:pt x="12700" y="1042530"/>
                  </a:lnTo>
                  <a:lnTo>
                    <a:pt x="12700" y="1036180"/>
                  </a:lnTo>
                  <a:lnTo>
                    <a:pt x="3397288" y="1036180"/>
                  </a:lnTo>
                  <a:lnTo>
                    <a:pt x="3397288" y="1042530"/>
                  </a:lnTo>
                  <a:close/>
                </a:path>
                <a:path w="3410584" h="1049020">
                  <a:moveTo>
                    <a:pt x="3409988" y="1042530"/>
                  </a:moveTo>
                  <a:lnTo>
                    <a:pt x="3397288" y="1042530"/>
                  </a:lnTo>
                  <a:lnTo>
                    <a:pt x="3403638" y="1036180"/>
                  </a:lnTo>
                  <a:lnTo>
                    <a:pt x="3409988" y="1036180"/>
                  </a:lnTo>
                  <a:lnTo>
                    <a:pt x="3409988" y="104253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404359" y="4914900"/>
            <a:ext cx="3397250" cy="1036319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782955">
              <a:lnSpc>
                <a:spcPct val="100000"/>
              </a:lnSpc>
              <a:spcBef>
                <a:spcPts val="919"/>
              </a:spcBef>
            </a:pPr>
            <a:r>
              <a:rPr sz="4800" dirty="0">
                <a:solidFill>
                  <a:srgbClr val="FFFFFF"/>
                </a:solidFill>
                <a:latin typeface="SimSun"/>
                <a:cs typeface="SimSun"/>
              </a:rPr>
              <a:t>蝉的卵</a:t>
            </a:r>
            <a:endParaRPr sz="4800">
              <a:latin typeface="SimSun"/>
              <a:cs typeface="SimSun"/>
            </a:endParaRPr>
          </a:p>
        </p:txBody>
      </p:sp>
      <p:pic>
        <p:nvPicPr>
          <p:cNvPr id="23" name="object 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09659" y="4492752"/>
            <a:ext cx="2881883" cy="158496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709659" y="239268"/>
            <a:ext cx="2823972" cy="3931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86200" y="1828800"/>
            <a:ext cx="36957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20" dirty="0">
                <a:latin typeface="Microsoft YaHei UI"/>
                <a:cs typeface="Microsoft YaHei UI"/>
              </a:rPr>
              <a:t>理清文章结</a:t>
            </a:r>
            <a:r>
              <a:rPr sz="4800" b="1" dirty="0">
                <a:latin typeface="Microsoft YaHei UI"/>
                <a:cs typeface="Microsoft YaHei UI"/>
              </a:rPr>
              <a:t>构</a:t>
            </a:r>
            <a:endParaRPr sz="48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0527" y="3580422"/>
            <a:ext cx="330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Microsoft JhengHei"/>
                <a:cs typeface="Microsoft JhengHei"/>
              </a:rPr>
              <a:t>蝉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46213" y="1602587"/>
            <a:ext cx="364490" cy="4381500"/>
          </a:xfrm>
          <a:custGeom>
            <a:avLst/>
            <a:gdLst/>
            <a:ahLst/>
            <a:cxnLst/>
            <a:rect l="l" t="t" r="r" b="b"/>
            <a:pathLst>
              <a:path w="364489" h="4381500">
                <a:moveTo>
                  <a:pt x="140589" y="2171700"/>
                </a:moveTo>
                <a:lnTo>
                  <a:pt x="87426" y="2171700"/>
                </a:lnTo>
                <a:lnTo>
                  <a:pt x="71602" y="2184400"/>
                </a:lnTo>
                <a:lnTo>
                  <a:pt x="0" y="2184400"/>
                </a:lnTo>
                <a:lnTo>
                  <a:pt x="19062" y="2197100"/>
                </a:lnTo>
                <a:lnTo>
                  <a:pt x="116852" y="2197100"/>
                </a:lnTo>
                <a:lnTo>
                  <a:pt x="103111" y="2184400"/>
                </a:lnTo>
                <a:lnTo>
                  <a:pt x="129374" y="2184400"/>
                </a:lnTo>
                <a:lnTo>
                  <a:pt x="140589" y="2171700"/>
                </a:lnTo>
                <a:close/>
              </a:path>
              <a:path w="364489" h="4381500">
                <a:moveTo>
                  <a:pt x="162394" y="2209800"/>
                </a:moveTo>
                <a:lnTo>
                  <a:pt x="158775" y="2197100"/>
                </a:lnTo>
                <a:lnTo>
                  <a:pt x="127787" y="2197100"/>
                </a:lnTo>
                <a:lnTo>
                  <a:pt x="138836" y="2209800"/>
                </a:lnTo>
                <a:lnTo>
                  <a:pt x="162394" y="2209800"/>
                </a:lnTo>
                <a:close/>
              </a:path>
              <a:path w="364489" h="4381500">
                <a:moveTo>
                  <a:pt x="167640" y="2222500"/>
                </a:moveTo>
                <a:lnTo>
                  <a:pt x="167208" y="2209800"/>
                </a:lnTo>
                <a:lnTo>
                  <a:pt x="165950" y="2209800"/>
                </a:lnTo>
                <a:lnTo>
                  <a:pt x="167640" y="2222500"/>
                </a:lnTo>
                <a:close/>
              </a:path>
              <a:path w="364489" h="4381500">
                <a:moveTo>
                  <a:pt x="185788" y="4356100"/>
                </a:moveTo>
                <a:lnTo>
                  <a:pt x="182765" y="4343400"/>
                </a:lnTo>
                <a:lnTo>
                  <a:pt x="176263" y="4343400"/>
                </a:lnTo>
                <a:lnTo>
                  <a:pt x="176263" y="2222500"/>
                </a:lnTo>
                <a:lnTo>
                  <a:pt x="176072" y="2222500"/>
                </a:lnTo>
                <a:lnTo>
                  <a:pt x="176072" y="2209800"/>
                </a:lnTo>
                <a:lnTo>
                  <a:pt x="167817" y="2209800"/>
                </a:lnTo>
                <a:lnTo>
                  <a:pt x="167817" y="2222500"/>
                </a:lnTo>
                <a:lnTo>
                  <a:pt x="168643" y="2222500"/>
                </a:lnTo>
                <a:lnTo>
                  <a:pt x="168643" y="4343400"/>
                </a:lnTo>
                <a:lnTo>
                  <a:pt x="170154" y="4343400"/>
                </a:lnTo>
                <a:lnTo>
                  <a:pt x="171831" y="4356100"/>
                </a:lnTo>
                <a:lnTo>
                  <a:pt x="185788" y="4356100"/>
                </a:lnTo>
                <a:close/>
              </a:path>
              <a:path w="364489" h="4381500">
                <a:moveTo>
                  <a:pt x="196811" y="12700"/>
                </a:moveTo>
                <a:lnTo>
                  <a:pt x="176415" y="12700"/>
                </a:lnTo>
                <a:lnTo>
                  <a:pt x="173926" y="25400"/>
                </a:lnTo>
                <a:lnTo>
                  <a:pt x="168643" y="25400"/>
                </a:lnTo>
                <a:lnTo>
                  <a:pt x="168643" y="2159000"/>
                </a:lnTo>
                <a:lnTo>
                  <a:pt x="152349" y="2159000"/>
                </a:lnTo>
                <a:lnTo>
                  <a:pt x="148107" y="2171700"/>
                </a:lnTo>
                <a:lnTo>
                  <a:pt x="168490" y="2171700"/>
                </a:lnTo>
                <a:lnTo>
                  <a:pt x="170980" y="2159000"/>
                </a:lnTo>
                <a:lnTo>
                  <a:pt x="176263" y="2159000"/>
                </a:lnTo>
                <a:lnTo>
                  <a:pt x="176263" y="25400"/>
                </a:lnTo>
                <a:lnTo>
                  <a:pt x="192570" y="25400"/>
                </a:lnTo>
                <a:lnTo>
                  <a:pt x="196811" y="12700"/>
                </a:lnTo>
                <a:close/>
              </a:path>
              <a:path w="364489" h="4381500">
                <a:moveTo>
                  <a:pt x="242887" y="4368800"/>
                </a:moveTo>
                <a:lnTo>
                  <a:pt x="229260" y="4356100"/>
                </a:lnTo>
                <a:lnTo>
                  <a:pt x="194538" y="4356100"/>
                </a:lnTo>
                <a:lnTo>
                  <a:pt x="204330" y="4368800"/>
                </a:lnTo>
                <a:lnTo>
                  <a:pt x="242887" y="4368800"/>
                </a:lnTo>
                <a:close/>
              </a:path>
              <a:path w="364489" h="4381500">
                <a:moveTo>
                  <a:pt x="273316" y="0"/>
                </a:moveTo>
                <a:lnTo>
                  <a:pt x="215544" y="0"/>
                </a:lnTo>
                <a:lnTo>
                  <a:pt x="204330" y="12700"/>
                </a:lnTo>
                <a:lnTo>
                  <a:pt x="257479" y="12700"/>
                </a:lnTo>
                <a:lnTo>
                  <a:pt x="273316" y="0"/>
                </a:lnTo>
                <a:close/>
              </a:path>
              <a:path w="364489" h="4381500">
                <a:moveTo>
                  <a:pt x="364477" y="4368800"/>
                </a:moveTo>
                <a:lnTo>
                  <a:pt x="256679" y="4368800"/>
                </a:lnTo>
                <a:lnTo>
                  <a:pt x="272592" y="4381500"/>
                </a:lnTo>
                <a:lnTo>
                  <a:pt x="364413" y="4381500"/>
                </a:lnTo>
                <a:lnTo>
                  <a:pt x="364477" y="436880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72781" y="1967967"/>
            <a:ext cx="12484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蝉的地</a:t>
            </a:r>
            <a:r>
              <a:rPr sz="2400" b="1" dirty="0">
                <a:latin typeface="Microsoft JhengHei"/>
                <a:cs typeface="Microsoft JhengHei"/>
              </a:rPr>
              <a:t>穴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89392" y="5068849"/>
            <a:ext cx="9423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蝉的</a:t>
            </a:r>
            <a:r>
              <a:rPr sz="2400" b="1" dirty="0">
                <a:latin typeface="Microsoft JhengHei"/>
                <a:cs typeface="Microsoft JhengHei"/>
              </a:rPr>
              <a:t>卵</a:t>
            </a:r>
            <a:endParaRPr sz="2400">
              <a:latin typeface="Microsoft JhengHei"/>
              <a:cs typeface="Microsoft JhengHe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19400" y="1295400"/>
            <a:ext cx="315125" cy="2080361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2627401" y="4259009"/>
            <a:ext cx="340360" cy="2070100"/>
          </a:xfrm>
          <a:custGeom>
            <a:avLst/>
            <a:gdLst/>
            <a:ahLst/>
            <a:cxnLst/>
            <a:rect l="l" t="t" r="r" b="b"/>
            <a:pathLst>
              <a:path w="340360" h="2070100">
                <a:moveTo>
                  <a:pt x="307505" y="12700"/>
                </a:moveTo>
                <a:lnTo>
                  <a:pt x="254342" y="12700"/>
                </a:lnTo>
                <a:lnTo>
                  <a:pt x="265557" y="0"/>
                </a:lnTo>
                <a:lnTo>
                  <a:pt x="323329" y="0"/>
                </a:lnTo>
                <a:lnTo>
                  <a:pt x="307505" y="12700"/>
                </a:lnTo>
                <a:close/>
              </a:path>
              <a:path w="340360" h="2070100">
                <a:moveTo>
                  <a:pt x="242582" y="25400"/>
                </a:moveTo>
                <a:lnTo>
                  <a:pt x="223951" y="25400"/>
                </a:lnTo>
                <a:lnTo>
                  <a:pt x="226428" y="12700"/>
                </a:lnTo>
                <a:lnTo>
                  <a:pt x="246824" y="12700"/>
                </a:lnTo>
                <a:lnTo>
                  <a:pt x="242582" y="25400"/>
                </a:lnTo>
                <a:close/>
              </a:path>
              <a:path w="340360" h="2070100">
                <a:moveTo>
                  <a:pt x="226288" y="1003300"/>
                </a:moveTo>
                <a:lnTo>
                  <a:pt x="218668" y="1003300"/>
                </a:lnTo>
                <a:lnTo>
                  <a:pt x="218668" y="25400"/>
                </a:lnTo>
                <a:lnTo>
                  <a:pt x="226288" y="25400"/>
                </a:lnTo>
                <a:lnTo>
                  <a:pt x="226288" y="1003300"/>
                </a:lnTo>
                <a:close/>
              </a:path>
              <a:path w="340360" h="2070100">
                <a:moveTo>
                  <a:pt x="220992" y="1016000"/>
                </a:moveTo>
                <a:lnTo>
                  <a:pt x="205905" y="1016000"/>
                </a:lnTo>
                <a:lnTo>
                  <a:pt x="209334" y="1003300"/>
                </a:lnTo>
                <a:lnTo>
                  <a:pt x="223100" y="1003300"/>
                </a:lnTo>
                <a:lnTo>
                  <a:pt x="220992" y="1016000"/>
                </a:lnTo>
                <a:close/>
              </a:path>
              <a:path w="340360" h="2070100">
                <a:moveTo>
                  <a:pt x="190601" y="1028700"/>
                </a:moveTo>
                <a:lnTo>
                  <a:pt x="152031" y="1028700"/>
                </a:lnTo>
                <a:lnTo>
                  <a:pt x="165671" y="1016000"/>
                </a:lnTo>
                <a:lnTo>
                  <a:pt x="200393" y="1016000"/>
                </a:lnTo>
                <a:lnTo>
                  <a:pt x="190601" y="1028700"/>
                </a:lnTo>
                <a:close/>
              </a:path>
              <a:path w="340360" h="2070100">
                <a:moveTo>
                  <a:pt x="30518" y="1041400"/>
                </a:moveTo>
                <a:lnTo>
                  <a:pt x="0" y="1041400"/>
                </a:lnTo>
                <a:lnTo>
                  <a:pt x="0" y="1028700"/>
                </a:lnTo>
                <a:lnTo>
                  <a:pt x="30518" y="1028700"/>
                </a:lnTo>
                <a:lnTo>
                  <a:pt x="30518" y="1041400"/>
                </a:lnTo>
                <a:close/>
              </a:path>
              <a:path w="340360" h="2070100">
                <a:moveTo>
                  <a:pt x="105486" y="1041400"/>
                </a:moveTo>
                <a:lnTo>
                  <a:pt x="30518" y="1041400"/>
                </a:lnTo>
                <a:lnTo>
                  <a:pt x="30518" y="1028700"/>
                </a:lnTo>
                <a:lnTo>
                  <a:pt x="122339" y="1028700"/>
                </a:lnTo>
                <a:lnTo>
                  <a:pt x="105486" y="1041400"/>
                </a:lnTo>
                <a:close/>
              </a:path>
              <a:path w="340360" h="2070100">
                <a:moveTo>
                  <a:pt x="138252" y="1041400"/>
                </a:moveTo>
                <a:lnTo>
                  <a:pt x="105486" y="1041400"/>
                </a:lnTo>
                <a:lnTo>
                  <a:pt x="122339" y="1028700"/>
                </a:lnTo>
                <a:lnTo>
                  <a:pt x="138252" y="1041400"/>
                </a:lnTo>
                <a:close/>
              </a:path>
              <a:path w="340360" h="2070100">
                <a:moveTo>
                  <a:pt x="204787" y="1054100"/>
                </a:moveTo>
                <a:lnTo>
                  <a:pt x="177939" y="1054100"/>
                </a:lnTo>
                <a:lnTo>
                  <a:pt x="165557" y="1041400"/>
                </a:lnTo>
                <a:lnTo>
                  <a:pt x="200393" y="1041400"/>
                </a:lnTo>
                <a:lnTo>
                  <a:pt x="204787" y="1054100"/>
                </a:lnTo>
                <a:close/>
              </a:path>
              <a:path w="340360" h="2070100">
                <a:moveTo>
                  <a:pt x="224764" y="1066800"/>
                </a:moveTo>
                <a:lnTo>
                  <a:pt x="214502" y="1066800"/>
                </a:lnTo>
                <a:lnTo>
                  <a:pt x="211912" y="1054100"/>
                </a:lnTo>
                <a:lnTo>
                  <a:pt x="223100" y="1054100"/>
                </a:lnTo>
                <a:lnTo>
                  <a:pt x="224764" y="1066800"/>
                </a:lnTo>
                <a:close/>
              </a:path>
              <a:path w="340360" h="2070100">
                <a:moveTo>
                  <a:pt x="226491" y="2044700"/>
                </a:moveTo>
                <a:lnTo>
                  <a:pt x="218668" y="2044700"/>
                </a:lnTo>
                <a:lnTo>
                  <a:pt x="218668" y="1066800"/>
                </a:lnTo>
                <a:lnTo>
                  <a:pt x="226288" y="1066800"/>
                </a:lnTo>
                <a:lnTo>
                  <a:pt x="226187" y="2032000"/>
                </a:lnTo>
                <a:lnTo>
                  <a:pt x="226491" y="2044700"/>
                </a:lnTo>
                <a:close/>
              </a:path>
              <a:path w="340360" h="2070100">
                <a:moveTo>
                  <a:pt x="226491" y="2044700"/>
                </a:moveTo>
                <a:lnTo>
                  <a:pt x="226187" y="2032000"/>
                </a:lnTo>
                <a:lnTo>
                  <a:pt x="226264" y="2033336"/>
                </a:lnTo>
                <a:lnTo>
                  <a:pt x="226491" y="2044700"/>
                </a:lnTo>
                <a:close/>
              </a:path>
              <a:path w="340360" h="2070100">
                <a:moveTo>
                  <a:pt x="226264" y="2033336"/>
                </a:moveTo>
                <a:lnTo>
                  <a:pt x="226187" y="2032000"/>
                </a:lnTo>
                <a:lnTo>
                  <a:pt x="226264" y="2033336"/>
                </a:lnTo>
                <a:close/>
              </a:path>
              <a:path w="340360" h="2070100">
                <a:moveTo>
                  <a:pt x="226923" y="2044700"/>
                </a:moveTo>
                <a:lnTo>
                  <a:pt x="226491" y="2044700"/>
                </a:lnTo>
                <a:lnTo>
                  <a:pt x="226264" y="2033336"/>
                </a:lnTo>
                <a:lnTo>
                  <a:pt x="226923" y="2044700"/>
                </a:lnTo>
                <a:close/>
              </a:path>
              <a:path w="340360" h="2070100">
                <a:moveTo>
                  <a:pt x="256273" y="2057400"/>
                </a:moveTo>
                <a:lnTo>
                  <a:pt x="229298" y="2057400"/>
                </a:lnTo>
                <a:lnTo>
                  <a:pt x="226428" y="2044700"/>
                </a:lnTo>
                <a:lnTo>
                  <a:pt x="246646" y="2044700"/>
                </a:lnTo>
                <a:lnTo>
                  <a:pt x="256273" y="2057400"/>
                </a:lnTo>
                <a:close/>
              </a:path>
              <a:path w="340360" h="2070100">
                <a:moveTo>
                  <a:pt x="340029" y="2070100"/>
                </a:moveTo>
                <a:lnTo>
                  <a:pt x="278079" y="2070100"/>
                </a:lnTo>
                <a:lnTo>
                  <a:pt x="265557" y="2057400"/>
                </a:lnTo>
                <a:lnTo>
                  <a:pt x="323253" y="2057400"/>
                </a:lnTo>
                <a:lnTo>
                  <a:pt x="340029" y="207010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373856" y="967499"/>
            <a:ext cx="14020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概述（</a:t>
            </a:r>
            <a:r>
              <a:rPr sz="2400" b="1" spc="-220" dirty="0">
                <a:latin typeface="Microsoft JhengHei"/>
                <a:cs typeface="Microsoft JhengHei"/>
              </a:rPr>
              <a:t>1</a:t>
            </a:r>
            <a:r>
              <a:rPr sz="2400" b="1" dirty="0">
                <a:latin typeface="Microsoft JhengHei"/>
                <a:cs typeface="Microsoft JhengHei"/>
              </a:rPr>
              <a:t>）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73856" y="1534388"/>
            <a:ext cx="124841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地穴出</a:t>
            </a:r>
            <a:r>
              <a:rPr sz="2400" b="1" dirty="0">
                <a:latin typeface="Microsoft JhengHei"/>
                <a:cs typeface="Microsoft JhengHei"/>
              </a:rPr>
              <a:t>口</a:t>
            </a:r>
            <a:endParaRPr sz="2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</a:pPr>
            <a:r>
              <a:rPr sz="2400" b="1" spc="-55" dirty="0">
                <a:latin typeface="Microsoft JhengHei"/>
                <a:cs typeface="Microsoft JhengHei"/>
              </a:rPr>
              <a:t>（2-7）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66820" y="2742095"/>
            <a:ext cx="12509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出穴成</a:t>
            </a:r>
            <a:r>
              <a:rPr sz="2400" b="1" dirty="0">
                <a:latin typeface="Microsoft JhengHei"/>
                <a:cs typeface="Microsoft JhengHei"/>
              </a:rPr>
              <a:t>长</a:t>
            </a:r>
            <a:endParaRPr sz="2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</a:pPr>
            <a:r>
              <a:rPr sz="2400" b="1" spc="10" dirty="0">
                <a:latin typeface="Microsoft JhengHei"/>
                <a:cs typeface="Microsoft JhengHei"/>
              </a:rPr>
              <a:t>（</a:t>
            </a:r>
            <a:r>
              <a:rPr sz="2400" b="1" spc="-220" dirty="0">
                <a:latin typeface="Microsoft JhengHei"/>
                <a:cs typeface="Microsoft JhengHei"/>
              </a:rPr>
              <a:t>8</a:t>
            </a:r>
            <a:r>
              <a:rPr sz="2400" b="1" spc="165" dirty="0">
                <a:latin typeface="Microsoft JhengHei"/>
                <a:cs typeface="Microsoft JhengHei"/>
              </a:rPr>
              <a:t>-</a:t>
            </a:r>
            <a:r>
              <a:rPr sz="2400" b="1" spc="-220" dirty="0">
                <a:latin typeface="Microsoft JhengHei"/>
                <a:cs typeface="Microsoft JhengHei"/>
              </a:rPr>
              <a:t>11</a:t>
            </a:r>
            <a:r>
              <a:rPr sz="2400" b="1" dirty="0">
                <a:latin typeface="Microsoft JhengHei"/>
                <a:cs typeface="Microsoft JhengHei"/>
              </a:rPr>
              <a:t>）</a:t>
            </a:r>
            <a:endParaRPr sz="2400">
              <a:latin typeface="Microsoft JhengHei"/>
              <a:cs typeface="Microsoft JhengHe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96244" y="1156487"/>
            <a:ext cx="250215" cy="1140447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87811" y="2658745"/>
            <a:ext cx="250215" cy="1140447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3081236" y="4040187"/>
            <a:ext cx="140462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成虫产</a:t>
            </a:r>
            <a:r>
              <a:rPr sz="2400" b="1" dirty="0">
                <a:latin typeface="Microsoft JhengHei"/>
                <a:cs typeface="Microsoft JhengHei"/>
              </a:rPr>
              <a:t>卵</a:t>
            </a:r>
            <a:endParaRPr sz="2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</a:pPr>
            <a:r>
              <a:rPr sz="2400" b="1" spc="-105" dirty="0">
                <a:latin typeface="Microsoft JhengHei"/>
                <a:cs typeface="Microsoft JhengHei"/>
              </a:rPr>
              <a:t>（12-17）</a:t>
            </a:r>
            <a:endParaRPr sz="2400">
              <a:latin typeface="Microsoft JhengHei"/>
              <a:cs typeface="Microsoft JhengHe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05173" y="4058729"/>
            <a:ext cx="266877" cy="768324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3120606" y="5210175"/>
            <a:ext cx="140462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幼虫入</a:t>
            </a:r>
            <a:r>
              <a:rPr sz="2400" b="1" dirty="0">
                <a:latin typeface="Microsoft JhengHei"/>
                <a:cs typeface="Microsoft JhengHei"/>
              </a:rPr>
              <a:t>地</a:t>
            </a:r>
            <a:endParaRPr sz="2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</a:pPr>
            <a:r>
              <a:rPr sz="2400" b="1" spc="-105" dirty="0">
                <a:latin typeface="Microsoft JhengHei"/>
                <a:cs typeface="Microsoft JhengHei"/>
              </a:rPr>
              <a:t>（18-24）</a:t>
            </a:r>
            <a:endParaRPr sz="2400">
              <a:latin typeface="Microsoft JhengHei"/>
              <a:cs typeface="Microsoft JhengHe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464431" y="5062398"/>
            <a:ext cx="266865" cy="998854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3127286" y="6073318"/>
            <a:ext cx="20167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小结（</a:t>
            </a:r>
            <a:r>
              <a:rPr sz="2400" b="1" spc="-220" dirty="0">
                <a:latin typeface="Microsoft JhengHei"/>
                <a:cs typeface="Microsoft JhengHei"/>
              </a:rPr>
              <a:t>25</a:t>
            </a:r>
            <a:r>
              <a:rPr sz="2400" b="1" spc="165" dirty="0">
                <a:latin typeface="Microsoft JhengHei"/>
                <a:cs typeface="Microsoft JhengHei"/>
              </a:rPr>
              <a:t>-</a:t>
            </a:r>
            <a:r>
              <a:rPr sz="2400" b="1" spc="-220" dirty="0">
                <a:latin typeface="Microsoft JhengHei"/>
                <a:cs typeface="Microsoft JhengHei"/>
              </a:rPr>
              <a:t>26</a:t>
            </a:r>
            <a:r>
              <a:rPr sz="2400" b="1" dirty="0">
                <a:latin typeface="Microsoft JhengHei"/>
                <a:cs typeface="Microsoft JhengHei"/>
              </a:rPr>
              <a:t>）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91671" y="877989"/>
            <a:ext cx="2828925" cy="4881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9430" marR="617220">
              <a:lnSpc>
                <a:spcPct val="137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洞口（</a:t>
            </a:r>
            <a:r>
              <a:rPr sz="2400" b="1" spc="-220" dirty="0">
                <a:latin typeface="Microsoft JhengHei"/>
                <a:cs typeface="Microsoft JhengHei"/>
              </a:rPr>
              <a:t>2</a:t>
            </a:r>
            <a:r>
              <a:rPr sz="2400" b="1" spc="165" dirty="0">
                <a:latin typeface="Microsoft JhengHei"/>
                <a:cs typeface="Microsoft JhengHei"/>
              </a:rPr>
              <a:t>-</a:t>
            </a:r>
            <a:r>
              <a:rPr sz="2400" b="1" spc="-220" dirty="0">
                <a:latin typeface="Microsoft JhengHei"/>
                <a:cs typeface="Microsoft JhengHei"/>
              </a:rPr>
              <a:t>3</a:t>
            </a:r>
            <a:r>
              <a:rPr sz="2400" b="1" dirty="0">
                <a:latin typeface="Microsoft JhengHei"/>
                <a:cs typeface="Microsoft JhengHei"/>
              </a:rPr>
              <a:t>） </a:t>
            </a:r>
            <a:r>
              <a:rPr sz="2400" b="1" spc="10" dirty="0">
                <a:latin typeface="Microsoft JhengHei"/>
                <a:cs typeface="Microsoft JhengHei"/>
              </a:rPr>
              <a:t>建穴</a:t>
            </a:r>
            <a:r>
              <a:rPr sz="2400" b="1" spc="-70" dirty="0">
                <a:latin typeface="Microsoft JhengHei"/>
                <a:cs typeface="Microsoft JhengHei"/>
              </a:rPr>
              <a:t>（4）</a:t>
            </a:r>
            <a:endParaRPr sz="2400">
              <a:latin typeface="Microsoft JhengHei"/>
              <a:cs typeface="Microsoft JhengHei"/>
            </a:endParaRPr>
          </a:p>
          <a:p>
            <a:pPr marL="519430" marR="5080">
              <a:lnSpc>
                <a:spcPts val="4070"/>
              </a:lnSpc>
              <a:spcBef>
                <a:spcPts val="55"/>
              </a:spcBef>
            </a:pPr>
            <a:r>
              <a:rPr sz="2400" b="1" spc="10" dirty="0">
                <a:latin typeface="Microsoft JhengHei"/>
                <a:cs typeface="Microsoft JhengHei"/>
              </a:rPr>
              <a:t>伺机出穴（</a:t>
            </a:r>
            <a:r>
              <a:rPr sz="2400" b="1" spc="-220" dirty="0">
                <a:latin typeface="Microsoft JhengHei"/>
                <a:cs typeface="Microsoft JhengHei"/>
              </a:rPr>
              <a:t>5</a:t>
            </a:r>
            <a:r>
              <a:rPr sz="2400" b="1" spc="165" dirty="0">
                <a:latin typeface="Microsoft JhengHei"/>
                <a:cs typeface="Microsoft JhengHei"/>
              </a:rPr>
              <a:t>-</a:t>
            </a:r>
            <a:r>
              <a:rPr sz="2400" b="1" spc="-220" dirty="0">
                <a:latin typeface="Microsoft JhengHei"/>
                <a:cs typeface="Microsoft JhengHei"/>
              </a:rPr>
              <a:t>7</a:t>
            </a:r>
            <a:r>
              <a:rPr sz="2400" b="1" dirty="0">
                <a:latin typeface="Microsoft JhengHei"/>
                <a:cs typeface="Microsoft JhengHei"/>
              </a:rPr>
              <a:t>） </a:t>
            </a:r>
            <a:r>
              <a:rPr sz="2400" b="1" spc="10" dirty="0">
                <a:latin typeface="Microsoft JhengHei"/>
                <a:cs typeface="Microsoft JhengHei"/>
              </a:rPr>
              <a:t>出穴</a:t>
            </a:r>
            <a:r>
              <a:rPr sz="2400" b="1" spc="-70" dirty="0">
                <a:latin typeface="Microsoft JhengHei"/>
                <a:cs typeface="Microsoft JhengHei"/>
              </a:rPr>
              <a:t>（8）</a:t>
            </a:r>
            <a:endParaRPr sz="2400">
              <a:latin typeface="Microsoft JhengHei"/>
              <a:cs typeface="Microsoft JhengHei"/>
            </a:endParaRPr>
          </a:p>
          <a:p>
            <a:pPr marL="490855">
              <a:lnSpc>
                <a:spcPct val="100000"/>
              </a:lnSpc>
              <a:spcBef>
                <a:spcPts val="425"/>
              </a:spcBef>
            </a:pPr>
            <a:r>
              <a:rPr sz="2400" b="1" spc="10" dirty="0">
                <a:latin typeface="Microsoft JhengHei"/>
                <a:cs typeface="Microsoft JhengHei"/>
              </a:rPr>
              <a:t>脱皮（</a:t>
            </a:r>
            <a:r>
              <a:rPr sz="2400" b="1" spc="-220" dirty="0">
                <a:latin typeface="Microsoft JhengHei"/>
                <a:cs typeface="Microsoft JhengHei"/>
              </a:rPr>
              <a:t>9</a:t>
            </a:r>
            <a:r>
              <a:rPr sz="2400" b="1" spc="165" dirty="0">
                <a:latin typeface="Microsoft JhengHei"/>
                <a:cs typeface="Microsoft JhengHei"/>
              </a:rPr>
              <a:t>-</a:t>
            </a:r>
            <a:r>
              <a:rPr sz="2400" b="1" spc="-220" dirty="0">
                <a:latin typeface="Microsoft JhengHei"/>
                <a:cs typeface="Microsoft JhengHei"/>
              </a:rPr>
              <a:t>10</a:t>
            </a:r>
            <a:r>
              <a:rPr sz="2400" b="1" dirty="0">
                <a:latin typeface="Microsoft JhengHei"/>
                <a:cs typeface="Microsoft JhengHei"/>
              </a:rPr>
              <a:t>）</a:t>
            </a:r>
            <a:endParaRPr sz="2400">
              <a:latin typeface="Microsoft JhengHei"/>
              <a:cs typeface="Microsoft JhengHei"/>
            </a:endParaRPr>
          </a:p>
          <a:p>
            <a:pPr marL="12700" marR="186690" indent="478155">
              <a:lnSpc>
                <a:spcPct val="127800"/>
              </a:lnSpc>
              <a:spcBef>
                <a:spcPts val="254"/>
              </a:spcBef>
            </a:pPr>
            <a:r>
              <a:rPr sz="2400" b="1" spc="10" dirty="0">
                <a:latin typeface="Microsoft JhengHei"/>
                <a:cs typeface="Microsoft JhengHei"/>
              </a:rPr>
              <a:t>飞离树枝（</a:t>
            </a:r>
            <a:r>
              <a:rPr sz="2400" b="1" spc="-220" dirty="0">
                <a:latin typeface="Microsoft JhengHei"/>
                <a:cs typeface="Microsoft JhengHei"/>
              </a:rPr>
              <a:t>11</a:t>
            </a:r>
            <a:r>
              <a:rPr sz="2400" b="1" dirty="0">
                <a:latin typeface="Microsoft JhengHei"/>
                <a:cs typeface="Microsoft JhengHei"/>
              </a:rPr>
              <a:t>） </a:t>
            </a:r>
            <a:r>
              <a:rPr sz="2400" b="1" spc="10" dirty="0">
                <a:latin typeface="Microsoft JhengHei"/>
                <a:cs typeface="Microsoft JhengHei"/>
              </a:rPr>
              <a:t>产卵</a:t>
            </a:r>
            <a:r>
              <a:rPr sz="2400" b="1" spc="-105" dirty="0">
                <a:latin typeface="Microsoft JhengHei"/>
                <a:cs typeface="Microsoft JhengHei"/>
              </a:rPr>
              <a:t>（12-13）</a:t>
            </a:r>
            <a:endParaRPr sz="240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天敌破坏（</a:t>
            </a:r>
            <a:r>
              <a:rPr sz="2400" b="1" spc="-220" dirty="0">
                <a:latin typeface="Microsoft JhengHei"/>
                <a:cs typeface="Microsoft JhengHei"/>
              </a:rPr>
              <a:t>14</a:t>
            </a:r>
            <a:r>
              <a:rPr sz="2400" b="1" spc="165" dirty="0">
                <a:latin typeface="Microsoft JhengHei"/>
                <a:cs typeface="Microsoft JhengHei"/>
              </a:rPr>
              <a:t>-</a:t>
            </a:r>
            <a:r>
              <a:rPr sz="2400" b="1" spc="-220" dirty="0">
                <a:latin typeface="Microsoft JhengHei"/>
                <a:cs typeface="Microsoft JhengHei"/>
              </a:rPr>
              <a:t>17</a:t>
            </a:r>
            <a:r>
              <a:rPr sz="2400" b="1" dirty="0">
                <a:latin typeface="Microsoft JhengHei"/>
                <a:cs typeface="Microsoft JhengHei"/>
              </a:rPr>
              <a:t>）</a:t>
            </a:r>
            <a:endParaRPr sz="2400">
              <a:latin typeface="Microsoft JhengHei"/>
              <a:cs typeface="Microsoft JhengHei"/>
            </a:endParaRPr>
          </a:p>
          <a:p>
            <a:pPr marL="162560" marR="666750" indent="-635">
              <a:lnSpc>
                <a:spcPct val="118300"/>
              </a:lnSpc>
              <a:spcBef>
                <a:spcPts val="735"/>
              </a:spcBef>
            </a:pPr>
            <a:r>
              <a:rPr sz="2400" b="1" spc="10" dirty="0">
                <a:latin typeface="Microsoft JhengHei"/>
                <a:cs typeface="Microsoft JhengHei"/>
              </a:rPr>
              <a:t>孵化（</a:t>
            </a:r>
            <a:r>
              <a:rPr sz="2400" b="1" spc="-220" dirty="0">
                <a:latin typeface="Microsoft JhengHei"/>
                <a:cs typeface="Microsoft JhengHei"/>
              </a:rPr>
              <a:t>18</a:t>
            </a:r>
            <a:r>
              <a:rPr sz="2400" b="1" spc="165" dirty="0">
                <a:latin typeface="Microsoft JhengHei"/>
                <a:cs typeface="Microsoft JhengHei"/>
              </a:rPr>
              <a:t>-</a:t>
            </a:r>
            <a:r>
              <a:rPr sz="2400" b="1" spc="-220" dirty="0">
                <a:latin typeface="Microsoft JhengHei"/>
                <a:cs typeface="Microsoft JhengHei"/>
              </a:rPr>
              <a:t>20</a:t>
            </a:r>
            <a:r>
              <a:rPr sz="2400" b="1" dirty="0">
                <a:latin typeface="Microsoft JhengHei"/>
                <a:cs typeface="Microsoft JhengHei"/>
              </a:rPr>
              <a:t>） </a:t>
            </a:r>
            <a:r>
              <a:rPr sz="2400" b="1" spc="10" dirty="0">
                <a:latin typeface="Microsoft JhengHei"/>
                <a:cs typeface="Microsoft JhengHei"/>
              </a:rPr>
              <a:t>落地（</a:t>
            </a:r>
            <a:r>
              <a:rPr sz="2400" b="1" spc="-220" dirty="0">
                <a:latin typeface="Microsoft JhengHei"/>
                <a:cs typeface="Microsoft JhengHei"/>
              </a:rPr>
              <a:t>21</a:t>
            </a:r>
            <a:r>
              <a:rPr sz="2400" b="1" spc="165" dirty="0">
                <a:latin typeface="Microsoft JhengHei"/>
                <a:cs typeface="Microsoft JhengHei"/>
              </a:rPr>
              <a:t>-</a:t>
            </a:r>
            <a:r>
              <a:rPr sz="2400" b="1" spc="-220" dirty="0">
                <a:latin typeface="Microsoft JhengHei"/>
                <a:cs typeface="Microsoft JhengHei"/>
              </a:rPr>
              <a:t>23</a:t>
            </a:r>
            <a:r>
              <a:rPr sz="2400" b="1" dirty="0">
                <a:latin typeface="Microsoft JhengHei"/>
                <a:cs typeface="Microsoft JhengHei"/>
              </a:rPr>
              <a:t>）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41951" y="5798909"/>
            <a:ext cx="21678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挖穴隐藏</a:t>
            </a:r>
            <a:r>
              <a:rPr sz="2400" b="1" spc="5" dirty="0">
                <a:latin typeface="Microsoft JhengHei"/>
                <a:cs typeface="Microsoft JhengHei"/>
              </a:rPr>
              <a:t>（</a:t>
            </a:r>
            <a:r>
              <a:rPr sz="2400" b="1" spc="-220" dirty="0">
                <a:latin typeface="Microsoft JhengHei"/>
                <a:cs typeface="Microsoft JhengHei"/>
              </a:rPr>
              <a:t>24</a:t>
            </a:r>
            <a:r>
              <a:rPr sz="2400" b="1" dirty="0">
                <a:latin typeface="Microsoft JhengHei"/>
                <a:cs typeface="Microsoft JhengHei"/>
              </a:rPr>
              <a:t>）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7530655" y="1173416"/>
            <a:ext cx="386715" cy="1139190"/>
          </a:xfrm>
          <a:custGeom>
            <a:avLst/>
            <a:gdLst/>
            <a:ahLst/>
            <a:cxnLst/>
            <a:rect l="l" t="t" r="r" b="b"/>
            <a:pathLst>
              <a:path w="386715" h="1139189">
                <a:moveTo>
                  <a:pt x="172262" y="30480"/>
                </a:moveTo>
                <a:lnTo>
                  <a:pt x="170268" y="27940"/>
                </a:lnTo>
                <a:lnTo>
                  <a:pt x="168414" y="27940"/>
                </a:lnTo>
                <a:lnTo>
                  <a:pt x="165620" y="26669"/>
                </a:lnTo>
                <a:lnTo>
                  <a:pt x="165823" y="26669"/>
                </a:lnTo>
                <a:lnTo>
                  <a:pt x="162636" y="25400"/>
                </a:lnTo>
                <a:lnTo>
                  <a:pt x="162801" y="25400"/>
                </a:lnTo>
                <a:lnTo>
                  <a:pt x="159232" y="24130"/>
                </a:lnTo>
                <a:lnTo>
                  <a:pt x="159372" y="24130"/>
                </a:lnTo>
                <a:lnTo>
                  <a:pt x="155435" y="22859"/>
                </a:lnTo>
                <a:lnTo>
                  <a:pt x="155600" y="22859"/>
                </a:lnTo>
                <a:lnTo>
                  <a:pt x="146685" y="20319"/>
                </a:lnTo>
                <a:lnTo>
                  <a:pt x="146862" y="20319"/>
                </a:lnTo>
                <a:lnTo>
                  <a:pt x="136613" y="17780"/>
                </a:lnTo>
                <a:lnTo>
                  <a:pt x="136753" y="17780"/>
                </a:lnTo>
                <a:lnTo>
                  <a:pt x="125260" y="15240"/>
                </a:lnTo>
                <a:lnTo>
                  <a:pt x="112737" y="13969"/>
                </a:lnTo>
                <a:lnTo>
                  <a:pt x="99123" y="11430"/>
                </a:lnTo>
                <a:lnTo>
                  <a:pt x="84531" y="10159"/>
                </a:lnTo>
                <a:lnTo>
                  <a:pt x="69037" y="8890"/>
                </a:lnTo>
                <a:lnTo>
                  <a:pt x="52819" y="8890"/>
                </a:lnTo>
                <a:lnTo>
                  <a:pt x="35750" y="7619"/>
                </a:lnTo>
                <a:lnTo>
                  <a:pt x="18199" y="7619"/>
                </a:lnTo>
                <a:lnTo>
                  <a:pt x="0" y="6350"/>
                </a:lnTo>
                <a:lnTo>
                  <a:pt x="63" y="0"/>
                </a:lnTo>
                <a:lnTo>
                  <a:pt x="36042" y="0"/>
                </a:lnTo>
                <a:lnTo>
                  <a:pt x="53174" y="1269"/>
                </a:lnTo>
                <a:lnTo>
                  <a:pt x="69608" y="1269"/>
                </a:lnTo>
                <a:lnTo>
                  <a:pt x="85255" y="2540"/>
                </a:lnTo>
                <a:lnTo>
                  <a:pt x="100025" y="5080"/>
                </a:lnTo>
                <a:lnTo>
                  <a:pt x="126580" y="7619"/>
                </a:lnTo>
                <a:lnTo>
                  <a:pt x="165519" y="17780"/>
                </a:lnTo>
                <a:lnTo>
                  <a:pt x="174586" y="22859"/>
                </a:lnTo>
                <a:lnTo>
                  <a:pt x="176911" y="24130"/>
                </a:lnTo>
                <a:lnTo>
                  <a:pt x="178892" y="25400"/>
                </a:lnTo>
                <a:lnTo>
                  <a:pt x="180479" y="27940"/>
                </a:lnTo>
                <a:lnTo>
                  <a:pt x="181019" y="29209"/>
                </a:lnTo>
                <a:lnTo>
                  <a:pt x="171894" y="29209"/>
                </a:lnTo>
                <a:lnTo>
                  <a:pt x="172262" y="30480"/>
                </a:lnTo>
                <a:close/>
              </a:path>
              <a:path w="386715" h="1139189">
                <a:moveTo>
                  <a:pt x="170573" y="29209"/>
                </a:moveTo>
                <a:lnTo>
                  <a:pt x="168173" y="27940"/>
                </a:lnTo>
                <a:lnTo>
                  <a:pt x="170268" y="27940"/>
                </a:lnTo>
                <a:lnTo>
                  <a:pt x="170573" y="29209"/>
                </a:lnTo>
                <a:close/>
              </a:path>
              <a:path w="386715" h="1139189">
                <a:moveTo>
                  <a:pt x="173456" y="31750"/>
                </a:moveTo>
                <a:lnTo>
                  <a:pt x="171894" y="29209"/>
                </a:lnTo>
                <a:lnTo>
                  <a:pt x="181019" y="29209"/>
                </a:lnTo>
                <a:lnTo>
                  <a:pt x="181559" y="30480"/>
                </a:lnTo>
                <a:lnTo>
                  <a:pt x="173024" y="30480"/>
                </a:lnTo>
                <a:lnTo>
                  <a:pt x="173456" y="31750"/>
                </a:lnTo>
                <a:close/>
              </a:path>
              <a:path w="386715" h="1139189">
                <a:moveTo>
                  <a:pt x="267265" y="569594"/>
                </a:moveTo>
                <a:lnTo>
                  <a:pt x="256197" y="567690"/>
                </a:lnTo>
                <a:lnTo>
                  <a:pt x="229641" y="565150"/>
                </a:lnTo>
                <a:lnTo>
                  <a:pt x="218008" y="562610"/>
                </a:lnTo>
                <a:lnTo>
                  <a:pt x="181635" y="549910"/>
                </a:lnTo>
                <a:lnTo>
                  <a:pt x="179298" y="548640"/>
                </a:lnTo>
                <a:lnTo>
                  <a:pt x="174294" y="33019"/>
                </a:lnTo>
                <a:lnTo>
                  <a:pt x="174365" y="32838"/>
                </a:lnTo>
                <a:lnTo>
                  <a:pt x="174104" y="31750"/>
                </a:lnTo>
                <a:lnTo>
                  <a:pt x="173024" y="30480"/>
                </a:lnTo>
                <a:lnTo>
                  <a:pt x="181559" y="30480"/>
                </a:lnTo>
                <a:lnTo>
                  <a:pt x="181889" y="32838"/>
                </a:lnTo>
                <a:lnTo>
                  <a:pt x="181800" y="539750"/>
                </a:lnTo>
                <a:lnTo>
                  <a:pt x="182105" y="541019"/>
                </a:lnTo>
                <a:lnTo>
                  <a:pt x="183184" y="542290"/>
                </a:lnTo>
                <a:lnTo>
                  <a:pt x="183540" y="542290"/>
                </a:lnTo>
                <a:lnTo>
                  <a:pt x="184327" y="543560"/>
                </a:lnTo>
                <a:lnTo>
                  <a:pt x="184950" y="543560"/>
                </a:lnTo>
                <a:lnTo>
                  <a:pt x="185940" y="544830"/>
                </a:lnTo>
                <a:lnTo>
                  <a:pt x="187794" y="544830"/>
                </a:lnTo>
                <a:lnTo>
                  <a:pt x="190601" y="546100"/>
                </a:lnTo>
                <a:lnTo>
                  <a:pt x="190398" y="546100"/>
                </a:lnTo>
                <a:lnTo>
                  <a:pt x="193586" y="547369"/>
                </a:lnTo>
                <a:lnTo>
                  <a:pt x="193421" y="547369"/>
                </a:lnTo>
                <a:lnTo>
                  <a:pt x="196989" y="548640"/>
                </a:lnTo>
                <a:lnTo>
                  <a:pt x="196850" y="548640"/>
                </a:lnTo>
                <a:lnTo>
                  <a:pt x="200774" y="549910"/>
                </a:lnTo>
                <a:lnTo>
                  <a:pt x="200609" y="549910"/>
                </a:lnTo>
                <a:lnTo>
                  <a:pt x="209524" y="552450"/>
                </a:lnTo>
                <a:lnTo>
                  <a:pt x="209346" y="552450"/>
                </a:lnTo>
                <a:lnTo>
                  <a:pt x="219595" y="554990"/>
                </a:lnTo>
                <a:lnTo>
                  <a:pt x="219456" y="554990"/>
                </a:lnTo>
                <a:lnTo>
                  <a:pt x="230949" y="557530"/>
                </a:lnTo>
                <a:lnTo>
                  <a:pt x="243484" y="558800"/>
                </a:lnTo>
                <a:lnTo>
                  <a:pt x="257098" y="561340"/>
                </a:lnTo>
                <a:lnTo>
                  <a:pt x="271691" y="562610"/>
                </a:lnTo>
                <a:lnTo>
                  <a:pt x="287172" y="563880"/>
                </a:lnTo>
                <a:lnTo>
                  <a:pt x="303390" y="563880"/>
                </a:lnTo>
                <a:lnTo>
                  <a:pt x="320459" y="565150"/>
                </a:lnTo>
                <a:lnTo>
                  <a:pt x="338010" y="565150"/>
                </a:lnTo>
                <a:lnTo>
                  <a:pt x="351210" y="565494"/>
                </a:lnTo>
                <a:lnTo>
                  <a:pt x="337921" y="566419"/>
                </a:lnTo>
                <a:lnTo>
                  <a:pt x="320167" y="566419"/>
                </a:lnTo>
                <a:lnTo>
                  <a:pt x="303034" y="567690"/>
                </a:lnTo>
                <a:lnTo>
                  <a:pt x="286600" y="567690"/>
                </a:lnTo>
                <a:lnTo>
                  <a:pt x="270954" y="568960"/>
                </a:lnTo>
                <a:lnTo>
                  <a:pt x="267265" y="569594"/>
                </a:lnTo>
                <a:close/>
              </a:path>
              <a:path w="386715" h="1139189">
                <a:moveTo>
                  <a:pt x="174311" y="32838"/>
                </a:moveTo>
                <a:lnTo>
                  <a:pt x="173723" y="31750"/>
                </a:lnTo>
                <a:lnTo>
                  <a:pt x="174104" y="31750"/>
                </a:lnTo>
                <a:lnTo>
                  <a:pt x="174311" y="32838"/>
                </a:lnTo>
                <a:close/>
              </a:path>
              <a:path w="386715" h="1139189">
                <a:moveTo>
                  <a:pt x="174409" y="33019"/>
                </a:moveTo>
                <a:lnTo>
                  <a:pt x="174311" y="32838"/>
                </a:lnTo>
                <a:lnTo>
                  <a:pt x="174104" y="31750"/>
                </a:lnTo>
                <a:lnTo>
                  <a:pt x="174409" y="33019"/>
                </a:lnTo>
                <a:close/>
              </a:path>
              <a:path w="386715" h="1139189">
                <a:moveTo>
                  <a:pt x="174409" y="33019"/>
                </a:moveTo>
                <a:lnTo>
                  <a:pt x="174311" y="32838"/>
                </a:lnTo>
                <a:lnTo>
                  <a:pt x="174409" y="33019"/>
                </a:lnTo>
                <a:close/>
              </a:path>
              <a:path w="386715" h="1139189">
                <a:moveTo>
                  <a:pt x="182105" y="541019"/>
                </a:moveTo>
                <a:lnTo>
                  <a:pt x="181800" y="539750"/>
                </a:lnTo>
                <a:lnTo>
                  <a:pt x="181913" y="539955"/>
                </a:lnTo>
                <a:lnTo>
                  <a:pt x="182105" y="541019"/>
                </a:lnTo>
                <a:close/>
              </a:path>
              <a:path w="386715" h="1139189">
                <a:moveTo>
                  <a:pt x="181913" y="539955"/>
                </a:moveTo>
                <a:lnTo>
                  <a:pt x="181800" y="539750"/>
                </a:lnTo>
                <a:lnTo>
                  <a:pt x="181913" y="539955"/>
                </a:lnTo>
                <a:close/>
              </a:path>
              <a:path w="386715" h="1139189">
                <a:moveTo>
                  <a:pt x="182499" y="541019"/>
                </a:moveTo>
                <a:lnTo>
                  <a:pt x="182105" y="541019"/>
                </a:lnTo>
                <a:lnTo>
                  <a:pt x="181913" y="539955"/>
                </a:lnTo>
                <a:lnTo>
                  <a:pt x="182499" y="541019"/>
                </a:lnTo>
                <a:close/>
              </a:path>
              <a:path w="386715" h="1139189">
                <a:moveTo>
                  <a:pt x="183540" y="542290"/>
                </a:moveTo>
                <a:lnTo>
                  <a:pt x="183184" y="542290"/>
                </a:lnTo>
                <a:lnTo>
                  <a:pt x="182752" y="541019"/>
                </a:lnTo>
                <a:lnTo>
                  <a:pt x="183540" y="542290"/>
                </a:lnTo>
                <a:close/>
              </a:path>
              <a:path w="386715" h="1139189">
                <a:moveTo>
                  <a:pt x="184950" y="543560"/>
                </a:moveTo>
                <a:lnTo>
                  <a:pt x="184327" y="543560"/>
                </a:lnTo>
                <a:lnTo>
                  <a:pt x="183959" y="542290"/>
                </a:lnTo>
                <a:lnTo>
                  <a:pt x="184950" y="543560"/>
                </a:lnTo>
                <a:close/>
              </a:path>
              <a:path w="386715" h="1139189">
                <a:moveTo>
                  <a:pt x="188048" y="544830"/>
                </a:moveTo>
                <a:lnTo>
                  <a:pt x="185940" y="544830"/>
                </a:lnTo>
                <a:lnTo>
                  <a:pt x="185648" y="543560"/>
                </a:lnTo>
                <a:lnTo>
                  <a:pt x="188048" y="544830"/>
                </a:lnTo>
                <a:close/>
              </a:path>
              <a:path w="386715" h="1139189">
                <a:moveTo>
                  <a:pt x="356158" y="565623"/>
                </a:moveTo>
                <a:lnTo>
                  <a:pt x="351210" y="565494"/>
                </a:lnTo>
                <a:lnTo>
                  <a:pt x="356158" y="565150"/>
                </a:lnTo>
                <a:lnTo>
                  <a:pt x="356158" y="565623"/>
                </a:lnTo>
                <a:close/>
              </a:path>
              <a:path w="386715" h="1139189">
                <a:moveTo>
                  <a:pt x="356158" y="572769"/>
                </a:moveTo>
                <a:lnTo>
                  <a:pt x="320167" y="572769"/>
                </a:lnTo>
                <a:lnTo>
                  <a:pt x="303034" y="571500"/>
                </a:lnTo>
                <a:lnTo>
                  <a:pt x="286600" y="571500"/>
                </a:lnTo>
                <a:lnTo>
                  <a:pt x="270954" y="570230"/>
                </a:lnTo>
                <a:lnTo>
                  <a:pt x="267265" y="569594"/>
                </a:lnTo>
                <a:lnTo>
                  <a:pt x="270954" y="568960"/>
                </a:lnTo>
                <a:lnTo>
                  <a:pt x="286600" y="567690"/>
                </a:lnTo>
                <a:lnTo>
                  <a:pt x="303034" y="567690"/>
                </a:lnTo>
                <a:lnTo>
                  <a:pt x="320167" y="566419"/>
                </a:lnTo>
                <a:lnTo>
                  <a:pt x="337921" y="566419"/>
                </a:lnTo>
                <a:lnTo>
                  <a:pt x="351210" y="565494"/>
                </a:lnTo>
                <a:lnTo>
                  <a:pt x="356158" y="565623"/>
                </a:lnTo>
                <a:lnTo>
                  <a:pt x="356158" y="572769"/>
                </a:lnTo>
                <a:close/>
              </a:path>
              <a:path w="386715" h="1139189">
                <a:moveTo>
                  <a:pt x="386664" y="572769"/>
                </a:moveTo>
                <a:lnTo>
                  <a:pt x="356158" y="572769"/>
                </a:lnTo>
                <a:lnTo>
                  <a:pt x="356158" y="565623"/>
                </a:lnTo>
                <a:lnTo>
                  <a:pt x="386664" y="566419"/>
                </a:lnTo>
                <a:lnTo>
                  <a:pt x="386664" y="572769"/>
                </a:lnTo>
                <a:close/>
              </a:path>
              <a:path w="386715" h="1139189">
                <a:moveTo>
                  <a:pt x="181559" y="1108710"/>
                </a:moveTo>
                <a:lnTo>
                  <a:pt x="173024" y="1108710"/>
                </a:lnTo>
                <a:lnTo>
                  <a:pt x="174155" y="1107439"/>
                </a:lnTo>
                <a:lnTo>
                  <a:pt x="174409" y="1106170"/>
                </a:lnTo>
                <a:lnTo>
                  <a:pt x="174323" y="599234"/>
                </a:lnTo>
                <a:lnTo>
                  <a:pt x="174650" y="596900"/>
                </a:lnTo>
                <a:lnTo>
                  <a:pt x="175742" y="594360"/>
                </a:lnTo>
                <a:lnTo>
                  <a:pt x="177330" y="591819"/>
                </a:lnTo>
                <a:lnTo>
                  <a:pt x="179298" y="590550"/>
                </a:lnTo>
                <a:lnTo>
                  <a:pt x="181635" y="589280"/>
                </a:lnTo>
                <a:lnTo>
                  <a:pt x="184302" y="586740"/>
                </a:lnTo>
                <a:lnTo>
                  <a:pt x="229641" y="574040"/>
                </a:lnTo>
                <a:lnTo>
                  <a:pt x="256197" y="571500"/>
                </a:lnTo>
                <a:lnTo>
                  <a:pt x="267265" y="569594"/>
                </a:lnTo>
                <a:lnTo>
                  <a:pt x="270954" y="570230"/>
                </a:lnTo>
                <a:lnTo>
                  <a:pt x="286600" y="571500"/>
                </a:lnTo>
                <a:lnTo>
                  <a:pt x="303034" y="571500"/>
                </a:lnTo>
                <a:lnTo>
                  <a:pt x="320167" y="572769"/>
                </a:lnTo>
                <a:lnTo>
                  <a:pt x="386664" y="572769"/>
                </a:lnTo>
                <a:lnTo>
                  <a:pt x="338010" y="574040"/>
                </a:lnTo>
                <a:lnTo>
                  <a:pt x="320459" y="574040"/>
                </a:lnTo>
                <a:lnTo>
                  <a:pt x="303390" y="575310"/>
                </a:lnTo>
                <a:lnTo>
                  <a:pt x="287172" y="575310"/>
                </a:lnTo>
                <a:lnTo>
                  <a:pt x="271614" y="576580"/>
                </a:lnTo>
                <a:lnTo>
                  <a:pt x="257009" y="577850"/>
                </a:lnTo>
                <a:lnTo>
                  <a:pt x="243382" y="580390"/>
                </a:lnTo>
                <a:lnTo>
                  <a:pt x="230835" y="581660"/>
                </a:lnTo>
                <a:lnTo>
                  <a:pt x="219456" y="584200"/>
                </a:lnTo>
                <a:lnTo>
                  <a:pt x="219595" y="584200"/>
                </a:lnTo>
                <a:lnTo>
                  <a:pt x="209346" y="586740"/>
                </a:lnTo>
                <a:lnTo>
                  <a:pt x="209524" y="586740"/>
                </a:lnTo>
                <a:lnTo>
                  <a:pt x="200609" y="589280"/>
                </a:lnTo>
                <a:lnTo>
                  <a:pt x="200774" y="589280"/>
                </a:lnTo>
                <a:lnTo>
                  <a:pt x="196850" y="590550"/>
                </a:lnTo>
                <a:lnTo>
                  <a:pt x="196989" y="590550"/>
                </a:lnTo>
                <a:lnTo>
                  <a:pt x="193421" y="591819"/>
                </a:lnTo>
                <a:lnTo>
                  <a:pt x="193586" y="591819"/>
                </a:lnTo>
                <a:lnTo>
                  <a:pt x="190398" y="593090"/>
                </a:lnTo>
                <a:lnTo>
                  <a:pt x="190601" y="593090"/>
                </a:lnTo>
                <a:lnTo>
                  <a:pt x="187794" y="594360"/>
                </a:lnTo>
                <a:lnTo>
                  <a:pt x="185940" y="594360"/>
                </a:lnTo>
                <a:lnTo>
                  <a:pt x="184950" y="595630"/>
                </a:lnTo>
                <a:lnTo>
                  <a:pt x="184327" y="595630"/>
                </a:lnTo>
                <a:lnTo>
                  <a:pt x="182752" y="596900"/>
                </a:lnTo>
                <a:lnTo>
                  <a:pt x="183184" y="596900"/>
                </a:lnTo>
                <a:lnTo>
                  <a:pt x="182054" y="598169"/>
                </a:lnTo>
                <a:lnTo>
                  <a:pt x="181849" y="599234"/>
                </a:lnTo>
                <a:lnTo>
                  <a:pt x="181914" y="599440"/>
                </a:lnTo>
                <a:lnTo>
                  <a:pt x="181889" y="1106351"/>
                </a:lnTo>
                <a:lnTo>
                  <a:pt x="181559" y="1108710"/>
                </a:lnTo>
                <a:close/>
              </a:path>
              <a:path w="386715" h="1139189">
                <a:moveTo>
                  <a:pt x="185648" y="595630"/>
                </a:moveTo>
                <a:lnTo>
                  <a:pt x="185940" y="594360"/>
                </a:lnTo>
                <a:lnTo>
                  <a:pt x="188048" y="594360"/>
                </a:lnTo>
                <a:lnTo>
                  <a:pt x="185648" y="595630"/>
                </a:lnTo>
                <a:close/>
              </a:path>
              <a:path w="386715" h="1139189">
                <a:moveTo>
                  <a:pt x="183959" y="596900"/>
                </a:moveTo>
                <a:lnTo>
                  <a:pt x="184327" y="595630"/>
                </a:lnTo>
                <a:lnTo>
                  <a:pt x="184950" y="595630"/>
                </a:lnTo>
                <a:lnTo>
                  <a:pt x="183959" y="596900"/>
                </a:lnTo>
                <a:close/>
              </a:path>
              <a:path w="386715" h="1139189">
                <a:moveTo>
                  <a:pt x="181800" y="599440"/>
                </a:moveTo>
                <a:lnTo>
                  <a:pt x="182105" y="598169"/>
                </a:lnTo>
                <a:lnTo>
                  <a:pt x="181913" y="599234"/>
                </a:lnTo>
                <a:lnTo>
                  <a:pt x="181800" y="599440"/>
                </a:lnTo>
                <a:close/>
              </a:path>
              <a:path w="386715" h="1139189">
                <a:moveTo>
                  <a:pt x="181913" y="599234"/>
                </a:moveTo>
                <a:lnTo>
                  <a:pt x="182105" y="598169"/>
                </a:lnTo>
                <a:lnTo>
                  <a:pt x="182499" y="598169"/>
                </a:lnTo>
                <a:lnTo>
                  <a:pt x="181913" y="599234"/>
                </a:lnTo>
                <a:close/>
              </a:path>
              <a:path w="386715" h="1139189">
                <a:moveTo>
                  <a:pt x="181876" y="599440"/>
                </a:moveTo>
                <a:lnTo>
                  <a:pt x="181913" y="599234"/>
                </a:lnTo>
                <a:lnTo>
                  <a:pt x="181876" y="599440"/>
                </a:lnTo>
                <a:close/>
              </a:path>
              <a:path w="386715" h="1139189">
                <a:moveTo>
                  <a:pt x="174311" y="1106351"/>
                </a:moveTo>
                <a:lnTo>
                  <a:pt x="174345" y="1106170"/>
                </a:lnTo>
                <a:lnTo>
                  <a:pt x="174311" y="1106351"/>
                </a:lnTo>
                <a:close/>
              </a:path>
              <a:path w="386715" h="1139189">
                <a:moveTo>
                  <a:pt x="174104" y="1107439"/>
                </a:moveTo>
                <a:lnTo>
                  <a:pt x="174311" y="1106351"/>
                </a:lnTo>
                <a:lnTo>
                  <a:pt x="174409" y="1106170"/>
                </a:lnTo>
                <a:lnTo>
                  <a:pt x="174104" y="1107439"/>
                </a:lnTo>
                <a:close/>
              </a:path>
              <a:path w="386715" h="1139189">
                <a:moveTo>
                  <a:pt x="174104" y="1107439"/>
                </a:moveTo>
                <a:lnTo>
                  <a:pt x="173723" y="1107439"/>
                </a:lnTo>
                <a:lnTo>
                  <a:pt x="174311" y="1106351"/>
                </a:lnTo>
                <a:lnTo>
                  <a:pt x="174104" y="1107439"/>
                </a:lnTo>
                <a:close/>
              </a:path>
              <a:path w="386715" h="1139189">
                <a:moveTo>
                  <a:pt x="181019" y="1109980"/>
                </a:moveTo>
                <a:lnTo>
                  <a:pt x="171894" y="1109980"/>
                </a:lnTo>
                <a:lnTo>
                  <a:pt x="173456" y="1107439"/>
                </a:lnTo>
                <a:lnTo>
                  <a:pt x="173024" y="1108710"/>
                </a:lnTo>
                <a:lnTo>
                  <a:pt x="181559" y="1108710"/>
                </a:lnTo>
                <a:lnTo>
                  <a:pt x="181019" y="1109980"/>
                </a:lnTo>
                <a:close/>
              </a:path>
              <a:path w="386715" h="1139189">
                <a:moveTo>
                  <a:pt x="36042" y="1139189"/>
                </a:moveTo>
                <a:lnTo>
                  <a:pt x="63" y="1139189"/>
                </a:lnTo>
                <a:lnTo>
                  <a:pt x="0" y="1131570"/>
                </a:lnTo>
                <a:lnTo>
                  <a:pt x="35750" y="1131570"/>
                </a:lnTo>
                <a:lnTo>
                  <a:pt x="52819" y="1130300"/>
                </a:lnTo>
                <a:lnTo>
                  <a:pt x="69037" y="1130300"/>
                </a:lnTo>
                <a:lnTo>
                  <a:pt x="84607" y="1129030"/>
                </a:lnTo>
                <a:lnTo>
                  <a:pt x="99212" y="1127760"/>
                </a:lnTo>
                <a:lnTo>
                  <a:pt x="112826" y="1125220"/>
                </a:lnTo>
                <a:lnTo>
                  <a:pt x="125374" y="1123950"/>
                </a:lnTo>
                <a:lnTo>
                  <a:pt x="136753" y="1121410"/>
                </a:lnTo>
                <a:lnTo>
                  <a:pt x="136613" y="1121410"/>
                </a:lnTo>
                <a:lnTo>
                  <a:pt x="146862" y="1118870"/>
                </a:lnTo>
                <a:lnTo>
                  <a:pt x="146685" y="1118870"/>
                </a:lnTo>
                <a:lnTo>
                  <a:pt x="155600" y="1116330"/>
                </a:lnTo>
                <a:lnTo>
                  <a:pt x="155435" y="1116330"/>
                </a:lnTo>
                <a:lnTo>
                  <a:pt x="159372" y="1115060"/>
                </a:lnTo>
                <a:lnTo>
                  <a:pt x="159232" y="1115060"/>
                </a:lnTo>
                <a:lnTo>
                  <a:pt x="162801" y="1113789"/>
                </a:lnTo>
                <a:lnTo>
                  <a:pt x="162636" y="1113789"/>
                </a:lnTo>
                <a:lnTo>
                  <a:pt x="165823" y="1112520"/>
                </a:lnTo>
                <a:lnTo>
                  <a:pt x="165620" y="1112520"/>
                </a:lnTo>
                <a:lnTo>
                  <a:pt x="168414" y="1111250"/>
                </a:lnTo>
                <a:lnTo>
                  <a:pt x="170268" y="1111250"/>
                </a:lnTo>
                <a:lnTo>
                  <a:pt x="172262" y="1108710"/>
                </a:lnTo>
                <a:lnTo>
                  <a:pt x="171894" y="1109980"/>
                </a:lnTo>
                <a:lnTo>
                  <a:pt x="181019" y="1109980"/>
                </a:lnTo>
                <a:lnTo>
                  <a:pt x="180479" y="1111250"/>
                </a:lnTo>
                <a:lnTo>
                  <a:pt x="178892" y="1113789"/>
                </a:lnTo>
                <a:lnTo>
                  <a:pt x="176911" y="1115060"/>
                </a:lnTo>
                <a:lnTo>
                  <a:pt x="174586" y="1116330"/>
                </a:lnTo>
                <a:lnTo>
                  <a:pt x="171907" y="1118870"/>
                </a:lnTo>
                <a:lnTo>
                  <a:pt x="126580" y="1131570"/>
                </a:lnTo>
                <a:lnTo>
                  <a:pt x="100025" y="1134110"/>
                </a:lnTo>
                <a:lnTo>
                  <a:pt x="85255" y="1136650"/>
                </a:lnTo>
                <a:lnTo>
                  <a:pt x="69608" y="1137920"/>
                </a:lnTo>
                <a:lnTo>
                  <a:pt x="53174" y="1137920"/>
                </a:lnTo>
                <a:lnTo>
                  <a:pt x="36042" y="1139189"/>
                </a:lnTo>
                <a:close/>
              </a:path>
              <a:path w="386715" h="1139189">
                <a:moveTo>
                  <a:pt x="170268" y="1111250"/>
                </a:moveTo>
                <a:lnTo>
                  <a:pt x="168173" y="1111250"/>
                </a:lnTo>
                <a:lnTo>
                  <a:pt x="170573" y="1109980"/>
                </a:lnTo>
                <a:lnTo>
                  <a:pt x="170268" y="11112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8139188" y="1557274"/>
            <a:ext cx="6362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幼</a:t>
            </a:r>
            <a:r>
              <a:rPr sz="2400" b="1" dirty="0">
                <a:latin typeface="Microsoft JhengHei"/>
                <a:cs typeface="Microsoft JhengHei"/>
              </a:rPr>
              <a:t>虫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7559218" y="2619718"/>
            <a:ext cx="386715" cy="1140460"/>
          </a:xfrm>
          <a:custGeom>
            <a:avLst/>
            <a:gdLst/>
            <a:ahLst/>
            <a:cxnLst/>
            <a:rect l="l" t="t" r="r" b="b"/>
            <a:pathLst>
              <a:path w="386715" h="1140460">
                <a:moveTo>
                  <a:pt x="172262" y="30480"/>
                </a:moveTo>
                <a:lnTo>
                  <a:pt x="170268" y="27939"/>
                </a:lnTo>
                <a:lnTo>
                  <a:pt x="168414" y="27939"/>
                </a:lnTo>
                <a:lnTo>
                  <a:pt x="165620" y="26669"/>
                </a:lnTo>
                <a:lnTo>
                  <a:pt x="165823" y="26669"/>
                </a:lnTo>
                <a:lnTo>
                  <a:pt x="162636" y="25400"/>
                </a:lnTo>
                <a:lnTo>
                  <a:pt x="162801" y="25400"/>
                </a:lnTo>
                <a:lnTo>
                  <a:pt x="159232" y="24130"/>
                </a:lnTo>
                <a:lnTo>
                  <a:pt x="159372" y="24130"/>
                </a:lnTo>
                <a:lnTo>
                  <a:pt x="155435" y="22860"/>
                </a:lnTo>
                <a:lnTo>
                  <a:pt x="155613" y="22860"/>
                </a:lnTo>
                <a:lnTo>
                  <a:pt x="146684" y="20319"/>
                </a:lnTo>
                <a:lnTo>
                  <a:pt x="146862" y="20319"/>
                </a:lnTo>
                <a:lnTo>
                  <a:pt x="136613" y="17780"/>
                </a:lnTo>
                <a:lnTo>
                  <a:pt x="136753" y="17780"/>
                </a:lnTo>
                <a:lnTo>
                  <a:pt x="125260" y="15239"/>
                </a:lnTo>
                <a:lnTo>
                  <a:pt x="112737" y="13969"/>
                </a:lnTo>
                <a:lnTo>
                  <a:pt x="99123" y="11430"/>
                </a:lnTo>
                <a:lnTo>
                  <a:pt x="84531" y="10160"/>
                </a:lnTo>
                <a:lnTo>
                  <a:pt x="69037" y="8889"/>
                </a:lnTo>
                <a:lnTo>
                  <a:pt x="52819" y="8889"/>
                </a:lnTo>
                <a:lnTo>
                  <a:pt x="35750" y="7619"/>
                </a:lnTo>
                <a:lnTo>
                  <a:pt x="18199" y="7619"/>
                </a:lnTo>
                <a:lnTo>
                  <a:pt x="0" y="6350"/>
                </a:lnTo>
                <a:lnTo>
                  <a:pt x="63" y="0"/>
                </a:lnTo>
                <a:lnTo>
                  <a:pt x="36042" y="0"/>
                </a:lnTo>
                <a:lnTo>
                  <a:pt x="53174" y="1269"/>
                </a:lnTo>
                <a:lnTo>
                  <a:pt x="69608" y="1269"/>
                </a:lnTo>
                <a:lnTo>
                  <a:pt x="85255" y="2539"/>
                </a:lnTo>
                <a:lnTo>
                  <a:pt x="100025" y="5080"/>
                </a:lnTo>
                <a:lnTo>
                  <a:pt x="126580" y="7619"/>
                </a:lnTo>
                <a:lnTo>
                  <a:pt x="165519" y="17780"/>
                </a:lnTo>
                <a:lnTo>
                  <a:pt x="174586" y="22860"/>
                </a:lnTo>
                <a:lnTo>
                  <a:pt x="176911" y="24130"/>
                </a:lnTo>
                <a:lnTo>
                  <a:pt x="178892" y="25400"/>
                </a:lnTo>
                <a:lnTo>
                  <a:pt x="180479" y="27939"/>
                </a:lnTo>
                <a:lnTo>
                  <a:pt x="181019" y="29210"/>
                </a:lnTo>
                <a:lnTo>
                  <a:pt x="171894" y="29210"/>
                </a:lnTo>
                <a:lnTo>
                  <a:pt x="172262" y="30480"/>
                </a:lnTo>
                <a:close/>
              </a:path>
              <a:path w="386715" h="1140460">
                <a:moveTo>
                  <a:pt x="170573" y="29210"/>
                </a:moveTo>
                <a:lnTo>
                  <a:pt x="168173" y="27939"/>
                </a:lnTo>
                <a:lnTo>
                  <a:pt x="170268" y="27939"/>
                </a:lnTo>
                <a:lnTo>
                  <a:pt x="170573" y="29210"/>
                </a:lnTo>
                <a:close/>
              </a:path>
              <a:path w="386715" h="1140460">
                <a:moveTo>
                  <a:pt x="173456" y="31750"/>
                </a:moveTo>
                <a:lnTo>
                  <a:pt x="171894" y="29210"/>
                </a:lnTo>
                <a:lnTo>
                  <a:pt x="181019" y="29210"/>
                </a:lnTo>
                <a:lnTo>
                  <a:pt x="181559" y="30480"/>
                </a:lnTo>
                <a:lnTo>
                  <a:pt x="173024" y="30480"/>
                </a:lnTo>
                <a:lnTo>
                  <a:pt x="173456" y="31750"/>
                </a:lnTo>
                <a:close/>
              </a:path>
              <a:path w="386715" h="1140460">
                <a:moveTo>
                  <a:pt x="267274" y="569594"/>
                </a:moveTo>
                <a:lnTo>
                  <a:pt x="256197" y="567689"/>
                </a:lnTo>
                <a:lnTo>
                  <a:pt x="229641" y="565150"/>
                </a:lnTo>
                <a:lnTo>
                  <a:pt x="218020" y="562610"/>
                </a:lnTo>
                <a:lnTo>
                  <a:pt x="181635" y="549910"/>
                </a:lnTo>
                <a:lnTo>
                  <a:pt x="179298" y="548639"/>
                </a:lnTo>
                <a:lnTo>
                  <a:pt x="174294" y="33019"/>
                </a:lnTo>
                <a:lnTo>
                  <a:pt x="174365" y="32838"/>
                </a:lnTo>
                <a:lnTo>
                  <a:pt x="174104" y="31750"/>
                </a:lnTo>
                <a:lnTo>
                  <a:pt x="173024" y="30480"/>
                </a:lnTo>
                <a:lnTo>
                  <a:pt x="181559" y="30480"/>
                </a:lnTo>
                <a:lnTo>
                  <a:pt x="181889" y="32838"/>
                </a:lnTo>
                <a:lnTo>
                  <a:pt x="181800" y="539750"/>
                </a:lnTo>
                <a:lnTo>
                  <a:pt x="182105" y="541019"/>
                </a:lnTo>
                <a:lnTo>
                  <a:pt x="183184" y="542289"/>
                </a:lnTo>
                <a:lnTo>
                  <a:pt x="183546" y="542289"/>
                </a:lnTo>
                <a:lnTo>
                  <a:pt x="184327" y="543560"/>
                </a:lnTo>
                <a:lnTo>
                  <a:pt x="184950" y="543560"/>
                </a:lnTo>
                <a:lnTo>
                  <a:pt x="185940" y="544830"/>
                </a:lnTo>
                <a:lnTo>
                  <a:pt x="187794" y="544830"/>
                </a:lnTo>
                <a:lnTo>
                  <a:pt x="190601" y="546100"/>
                </a:lnTo>
                <a:lnTo>
                  <a:pt x="190398" y="546100"/>
                </a:lnTo>
                <a:lnTo>
                  <a:pt x="193586" y="547369"/>
                </a:lnTo>
                <a:lnTo>
                  <a:pt x="193421" y="547369"/>
                </a:lnTo>
                <a:lnTo>
                  <a:pt x="196989" y="548639"/>
                </a:lnTo>
                <a:lnTo>
                  <a:pt x="196850" y="548639"/>
                </a:lnTo>
                <a:lnTo>
                  <a:pt x="200787" y="549910"/>
                </a:lnTo>
                <a:lnTo>
                  <a:pt x="200609" y="549910"/>
                </a:lnTo>
                <a:lnTo>
                  <a:pt x="209524" y="552450"/>
                </a:lnTo>
                <a:lnTo>
                  <a:pt x="209346" y="552450"/>
                </a:lnTo>
                <a:lnTo>
                  <a:pt x="219608" y="554989"/>
                </a:lnTo>
                <a:lnTo>
                  <a:pt x="219455" y="554989"/>
                </a:lnTo>
                <a:lnTo>
                  <a:pt x="230949" y="557530"/>
                </a:lnTo>
                <a:lnTo>
                  <a:pt x="243484" y="558800"/>
                </a:lnTo>
                <a:lnTo>
                  <a:pt x="257098" y="561339"/>
                </a:lnTo>
                <a:lnTo>
                  <a:pt x="271691" y="562610"/>
                </a:lnTo>
                <a:lnTo>
                  <a:pt x="287172" y="563880"/>
                </a:lnTo>
                <a:lnTo>
                  <a:pt x="303390" y="563880"/>
                </a:lnTo>
                <a:lnTo>
                  <a:pt x="320459" y="565150"/>
                </a:lnTo>
                <a:lnTo>
                  <a:pt x="338010" y="565150"/>
                </a:lnTo>
                <a:lnTo>
                  <a:pt x="351210" y="565494"/>
                </a:lnTo>
                <a:lnTo>
                  <a:pt x="337921" y="566419"/>
                </a:lnTo>
                <a:lnTo>
                  <a:pt x="320167" y="566419"/>
                </a:lnTo>
                <a:lnTo>
                  <a:pt x="303034" y="567689"/>
                </a:lnTo>
                <a:lnTo>
                  <a:pt x="286600" y="567689"/>
                </a:lnTo>
                <a:lnTo>
                  <a:pt x="270967" y="568960"/>
                </a:lnTo>
                <a:lnTo>
                  <a:pt x="267274" y="569594"/>
                </a:lnTo>
                <a:close/>
              </a:path>
              <a:path w="386715" h="1140460">
                <a:moveTo>
                  <a:pt x="174311" y="32838"/>
                </a:moveTo>
                <a:lnTo>
                  <a:pt x="173723" y="31750"/>
                </a:lnTo>
                <a:lnTo>
                  <a:pt x="174104" y="31750"/>
                </a:lnTo>
                <a:lnTo>
                  <a:pt x="174311" y="32838"/>
                </a:lnTo>
                <a:close/>
              </a:path>
              <a:path w="386715" h="1140460">
                <a:moveTo>
                  <a:pt x="174409" y="33019"/>
                </a:moveTo>
                <a:lnTo>
                  <a:pt x="174311" y="32838"/>
                </a:lnTo>
                <a:lnTo>
                  <a:pt x="174104" y="31750"/>
                </a:lnTo>
                <a:lnTo>
                  <a:pt x="174409" y="33019"/>
                </a:lnTo>
                <a:close/>
              </a:path>
              <a:path w="386715" h="1140460">
                <a:moveTo>
                  <a:pt x="174409" y="33019"/>
                </a:moveTo>
                <a:lnTo>
                  <a:pt x="174311" y="32838"/>
                </a:lnTo>
                <a:lnTo>
                  <a:pt x="174409" y="33019"/>
                </a:lnTo>
                <a:close/>
              </a:path>
              <a:path w="386715" h="1140460">
                <a:moveTo>
                  <a:pt x="182105" y="541019"/>
                </a:moveTo>
                <a:lnTo>
                  <a:pt x="181800" y="539750"/>
                </a:lnTo>
                <a:lnTo>
                  <a:pt x="181913" y="539955"/>
                </a:lnTo>
                <a:lnTo>
                  <a:pt x="182105" y="541019"/>
                </a:lnTo>
                <a:close/>
              </a:path>
              <a:path w="386715" h="1140460">
                <a:moveTo>
                  <a:pt x="181913" y="539955"/>
                </a:moveTo>
                <a:lnTo>
                  <a:pt x="181800" y="539750"/>
                </a:lnTo>
                <a:lnTo>
                  <a:pt x="181913" y="539955"/>
                </a:lnTo>
                <a:close/>
              </a:path>
              <a:path w="386715" h="1140460">
                <a:moveTo>
                  <a:pt x="182499" y="541019"/>
                </a:moveTo>
                <a:lnTo>
                  <a:pt x="182105" y="541019"/>
                </a:lnTo>
                <a:lnTo>
                  <a:pt x="181913" y="539955"/>
                </a:lnTo>
                <a:lnTo>
                  <a:pt x="182499" y="541019"/>
                </a:lnTo>
                <a:close/>
              </a:path>
              <a:path w="386715" h="1140460">
                <a:moveTo>
                  <a:pt x="183546" y="542289"/>
                </a:moveTo>
                <a:lnTo>
                  <a:pt x="183184" y="542289"/>
                </a:lnTo>
                <a:lnTo>
                  <a:pt x="182765" y="541019"/>
                </a:lnTo>
                <a:lnTo>
                  <a:pt x="183546" y="542289"/>
                </a:lnTo>
                <a:close/>
              </a:path>
              <a:path w="386715" h="1140460">
                <a:moveTo>
                  <a:pt x="184950" y="543560"/>
                </a:moveTo>
                <a:lnTo>
                  <a:pt x="184327" y="543560"/>
                </a:lnTo>
                <a:lnTo>
                  <a:pt x="183959" y="542289"/>
                </a:lnTo>
                <a:lnTo>
                  <a:pt x="184950" y="543560"/>
                </a:lnTo>
                <a:close/>
              </a:path>
              <a:path w="386715" h="1140460">
                <a:moveTo>
                  <a:pt x="188048" y="544830"/>
                </a:moveTo>
                <a:lnTo>
                  <a:pt x="185940" y="544830"/>
                </a:lnTo>
                <a:lnTo>
                  <a:pt x="185648" y="543560"/>
                </a:lnTo>
                <a:lnTo>
                  <a:pt x="188048" y="544830"/>
                </a:lnTo>
                <a:close/>
              </a:path>
              <a:path w="386715" h="1140460">
                <a:moveTo>
                  <a:pt x="356158" y="565623"/>
                </a:moveTo>
                <a:lnTo>
                  <a:pt x="351210" y="565494"/>
                </a:lnTo>
                <a:lnTo>
                  <a:pt x="356158" y="565150"/>
                </a:lnTo>
                <a:lnTo>
                  <a:pt x="356158" y="565623"/>
                </a:lnTo>
                <a:close/>
              </a:path>
              <a:path w="386715" h="1140460">
                <a:moveTo>
                  <a:pt x="356158" y="572769"/>
                </a:moveTo>
                <a:lnTo>
                  <a:pt x="320167" y="572769"/>
                </a:lnTo>
                <a:lnTo>
                  <a:pt x="303034" y="571500"/>
                </a:lnTo>
                <a:lnTo>
                  <a:pt x="286600" y="571500"/>
                </a:lnTo>
                <a:lnTo>
                  <a:pt x="270967" y="570230"/>
                </a:lnTo>
                <a:lnTo>
                  <a:pt x="267274" y="569594"/>
                </a:lnTo>
                <a:lnTo>
                  <a:pt x="270967" y="568960"/>
                </a:lnTo>
                <a:lnTo>
                  <a:pt x="286600" y="567689"/>
                </a:lnTo>
                <a:lnTo>
                  <a:pt x="303034" y="567689"/>
                </a:lnTo>
                <a:lnTo>
                  <a:pt x="320167" y="566419"/>
                </a:lnTo>
                <a:lnTo>
                  <a:pt x="337921" y="566419"/>
                </a:lnTo>
                <a:lnTo>
                  <a:pt x="351210" y="565494"/>
                </a:lnTo>
                <a:lnTo>
                  <a:pt x="356158" y="565623"/>
                </a:lnTo>
                <a:lnTo>
                  <a:pt x="356158" y="572769"/>
                </a:lnTo>
                <a:close/>
              </a:path>
              <a:path w="386715" h="1140460">
                <a:moveTo>
                  <a:pt x="386664" y="572769"/>
                </a:moveTo>
                <a:lnTo>
                  <a:pt x="356158" y="572769"/>
                </a:lnTo>
                <a:lnTo>
                  <a:pt x="356158" y="565623"/>
                </a:lnTo>
                <a:lnTo>
                  <a:pt x="386664" y="566419"/>
                </a:lnTo>
                <a:lnTo>
                  <a:pt x="386664" y="572769"/>
                </a:lnTo>
                <a:close/>
              </a:path>
              <a:path w="386715" h="1140460">
                <a:moveTo>
                  <a:pt x="181559" y="1108710"/>
                </a:moveTo>
                <a:lnTo>
                  <a:pt x="173024" y="1108710"/>
                </a:lnTo>
                <a:lnTo>
                  <a:pt x="174155" y="1107439"/>
                </a:lnTo>
                <a:lnTo>
                  <a:pt x="174409" y="1106170"/>
                </a:lnTo>
                <a:lnTo>
                  <a:pt x="174323" y="599234"/>
                </a:lnTo>
                <a:lnTo>
                  <a:pt x="174650" y="596900"/>
                </a:lnTo>
                <a:lnTo>
                  <a:pt x="175742" y="594360"/>
                </a:lnTo>
                <a:lnTo>
                  <a:pt x="177330" y="591819"/>
                </a:lnTo>
                <a:lnTo>
                  <a:pt x="179298" y="590550"/>
                </a:lnTo>
                <a:lnTo>
                  <a:pt x="181635" y="589280"/>
                </a:lnTo>
                <a:lnTo>
                  <a:pt x="184302" y="586739"/>
                </a:lnTo>
                <a:lnTo>
                  <a:pt x="229641" y="574039"/>
                </a:lnTo>
                <a:lnTo>
                  <a:pt x="256197" y="571500"/>
                </a:lnTo>
                <a:lnTo>
                  <a:pt x="267274" y="569594"/>
                </a:lnTo>
                <a:lnTo>
                  <a:pt x="270967" y="570230"/>
                </a:lnTo>
                <a:lnTo>
                  <a:pt x="286600" y="571500"/>
                </a:lnTo>
                <a:lnTo>
                  <a:pt x="303034" y="571500"/>
                </a:lnTo>
                <a:lnTo>
                  <a:pt x="320167" y="572769"/>
                </a:lnTo>
                <a:lnTo>
                  <a:pt x="386664" y="572769"/>
                </a:lnTo>
                <a:lnTo>
                  <a:pt x="338010" y="574039"/>
                </a:lnTo>
                <a:lnTo>
                  <a:pt x="320459" y="574039"/>
                </a:lnTo>
                <a:lnTo>
                  <a:pt x="303390" y="575310"/>
                </a:lnTo>
                <a:lnTo>
                  <a:pt x="287172" y="575310"/>
                </a:lnTo>
                <a:lnTo>
                  <a:pt x="271614" y="576580"/>
                </a:lnTo>
                <a:lnTo>
                  <a:pt x="257009" y="577850"/>
                </a:lnTo>
                <a:lnTo>
                  <a:pt x="243382" y="580389"/>
                </a:lnTo>
                <a:lnTo>
                  <a:pt x="230835" y="581660"/>
                </a:lnTo>
                <a:lnTo>
                  <a:pt x="219455" y="584200"/>
                </a:lnTo>
                <a:lnTo>
                  <a:pt x="219608" y="584200"/>
                </a:lnTo>
                <a:lnTo>
                  <a:pt x="209346" y="586739"/>
                </a:lnTo>
                <a:lnTo>
                  <a:pt x="209524" y="586739"/>
                </a:lnTo>
                <a:lnTo>
                  <a:pt x="200609" y="589280"/>
                </a:lnTo>
                <a:lnTo>
                  <a:pt x="200787" y="589280"/>
                </a:lnTo>
                <a:lnTo>
                  <a:pt x="196850" y="590550"/>
                </a:lnTo>
                <a:lnTo>
                  <a:pt x="196989" y="590550"/>
                </a:lnTo>
                <a:lnTo>
                  <a:pt x="193421" y="591819"/>
                </a:lnTo>
                <a:lnTo>
                  <a:pt x="193586" y="591819"/>
                </a:lnTo>
                <a:lnTo>
                  <a:pt x="190398" y="593089"/>
                </a:lnTo>
                <a:lnTo>
                  <a:pt x="190601" y="593089"/>
                </a:lnTo>
                <a:lnTo>
                  <a:pt x="187794" y="594360"/>
                </a:lnTo>
                <a:lnTo>
                  <a:pt x="185940" y="594360"/>
                </a:lnTo>
                <a:lnTo>
                  <a:pt x="184950" y="595630"/>
                </a:lnTo>
                <a:lnTo>
                  <a:pt x="184327" y="595630"/>
                </a:lnTo>
                <a:lnTo>
                  <a:pt x="182765" y="596900"/>
                </a:lnTo>
                <a:lnTo>
                  <a:pt x="183184" y="596900"/>
                </a:lnTo>
                <a:lnTo>
                  <a:pt x="182054" y="598169"/>
                </a:lnTo>
                <a:lnTo>
                  <a:pt x="181849" y="599234"/>
                </a:lnTo>
                <a:lnTo>
                  <a:pt x="181914" y="599439"/>
                </a:lnTo>
                <a:lnTo>
                  <a:pt x="181889" y="1106351"/>
                </a:lnTo>
                <a:lnTo>
                  <a:pt x="181559" y="1108710"/>
                </a:lnTo>
                <a:close/>
              </a:path>
              <a:path w="386715" h="1140460">
                <a:moveTo>
                  <a:pt x="185648" y="595630"/>
                </a:moveTo>
                <a:lnTo>
                  <a:pt x="185940" y="594360"/>
                </a:lnTo>
                <a:lnTo>
                  <a:pt x="188048" y="594360"/>
                </a:lnTo>
                <a:lnTo>
                  <a:pt x="185648" y="595630"/>
                </a:lnTo>
                <a:close/>
              </a:path>
              <a:path w="386715" h="1140460">
                <a:moveTo>
                  <a:pt x="183959" y="596900"/>
                </a:moveTo>
                <a:lnTo>
                  <a:pt x="184327" y="595630"/>
                </a:lnTo>
                <a:lnTo>
                  <a:pt x="184950" y="595630"/>
                </a:lnTo>
                <a:lnTo>
                  <a:pt x="183959" y="596900"/>
                </a:lnTo>
                <a:close/>
              </a:path>
              <a:path w="386715" h="1140460">
                <a:moveTo>
                  <a:pt x="181800" y="599439"/>
                </a:moveTo>
                <a:lnTo>
                  <a:pt x="182105" y="598169"/>
                </a:lnTo>
                <a:lnTo>
                  <a:pt x="181913" y="599234"/>
                </a:lnTo>
                <a:lnTo>
                  <a:pt x="181800" y="599439"/>
                </a:lnTo>
                <a:close/>
              </a:path>
              <a:path w="386715" h="1140460">
                <a:moveTo>
                  <a:pt x="181913" y="599234"/>
                </a:moveTo>
                <a:lnTo>
                  <a:pt x="182105" y="598169"/>
                </a:lnTo>
                <a:lnTo>
                  <a:pt x="182499" y="598169"/>
                </a:lnTo>
                <a:lnTo>
                  <a:pt x="181913" y="599234"/>
                </a:lnTo>
                <a:close/>
              </a:path>
              <a:path w="386715" h="1140460">
                <a:moveTo>
                  <a:pt x="181876" y="599439"/>
                </a:moveTo>
                <a:lnTo>
                  <a:pt x="181913" y="599234"/>
                </a:lnTo>
                <a:lnTo>
                  <a:pt x="181876" y="599439"/>
                </a:lnTo>
                <a:close/>
              </a:path>
              <a:path w="386715" h="1140460">
                <a:moveTo>
                  <a:pt x="174311" y="1106351"/>
                </a:moveTo>
                <a:lnTo>
                  <a:pt x="174345" y="1106170"/>
                </a:lnTo>
                <a:lnTo>
                  <a:pt x="174311" y="1106351"/>
                </a:lnTo>
                <a:close/>
              </a:path>
              <a:path w="386715" h="1140460">
                <a:moveTo>
                  <a:pt x="174104" y="1107439"/>
                </a:moveTo>
                <a:lnTo>
                  <a:pt x="174311" y="1106351"/>
                </a:lnTo>
                <a:lnTo>
                  <a:pt x="174409" y="1106170"/>
                </a:lnTo>
                <a:lnTo>
                  <a:pt x="174104" y="1107439"/>
                </a:lnTo>
                <a:close/>
              </a:path>
              <a:path w="386715" h="1140460">
                <a:moveTo>
                  <a:pt x="174104" y="1107439"/>
                </a:moveTo>
                <a:lnTo>
                  <a:pt x="173723" y="1107439"/>
                </a:lnTo>
                <a:lnTo>
                  <a:pt x="174311" y="1106351"/>
                </a:lnTo>
                <a:lnTo>
                  <a:pt x="174104" y="1107439"/>
                </a:lnTo>
                <a:close/>
              </a:path>
              <a:path w="386715" h="1140460">
                <a:moveTo>
                  <a:pt x="181019" y="1109979"/>
                </a:moveTo>
                <a:lnTo>
                  <a:pt x="171894" y="1109979"/>
                </a:lnTo>
                <a:lnTo>
                  <a:pt x="173456" y="1107439"/>
                </a:lnTo>
                <a:lnTo>
                  <a:pt x="173024" y="1108710"/>
                </a:lnTo>
                <a:lnTo>
                  <a:pt x="181559" y="1108710"/>
                </a:lnTo>
                <a:lnTo>
                  <a:pt x="181019" y="1109979"/>
                </a:lnTo>
                <a:close/>
              </a:path>
              <a:path w="386715" h="1140460">
                <a:moveTo>
                  <a:pt x="63" y="1140460"/>
                </a:moveTo>
                <a:lnTo>
                  <a:pt x="0" y="1131570"/>
                </a:lnTo>
                <a:lnTo>
                  <a:pt x="35750" y="1131570"/>
                </a:lnTo>
                <a:lnTo>
                  <a:pt x="52819" y="1130300"/>
                </a:lnTo>
                <a:lnTo>
                  <a:pt x="69037" y="1130300"/>
                </a:lnTo>
                <a:lnTo>
                  <a:pt x="84607" y="1129029"/>
                </a:lnTo>
                <a:lnTo>
                  <a:pt x="99212" y="1127760"/>
                </a:lnTo>
                <a:lnTo>
                  <a:pt x="112826" y="1125220"/>
                </a:lnTo>
                <a:lnTo>
                  <a:pt x="125374" y="1123950"/>
                </a:lnTo>
                <a:lnTo>
                  <a:pt x="136753" y="1121410"/>
                </a:lnTo>
                <a:lnTo>
                  <a:pt x="136613" y="1121410"/>
                </a:lnTo>
                <a:lnTo>
                  <a:pt x="146862" y="1118870"/>
                </a:lnTo>
                <a:lnTo>
                  <a:pt x="146684" y="1118870"/>
                </a:lnTo>
                <a:lnTo>
                  <a:pt x="155613" y="1116329"/>
                </a:lnTo>
                <a:lnTo>
                  <a:pt x="155435" y="1116329"/>
                </a:lnTo>
                <a:lnTo>
                  <a:pt x="159372" y="1115060"/>
                </a:lnTo>
                <a:lnTo>
                  <a:pt x="159232" y="1115060"/>
                </a:lnTo>
                <a:lnTo>
                  <a:pt x="162801" y="1113789"/>
                </a:lnTo>
                <a:lnTo>
                  <a:pt x="162636" y="1113789"/>
                </a:lnTo>
                <a:lnTo>
                  <a:pt x="165823" y="1112520"/>
                </a:lnTo>
                <a:lnTo>
                  <a:pt x="165620" y="1112520"/>
                </a:lnTo>
                <a:lnTo>
                  <a:pt x="168414" y="1111250"/>
                </a:lnTo>
                <a:lnTo>
                  <a:pt x="170268" y="1111250"/>
                </a:lnTo>
                <a:lnTo>
                  <a:pt x="172262" y="1108710"/>
                </a:lnTo>
                <a:lnTo>
                  <a:pt x="171894" y="1109979"/>
                </a:lnTo>
                <a:lnTo>
                  <a:pt x="181019" y="1109979"/>
                </a:lnTo>
                <a:lnTo>
                  <a:pt x="180479" y="1111250"/>
                </a:lnTo>
                <a:lnTo>
                  <a:pt x="178892" y="1113789"/>
                </a:lnTo>
                <a:lnTo>
                  <a:pt x="176911" y="1115060"/>
                </a:lnTo>
                <a:lnTo>
                  <a:pt x="174586" y="1116329"/>
                </a:lnTo>
                <a:lnTo>
                  <a:pt x="171907" y="1118870"/>
                </a:lnTo>
                <a:lnTo>
                  <a:pt x="126580" y="1131570"/>
                </a:lnTo>
                <a:lnTo>
                  <a:pt x="100025" y="1134110"/>
                </a:lnTo>
                <a:lnTo>
                  <a:pt x="85255" y="1136650"/>
                </a:lnTo>
                <a:lnTo>
                  <a:pt x="69608" y="1137920"/>
                </a:lnTo>
                <a:lnTo>
                  <a:pt x="53174" y="1137920"/>
                </a:lnTo>
                <a:lnTo>
                  <a:pt x="36042" y="1139189"/>
                </a:lnTo>
                <a:lnTo>
                  <a:pt x="18300" y="1139189"/>
                </a:lnTo>
                <a:lnTo>
                  <a:pt x="63" y="1140460"/>
                </a:lnTo>
                <a:close/>
              </a:path>
              <a:path w="386715" h="1140460">
                <a:moveTo>
                  <a:pt x="170268" y="1111250"/>
                </a:moveTo>
                <a:lnTo>
                  <a:pt x="168173" y="1111250"/>
                </a:lnTo>
                <a:lnTo>
                  <a:pt x="170573" y="1109979"/>
                </a:lnTo>
                <a:lnTo>
                  <a:pt x="170268" y="11112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8181111" y="2926169"/>
            <a:ext cx="6362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成</a:t>
            </a:r>
            <a:r>
              <a:rPr sz="2400" b="1" dirty="0">
                <a:latin typeface="Microsoft JhengHei"/>
                <a:cs typeface="Microsoft JhengHei"/>
              </a:rPr>
              <a:t>虫</a:t>
            </a:r>
            <a:endParaRPr sz="2400">
              <a:latin typeface="Microsoft JhengHei"/>
              <a:cs typeface="Microsoft JhengHei"/>
            </a:endParaRPr>
          </a:p>
        </p:txBody>
      </p:sp>
      <p:pic>
        <p:nvPicPr>
          <p:cNvPr id="24" name="object 2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559218" y="3963568"/>
            <a:ext cx="345541" cy="748830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8308060" y="4047858"/>
            <a:ext cx="330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Microsoft JhengHei"/>
                <a:cs typeface="Microsoft JhengHei"/>
              </a:rPr>
              <a:t>卵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7547597" y="4991595"/>
            <a:ext cx="386715" cy="1140460"/>
          </a:xfrm>
          <a:custGeom>
            <a:avLst/>
            <a:gdLst/>
            <a:ahLst/>
            <a:cxnLst/>
            <a:rect l="l" t="t" r="r" b="b"/>
            <a:pathLst>
              <a:path w="386715" h="1140460">
                <a:moveTo>
                  <a:pt x="172275" y="30479"/>
                </a:moveTo>
                <a:lnTo>
                  <a:pt x="170281" y="27939"/>
                </a:lnTo>
                <a:lnTo>
                  <a:pt x="168427" y="27939"/>
                </a:lnTo>
                <a:lnTo>
                  <a:pt x="165633" y="26670"/>
                </a:lnTo>
                <a:lnTo>
                  <a:pt x="165823" y="26670"/>
                </a:lnTo>
                <a:lnTo>
                  <a:pt x="162636" y="25400"/>
                </a:lnTo>
                <a:lnTo>
                  <a:pt x="162801" y="25400"/>
                </a:lnTo>
                <a:lnTo>
                  <a:pt x="159245" y="24129"/>
                </a:lnTo>
                <a:lnTo>
                  <a:pt x="159384" y="24129"/>
                </a:lnTo>
                <a:lnTo>
                  <a:pt x="155448" y="22860"/>
                </a:lnTo>
                <a:lnTo>
                  <a:pt x="155613" y="22860"/>
                </a:lnTo>
                <a:lnTo>
                  <a:pt x="146697" y="20320"/>
                </a:lnTo>
                <a:lnTo>
                  <a:pt x="146875" y="20320"/>
                </a:lnTo>
                <a:lnTo>
                  <a:pt x="136626" y="17779"/>
                </a:lnTo>
                <a:lnTo>
                  <a:pt x="136766" y="17779"/>
                </a:lnTo>
                <a:lnTo>
                  <a:pt x="125272" y="15239"/>
                </a:lnTo>
                <a:lnTo>
                  <a:pt x="112737" y="13970"/>
                </a:lnTo>
                <a:lnTo>
                  <a:pt x="99136" y="11429"/>
                </a:lnTo>
                <a:lnTo>
                  <a:pt x="84543" y="10160"/>
                </a:lnTo>
                <a:lnTo>
                  <a:pt x="69049" y="8889"/>
                </a:lnTo>
                <a:lnTo>
                  <a:pt x="52831" y="8889"/>
                </a:lnTo>
                <a:lnTo>
                  <a:pt x="35763" y="7620"/>
                </a:lnTo>
                <a:lnTo>
                  <a:pt x="18211" y="7620"/>
                </a:lnTo>
                <a:lnTo>
                  <a:pt x="0" y="6350"/>
                </a:lnTo>
                <a:lnTo>
                  <a:pt x="63" y="0"/>
                </a:lnTo>
                <a:lnTo>
                  <a:pt x="36055" y="0"/>
                </a:lnTo>
                <a:lnTo>
                  <a:pt x="53187" y="1270"/>
                </a:lnTo>
                <a:lnTo>
                  <a:pt x="69621" y="1270"/>
                </a:lnTo>
                <a:lnTo>
                  <a:pt x="85267" y="2539"/>
                </a:lnTo>
                <a:lnTo>
                  <a:pt x="100037" y="5079"/>
                </a:lnTo>
                <a:lnTo>
                  <a:pt x="126593" y="7620"/>
                </a:lnTo>
                <a:lnTo>
                  <a:pt x="165519" y="17779"/>
                </a:lnTo>
                <a:lnTo>
                  <a:pt x="174599" y="22860"/>
                </a:lnTo>
                <a:lnTo>
                  <a:pt x="176923" y="24129"/>
                </a:lnTo>
                <a:lnTo>
                  <a:pt x="178904" y="25400"/>
                </a:lnTo>
                <a:lnTo>
                  <a:pt x="180492" y="27939"/>
                </a:lnTo>
                <a:lnTo>
                  <a:pt x="181032" y="29210"/>
                </a:lnTo>
                <a:lnTo>
                  <a:pt x="171894" y="29210"/>
                </a:lnTo>
                <a:lnTo>
                  <a:pt x="172275" y="30479"/>
                </a:lnTo>
                <a:close/>
              </a:path>
              <a:path w="386715" h="1140460">
                <a:moveTo>
                  <a:pt x="170586" y="29210"/>
                </a:moveTo>
                <a:lnTo>
                  <a:pt x="168186" y="27939"/>
                </a:lnTo>
                <a:lnTo>
                  <a:pt x="170281" y="27939"/>
                </a:lnTo>
                <a:lnTo>
                  <a:pt x="170586" y="29210"/>
                </a:lnTo>
                <a:close/>
              </a:path>
              <a:path w="386715" h="1140460">
                <a:moveTo>
                  <a:pt x="173469" y="31750"/>
                </a:moveTo>
                <a:lnTo>
                  <a:pt x="171894" y="29210"/>
                </a:lnTo>
                <a:lnTo>
                  <a:pt x="181032" y="29210"/>
                </a:lnTo>
                <a:lnTo>
                  <a:pt x="181571" y="30479"/>
                </a:lnTo>
                <a:lnTo>
                  <a:pt x="173037" y="30479"/>
                </a:lnTo>
                <a:lnTo>
                  <a:pt x="173469" y="31750"/>
                </a:lnTo>
                <a:close/>
              </a:path>
              <a:path w="386715" h="1140460">
                <a:moveTo>
                  <a:pt x="267277" y="569594"/>
                </a:moveTo>
                <a:lnTo>
                  <a:pt x="256209" y="567689"/>
                </a:lnTo>
                <a:lnTo>
                  <a:pt x="229654" y="565150"/>
                </a:lnTo>
                <a:lnTo>
                  <a:pt x="218020" y="562610"/>
                </a:lnTo>
                <a:lnTo>
                  <a:pt x="181635" y="549910"/>
                </a:lnTo>
                <a:lnTo>
                  <a:pt x="179311" y="548639"/>
                </a:lnTo>
                <a:lnTo>
                  <a:pt x="174307" y="33020"/>
                </a:lnTo>
                <a:lnTo>
                  <a:pt x="174370" y="32808"/>
                </a:lnTo>
                <a:lnTo>
                  <a:pt x="174116" y="31750"/>
                </a:lnTo>
                <a:lnTo>
                  <a:pt x="173037" y="30479"/>
                </a:lnTo>
                <a:lnTo>
                  <a:pt x="181571" y="30479"/>
                </a:lnTo>
                <a:lnTo>
                  <a:pt x="181897" y="32808"/>
                </a:lnTo>
                <a:lnTo>
                  <a:pt x="181813" y="539750"/>
                </a:lnTo>
                <a:lnTo>
                  <a:pt x="182117" y="541020"/>
                </a:lnTo>
                <a:lnTo>
                  <a:pt x="183197" y="542289"/>
                </a:lnTo>
                <a:lnTo>
                  <a:pt x="183553" y="542289"/>
                </a:lnTo>
                <a:lnTo>
                  <a:pt x="184340" y="543560"/>
                </a:lnTo>
                <a:lnTo>
                  <a:pt x="184962" y="543560"/>
                </a:lnTo>
                <a:lnTo>
                  <a:pt x="185953" y="544829"/>
                </a:lnTo>
                <a:lnTo>
                  <a:pt x="187807" y="544829"/>
                </a:lnTo>
                <a:lnTo>
                  <a:pt x="190614" y="546100"/>
                </a:lnTo>
                <a:lnTo>
                  <a:pt x="190411" y="546100"/>
                </a:lnTo>
                <a:lnTo>
                  <a:pt x="193598" y="547370"/>
                </a:lnTo>
                <a:lnTo>
                  <a:pt x="193433" y="547370"/>
                </a:lnTo>
                <a:lnTo>
                  <a:pt x="197002" y="548639"/>
                </a:lnTo>
                <a:lnTo>
                  <a:pt x="196862" y="548639"/>
                </a:lnTo>
                <a:lnTo>
                  <a:pt x="200786" y="549910"/>
                </a:lnTo>
                <a:lnTo>
                  <a:pt x="200621" y="549910"/>
                </a:lnTo>
                <a:lnTo>
                  <a:pt x="209537" y="552450"/>
                </a:lnTo>
                <a:lnTo>
                  <a:pt x="209359" y="552450"/>
                </a:lnTo>
                <a:lnTo>
                  <a:pt x="219608" y="554989"/>
                </a:lnTo>
                <a:lnTo>
                  <a:pt x="219468" y="554989"/>
                </a:lnTo>
                <a:lnTo>
                  <a:pt x="230962" y="557529"/>
                </a:lnTo>
                <a:lnTo>
                  <a:pt x="243497" y="558800"/>
                </a:lnTo>
                <a:lnTo>
                  <a:pt x="257098" y="561339"/>
                </a:lnTo>
                <a:lnTo>
                  <a:pt x="271703" y="562610"/>
                </a:lnTo>
                <a:lnTo>
                  <a:pt x="287185" y="563879"/>
                </a:lnTo>
                <a:lnTo>
                  <a:pt x="303402" y="563879"/>
                </a:lnTo>
                <a:lnTo>
                  <a:pt x="320471" y="565150"/>
                </a:lnTo>
                <a:lnTo>
                  <a:pt x="338023" y="565150"/>
                </a:lnTo>
                <a:lnTo>
                  <a:pt x="351221" y="565494"/>
                </a:lnTo>
                <a:lnTo>
                  <a:pt x="337921" y="566420"/>
                </a:lnTo>
                <a:lnTo>
                  <a:pt x="320179" y="566420"/>
                </a:lnTo>
                <a:lnTo>
                  <a:pt x="303047" y="567689"/>
                </a:lnTo>
                <a:lnTo>
                  <a:pt x="286613" y="567689"/>
                </a:lnTo>
                <a:lnTo>
                  <a:pt x="270967" y="568960"/>
                </a:lnTo>
                <a:lnTo>
                  <a:pt x="267277" y="569594"/>
                </a:lnTo>
                <a:close/>
              </a:path>
              <a:path w="386715" h="1140460">
                <a:moveTo>
                  <a:pt x="174307" y="32808"/>
                </a:moveTo>
                <a:lnTo>
                  <a:pt x="173735" y="31750"/>
                </a:lnTo>
                <a:lnTo>
                  <a:pt x="174116" y="31750"/>
                </a:lnTo>
                <a:lnTo>
                  <a:pt x="174307" y="32808"/>
                </a:lnTo>
                <a:close/>
              </a:path>
              <a:path w="386715" h="1140460">
                <a:moveTo>
                  <a:pt x="174421" y="33020"/>
                </a:moveTo>
                <a:lnTo>
                  <a:pt x="174307" y="32808"/>
                </a:lnTo>
                <a:lnTo>
                  <a:pt x="174116" y="31750"/>
                </a:lnTo>
                <a:lnTo>
                  <a:pt x="174421" y="33020"/>
                </a:lnTo>
                <a:close/>
              </a:path>
              <a:path w="386715" h="1140460">
                <a:moveTo>
                  <a:pt x="174421" y="33020"/>
                </a:moveTo>
                <a:lnTo>
                  <a:pt x="174307" y="32808"/>
                </a:lnTo>
                <a:lnTo>
                  <a:pt x="174421" y="33020"/>
                </a:lnTo>
                <a:close/>
              </a:path>
              <a:path w="386715" h="1140460">
                <a:moveTo>
                  <a:pt x="182117" y="541020"/>
                </a:moveTo>
                <a:lnTo>
                  <a:pt x="181813" y="539750"/>
                </a:lnTo>
                <a:lnTo>
                  <a:pt x="181927" y="539961"/>
                </a:lnTo>
                <a:lnTo>
                  <a:pt x="182117" y="541020"/>
                </a:lnTo>
                <a:close/>
              </a:path>
              <a:path w="386715" h="1140460">
                <a:moveTo>
                  <a:pt x="181927" y="539961"/>
                </a:moveTo>
                <a:lnTo>
                  <a:pt x="181813" y="539750"/>
                </a:lnTo>
                <a:lnTo>
                  <a:pt x="181927" y="539961"/>
                </a:lnTo>
                <a:close/>
              </a:path>
              <a:path w="386715" h="1140460">
                <a:moveTo>
                  <a:pt x="182499" y="541020"/>
                </a:moveTo>
                <a:lnTo>
                  <a:pt x="182117" y="541020"/>
                </a:lnTo>
                <a:lnTo>
                  <a:pt x="181927" y="539961"/>
                </a:lnTo>
                <a:lnTo>
                  <a:pt x="182499" y="541020"/>
                </a:lnTo>
                <a:close/>
              </a:path>
              <a:path w="386715" h="1140460">
                <a:moveTo>
                  <a:pt x="183553" y="542289"/>
                </a:moveTo>
                <a:lnTo>
                  <a:pt x="183197" y="542289"/>
                </a:lnTo>
                <a:lnTo>
                  <a:pt x="182765" y="541020"/>
                </a:lnTo>
                <a:lnTo>
                  <a:pt x="183553" y="542289"/>
                </a:lnTo>
                <a:close/>
              </a:path>
              <a:path w="386715" h="1140460">
                <a:moveTo>
                  <a:pt x="184962" y="543560"/>
                </a:moveTo>
                <a:lnTo>
                  <a:pt x="184340" y="543560"/>
                </a:lnTo>
                <a:lnTo>
                  <a:pt x="183972" y="542289"/>
                </a:lnTo>
                <a:lnTo>
                  <a:pt x="184962" y="543560"/>
                </a:lnTo>
                <a:close/>
              </a:path>
              <a:path w="386715" h="1140460">
                <a:moveTo>
                  <a:pt x="188048" y="544829"/>
                </a:moveTo>
                <a:lnTo>
                  <a:pt x="185953" y="544829"/>
                </a:lnTo>
                <a:lnTo>
                  <a:pt x="185648" y="543560"/>
                </a:lnTo>
                <a:lnTo>
                  <a:pt x="188048" y="544829"/>
                </a:lnTo>
                <a:close/>
              </a:path>
              <a:path w="386715" h="1140460">
                <a:moveTo>
                  <a:pt x="356171" y="565623"/>
                </a:moveTo>
                <a:lnTo>
                  <a:pt x="351221" y="565494"/>
                </a:lnTo>
                <a:lnTo>
                  <a:pt x="356171" y="565150"/>
                </a:lnTo>
                <a:lnTo>
                  <a:pt x="356171" y="565623"/>
                </a:lnTo>
                <a:close/>
              </a:path>
              <a:path w="386715" h="1140460">
                <a:moveTo>
                  <a:pt x="356171" y="572770"/>
                </a:moveTo>
                <a:lnTo>
                  <a:pt x="320179" y="572770"/>
                </a:lnTo>
                <a:lnTo>
                  <a:pt x="303047" y="571500"/>
                </a:lnTo>
                <a:lnTo>
                  <a:pt x="286613" y="571500"/>
                </a:lnTo>
                <a:lnTo>
                  <a:pt x="270967" y="570229"/>
                </a:lnTo>
                <a:lnTo>
                  <a:pt x="267277" y="569594"/>
                </a:lnTo>
                <a:lnTo>
                  <a:pt x="270967" y="568960"/>
                </a:lnTo>
                <a:lnTo>
                  <a:pt x="286613" y="567689"/>
                </a:lnTo>
                <a:lnTo>
                  <a:pt x="303047" y="567689"/>
                </a:lnTo>
                <a:lnTo>
                  <a:pt x="320179" y="566420"/>
                </a:lnTo>
                <a:lnTo>
                  <a:pt x="337921" y="566420"/>
                </a:lnTo>
                <a:lnTo>
                  <a:pt x="351221" y="565494"/>
                </a:lnTo>
                <a:lnTo>
                  <a:pt x="356171" y="565623"/>
                </a:lnTo>
                <a:lnTo>
                  <a:pt x="356171" y="572770"/>
                </a:lnTo>
                <a:close/>
              </a:path>
              <a:path w="386715" h="1140460">
                <a:moveTo>
                  <a:pt x="386676" y="572770"/>
                </a:moveTo>
                <a:lnTo>
                  <a:pt x="356171" y="572770"/>
                </a:lnTo>
                <a:lnTo>
                  <a:pt x="356171" y="565623"/>
                </a:lnTo>
                <a:lnTo>
                  <a:pt x="386676" y="566420"/>
                </a:lnTo>
                <a:lnTo>
                  <a:pt x="386676" y="572770"/>
                </a:lnTo>
                <a:close/>
              </a:path>
              <a:path w="386715" h="1140460">
                <a:moveTo>
                  <a:pt x="181571" y="1108710"/>
                </a:moveTo>
                <a:lnTo>
                  <a:pt x="173037" y="1108710"/>
                </a:lnTo>
                <a:lnTo>
                  <a:pt x="174167" y="1107439"/>
                </a:lnTo>
                <a:lnTo>
                  <a:pt x="174421" y="1106169"/>
                </a:lnTo>
                <a:lnTo>
                  <a:pt x="174337" y="599228"/>
                </a:lnTo>
                <a:lnTo>
                  <a:pt x="174663" y="596900"/>
                </a:lnTo>
                <a:lnTo>
                  <a:pt x="175755" y="594360"/>
                </a:lnTo>
                <a:lnTo>
                  <a:pt x="177330" y="591820"/>
                </a:lnTo>
                <a:lnTo>
                  <a:pt x="179311" y="590550"/>
                </a:lnTo>
                <a:lnTo>
                  <a:pt x="181635" y="589279"/>
                </a:lnTo>
                <a:lnTo>
                  <a:pt x="184315" y="586739"/>
                </a:lnTo>
                <a:lnTo>
                  <a:pt x="229654" y="574039"/>
                </a:lnTo>
                <a:lnTo>
                  <a:pt x="256209" y="571500"/>
                </a:lnTo>
                <a:lnTo>
                  <a:pt x="267277" y="569594"/>
                </a:lnTo>
                <a:lnTo>
                  <a:pt x="270967" y="570229"/>
                </a:lnTo>
                <a:lnTo>
                  <a:pt x="286613" y="571500"/>
                </a:lnTo>
                <a:lnTo>
                  <a:pt x="303047" y="571500"/>
                </a:lnTo>
                <a:lnTo>
                  <a:pt x="320179" y="572770"/>
                </a:lnTo>
                <a:lnTo>
                  <a:pt x="386676" y="572770"/>
                </a:lnTo>
                <a:lnTo>
                  <a:pt x="338023" y="574039"/>
                </a:lnTo>
                <a:lnTo>
                  <a:pt x="320471" y="574039"/>
                </a:lnTo>
                <a:lnTo>
                  <a:pt x="303402" y="575310"/>
                </a:lnTo>
                <a:lnTo>
                  <a:pt x="287185" y="575310"/>
                </a:lnTo>
                <a:lnTo>
                  <a:pt x="271614" y="576579"/>
                </a:lnTo>
                <a:lnTo>
                  <a:pt x="257022" y="577850"/>
                </a:lnTo>
                <a:lnTo>
                  <a:pt x="243395" y="580389"/>
                </a:lnTo>
                <a:lnTo>
                  <a:pt x="230847" y="581660"/>
                </a:lnTo>
                <a:lnTo>
                  <a:pt x="219468" y="584200"/>
                </a:lnTo>
                <a:lnTo>
                  <a:pt x="219608" y="584200"/>
                </a:lnTo>
                <a:lnTo>
                  <a:pt x="209359" y="586739"/>
                </a:lnTo>
                <a:lnTo>
                  <a:pt x="209537" y="586739"/>
                </a:lnTo>
                <a:lnTo>
                  <a:pt x="200621" y="589279"/>
                </a:lnTo>
                <a:lnTo>
                  <a:pt x="200786" y="589279"/>
                </a:lnTo>
                <a:lnTo>
                  <a:pt x="196862" y="590550"/>
                </a:lnTo>
                <a:lnTo>
                  <a:pt x="197002" y="590550"/>
                </a:lnTo>
                <a:lnTo>
                  <a:pt x="193433" y="591820"/>
                </a:lnTo>
                <a:lnTo>
                  <a:pt x="193598" y="591820"/>
                </a:lnTo>
                <a:lnTo>
                  <a:pt x="190411" y="593089"/>
                </a:lnTo>
                <a:lnTo>
                  <a:pt x="190614" y="593089"/>
                </a:lnTo>
                <a:lnTo>
                  <a:pt x="187807" y="594360"/>
                </a:lnTo>
                <a:lnTo>
                  <a:pt x="185953" y="594360"/>
                </a:lnTo>
                <a:lnTo>
                  <a:pt x="184962" y="595629"/>
                </a:lnTo>
                <a:lnTo>
                  <a:pt x="184340" y="595629"/>
                </a:lnTo>
                <a:lnTo>
                  <a:pt x="182765" y="596900"/>
                </a:lnTo>
                <a:lnTo>
                  <a:pt x="183197" y="596900"/>
                </a:lnTo>
                <a:lnTo>
                  <a:pt x="182067" y="598170"/>
                </a:lnTo>
                <a:lnTo>
                  <a:pt x="181863" y="599228"/>
                </a:lnTo>
                <a:lnTo>
                  <a:pt x="181927" y="599439"/>
                </a:lnTo>
                <a:lnTo>
                  <a:pt x="181897" y="1106381"/>
                </a:lnTo>
                <a:lnTo>
                  <a:pt x="181571" y="1108710"/>
                </a:lnTo>
                <a:close/>
              </a:path>
              <a:path w="386715" h="1140460">
                <a:moveTo>
                  <a:pt x="185648" y="595629"/>
                </a:moveTo>
                <a:lnTo>
                  <a:pt x="185953" y="594360"/>
                </a:lnTo>
                <a:lnTo>
                  <a:pt x="188048" y="594360"/>
                </a:lnTo>
                <a:lnTo>
                  <a:pt x="185648" y="595629"/>
                </a:lnTo>
                <a:close/>
              </a:path>
              <a:path w="386715" h="1140460">
                <a:moveTo>
                  <a:pt x="183972" y="596900"/>
                </a:moveTo>
                <a:lnTo>
                  <a:pt x="184340" y="595629"/>
                </a:lnTo>
                <a:lnTo>
                  <a:pt x="184962" y="595629"/>
                </a:lnTo>
                <a:lnTo>
                  <a:pt x="183972" y="596900"/>
                </a:lnTo>
                <a:close/>
              </a:path>
              <a:path w="386715" h="1140460">
                <a:moveTo>
                  <a:pt x="181813" y="599439"/>
                </a:moveTo>
                <a:lnTo>
                  <a:pt x="182117" y="598170"/>
                </a:lnTo>
                <a:lnTo>
                  <a:pt x="181927" y="599228"/>
                </a:lnTo>
                <a:lnTo>
                  <a:pt x="181813" y="599439"/>
                </a:lnTo>
                <a:close/>
              </a:path>
              <a:path w="386715" h="1140460">
                <a:moveTo>
                  <a:pt x="181927" y="599228"/>
                </a:moveTo>
                <a:lnTo>
                  <a:pt x="182117" y="598170"/>
                </a:lnTo>
                <a:lnTo>
                  <a:pt x="182499" y="598170"/>
                </a:lnTo>
                <a:lnTo>
                  <a:pt x="181927" y="599228"/>
                </a:lnTo>
                <a:close/>
              </a:path>
              <a:path w="386715" h="1140460">
                <a:moveTo>
                  <a:pt x="181889" y="599439"/>
                </a:moveTo>
                <a:lnTo>
                  <a:pt x="181927" y="599228"/>
                </a:lnTo>
                <a:lnTo>
                  <a:pt x="181889" y="599439"/>
                </a:lnTo>
                <a:close/>
              </a:path>
              <a:path w="386715" h="1140460">
                <a:moveTo>
                  <a:pt x="174307" y="1106381"/>
                </a:moveTo>
                <a:lnTo>
                  <a:pt x="174345" y="1106169"/>
                </a:lnTo>
                <a:lnTo>
                  <a:pt x="174307" y="1106381"/>
                </a:lnTo>
                <a:close/>
              </a:path>
              <a:path w="386715" h="1140460">
                <a:moveTo>
                  <a:pt x="174116" y="1107439"/>
                </a:moveTo>
                <a:lnTo>
                  <a:pt x="174307" y="1106381"/>
                </a:lnTo>
                <a:lnTo>
                  <a:pt x="174421" y="1106169"/>
                </a:lnTo>
                <a:lnTo>
                  <a:pt x="174116" y="1107439"/>
                </a:lnTo>
                <a:close/>
              </a:path>
              <a:path w="386715" h="1140460">
                <a:moveTo>
                  <a:pt x="174116" y="1107439"/>
                </a:moveTo>
                <a:lnTo>
                  <a:pt x="173735" y="1107439"/>
                </a:lnTo>
                <a:lnTo>
                  <a:pt x="174307" y="1106381"/>
                </a:lnTo>
                <a:lnTo>
                  <a:pt x="174116" y="1107439"/>
                </a:lnTo>
                <a:close/>
              </a:path>
              <a:path w="386715" h="1140460">
                <a:moveTo>
                  <a:pt x="181032" y="1109980"/>
                </a:moveTo>
                <a:lnTo>
                  <a:pt x="171894" y="1109980"/>
                </a:lnTo>
                <a:lnTo>
                  <a:pt x="173469" y="1107439"/>
                </a:lnTo>
                <a:lnTo>
                  <a:pt x="173037" y="1108710"/>
                </a:lnTo>
                <a:lnTo>
                  <a:pt x="181571" y="1108710"/>
                </a:lnTo>
                <a:lnTo>
                  <a:pt x="181032" y="1109980"/>
                </a:lnTo>
                <a:close/>
              </a:path>
              <a:path w="386715" h="1140460">
                <a:moveTo>
                  <a:pt x="63" y="1140460"/>
                </a:moveTo>
                <a:lnTo>
                  <a:pt x="0" y="1131569"/>
                </a:lnTo>
                <a:lnTo>
                  <a:pt x="35763" y="1131569"/>
                </a:lnTo>
                <a:lnTo>
                  <a:pt x="52831" y="1130300"/>
                </a:lnTo>
                <a:lnTo>
                  <a:pt x="69049" y="1130300"/>
                </a:lnTo>
                <a:lnTo>
                  <a:pt x="84620" y="1129030"/>
                </a:lnTo>
                <a:lnTo>
                  <a:pt x="99225" y="1127760"/>
                </a:lnTo>
                <a:lnTo>
                  <a:pt x="112839" y="1125219"/>
                </a:lnTo>
                <a:lnTo>
                  <a:pt x="125387" y="1123950"/>
                </a:lnTo>
                <a:lnTo>
                  <a:pt x="136766" y="1121410"/>
                </a:lnTo>
                <a:lnTo>
                  <a:pt x="136626" y="1121410"/>
                </a:lnTo>
                <a:lnTo>
                  <a:pt x="146875" y="1118869"/>
                </a:lnTo>
                <a:lnTo>
                  <a:pt x="146697" y="1118869"/>
                </a:lnTo>
                <a:lnTo>
                  <a:pt x="155613" y="1116330"/>
                </a:lnTo>
                <a:lnTo>
                  <a:pt x="155448" y="1116330"/>
                </a:lnTo>
                <a:lnTo>
                  <a:pt x="159384" y="1115060"/>
                </a:lnTo>
                <a:lnTo>
                  <a:pt x="159245" y="1115060"/>
                </a:lnTo>
                <a:lnTo>
                  <a:pt x="162801" y="1113789"/>
                </a:lnTo>
                <a:lnTo>
                  <a:pt x="162636" y="1113789"/>
                </a:lnTo>
                <a:lnTo>
                  <a:pt x="165823" y="1112519"/>
                </a:lnTo>
                <a:lnTo>
                  <a:pt x="165633" y="1112519"/>
                </a:lnTo>
                <a:lnTo>
                  <a:pt x="168427" y="1111250"/>
                </a:lnTo>
                <a:lnTo>
                  <a:pt x="170281" y="1111250"/>
                </a:lnTo>
                <a:lnTo>
                  <a:pt x="172275" y="1108710"/>
                </a:lnTo>
                <a:lnTo>
                  <a:pt x="171894" y="1109980"/>
                </a:lnTo>
                <a:lnTo>
                  <a:pt x="181032" y="1109980"/>
                </a:lnTo>
                <a:lnTo>
                  <a:pt x="180492" y="1111250"/>
                </a:lnTo>
                <a:lnTo>
                  <a:pt x="178904" y="1113789"/>
                </a:lnTo>
                <a:lnTo>
                  <a:pt x="176923" y="1115060"/>
                </a:lnTo>
                <a:lnTo>
                  <a:pt x="174599" y="1116330"/>
                </a:lnTo>
                <a:lnTo>
                  <a:pt x="171919" y="1118869"/>
                </a:lnTo>
                <a:lnTo>
                  <a:pt x="126593" y="1131569"/>
                </a:lnTo>
                <a:lnTo>
                  <a:pt x="100037" y="1134110"/>
                </a:lnTo>
                <a:lnTo>
                  <a:pt x="85267" y="1136650"/>
                </a:lnTo>
                <a:lnTo>
                  <a:pt x="69621" y="1137919"/>
                </a:lnTo>
                <a:lnTo>
                  <a:pt x="53187" y="1137919"/>
                </a:lnTo>
                <a:lnTo>
                  <a:pt x="36055" y="1139189"/>
                </a:lnTo>
                <a:lnTo>
                  <a:pt x="18313" y="1139189"/>
                </a:lnTo>
                <a:lnTo>
                  <a:pt x="63" y="1140460"/>
                </a:lnTo>
                <a:close/>
              </a:path>
              <a:path w="386715" h="1140460">
                <a:moveTo>
                  <a:pt x="170281" y="1111250"/>
                </a:moveTo>
                <a:lnTo>
                  <a:pt x="168186" y="1111250"/>
                </a:lnTo>
                <a:lnTo>
                  <a:pt x="170586" y="1109980"/>
                </a:lnTo>
                <a:lnTo>
                  <a:pt x="170281" y="11112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8181111" y="5315064"/>
            <a:ext cx="6362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0" dirty="0">
                <a:latin typeface="Microsoft JhengHei"/>
                <a:cs typeface="Microsoft JhengHei"/>
              </a:rPr>
              <a:t>幼</a:t>
            </a:r>
            <a:r>
              <a:rPr sz="2400" b="1" dirty="0">
                <a:latin typeface="Microsoft JhengHei"/>
                <a:cs typeface="Microsoft JhengHei"/>
              </a:rPr>
              <a:t>虫</a:t>
            </a:r>
            <a:endParaRPr sz="2400">
              <a:latin typeface="Microsoft JhengHei"/>
              <a:cs typeface="Microsoft JhengHe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8422462" y="2182927"/>
            <a:ext cx="76200" cy="545465"/>
          </a:xfrm>
          <a:custGeom>
            <a:avLst/>
            <a:gdLst/>
            <a:ahLst/>
            <a:cxnLst/>
            <a:rect l="l" t="t" r="r" b="b"/>
            <a:pathLst>
              <a:path w="76200" h="545464">
                <a:moveTo>
                  <a:pt x="41910" y="488200"/>
                </a:moveTo>
                <a:lnTo>
                  <a:pt x="34290" y="488200"/>
                </a:lnTo>
                <a:lnTo>
                  <a:pt x="34290" y="0"/>
                </a:lnTo>
                <a:lnTo>
                  <a:pt x="41910" y="0"/>
                </a:lnTo>
                <a:lnTo>
                  <a:pt x="41910" y="488200"/>
                </a:lnTo>
                <a:close/>
              </a:path>
              <a:path w="76200" h="545464">
                <a:moveTo>
                  <a:pt x="38100" y="545350"/>
                </a:moveTo>
                <a:lnTo>
                  <a:pt x="0" y="469150"/>
                </a:lnTo>
                <a:lnTo>
                  <a:pt x="34290" y="469150"/>
                </a:lnTo>
                <a:lnTo>
                  <a:pt x="34290" y="488200"/>
                </a:lnTo>
                <a:lnTo>
                  <a:pt x="66675" y="488200"/>
                </a:lnTo>
                <a:lnTo>
                  <a:pt x="38100" y="545350"/>
                </a:lnTo>
                <a:close/>
              </a:path>
              <a:path w="76200" h="545464">
                <a:moveTo>
                  <a:pt x="66675" y="488200"/>
                </a:moveTo>
                <a:lnTo>
                  <a:pt x="41910" y="488200"/>
                </a:lnTo>
                <a:lnTo>
                  <a:pt x="41910" y="469150"/>
                </a:lnTo>
                <a:lnTo>
                  <a:pt x="76200" y="469150"/>
                </a:lnTo>
                <a:lnTo>
                  <a:pt x="66675" y="48820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414270" y="3375660"/>
            <a:ext cx="76200" cy="545465"/>
          </a:xfrm>
          <a:custGeom>
            <a:avLst/>
            <a:gdLst/>
            <a:ahLst/>
            <a:cxnLst/>
            <a:rect l="l" t="t" r="r" b="b"/>
            <a:pathLst>
              <a:path w="76200" h="545464">
                <a:moveTo>
                  <a:pt x="41909" y="488200"/>
                </a:moveTo>
                <a:lnTo>
                  <a:pt x="34290" y="488200"/>
                </a:lnTo>
                <a:lnTo>
                  <a:pt x="34290" y="0"/>
                </a:lnTo>
                <a:lnTo>
                  <a:pt x="41909" y="0"/>
                </a:lnTo>
                <a:lnTo>
                  <a:pt x="41909" y="488200"/>
                </a:lnTo>
                <a:close/>
              </a:path>
              <a:path w="76200" h="545464">
                <a:moveTo>
                  <a:pt x="38100" y="545350"/>
                </a:moveTo>
                <a:lnTo>
                  <a:pt x="0" y="469150"/>
                </a:lnTo>
                <a:lnTo>
                  <a:pt x="34290" y="469150"/>
                </a:lnTo>
                <a:lnTo>
                  <a:pt x="34290" y="488200"/>
                </a:lnTo>
                <a:lnTo>
                  <a:pt x="66675" y="488200"/>
                </a:lnTo>
                <a:lnTo>
                  <a:pt x="38100" y="545350"/>
                </a:lnTo>
                <a:close/>
              </a:path>
              <a:path w="76200" h="545464">
                <a:moveTo>
                  <a:pt x="66675" y="488200"/>
                </a:moveTo>
                <a:lnTo>
                  <a:pt x="41909" y="488200"/>
                </a:lnTo>
                <a:lnTo>
                  <a:pt x="41909" y="469150"/>
                </a:lnTo>
                <a:lnTo>
                  <a:pt x="76200" y="469150"/>
                </a:lnTo>
                <a:lnTo>
                  <a:pt x="66675" y="48820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406079" y="4624896"/>
            <a:ext cx="76200" cy="545465"/>
          </a:xfrm>
          <a:custGeom>
            <a:avLst/>
            <a:gdLst/>
            <a:ahLst/>
            <a:cxnLst/>
            <a:rect l="l" t="t" r="r" b="b"/>
            <a:pathLst>
              <a:path w="76200" h="545464">
                <a:moveTo>
                  <a:pt x="41909" y="488213"/>
                </a:moveTo>
                <a:lnTo>
                  <a:pt x="34290" y="488213"/>
                </a:lnTo>
                <a:lnTo>
                  <a:pt x="34290" y="0"/>
                </a:lnTo>
                <a:lnTo>
                  <a:pt x="41909" y="0"/>
                </a:lnTo>
                <a:lnTo>
                  <a:pt x="41909" y="488213"/>
                </a:lnTo>
                <a:close/>
              </a:path>
              <a:path w="76200" h="545464">
                <a:moveTo>
                  <a:pt x="38100" y="545363"/>
                </a:moveTo>
                <a:lnTo>
                  <a:pt x="0" y="469163"/>
                </a:lnTo>
                <a:lnTo>
                  <a:pt x="34290" y="469163"/>
                </a:lnTo>
                <a:lnTo>
                  <a:pt x="34290" y="488213"/>
                </a:lnTo>
                <a:lnTo>
                  <a:pt x="66675" y="488213"/>
                </a:lnTo>
                <a:lnTo>
                  <a:pt x="38100" y="545363"/>
                </a:lnTo>
                <a:close/>
              </a:path>
              <a:path w="76200" h="545464">
                <a:moveTo>
                  <a:pt x="66675" y="488213"/>
                </a:moveTo>
                <a:lnTo>
                  <a:pt x="41909" y="488213"/>
                </a:lnTo>
                <a:lnTo>
                  <a:pt x="41909" y="469163"/>
                </a:lnTo>
                <a:lnTo>
                  <a:pt x="76200" y="469163"/>
                </a:lnTo>
                <a:lnTo>
                  <a:pt x="66675" y="488213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>
            <a:spLocks noGrp="1"/>
          </p:cNvSpPr>
          <p:nvPr>
            <p:ph type="title"/>
          </p:nvPr>
        </p:nvSpPr>
        <p:spPr>
          <a:xfrm>
            <a:off x="457200" y="238537"/>
            <a:ext cx="411480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dirty="0">
                <a:solidFill>
                  <a:srgbClr val="0000FF"/>
                </a:solidFill>
              </a:rPr>
              <a:t>梳理内容，理清结</a:t>
            </a:r>
            <a:r>
              <a:rPr sz="3200" b="1" spc="-5" dirty="0">
                <a:solidFill>
                  <a:srgbClr val="0000FF"/>
                </a:solidFill>
              </a:rPr>
              <a:t>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3805" y="361632"/>
            <a:ext cx="4950219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600" b="1" dirty="0"/>
              <a:t>蝉一生的生长轨</a:t>
            </a:r>
            <a:r>
              <a:rPr sz="3600" b="1" spc="-5" dirty="0"/>
              <a:t>迹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34555" y="1857514"/>
            <a:ext cx="1668145" cy="1004569"/>
            <a:chOff x="534555" y="1857514"/>
            <a:chExt cx="1668145" cy="1004569"/>
          </a:xfrm>
        </p:grpSpPr>
        <p:sp>
          <p:nvSpPr>
            <p:cNvPr id="4" name="object 4"/>
            <p:cNvSpPr/>
            <p:nvPr/>
          </p:nvSpPr>
          <p:spPr>
            <a:xfrm>
              <a:off x="541019" y="1863852"/>
              <a:ext cx="1655445" cy="993775"/>
            </a:xfrm>
            <a:custGeom>
              <a:avLst/>
              <a:gdLst/>
              <a:ahLst/>
              <a:cxnLst/>
              <a:rect l="l" t="t" r="r" b="b"/>
              <a:pathLst>
                <a:path w="1655445" h="993775">
                  <a:moveTo>
                    <a:pt x="1556004" y="993648"/>
                  </a:moveTo>
                  <a:lnTo>
                    <a:pt x="99059" y="993648"/>
                  </a:lnTo>
                  <a:lnTo>
                    <a:pt x="60407" y="985495"/>
                  </a:lnTo>
                  <a:lnTo>
                    <a:pt x="28870" y="963963"/>
                  </a:lnTo>
                  <a:lnTo>
                    <a:pt x="7662" y="932127"/>
                  </a:lnTo>
                  <a:lnTo>
                    <a:pt x="0" y="893064"/>
                  </a:lnTo>
                  <a:lnTo>
                    <a:pt x="0" y="99060"/>
                  </a:lnTo>
                  <a:lnTo>
                    <a:pt x="7662" y="60555"/>
                  </a:lnTo>
                  <a:lnTo>
                    <a:pt x="28870" y="29065"/>
                  </a:lnTo>
                  <a:lnTo>
                    <a:pt x="60407" y="7807"/>
                  </a:lnTo>
                  <a:lnTo>
                    <a:pt x="99059" y="0"/>
                  </a:lnTo>
                  <a:lnTo>
                    <a:pt x="1556004" y="0"/>
                  </a:lnTo>
                  <a:lnTo>
                    <a:pt x="1594393" y="7807"/>
                  </a:lnTo>
                  <a:lnTo>
                    <a:pt x="1625846" y="29065"/>
                  </a:lnTo>
                  <a:lnTo>
                    <a:pt x="1647142" y="60555"/>
                  </a:lnTo>
                  <a:lnTo>
                    <a:pt x="1655064" y="99060"/>
                  </a:lnTo>
                  <a:lnTo>
                    <a:pt x="1655064" y="893064"/>
                  </a:lnTo>
                  <a:lnTo>
                    <a:pt x="1647142" y="932127"/>
                  </a:lnTo>
                  <a:lnTo>
                    <a:pt x="1625846" y="963963"/>
                  </a:lnTo>
                  <a:lnTo>
                    <a:pt x="1594393" y="985495"/>
                  </a:lnTo>
                  <a:lnTo>
                    <a:pt x="1556004" y="993648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34555" y="1857514"/>
              <a:ext cx="1668145" cy="1004569"/>
            </a:xfrm>
            <a:custGeom>
              <a:avLst/>
              <a:gdLst/>
              <a:ahLst/>
              <a:cxnLst/>
              <a:rect l="l" t="t" r="r" b="b"/>
              <a:pathLst>
                <a:path w="1668145" h="1004569">
                  <a:moveTo>
                    <a:pt x="1583296" y="1003300"/>
                  </a:moveTo>
                  <a:lnTo>
                    <a:pt x="84239" y="1003300"/>
                  </a:lnTo>
                  <a:lnTo>
                    <a:pt x="74104" y="1000760"/>
                  </a:lnTo>
                  <a:lnTo>
                    <a:pt x="69189" y="998220"/>
                  </a:lnTo>
                  <a:lnTo>
                    <a:pt x="64389" y="996950"/>
                  </a:lnTo>
                  <a:lnTo>
                    <a:pt x="38315" y="980440"/>
                  </a:lnTo>
                  <a:lnTo>
                    <a:pt x="34480" y="977900"/>
                  </a:lnTo>
                  <a:lnTo>
                    <a:pt x="15163" y="953770"/>
                  </a:lnTo>
                  <a:lnTo>
                    <a:pt x="12623" y="949960"/>
                  </a:lnTo>
                  <a:lnTo>
                    <a:pt x="10287" y="944880"/>
                  </a:lnTo>
                  <a:lnTo>
                    <a:pt x="8166" y="941070"/>
                  </a:lnTo>
                  <a:lnTo>
                    <a:pt x="6273" y="935990"/>
                  </a:lnTo>
                  <a:lnTo>
                    <a:pt x="0" y="905510"/>
                  </a:lnTo>
                  <a:lnTo>
                    <a:pt x="0" y="99060"/>
                  </a:lnTo>
                  <a:lnTo>
                    <a:pt x="10287" y="59690"/>
                  </a:lnTo>
                  <a:lnTo>
                    <a:pt x="12623" y="54610"/>
                  </a:lnTo>
                  <a:lnTo>
                    <a:pt x="15163" y="50800"/>
                  </a:lnTo>
                  <a:lnTo>
                    <a:pt x="17919" y="45720"/>
                  </a:lnTo>
                  <a:lnTo>
                    <a:pt x="20853" y="41910"/>
                  </a:lnTo>
                  <a:lnTo>
                    <a:pt x="38315" y="24130"/>
                  </a:lnTo>
                  <a:lnTo>
                    <a:pt x="42303" y="20320"/>
                  </a:lnTo>
                  <a:lnTo>
                    <a:pt x="69189" y="6350"/>
                  </a:lnTo>
                  <a:lnTo>
                    <a:pt x="74104" y="3810"/>
                  </a:lnTo>
                  <a:lnTo>
                    <a:pt x="89446" y="0"/>
                  </a:lnTo>
                  <a:lnTo>
                    <a:pt x="1578089" y="0"/>
                  </a:lnTo>
                  <a:lnTo>
                    <a:pt x="1593430" y="3810"/>
                  </a:lnTo>
                  <a:lnTo>
                    <a:pt x="1598333" y="6350"/>
                  </a:lnTo>
                  <a:lnTo>
                    <a:pt x="1603133" y="7620"/>
                  </a:lnTo>
                  <a:lnTo>
                    <a:pt x="1607820" y="10160"/>
                  </a:lnTo>
                  <a:lnTo>
                    <a:pt x="1612379" y="12700"/>
                  </a:lnTo>
                  <a:lnTo>
                    <a:pt x="91516" y="12700"/>
                  </a:lnTo>
                  <a:lnTo>
                    <a:pt x="86626" y="13970"/>
                  </a:lnTo>
                  <a:lnTo>
                    <a:pt x="86931" y="13970"/>
                  </a:lnTo>
                  <a:lnTo>
                    <a:pt x="82130" y="15240"/>
                  </a:lnTo>
                  <a:lnTo>
                    <a:pt x="82435" y="15240"/>
                  </a:lnTo>
                  <a:lnTo>
                    <a:pt x="77723" y="16510"/>
                  </a:lnTo>
                  <a:lnTo>
                    <a:pt x="78028" y="16510"/>
                  </a:lnTo>
                  <a:lnTo>
                    <a:pt x="73418" y="17780"/>
                  </a:lnTo>
                  <a:lnTo>
                    <a:pt x="73710" y="17780"/>
                  </a:lnTo>
                  <a:lnTo>
                    <a:pt x="69202" y="19050"/>
                  </a:lnTo>
                  <a:lnTo>
                    <a:pt x="69481" y="19050"/>
                  </a:lnTo>
                  <a:lnTo>
                    <a:pt x="65087" y="21590"/>
                  </a:lnTo>
                  <a:lnTo>
                    <a:pt x="65366" y="21590"/>
                  </a:lnTo>
                  <a:lnTo>
                    <a:pt x="61087" y="22860"/>
                  </a:lnTo>
                  <a:lnTo>
                    <a:pt x="61353" y="22860"/>
                  </a:lnTo>
                  <a:lnTo>
                    <a:pt x="57200" y="25400"/>
                  </a:lnTo>
                  <a:lnTo>
                    <a:pt x="57454" y="25400"/>
                  </a:lnTo>
                  <a:lnTo>
                    <a:pt x="53428" y="27940"/>
                  </a:lnTo>
                  <a:lnTo>
                    <a:pt x="53682" y="27940"/>
                  </a:lnTo>
                  <a:lnTo>
                    <a:pt x="49784" y="30480"/>
                  </a:lnTo>
                  <a:lnTo>
                    <a:pt x="50025" y="30480"/>
                  </a:lnTo>
                  <a:lnTo>
                    <a:pt x="46278" y="33020"/>
                  </a:lnTo>
                  <a:lnTo>
                    <a:pt x="46507" y="33020"/>
                  </a:lnTo>
                  <a:lnTo>
                    <a:pt x="44111" y="35560"/>
                  </a:lnTo>
                  <a:lnTo>
                    <a:pt x="43129" y="35560"/>
                  </a:lnTo>
                  <a:lnTo>
                    <a:pt x="39687" y="39370"/>
                  </a:lnTo>
                  <a:lnTo>
                    <a:pt x="39903" y="39370"/>
                  </a:lnTo>
                  <a:lnTo>
                    <a:pt x="37710" y="41910"/>
                  </a:lnTo>
                  <a:lnTo>
                    <a:pt x="36817" y="41910"/>
                  </a:lnTo>
                  <a:lnTo>
                    <a:pt x="33693" y="45720"/>
                  </a:lnTo>
                  <a:lnTo>
                    <a:pt x="33883" y="45720"/>
                  </a:lnTo>
                  <a:lnTo>
                    <a:pt x="30937" y="49530"/>
                  </a:lnTo>
                  <a:lnTo>
                    <a:pt x="31114" y="49530"/>
                  </a:lnTo>
                  <a:lnTo>
                    <a:pt x="28346" y="53340"/>
                  </a:lnTo>
                  <a:lnTo>
                    <a:pt x="28524" y="53340"/>
                  </a:lnTo>
                  <a:lnTo>
                    <a:pt x="25946" y="57150"/>
                  </a:lnTo>
                  <a:lnTo>
                    <a:pt x="26098" y="57150"/>
                  </a:lnTo>
                  <a:lnTo>
                    <a:pt x="23710" y="60960"/>
                  </a:lnTo>
                  <a:lnTo>
                    <a:pt x="23850" y="60960"/>
                  </a:lnTo>
                  <a:lnTo>
                    <a:pt x="21666" y="64770"/>
                  </a:lnTo>
                  <a:lnTo>
                    <a:pt x="21793" y="64770"/>
                  </a:lnTo>
                  <a:lnTo>
                    <a:pt x="19812" y="68580"/>
                  </a:lnTo>
                  <a:lnTo>
                    <a:pt x="18592" y="72390"/>
                  </a:lnTo>
                  <a:lnTo>
                    <a:pt x="18262" y="72390"/>
                  </a:lnTo>
                  <a:lnTo>
                    <a:pt x="16700" y="77470"/>
                  </a:lnTo>
                  <a:lnTo>
                    <a:pt x="15789" y="81280"/>
                  </a:lnTo>
                  <a:lnTo>
                    <a:pt x="15532" y="81280"/>
                  </a:lnTo>
                  <a:lnTo>
                    <a:pt x="14427" y="86360"/>
                  </a:lnTo>
                  <a:lnTo>
                    <a:pt x="13833" y="90170"/>
                  </a:lnTo>
                  <a:lnTo>
                    <a:pt x="13665" y="90170"/>
                  </a:lnTo>
                  <a:lnTo>
                    <a:pt x="13030" y="95250"/>
                  </a:lnTo>
                  <a:lnTo>
                    <a:pt x="12769" y="99060"/>
                  </a:lnTo>
                  <a:lnTo>
                    <a:pt x="12700" y="100330"/>
                  </a:lnTo>
                  <a:lnTo>
                    <a:pt x="12573" y="105410"/>
                  </a:lnTo>
                  <a:lnTo>
                    <a:pt x="12560" y="899160"/>
                  </a:lnTo>
                  <a:lnTo>
                    <a:pt x="12674" y="904240"/>
                  </a:lnTo>
                  <a:lnTo>
                    <a:pt x="13055" y="909320"/>
                  </a:lnTo>
                  <a:lnTo>
                    <a:pt x="13665" y="914400"/>
                  </a:lnTo>
                  <a:lnTo>
                    <a:pt x="13833" y="914400"/>
                  </a:lnTo>
                  <a:lnTo>
                    <a:pt x="14490" y="918210"/>
                  </a:lnTo>
                  <a:lnTo>
                    <a:pt x="15532" y="923290"/>
                  </a:lnTo>
                  <a:lnTo>
                    <a:pt x="15789" y="923290"/>
                  </a:lnTo>
                  <a:lnTo>
                    <a:pt x="16789" y="927100"/>
                  </a:lnTo>
                  <a:lnTo>
                    <a:pt x="18262" y="932180"/>
                  </a:lnTo>
                  <a:lnTo>
                    <a:pt x="18592" y="932180"/>
                  </a:lnTo>
                  <a:lnTo>
                    <a:pt x="19926" y="935990"/>
                  </a:lnTo>
                  <a:lnTo>
                    <a:pt x="21793" y="939800"/>
                  </a:lnTo>
                  <a:lnTo>
                    <a:pt x="21666" y="939800"/>
                  </a:lnTo>
                  <a:lnTo>
                    <a:pt x="23850" y="943610"/>
                  </a:lnTo>
                  <a:lnTo>
                    <a:pt x="23710" y="943610"/>
                  </a:lnTo>
                  <a:lnTo>
                    <a:pt x="26098" y="947420"/>
                  </a:lnTo>
                  <a:lnTo>
                    <a:pt x="25946" y="947420"/>
                  </a:lnTo>
                  <a:lnTo>
                    <a:pt x="28524" y="951230"/>
                  </a:lnTo>
                  <a:lnTo>
                    <a:pt x="28346" y="951230"/>
                  </a:lnTo>
                  <a:lnTo>
                    <a:pt x="31114" y="955040"/>
                  </a:lnTo>
                  <a:lnTo>
                    <a:pt x="30937" y="955040"/>
                  </a:lnTo>
                  <a:lnTo>
                    <a:pt x="33883" y="958850"/>
                  </a:lnTo>
                  <a:lnTo>
                    <a:pt x="33693" y="958850"/>
                  </a:lnTo>
                  <a:lnTo>
                    <a:pt x="36817" y="962660"/>
                  </a:lnTo>
                  <a:lnTo>
                    <a:pt x="37710" y="962660"/>
                  </a:lnTo>
                  <a:lnTo>
                    <a:pt x="39903" y="965200"/>
                  </a:lnTo>
                  <a:lnTo>
                    <a:pt x="39687" y="965200"/>
                  </a:lnTo>
                  <a:lnTo>
                    <a:pt x="43129" y="969010"/>
                  </a:lnTo>
                  <a:lnTo>
                    <a:pt x="44111" y="969010"/>
                  </a:lnTo>
                  <a:lnTo>
                    <a:pt x="46507" y="971550"/>
                  </a:lnTo>
                  <a:lnTo>
                    <a:pt x="46278" y="971550"/>
                  </a:lnTo>
                  <a:lnTo>
                    <a:pt x="50025" y="974090"/>
                  </a:lnTo>
                  <a:lnTo>
                    <a:pt x="49784" y="974090"/>
                  </a:lnTo>
                  <a:lnTo>
                    <a:pt x="53682" y="976630"/>
                  </a:lnTo>
                  <a:lnTo>
                    <a:pt x="53428" y="976630"/>
                  </a:lnTo>
                  <a:lnTo>
                    <a:pt x="57454" y="979170"/>
                  </a:lnTo>
                  <a:lnTo>
                    <a:pt x="57200" y="979170"/>
                  </a:lnTo>
                  <a:lnTo>
                    <a:pt x="61353" y="981710"/>
                  </a:lnTo>
                  <a:lnTo>
                    <a:pt x="61087" y="981710"/>
                  </a:lnTo>
                  <a:lnTo>
                    <a:pt x="65366" y="982980"/>
                  </a:lnTo>
                  <a:lnTo>
                    <a:pt x="65087" y="982980"/>
                  </a:lnTo>
                  <a:lnTo>
                    <a:pt x="69481" y="985520"/>
                  </a:lnTo>
                  <a:lnTo>
                    <a:pt x="69202" y="985520"/>
                  </a:lnTo>
                  <a:lnTo>
                    <a:pt x="73710" y="986790"/>
                  </a:lnTo>
                  <a:lnTo>
                    <a:pt x="73418" y="986790"/>
                  </a:lnTo>
                  <a:lnTo>
                    <a:pt x="78028" y="988060"/>
                  </a:lnTo>
                  <a:lnTo>
                    <a:pt x="77723" y="988060"/>
                  </a:lnTo>
                  <a:lnTo>
                    <a:pt x="82435" y="989330"/>
                  </a:lnTo>
                  <a:lnTo>
                    <a:pt x="82130" y="989330"/>
                  </a:lnTo>
                  <a:lnTo>
                    <a:pt x="86931" y="990600"/>
                  </a:lnTo>
                  <a:lnTo>
                    <a:pt x="86626" y="990600"/>
                  </a:lnTo>
                  <a:lnTo>
                    <a:pt x="91516" y="991870"/>
                  </a:lnTo>
                  <a:lnTo>
                    <a:pt x="1612379" y="991870"/>
                  </a:lnTo>
                  <a:lnTo>
                    <a:pt x="1607820" y="994410"/>
                  </a:lnTo>
                  <a:lnTo>
                    <a:pt x="1603133" y="996950"/>
                  </a:lnTo>
                  <a:lnTo>
                    <a:pt x="1598333" y="998220"/>
                  </a:lnTo>
                  <a:lnTo>
                    <a:pt x="1593430" y="1000760"/>
                  </a:lnTo>
                  <a:lnTo>
                    <a:pt x="1583296" y="1003300"/>
                  </a:lnTo>
                  <a:close/>
                </a:path>
                <a:path w="1668145" h="1004569">
                  <a:moveTo>
                    <a:pt x="1624622" y="36830"/>
                  </a:moveTo>
                  <a:lnTo>
                    <a:pt x="1621015" y="33020"/>
                  </a:lnTo>
                  <a:lnTo>
                    <a:pt x="1621256" y="33020"/>
                  </a:lnTo>
                  <a:lnTo>
                    <a:pt x="1617497" y="30480"/>
                  </a:lnTo>
                  <a:lnTo>
                    <a:pt x="1617738" y="30480"/>
                  </a:lnTo>
                  <a:lnTo>
                    <a:pt x="1613852" y="27940"/>
                  </a:lnTo>
                  <a:lnTo>
                    <a:pt x="1614106" y="27940"/>
                  </a:lnTo>
                  <a:lnTo>
                    <a:pt x="1610080" y="25400"/>
                  </a:lnTo>
                  <a:lnTo>
                    <a:pt x="1610334" y="25400"/>
                  </a:lnTo>
                  <a:lnTo>
                    <a:pt x="1606181" y="22860"/>
                  </a:lnTo>
                  <a:lnTo>
                    <a:pt x="1606448" y="22860"/>
                  </a:lnTo>
                  <a:lnTo>
                    <a:pt x="1602168" y="21590"/>
                  </a:lnTo>
                  <a:lnTo>
                    <a:pt x="1602447" y="21590"/>
                  </a:lnTo>
                  <a:lnTo>
                    <a:pt x="1598040" y="19050"/>
                  </a:lnTo>
                  <a:lnTo>
                    <a:pt x="1598333" y="19050"/>
                  </a:lnTo>
                  <a:lnTo>
                    <a:pt x="1593824" y="17780"/>
                  </a:lnTo>
                  <a:lnTo>
                    <a:pt x="1594116" y="17780"/>
                  </a:lnTo>
                  <a:lnTo>
                    <a:pt x="1589506" y="16510"/>
                  </a:lnTo>
                  <a:lnTo>
                    <a:pt x="1589798" y="16510"/>
                  </a:lnTo>
                  <a:lnTo>
                    <a:pt x="1585087" y="15240"/>
                  </a:lnTo>
                  <a:lnTo>
                    <a:pt x="1585404" y="15240"/>
                  </a:lnTo>
                  <a:lnTo>
                    <a:pt x="1580591" y="13970"/>
                  </a:lnTo>
                  <a:lnTo>
                    <a:pt x="1580908" y="13970"/>
                  </a:lnTo>
                  <a:lnTo>
                    <a:pt x="1576019" y="12700"/>
                  </a:lnTo>
                  <a:lnTo>
                    <a:pt x="1612379" y="12700"/>
                  </a:lnTo>
                  <a:lnTo>
                    <a:pt x="1616798" y="15240"/>
                  </a:lnTo>
                  <a:lnTo>
                    <a:pt x="1621091" y="17780"/>
                  </a:lnTo>
                  <a:lnTo>
                    <a:pt x="1625231" y="20320"/>
                  </a:lnTo>
                  <a:lnTo>
                    <a:pt x="1629219" y="24130"/>
                  </a:lnTo>
                  <a:lnTo>
                    <a:pt x="1633054" y="26670"/>
                  </a:lnTo>
                  <a:lnTo>
                    <a:pt x="1636725" y="30480"/>
                  </a:lnTo>
                  <a:lnTo>
                    <a:pt x="1640217" y="34290"/>
                  </a:lnTo>
                  <a:lnTo>
                    <a:pt x="1641322" y="35560"/>
                  </a:lnTo>
                  <a:lnTo>
                    <a:pt x="1624393" y="35560"/>
                  </a:lnTo>
                  <a:lnTo>
                    <a:pt x="1624622" y="36830"/>
                  </a:lnTo>
                  <a:close/>
                </a:path>
                <a:path w="1668145" h="1004569">
                  <a:moveTo>
                    <a:pt x="42913" y="36830"/>
                  </a:moveTo>
                  <a:lnTo>
                    <a:pt x="43129" y="35560"/>
                  </a:lnTo>
                  <a:lnTo>
                    <a:pt x="44111" y="35560"/>
                  </a:lnTo>
                  <a:lnTo>
                    <a:pt x="42913" y="36830"/>
                  </a:lnTo>
                  <a:close/>
                </a:path>
                <a:path w="1668145" h="1004569">
                  <a:moveTo>
                    <a:pt x="1630921" y="43180"/>
                  </a:moveTo>
                  <a:lnTo>
                    <a:pt x="1627632" y="39370"/>
                  </a:lnTo>
                  <a:lnTo>
                    <a:pt x="1627847" y="39370"/>
                  </a:lnTo>
                  <a:lnTo>
                    <a:pt x="1624393" y="35560"/>
                  </a:lnTo>
                  <a:lnTo>
                    <a:pt x="1641322" y="35560"/>
                  </a:lnTo>
                  <a:lnTo>
                    <a:pt x="1643532" y="38100"/>
                  </a:lnTo>
                  <a:lnTo>
                    <a:pt x="1646669" y="41910"/>
                  </a:lnTo>
                  <a:lnTo>
                    <a:pt x="1630718" y="41910"/>
                  </a:lnTo>
                  <a:lnTo>
                    <a:pt x="1630921" y="43180"/>
                  </a:lnTo>
                  <a:close/>
                </a:path>
                <a:path w="1668145" h="1004569">
                  <a:moveTo>
                    <a:pt x="36614" y="43180"/>
                  </a:moveTo>
                  <a:lnTo>
                    <a:pt x="36817" y="41910"/>
                  </a:lnTo>
                  <a:lnTo>
                    <a:pt x="37710" y="41910"/>
                  </a:lnTo>
                  <a:lnTo>
                    <a:pt x="36614" y="43180"/>
                  </a:lnTo>
                  <a:close/>
                </a:path>
                <a:path w="1668145" h="1004569">
                  <a:moveTo>
                    <a:pt x="1649387" y="73660"/>
                  </a:moveTo>
                  <a:lnTo>
                    <a:pt x="1647609" y="68580"/>
                  </a:lnTo>
                  <a:lnTo>
                    <a:pt x="1645729" y="64770"/>
                  </a:lnTo>
                  <a:lnTo>
                    <a:pt x="1645869" y="64770"/>
                  </a:lnTo>
                  <a:lnTo>
                    <a:pt x="1643672" y="60960"/>
                  </a:lnTo>
                  <a:lnTo>
                    <a:pt x="1643824" y="60960"/>
                  </a:lnTo>
                  <a:lnTo>
                    <a:pt x="1641436" y="57150"/>
                  </a:lnTo>
                  <a:lnTo>
                    <a:pt x="1641589" y="57150"/>
                  </a:lnTo>
                  <a:lnTo>
                    <a:pt x="1639011" y="53340"/>
                  </a:lnTo>
                  <a:lnTo>
                    <a:pt x="1639176" y="53340"/>
                  </a:lnTo>
                  <a:lnTo>
                    <a:pt x="1636407" y="49530"/>
                  </a:lnTo>
                  <a:lnTo>
                    <a:pt x="1636598" y="49530"/>
                  </a:lnTo>
                  <a:lnTo>
                    <a:pt x="1633639" y="45720"/>
                  </a:lnTo>
                  <a:lnTo>
                    <a:pt x="1633842" y="45720"/>
                  </a:lnTo>
                  <a:lnTo>
                    <a:pt x="1630718" y="41910"/>
                  </a:lnTo>
                  <a:lnTo>
                    <a:pt x="1646669" y="41910"/>
                  </a:lnTo>
                  <a:lnTo>
                    <a:pt x="1649615" y="45720"/>
                  </a:lnTo>
                  <a:lnTo>
                    <a:pt x="1652371" y="50800"/>
                  </a:lnTo>
                  <a:lnTo>
                    <a:pt x="1654911" y="54610"/>
                  </a:lnTo>
                  <a:lnTo>
                    <a:pt x="1657248" y="59690"/>
                  </a:lnTo>
                  <a:lnTo>
                    <a:pt x="1659356" y="63500"/>
                  </a:lnTo>
                  <a:lnTo>
                    <a:pt x="1661248" y="68580"/>
                  </a:lnTo>
                  <a:lnTo>
                    <a:pt x="1662496" y="72390"/>
                  </a:lnTo>
                  <a:lnTo>
                    <a:pt x="1649272" y="72390"/>
                  </a:lnTo>
                  <a:lnTo>
                    <a:pt x="1649387" y="73660"/>
                  </a:lnTo>
                  <a:close/>
                </a:path>
                <a:path w="1668145" h="1004569">
                  <a:moveTo>
                    <a:pt x="18148" y="73660"/>
                  </a:moveTo>
                  <a:lnTo>
                    <a:pt x="18262" y="72390"/>
                  </a:lnTo>
                  <a:lnTo>
                    <a:pt x="18592" y="72390"/>
                  </a:lnTo>
                  <a:lnTo>
                    <a:pt x="18148" y="73660"/>
                  </a:lnTo>
                  <a:close/>
                </a:path>
                <a:path w="1668145" h="1004569">
                  <a:moveTo>
                    <a:pt x="1652079" y="82550"/>
                  </a:moveTo>
                  <a:lnTo>
                    <a:pt x="1650745" y="77470"/>
                  </a:lnTo>
                  <a:lnTo>
                    <a:pt x="1649272" y="72390"/>
                  </a:lnTo>
                  <a:lnTo>
                    <a:pt x="1662496" y="72390"/>
                  </a:lnTo>
                  <a:lnTo>
                    <a:pt x="1662912" y="73660"/>
                  </a:lnTo>
                  <a:lnTo>
                    <a:pt x="1664334" y="78740"/>
                  </a:lnTo>
                  <a:lnTo>
                    <a:pt x="1664925" y="81280"/>
                  </a:lnTo>
                  <a:lnTo>
                    <a:pt x="1652003" y="81280"/>
                  </a:lnTo>
                  <a:lnTo>
                    <a:pt x="1652079" y="82550"/>
                  </a:lnTo>
                  <a:close/>
                </a:path>
                <a:path w="1668145" h="1004569">
                  <a:moveTo>
                    <a:pt x="15455" y="82550"/>
                  </a:moveTo>
                  <a:lnTo>
                    <a:pt x="15532" y="81280"/>
                  </a:lnTo>
                  <a:lnTo>
                    <a:pt x="15789" y="81280"/>
                  </a:lnTo>
                  <a:lnTo>
                    <a:pt x="15455" y="82550"/>
                  </a:lnTo>
                  <a:close/>
                </a:path>
                <a:path w="1668145" h="1004569">
                  <a:moveTo>
                    <a:pt x="1653920" y="91440"/>
                  </a:moveTo>
                  <a:lnTo>
                    <a:pt x="1653044" y="86360"/>
                  </a:lnTo>
                  <a:lnTo>
                    <a:pt x="1652003" y="81280"/>
                  </a:lnTo>
                  <a:lnTo>
                    <a:pt x="1664925" y="81280"/>
                  </a:lnTo>
                  <a:lnTo>
                    <a:pt x="1665516" y="83820"/>
                  </a:lnTo>
                  <a:lnTo>
                    <a:pt x="1666443" y="88900"/>
                  </a:lnTo>
                  <a:lnTo>
                    <a:pt x="1666611" y="90170"/>
                  </a:lnTo>
                  <a:lnTo>
                    <a:pt x="1653870" y="90170"/>
                  </a:lnTo>
                  <a:lnTo>
                    <a:pt x="1653920" y="91440"/>
                  </a:lnTo>
                  <a:close/>
                </a:path>
                <a:path w="1668145" h="1004569">
                  <a:moveTo>
                    <a:pt x="13614" y="91440"/>
                  </a:moveTo>
                  <a:lnTo>
                    <a:pt x="13665" y="90170"/>
                  </a:lnTo>
                  <a:lnTo>
                    <a:pt x="13833" y="90170"/>
                  </a:lnTo>
                  <a:lnTo>
                    <a:pt x="13614" y="91440"/>
                  </a:lnTo>
                  <a:close/>
                </a:path>
                <a:path w="1668145" h="1004569">
                  <a:moveTo>
                    <a:pt x="1666611" y="914400"/>
                  </a:moveTo>
                  <a:lnTo>
                    <a:pt x="1653870" y="914400"/>
                  </a:lnTo>
                  <a:lnTo>
                    <a:pt x="1654505" y="909320"/>
                  </a:lnTo>
                  <a:lnTo>
                    <a:pt x="1654848" y="904240"/>
                  </a:lnTo>
                  <a:lnTo>
                    <a:pt x="1654835" y="100330"/>
                  </a:lnTo>
                  <a:lnTo>
                    <a:pt x="1654467" y="95250"/>
                  </a:lnTo>
                  <a:lnTo>
                    <a:pt x="1653870" y="90170"/>
                  </a:lnTo>
                  <a:lnTo>
                    <a:pt x="1666611" y="90170"/>
                  </a:lnTo>
                  <a:lnTo>
                    <a:pt x="1667116" y="93980"/>
                  </a:lnTo>
                  <a:lnTo>
                    <a:pt x="1667522" y="99060"/>
                  </a:lnTo>
                  <a:lnTo>
                    <a:pt x="1667550" y="100330"/>
                  </a:lnTo>
                  <a:lnTo>
                    <a:pt x="1667522" y="905510"/>
                  </a:lnTo>
                  <a:lnTo>
                    <a:pt x="1667116" y="910590"/>
                  </a:lnTo>
                  <a:lnTo>
                    <a:pt x="1666611" y="914400"/>
                  </a:lnTo>
                  <a:close/>
                </a:path>
                <a:path w="1668145" h="1004569">
                  <a:moveTo>
                    <a:pt x="13833" y="914400"/>
                  </a:moveTo>
                  <a:lnTo>
                    <a:pt x="13665" y="914400"/>
                  </a:lnTo>
                  <a:lnTo>
                    <a:pt x="13614" y="913130"/>
                  </a:lnTo>
                  <a:lnTo>
                    <a:pt x="13833" y="914400"/>
                  </a:lnTo>
                  <a:close/>
                </a:path>
                <a:path w="1668145" h="1004569">
                  <a:moveTo>
                    <a:pt x="1664925" y="923290"/>
                  </a:moveTo>
                  <a:lnTo>
                    <a:pt x="1652003" y="923290"/>
                  </a:lnTo>
                  <a:lnTo>
                    <a:pt x="1653108" y="918210"/>
                  </a:lnTo>
                  <a:lnTo>
                    <a:pt x="1653920" y="913130"/>
                  </a:lnTo>
                  <a:lnTo>
                    <a:pt x="1653870" y="914400"/>
                  </a:lnTo>
                  <a:lnTo>
                    <a:pt x="1666611" y="914400"/>
                  </a:lnTo>
                  <a:lnTo>
                    <a:pt x="1666443" y="915670"/>
                  </a:lnTo>
                  <a:lnTo>
                    <a:pt x="1665516" y="920750"/>
                  </a:lnTo>
                  <a:lnTo>
                    <a:pt x="1664925" y="923290"/>
                  </a:lnTo>
                  <a:close/>
                </a:path>
                <a:path w="1668145" h="1004569">
                  <a:moveTo>
                    <a:pt x="15789" y="923290"/>
                  </a:moveTo>
                  <a:lnTo>
                    <a:pt x="15532" y="923290"/>
                  </a:lnTo>
                  <a:lnTo>
                    <a:pt x="15455" y="922020"/>
                  </a:lnTo>
                  <a:lnTo>
                    <a:pt x="15789" y="923290"/>
                  </a:lnTo>
                  <a:close/>
                </a:path>
                <a:path w="1668145" h="1004569">
                  <a:moveTo>
                    <a:pt x="1662496" y="932180"/>
                  </a:moveTo>
                  <a:lnTo>
                    <a:pt x="1649272" y="932180"/>
                  </a:lnTo>
                  <a:lnTo>
                    <a:pt x="1650834" y="927100"/>
                  </a:lnTo>
                  <a:lnTo>
                    <a:pt x="1652079" y="922020"/>
                  </a:lnTo>
                  <a:lnTo>
                    <a:pt x="1652003" y="923290"/>
                  </a:lnTo>
                  <a:lnTo>
                    <a:pt x="1664925" y="923290"/>
                  </a:lnTo>
                  <a:lnTo>
                    <a:pt x="1664334" y="925830"/>
                  </a:lnTo>
                  <a:lnTo>
                    <a:pt x="1662912" y="930910"/>
                  </a:lnTo>
                  <a:lnTo>
                    <a:pt x="1662496" y="932180"/>
                  </a:lnTo>
                  <a:close/>
                </a:path>
                <a:path w="1668145" h="1004569">
                  <a:moveTo>
                    <a:pt x="18592" y="932180"/>
                  </a:moveTo>
                  <a:lnTo>
                    <a:pt x="18262" y="932180"/>
                  </a:lnTo>
                  <a:lnTo>
                    <a:pt x="18148" y="930910"/>
                  </a:lnTo>
                  <a:lnTo>
                    <a:pt x="18592" y="932180"/>
                  </a:lnTo>
                  <a:close/>
                </a:path>
                <a:path w="1668145" h="1004569">
                  <a:moveTo>
                    <a:pt x="1646669" y="962660"/>
                  </a:moveTo>
                  <a:lnTo>
                    <a:pt x="1630718" y="962660"/>
                  </a:lnTo>
                  <a:lnTo>
                    <a:pt x="1633842" y="958850"/>
                  </a:lnTo>
                  <a:lnTo>
                    <a:pt x="1633639" y="958850"/>
                  </a:lnTo>
                  <a:lnTo>
                    <a:pt x="1636598" y="955040"/>
                  </a:lnTo>
                  <a:lnTo>
                    <a:pt x="1636407" y="955040"/>
                  </a:lnTo>
                  <a:lnTo>
                    <a:pt x="1639176" y="951230"/>
                  </a:lnTo>
                  <a:lnTo>
                    <a:pt x="1639011" y="951230"/>
                  </a:lnTo>
                  <a:lnTo>
                    <a:pt x="1641589" y="947420"/>
                  </a:lnTo>
                  <a:lnTo>
                    <a:pt x="1641436" y="947420"/>
                  </a:lnTo>
                  <a:lnTo>
                    <a:pt x="1643824" y="943610"/>
                  </a:lnTo>
                  <a:lnTo>
                    <a:pt x="1643672" y="943610"/>
                  </a:lnTo>
                  <a:lnTo>
                    <a:pt x="1645869" y="939800"/>
                  </a:lnTo>
                  <a:lnTo>
                    <a:pt x="1645729" y="939800"/>
                  </a:lnTo>
                  <a:lnTo>
                    <a:pt x="1647723" y="935990"/>
                  </a:lnTo>
                  <a:lnTo>
                    <a:pt x="1649387" y="930910"/>
                  </a:lnTo>
                  <a:lnTo>
                    <a:pt x="1649272" y="932180"/>
                  </a:lnTo>
                  <a:lnTo>
                    <a:pt x="1662496" y="932180"/>
                  </a:lnTo>
                  <a:lnTo>
                    <a:pt x="1661248" y="935990"/>
                  </a:lnTo>
                  <a:lnTo>
                    <a:pt x="1659356" y="941070"/>
                  </a:lnTo>
                  <a:lnTo>
                    <a:pt x="1657248" y="944880"/>
                  </a:lnTo>
                  <a:lnTo>
                    <a:pt x="1654911" y="949960"/>
                  </a:lnTo>
                  <a:lnTo>
                    <a:pt x="1652371" y="953770"/>
                  </a:lnTo>
                  <a:lnTo>
                    <a:pt x="1649615" y="958850"/>
                  </a:lnTo>
                  <a:lnTo>
                    <a:pt x="1646669" y="962660"/>
                  </a:lnTo>
                  <a:close/>
                </a:path>
                <a:path w="1668145" h="1004569">
                  <a:moveTo>
                    <a:pt x="37710" y="962660"/>
                  </a:moveTo>
                  <a:lnTo>
                    <a:pt x="36817" y="962660"/>
                  </a:lnTo>
                  <a:lnTo>
                    <a:pt x="36614" y="961390"/>
                  </a:lnTo>
                  <a:lnTo>
                    <a:pt x="37710" y="962660"/>
                  </a:lnTo>
                  <a:close/>
                </a:path>
                <a:path w="1668145" h="1004569">
                  <a:moveTo>
                    <a:pt x="1641322" y="969010"/>
                  </a:moveTo>
                  <a:lnTo>
                    <a:pt x="1624393" y="969010"/>
                  </a:lnTo>
                  <a:lnTo>
                    <a:pt x="1627847" y="965200"/>
                  </a:lnTo>
                  <a:lnTo>
                    <a:pt x="1627632" y="965200"/>
                  </a:lnTo>
                  <a:lnTo>
                    <a:pt x="1630921" y="961390"/>
                  </a:lnTo>
                  <a:lnTo>
                    <a:pt x="1630718" y="962660"/>
                  </a:lnTo>
                  <a:lnTo>
                    <a:pt x="1646669" y="962660"/>
                  </a:lnTo>
                  <a:lnTo>
                    <a:pt x="1643532" y="966470"/>
                  </a:lnTo>
                  <a:lnTo>
                    <a:pt x="1641322" y="969010"/>
                  </a:lnTo>
                  <a:close/>
                </a:path>
                <a:path w="1668145" h="1004569">
                  <a:moveTo>
                    <a:pt x="44111" y="969010"/>
                  </a:moveTo>
                  <a:lnTo>
                    <a:pt x="43129" y="969010"/>
                  </a:lnTo>
                  <a:lnTo>
                    <a:pt x="42913" y="967740"/>
                  </a:lnTo>
                  <a:lnTo>
                    <a:pt x="44111" y="969010"/>
                  </a:lnTo>
                  <a:close/>
                </a:path>
                <a:path w="1668145" h="1004569">
                  <a:moveTo>
                    <a:pt x="1612379" y="991870"/>
                  </a:moveTo>
                  <a:lnTo>
                    <a:pt x="1576019" y="991870"/>
                  </a:lnTo>
                  <a:lnTo>
                    <a:pt x="1580908" y="990600"/>
                  </a:lnTo>
                  <a:lnTo>
                    <a:pt x="1580591" y="990600"/>
                  </a:lnTo>
                  <a:lnTo>
                    <a:pt x="1585404" y="989330"/>
                  </a:lnTo>
                  <a:lnTo>
                    <a:pt x="1585087" y="989330"/>
                  </a:lnTo>
                  <a:lnTo>
                    <a:pt x="1589798" y="988060"/>
                  </a:lnTo>
                  <a:lnTo>
                    <a:pt x="1589506" y="988060"/>
                  </a:lnTo>
                  <a:lnTo>
                    <a:pt x="1594116" y="986790"/>
                  </a:lnTo>
                  <a:lnTo>
                    <a:pt x="1593824" y="986790"/>
                  </a:lnTo>
                  <a:lnTo>
                    <a:pt x="1598333" y="985520"/>
                  </a:lnTo>
                  <a:lnTo>
                    <a:pt x="1598040" y="985520"/>
                  </a:lnTo>
                  <a:lnTo>
                    <a:pt x="1602447" y="982980"/>
                  </a:lnTo>
                  <a:lnTo>
                    <a:pt x="1602168" y="982980"/>
                  </a:lnTo>
                  <a:lnTo>
                    <a:pt x="1606448" y="981710"/>
                  </a:lnTo>
                  <a:lnTo>
                    <a:pt x="1606181" y="981710"/>
                  </a:lnTo>
                  <a:lnTo>
                    <a:pt x="1610334" y="979170"/>
                  </a:lnTo>
                  <a:lnTo>
                    <a:pt x="1610080" y="979170"/>
                  </a:lnTo>
                  <a:lnTo>
                    <a:pt x="1614106" y="976630"/>
                  </a:lnTo>
                  <a:lnTo>
                    <a:pt x="1613852" y="976630"/>
                  </a:lnTo>
                  <a:lnTo>
                    <a:pt x="1617738" y="974090"/>
                  </a:lnTo>
                  <a:lnTo>
                    <a:pt x="1617497" y="974090"/>
                  </a:lnTo>
                  <a:lnTo>
                    <a:pt x="1621256" y="971550"/>
                  </a:lnTo>
                  <a:lnTo>
                    <a:pt x="1621015" y="971550"/>
                  </a:lnTo>
                  <a:lnTo>
                    <a:pt x="1624622" y="967740"/>
                  </a:lnTo>
                  <a:lnTo>
                    <a:pt x="1624393" y="969010"/>
                  </a:lnTo>
                  <a:lnTo>
                    <a:pt x="1641322" y="969010"/>
                  </a:lnTo>
                  <a:lnTo>
                    <a:pt x="1640217" y="970280"/>
                  </a:lnTo>
                  <a:lnTo>
                    <a:pt x="1636725" y="974090"/>
                  </a:lnTo>
                  <a:lnTo>
                    <a:pt x="1633054" y="977900"/>
                  </a:lnTo>
                  <a:lnTo>
                    <a:pt x="1629219" y="980440"/>
                  </a:lnTo>
                  <a:lnTo>
                    <a:pt x="1625231" y="984250"/>
                  </a:lnTo>
                  <a:lnTo>
                    <a:pt x="1621091" y="986790"/>
                  </a:lnTo>
                  <a:lnTo>
                    <a:pt x="1616798" y="989330"/>
                  </a:lnTo>
                  <a:lnTo>
                    <a:pt x="1612379" y="991870"/>
                  </a:lnTo>
                  <a:close/>
                </a:path>
                <a:path w="1668145" h="1004569">
                  <a:moveTo>
                    <a:pt x="1572806" y="1004570"/>
                  </a:moveTo>
                  <a:lnTo>
                    <a:pt x="94729" y="1004570"/>
                  </a:lnTo>
                  <a:lnTo>
                    <a:pt x="89446" y="1003300"/>
                  </a:lnTo>
                  <a:lnTo>
                    <a:pt x="1578089" y="1003300"/>
                  </a:lnTo>
                  <a:lnTo>
                    <a:pt x="1572806" y="10045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177556" y="2114562"/>
            <a:ext cx="3803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FF"/>
                </a:solidFill>
                <a:latin typeface="SimSun"/>
                <a:cs typeface="SimSun"/>
              </a:rPr>
              <a:t>卵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51532" y="2154935"/>
            <a:ext cx="350520" cy="410209"/>
          </a:xfrm>
          <a:custGeom>
            <a:avLst/>
            <a:gdLst/>
            <a:ahLst/>
            <a:cxnLst/>
            <a:rect l="l" t="t" r="r" b="b"/>
            <a:pathLst>
              <a:path w="350519" h="410210">
                <a:moveTo>
                  <a:pt x="175260" y="409956"/>
                </a:moveTo>
                <a:lnTo>
                  <a:pt x="175260" y="329183"/>
                </a:lnTo>
                <a:lnTo>
                  <a:pt x="0" y="329183"/>
                </a:lnTo>
                <a:lnTo>
                  <a:pt x="0" y="82295"/>
                </a:lnTo>
                <a:lnTo>
                  <a:pt x="175260" y="82295"/>
                </a:lnTo>
                <a:lnTo>
                  <a:pt x="175260" y="0"/>
                </a:lnTo>
                <a:lnTo>
                  <a:pt x="350519" y="205739"/>
                </a:lnTo>
                <a:lnTo>
                  <a:pt x="175260" y="409956"/>
                </a:lnTo>
                <a:close/>
              </a:path>
            </a:pathLst>
          </a:custGeom>
          <a:solidFill>
            <a:srgbClr val="AFBBD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2851668" y="1857514"/>
            <a:ext cx="1668145" cy="1004569"/>
            <a:chOff x="2851668" y="1857514"/>
            <a:chExt cx="1668145" cy="1004569"/>
          </a:xfrm>
        </p:grpSpPr>
        <p:sp>
          <p:nvSpPr>
            <p:cNvPr id="9" name="object 9"/>
            <p:cNvSpPr/>
            <p:nvPr/>
          </p:nvSpPr>
          <p:spPr>
            <a:xfrm>
              <a:off x="2857500" y="1863852"/>
              <a:ext cx="1655445" cy="993775"/>
            </a:xfrm>
            <a:custGeom>
              <a:avLst/>
              <a:gdLst/>
              <a:ahLst/>
              <a:cxnLst/>
              <a:rect l="l" t="t" r="r" b="b"/>
              <a:pathLst>
                <a:path w="1655445" h="993775">
                  <a:moveTo>
                    <a:pt x="1556003" y="993648"/>
                  </a:moveTo>
                  <a:lnTo>
                    <a:pt x="99060" y="993648"/>
                  </a:lnTo>
                  <a:lnTo>
                    <a:pt x="60777" y="985495"/>
                  </a:lnTo>
                  <a:lnTo>
                    <a:pt x="29360" y="963963"/>
                  </a:lnTo>
                  <a:lnTo>
                    <a:pt x="8028" y="932127"/>
                  </a:lnTo>
                  <a:lnTo>
                    <a:pt x="0" y="893064"/>
                  </a:lnTo>
                  <a:lnTo>
                    <a:pt x="0" y="99060"/>
                  </a:lnTo>
                  <a:lnTo>
                    <a:pt x="8028" y="60555"/>
                  </a:lnTo>
                  <a:lnTo>
                    <a:pt x="29360" y="29065"/>
                  </a:lnTo>
                  <a:lnTo>
                    <a:pt x="60777" y="7807"/>
                  </a:lnTo>
                  <a:lnTo>
                    <a:pt x="99060" y="0"/>
                  </a:lnTo>
                  <a:lnTo>
                    <a:pt x="1556003" y="0"/>
                  </a:lnTo>
                  <a:lnTo>
                    <a:pt x="1594765" y="7807"/>
                  </a:lnTo>
                  <a:lnTo>
                    <a:pt x="1626341" y="29065"/>
                  </a:lnTo>
                  <a:lnTo>
                    <a:pt x="1647513" y="60555"/>
                  </a:lnTo>
                  <a:lnTo>
                    <a:pt x="1655064" y="99060"/>
                  </a:lnTo>
                  <a:lnTo>
                    <a:pt x="1655064" y="893064"/>
                  </a:lnTo>
                  <a:lnTo>
                    <a:pt x="1647513" y="932127"/>
                  </a:lnTo>
                  <a:lnTo>
                    <a:pt x="1626341" y="963963"/>
                  </a:lnTo>
                  <a:lnTo>
                    <a:pt x="1594765" y="985495"/>
                  </a:lnTo>
                  <a:lnTo>
                    <a:pt x="1556003" y="993648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851668" y="1857514"/>
              <a:ext cx="1668145" cy="1004569"/>
            </a:xfrm>
            <a:custGeom>
              <a:avLst/>
              <a:gdLst/>
              <a:ahLst/>
              <a:cxnLst/>
              <a:rect l="l" t="t" r="r" b="b"/>
              <a:pathLst>
                <a:path w="1668145" h="1004569">
                  <a:moveTo>
                    <a:pt x="1583311" y="1003300"/>
                  </a:moveTo>
                  <a:lnTo>
                    <a:pt x="84254" y="1003300"/>
                  </a:lnTo>
                  <a:lnTo>
                    <a:pt x="74132" y="1000760"/>
                  </a:lnTo>
                  <a:lnTo>
                    <a:pt x="69217" y="998220"/>
                  </a:lnTo>
                  <a:lnTo>
                    <a:pt x="64416" y="996950"/>
                  </a:lnTo>
                  <a:lnTo>
                    <a:pt x="38331" y="980440"/>
                  </a:lnTo>
                  <a:lnTo>
                    <a:pt x="34508" y="977900"/>
                  </a:lnTo>
                  <a:lnTo>
                    <a:pt x="15191" y="953770"/>
                  </a:lnTo>
                  <a:lnTo>
                    <a:pt x="12639" y="949960"/>
                  </a:lnTo>
                  <a:lnTo>
                    <a:pt x="10314" y="944880"/>
                  </a:lnTo>
                  <a:lnTo>
                    <a:pt x="8194" y="941070"/>
                  </a:lnTo>
                  <a:lnTo>
                    <a:pt x="6301" y="935990"/>
                  </a:lnTo>
                  <a:lnTo>
                    <a:pt x="0" y="100330"/>
                  </a:lnTo>
                  <a:lnTo>
                    <a:pt x="27" y="99060"/>
                  </a:lnTo>
                  <a:lnTo>
                    <a:pt x="10314" y="59690"/>
                  </a:lnTo>
                  <a:lnTo>
                    <a:pt x="12639" y="54610"/>
                  </a:lnTo>
                  <a:lnTo>
                    <a:pt x="15191" y="50800"/>
                  </a:lnTo>
                  <a:lnTo>
                    <a:pt x="17934" y="45720"/>
                  </a:lnTo>
                  <a:lnTo>
                    <a:pt x="20881" y="41910"/>
                  </a:lnTo>
                  <a:lnTo>
                    <a:pt x="38331" y="24130"/>
                  </a:lnTo>
                  <a:lnTo>
                    <a:pt x="42331" y="20320"/>
                  </a:lnTo>
                  <a:lnTo>
                    <a:pt x="69217" y="6350"/>
                  </a:lnTo>
                  <a:lnTo>
                    <a:pt x="74132" y="3810"/>
                  </a:lnTo>
                  <a:lnTo>
                    <a:pt x="89461" y="0"/>
                  </a:lnTo>
                  <a:lnTo>
                    <a:pt x="1578117" y="0"/>
                  </a:lnTo>
                  <a:lnTo>
                    <a:pt x="1593446" y="3810"/>
                  </a:lnTo>
                  <a:lnTo>
                    <a:pt x="1598361" y="6350"/>
                  </a:lnTo>
                  <a:lnTo>
                    <a:pt x="1603161" y="7620"/>
                  </a:lnTo>
                  <a:lnTo>
                    <a:pt x="1607835" y="10160"/>
                  </a:lnTo>
                  <a:lnTo>
                    <a:pt x="1612394" y="12700"/>
                  </a:lnTo>
                  <a:lnTo>
                    <a:pt x="91544" y="12700"/>
                  </a:lnTo>
                  <a:lnTo>
                    <a:pt x="86654" y="13970"/>
                  </a:lnTo>
                  <a:lnTo>
                    <a:pt x="86959" y="13970"/>
                  </a:lnTo>
                  <a:lnTo>
                    <a:pt x="82158" y="15240"/>
                  </a:lnTo>
                  <a:lnTo>
                    <a:pt x="82463" y="15240"/>
                  </a:lnTo>
                  <a:lnTo>
                    <a:pt x="77751" y="16510"/>
                  </a:lnTo>
                  <a:lnTo>
                    <a:pt x="78056" y="16510"/>
                  </a:lnTo>
                  <a:lnTo>
                    <a:pt x="73433" y="17780"/>
                  </a:lnTo>
                  <a:lnTo>
                    <a:pt x="73726" y="17780"/>
                  </a:lnTo>
                  <a:lnTo>
                    <a:pt x="69217" y="19050"/>
                  </a:lnTo>
                  <a:lnTo>
                    <a:pt x="69509" y="19050"/>
                  </a:lnTo>
                  <a:lnTo>
                    <a:pt x="65102" y="21590"/>
                  </a:lnTo>
                  <a:lnTo>
                    <a:pt x="65382" y="21590"/>
                  </a:lnTo>
                  <a:lnTo>
                    <a:pt x="61102" y="22860"/>
                  </a:lnTo>
                  <a:lnTo>
                    <a:pt x="61381" y="22860"/>
                  </a:lnTo>
                  <a:lnTo>
                    <a:pt x="57216" y="25400"/>
                  </a:lnTo>
                  <a:lnTo>
                    <a:pt x="57482" y="25400"/>
                  </a:lnTo>
                  <a:lnTo>
                    <a:pt x="53444" y="27940"/>
                  </a:lnTo>
                  <a:lnTo>
                    <a:pt x="53698" y="27940"/>
                  </a:lnTo>
                  <a:lnTo>
                    <a:pt x="49811" y="30480"/>
                  </a:lnTo>
                  <a:lnTo>
                    <a:pt x="50053" y="30480"/>
                  </a:lnTo>
                  <a:lnTo>
                    <a:pt x="46306" y="33020"/>
                  </a:lnTo>
                  <a:lnTo>
                    <a:pt x="46535" y="33020"/>
                  </a:lnTo>
                  <a:lnTo>
                    <a:pt x="44130" y="35560"/>
                  </a:lnTo>
                  <a:lnTo>
                    <a:pt x="43157" y="35560"/>
                  </a:lnTo>
                  <a:lnTo>
                    <a:pt x="39702" y="39370"/>
                  </a:lnTo>
                  <a:lnTo>
                    <a:pt x="39918" y="39370"/>
                  </a:lnTo>
                  <a:lnTo>
                    <a:pt x="37725" y="41910"/>
                  </a:lnTo>
                  <a:lnTo>
                    <a:pt x="36832" y="41910"/>
                  </a:lnTo>
                  <a:lnTo>
                    <a:pt x="33721" y="45720"/>
                  </a:lnTo>
                  <a:lnTo>
                    <a:pt x="33911" y="45720"/>
                  </a:lnTo>
                  <a:lnTo>
                    <a:pt x="30965" y="49530"/>
                  </a:lnTo>
                  <a:lnTo>
                    <a:pt x="31142" y="49530"/>
                  </a:lnTo>
                  <a:lnTo>
                    <a:pt x="28374" y="53340"/>
                  </a:lnTo>
                  <a:lnTo>
                    <a:pt x="28552" y="53340"/>
                  </a:lnTo>
                  <a:lnTo>
                    <a:pt x="25961" y="57150"/>
                  </a:lnTo>
                  <a:lnTo>
                    <a:pt x="26126" y="57150"/>
                  </a:lnTo>
                  <a:lnTo>
                    <a:pt x="23726" y="60960"/>
                  </a:lnTo>
                  <a:lnTo>
                    <a:pt x="23878" y="60960"/>
                  </a:lnTo>
                  <a:lnTo>
                    <a:pt x="21681" y="64770"/>
                  </a:lnTo>
                  <a:lnTo>
                    <a:pt x="21821" y="64770"/>
                  </a:lnTo>
                  <a:lnTo>
                    <a:pt x="19827" y="68580"/>
                  </a:lnTo>
                  <a:lnTo>
                    <a:pt x="18620" y="72390"/>
                  </a:lnTo>
                  <a:lnTo>
                    <a:pt x="18277" y="72390"/>
                  </a:lnTo>
                  <a:lnTo>
                    <a:pt x="16715" y="77470"/>
                  </a:lnTo>
                  <a:lnTo>
                    <a:pt x="15807" y="81280"/>
                  </a:lnTo>
                  <a:lnTo>
                    <a:pt x="15560" y="81280"/>
                  </a:lnTo>
                  <a:lnTo>
                    <a:pt x="14442" y="86360"/>
                  </a:lnTo>
                  <a:lnTo>
                    <a:pt x="13848" y="90170"/>
                  </a:lnTo>
                  <a:lnTo>
                    <a:pt x="13680" y="90170"/>
                  </a:lnTo>
                  <a:lnTo>
                    <a:pt x="13058" y="95250"/>
                  </a:lnTo>
                  <a:lnTo>
                    <a:pt x="12715" y="100330"/>
                  </a:lnTo>
                  <a:lnTo>
                    <a:pt x="12702" y="904240"/>
                  </a:lnTo>
                  <a:lnTo>
                    <a:pt x="13083" y="909320"/>
                  </a:lnTo>
                  <a:lnTo>
                    <a:pt x="13680" y="914400"/>
                  </a:lnTo>
                  <a:lnTo>
                    <a:pt x="13848" y="914400"/>
                  </a:lnTo>
                  <a:lnTo>
                    <a:pt x="14505" y="918210"/>
                  </a:lnTo>
                  <a:lnTo>
                    <a:pt x="15560" y="923290"/>
                  </a:lnTo>
                  <a:lnTo>
                    <a:pt x="15807" y="923290"/>
                  </a:lnTo>
                  <a:lnTo>
                    <a:pt x="16817" y="927100"/>
                  </a:lnTo>
                  <a:lnTo>
                    <a:pt x="18277" y="932180"/>
                  </a:lnTo>
                  <a:lnTo>
                    <a:pt x="18620" y="932180"/>
                  </a:lnTo>
                  <a:lnTo>
                    <a:pt x="19954" y="935990"/>
                  </a:lnTo>
                  <a:lnTo>
                    <a:pt x="21821" y="939800"/>
                  </a:lnTo>
                  <a:lnTo>
                    <a:pt x="21681" y="939800"/>
                  </a:lnTo>
                  <a:lnTo>
                    <a:pt x="23878" y="943610"/>
                  </a:lnTo>
                  <a:lnTo>
                    <a:pt x="23726" y="943610"/>
                  </a:lnTo>
                  <a:lnTo>
                    <a:pt x="26126" y="947420"/>
                  </a:lnTo>
                  <a:lnTo>
                    <a:pt x="25961" y="947420"/>
                  </a:lnTo>
                  <a:lnTo>
                    <a:pt x="28552" y="951230"/>
                  </a:lnTo>
                  <a:lnTo>
                    <a:pt x="28374" y="951230"/>
                  </a:lnTo>
                  <a:lnTo>
                    <a:pt x="31142" y="955040"/>
                  </a:lnTo>
                  <a:lnTo>
                    <a:pt x="30965" y="955040"/>
                  </a:lnTo>
                  <a:lnTo>
                    <a:pt x="33911" y="958850"/>
                  </a:lnTo>
                  <a:lnTo>
                    <a:pt x="33721" y="958850"/>
                  </a:lnTo>
                  <a:lnTo>
                    <a:pt x="36832" y="962660"/>
                  </a:lnTo>
                  <a:lnTo>
                    <a:pt x="37725" y="962660"/>
                  </a:lnTo>
                  <a:lnTo>
                    <a:pt x="39918" y="965200"/>
                  </a:lnTo>
                  <a:lnTo>
                    <a:pt x="39702" y="965200"/>
                  </a:lnTo>
                  <a:lnTo>
                    <a:pt x="43157" y="969010"/>
                  </a:lnTo>
                  <a:lnTo>
                    <a:pt x="44130" y="969010"/>
                  </a:lnTo>
                  <a:lnTo>
                    <a:pt x="46535" y="971550"/>
                  </a:lnTo>
                  <a:lnTo>
                    <a:pt x="46306" y="971550"/>
                  </a:lnTo>
                  <a:lnTo>
                    <a:pt x="50053" y="974090"/>
                  </a:lnTo>
                  <a:lnTo>
                    <a:pt x="49811" y="974090"/>
                  </a:lnTo>
                  <a:lnTo>
                    <a:pt x="53698" y="976630"/>
                  </a:lnTo>
                  <a:lnTo>
                    <a:pt x="53444" y="976630"/>
                  </a:lnTo>
                  <a:lnTo>
                    <a:pt x="57482" y="979170"/>
                  </a:lnTo>
                  <a:lnTo>
                    <a:pt x="57216" y="979170"/>
                  </a:lnTo>
                  <a:lnTo>
                    <a:pt x="61381" y="981710"/>
                  </a:lnTo>
                  <a:lnTo>
                    <a:pt x="61102" y="981710"/>
                  </a:lnTo>
                  <a:lnTo>
                    <a:pt x="65382" y="982980"/>
                  </a:lnTo>
                  <a:lnTo>
                    <a:pt x="65102" y="982980"/>
                  </a:lnTo>
                  <a:lnTo>
                    <a:pt x="69509" y="985520"/>
                  </a:lnTo>
                  <a:lnTo>
                    <a:pt x="69217" y="985520"/>
                  </a:lnTo>
                  <a:lnTo>
                    <a:pt x="73726" y="986790"/>
                  </a:lnTo>
                  <a:lnTo>
                    <a:pt x="73433" y="986790"/>
                  </a:lnTo>
                  <a:lnTo>
                    <a:pt x="78056" y="988060"/>
                  </a:lnTo>
                  <a:lnTo>
                    <a:pt x="77751" y="988060"/>
                  </a:lnTo>
                  <a:lnTo>
                    <a:pt x="82463" y="989330"/>
                  </a:lnTo>
                  <a:lnTo>
                    <a:pt x="82158" y="989330"/>
                  </a:lnTo>
                  <a:lnTo>
                    <a:pt x="86959" y="990600"/>
                  </a:lnTo>
                  <a:lnTo>
                    <a:pt x="86654" y="990600"/>
                  </a:lnTo>
                  <a:lnTo>
                    <a:pt x="91544" y="991870"/>
                  </a:lnTo>
                  <a:lnTo>
                    <a:pt x="1612394" y="991870"/>
                  </a:lnTo>
                  <a:lnTo>
                    <a:pt x="1607835" y="994410"/>
                  </a:lnTo>
                  <a:lnTo>
                    <a:pt x="1603161" y="996950"/>
                  </a:lnTo>
                  <a:lnTo>
                    <a:pt x="1598361" y="998220"/>
                  </a:lnTo>
                  <a:lnTo>
                    <a:pt x="1593446" y="1000760"/>
                  </a:lnTo>
                  <a:lnTo>
                    <a:pt x="1583311" y="1003300"/>
                  </a:lnTo>
                  <a:close/>
                </a:path>
                <a:path w="1668145" h="1004569">
                  <a:moveTo>
                    <a:pt x="1624650" y="36830"/>
                  </a:moveTo>
                  <a:lnTo>
                    <a:pt x="1621043" y="33020"/>
                  </a:lnTo>
                  <a:lnTo>
                    <a:pt x="1621271" y="33020"/>
                  </a:lnTo>
                  <a:lnTo>
                    <a:pt x="1617525" y="30480"/>
                  </a:lnTo>
                  <a:lnTo>
                    <a:pt x="1617766" y="30480"/>
                  </a:lnTo>
                  <a:lnTo>
                    <a:pt x="1613867" y="27940"/>
                  </a:lnTo>
                  <a:lnTo>
                    <a:pt x="1614121" y="27940"/>
                  </a:lnTo>
                  <a:lnTo>
                    <a:pt x="1610095" y="25400"/>
                  </a:lnTo>
                  <a:lnTo>
                    <a:pt x="1610362" y="25400"/>
                  </a:lnTo>
                  <a:lnTo>
                    <a:pt x="1606196" y="22860"/>
                  </a:lnTo>
                  <a:lnTo>
                    <a:pt x="1606476" y="22860"/>
                  </a:lnTo>
                  <a:lnTo>
                    <a:pt x="1602183" y="21590"/>
                  </a:lnTo>
                  <a:lnTo>
                    <a:pt x="1602463" y="21590"/>
                  </a:lnTo>
                  <a:lnTo>
                    <a:pt x="1598068" y="19050"/>
                  </a:lnTo>
                  <a:lnTo>
                    <a:pt x="1598361" y="19050"/>
                  </a:lnTo>
                  <a:lnTo>
                    <a:pt x="1593852" y="17780"/>
                  </a:lnTo>
                  <a:lnTo>
                    <a:pt x="1594144" y="17780"/>
                  </a:lnTo>
                  <a:lnTo>
                    <a:pt x="1589521" y="16510"/>
                  </a:lnTo>
                  <a:lnTo>
                    <a:pt x="1589826" y="16510"/>
                  </a:lnTo>
                  <a:lnTo>
                    <a:pt x="1585114" y="15240"/>
                  </a:lnTo>
                  <a:lnTo>
                    <a:pt x="1585419" y="15240"/>
                  </a:lnTo>
                  <a:lnTo>
                    <a:pt x="1580619" y="13970"/>
                  </a:lnTo>
                  <a:lnTo>
                    <a:pt x="1580923" y="13970"/>
                  </a:lnTo>
                  <a:lnTo>
                    <a:pt x="1576034" y="12700"/>
                  </a:lnTo>
                  <a:lnTo>
                    <a:pt x="1612394" y="12700"/>
                  </a:lnTo>
                  <a:lnTo>
                    <a:pt x="1616826" y="15240"/>
                  </a:lnTo>
                  <a:lnTo>
                    <a:pt x="1621106" y="17780"/>
                  </a:lnTo>
                  <a:lnTo>
                    <a:pt x="1625246" y="20320"/>
                  </a:lnTo>
                  <a:lnTo>
                    <a:pt x="1629247" y="24130"/>
                  </a:lnTo>
                  <a:lnTo>
                    <a:pt x="1633070" y="26670"/>
                  </a:lnTo>
                  <a:lnTo>
                    <a:pt x="1636740" y="30480"/>
                  </a:lnTo>
                  <a:lnTo>
                    <a:pt x="1640245" y="34290"/>
                  </a:lnTo>
                  <a:lnTo>
                    <a:pt x="1641350" y="35560"/>
                  </a:lnTo>
                  <a:lnTo>
                    <a:pt x="1624421" y="35560"/>
                  </a:lnTo>
                  <a:lnTo>
                    <a:pt x="1624650" y="36830"/>
                  </a:lnTo>
                  <a:close/>
                </a:path>
                <a:path w="1668145" h="1004569">
                  <a:moveTo>
                    <a:pt x="42928" y="36830"/>
                  </a:moveTo>
                  <a:lnTo>
                    <a:pt x="43157" y="35560"/>
                  </a:lnTo>
                  <a:lnTo>
                    <a:pt x="44130" y="35560"/>
                  </a:lnTo>
                  <a:lnTo>
                    <a:pt x="42928" y="36830"/>
                  </a:lnTo>
                  <a:close/>
                </a:path>
                <a:path w="1668145" h="1004569">
                  <a:moveTo>
                    <a:pt x="1630949" y="43180"/>
                  </a:moveTo>
                  <a:lnTo>
                    <a:pt x="1627659" y="39370"/>
                  </a:lnTo>
                  <a:lnTo>
                    <a:pt x="1627863" y="39370"/>
                  </a:lnTo>
                  <a:lnTo>
                    <a:pt x="1624421" y="35560"/>
                  </a:lnTo>
                  <a:lnTo>
                    <a:pt x="1641350" y="35560"/>
                  </a:lnTo>
                  <a:lnTo>
                    <a:pt x="1643560" y="38100"/>
                  </a:lnTo>
                  <a:lnTo>
                    <a:pt x="1646697" y="41910"/>
                  </a:lnTo>
                  <a:lnTo>
                    <a:pt x="1630733" y="41910"/>
                  </a:lnTo>
                  <a:lnTo>
                    <a:pt x="1630949" y="43180"/>
                  </a:lnTo>
                  <a:close/>
                </a:path>
                <a:path w="1668145" h="1004569">
                  <a:moveTo>
                    <a:pt x="36629" y="43180"/>
                  </a:moveTo>
                  <a:lnTo>
                    <a:pt x="36832" y="41910"/>
                  </a:lnTo>
                  <a:lnTo>
                    <a:pt x="37725" y="41910"/>
                  </a:lnTo>
                  <a:lnTo>
                    <a:pt x="36629" y="43180"/>
                  </a:lnTo>
                  <a:close/>
                </a:path>
                <a:path w="1668145" h="1004569">
                  <a:moveTo>
                    <a:pt x="1649402" y="73660"/>
                  </a:moveTo>
                  <a:lnTo>
                    <a:pt x="1647624" y="68580"/>
                  </a:lnTo>
                  <a:lnTo>
                    <a:pt x="1647751" y="68580"/>
                  </a:lnTo>
                  <a:lnTo>
                    <a:pt x="1645757" y="64770"/>
                  </a:lnTo>
                  <a:lnTo>
                    <a:pt x="1645897" y="64770"/>
                  </a:lnTo>
                  <a:lnTo>
                    <a:pt x="1643700" y="60960"/>
                  </a:lnTo>
                  <a:lnTo>
                    <a:pt x="1643852" y="60960"/>
                  </a:lnTo>
                  <a:lnTo>
                    <a:pt x="1641452" y="57150"/>
                  </a:lnTo>
                  <a:lnTo>
                    <a:pt x="1641617" y="57150"/>
                  </a:lnTo>
                  <a:lnTo>
                    <a:pt x="1639026" y="53340"/>
                  </a:lnTo>
                  <a:lnTo>
                    <a:pt x="1639204" y="53340"/>
                  </a:lnTo>
                  <a:lnTo>
                    <a:pt x="1636435" y="49530"/>
                  </a:lnTo>
                  <a:lnTo>
                    <a:pt x="1636613" y="49530"/>
                  </a:lnTo>
                  <a:lnTo>
                    <a:pt x="1633667" y="45720"/>
                  </a:lnTo>
                  <a:lnTo>
                    <a:pt x="1633857" y="45720"/>
                  </a:lnTo>
                  <a:lnTo>
                    <a:pt x="1630733" y="41910"/>
                  </a:lnTo>
                  <a:lnTo>
                    <a:pt x="1646697" y="41910"/>
                  </a:lnTo>
                  <a:lnTo>
                    <a:pt x="1649643" y="45720"/>
                  </a:lnTo>
                  <a:lnTo>
                    <a:pt x="1652386" y="50800"/>
                  </a:lnTo>
                  <a:lnTo>
                    <a:pt x="1654926" y="54610"/>
                  </a:lnTo>
                  <a:lnTo>
                    <a:pt x="1657263" y="59690"/>
                  </a:lnTo>
                  <a:lnTo>
                    <a:pt x="1659384" y="63500"/>
                  </a:lnTo>
                  <a:lnTo>
                    <a:pt x="1661276" y="68580"/>
                  </a:lnTo>
                  <a:lnTo>
                    <a:pt x="1662524" y="72390"/>
                  </a:lnTo>
                  <a:lnTo>
                    <a:pt x="1649300" y="72390"/>
                  </a:lnTo>
                  <a:lnTo>
                    <a:pt x="1649402" y="73660"/>
                  </a:lnTo>
                  <a:close/>
                </a:path>
                <a:path w="1668145" h="1004569">
                  <a:moveTo>
                    <a:pt x="18176" y="73660"/>
                  </a:moveTo>
                  <a:lnTo>
                    <a:pt x="18277" y="72390"/>
                  </a:lnTo>
                  <a:lnTo>
                    <a:pt x="18620" y="72390"/>
                  </a:lnTo>
                  <a:lnTo>
                    <a:pt x="18176" y="73660"/>
                  </a:lnTo>
                  <a:close/>
                </a:path>
                <a:path w="1668145" h="1004569">
                  <a:moveTo>
                    <a:pt x="1652107" y="82550"/>
                  </a:moveTo>
                  <a:lnTo>
                    <a:pt x="1650761" y="77470"/>
                  </a:lnTo>
                  <a:lnTo>
                    <a:pt x="1649300" y="72390"/>
                  </a:lnTo>
                  <a:lnTo>
                    <a:pt x="1662524" y="72390"/>
                  </a:lnTo>
                  <a:lnTo>
                    <a:pt x="1662940" y="73660"/>
                  </a:lnTo>
                  <a:lnTo>
                    <a:pt x="1664362" y="78740"/>
                  </a:lnTo>
                  <a:lnTo>
                    <a:pt x="1664953" y="81280"/>
                  </a:lnTo>
                  <a:lnTo>
                    <a:pt x="1652018" y="81280"/>
                  </a:lnTo>
                  <a:lnTo>
                    <a:pt x="1652107" y="82550"/>
                  </a:lnTo>
                  <a:close/>
                </a:path>
                <a:path w="1668145" h="1004569">
                  <a:moveTo>
                    <a:pt x="15471" y="82550"/>
                  </a:moveTo>
                  <a:lnTo>
                    <a:pt x="15560" y="81280"/>
                  </a:lnTo>
                  <a:lnTo>
                    <a:pt x="15807" y="81280"/>
                  </a:lnTo>
                  <a:lnTo>
                    <a:pt x="15471" y="82550"/>
                  </a:lnTo>
                  <a:close/>
                </a:path>
                <a:path w="1668145" h="1004569">
                  <a:moveTo>
                    <a:pt x="1653936" y="91440"/>
                  </a:moveTo>
                  <a:lnTo>
                    <a:pt x="1653072" y="86360"/>
                  </a:lnTo>
                  <a:lnTo>
                    <a:pt x="1652018" y="81280"/>
                  </a:lnTo>
                  <a:lnTo>
                    <a:pt x="1664953" y="81280"/>
                  </a:lnTo>
                  <a:lnTo>
                    <a:pt x="1665544" y="83820"/>
                  </a:lnTo>
                  <a:lnTo>
                    <a:pt x="1666471" y="88900"/>
                  </a:lnTo>
                  <a:lnTo>
                    <a:pt x="1666639" y="90170"/>
                  </a:lnTo>
                  <a:lnTo>
                    <a:pt x="1653898" y="90170"/>
                  </a:lnTo>
                  <a:lnTo>
                    <a:pt x="1653936" y="91440"/>
                  </a:lnTo>
                  <a:close/>
                </a:path>
                <a:path w="1668145" h="1004569">
                  <a:moveTo>
                    <a:pt x="13629" y="91440"/>
                  </a:moveTo>
                  <a:lnTo>
                    <a:pt x="13680" y="90170"/>
                  </a:lnTo>
                  <a:lnTo>
                    <a:pt x="13848" y="90170"/>
                  </a:lnTo>
                  <a:lnTo>
                    <a:pt x="13629" y="91440"/>
                  </a:lnTo>
                  <a:close/>
                </a:path>
                <a:path w="1668145" h="1004569">
                  <a:moveTo>
                    <a:pt x="1666639" y="914400"/>
                  </a:moveTo>
                  <a:lnTo>
                    <a:pt x="1653898" y="914400"/>
                  </a:lnTo>
                  <a:lnTo>
                    <a:pt x="1654520" y="909320"/>
                  </a:lnTo>
                  <a:lnTo>
                    <a:pt x="1654876" y="904240"/>
                  </a:lnTo>
                  <a:lnTo>
                    <a:pt x="1654863" y="100330"/>
                  </a:lnTo>
                  <a:lnTo>
                    <a:pt x="1654495" y="95250"/>
                  </a:lnTo>
                  <a:lnTo>
                    <a:pt x="1653898" y="90170"/>
                  </a:lnTo>
                  <a:lnTo>
                    <a:pt x="1666639" y="90170"/>
                  </a:lnTo>
                  <a:lnTo>
                    <a:pt x="1667144" y="93980"/>
                  </a:lnTo>
                  <a:lnTo>
                    <a:pt x="1667550" y="99060"/>
                  </a:lnTo>
                  <a:lnTo>
                    <a:pt x="1667578" y="100330"/>
                  </a:lnTo>
                  <a:lnTo>
                    <a:pt x="1667550" y="905510"/>
                  </a:lnTo>
                  <a:lnTo>
                    <a:pt x="1667144" y="910590"/>
                  </a:lnTo>
                  <a:lnTo>
                    <a:pt x="1666639" y="914400"/>
                  </a:lnTo>
                  <a:close/>
                </a:path>
                <a:path w="1668145" h="1004569">
                  <a:moveTo>
                    <a:pt x="13848" y="914400"/>
                  </a:moveTo>
                  <a:lnTo>
                    <a:pt x="13680" y="914400"/>
                  </a:lnTo>
                  <a:lnTo>
                    <a:pt x="13629" y="913130"/>
                  </a:lnTo>
                  <a:lnTo>
                    <a:pt x="13848" y="914400"/>
                  </a:lnTo>
                  <a:close/>
                </a:path>
                <a:path w="1668145" h="1004569">
                  <a:moveTo>
                    <a:pt x="1664953" y="923290"/>
                  </a:moveTo>
                  <a:lnTo>
                    <a:pt x="1652018" y="923290"/>
                  </a:lnTo>
                  <a:lnTo>
                    <a:pt x="1653136" y="918210"/>
                  </a:lnTo>
                  <a:lnTo>
                    <a:pt x="1653936" y="913130"/>
                  </a:lnTo>
                  <a:lnTo>
                    <a:pt x="1653898" y="914400"/>
                  </a:lnTo>
                  <a:lnTo>
                    <a:pt x="1666639" y="914400"/>
                  </a:lnTo>
                  <a:lnTo>
                    <a:pt x="1666471" y="915670"/>
                  </a:lnTo>
                  <a:lnTo>
                    <a:pt x="1665544" y="920750"/>
                  </a:lnTo>
                  <a:lnTo>
                    <a:pt x="1664953" y="923290"/>
                  </a:lnTo>
                  <a:close/>
                </a:path>
                <a:path w="1668145" h="1004569">
                  <a:moveTo>
                    <a:pt x="15807" y="923290"/>
                  </a:moveTo>
                  <a:lnTo>
                    <a:pt x="15560" y="923290"/>
                  </a:lnTo>
                  <a:lnTo>
                    <a:pt x="15471" y="922020"/>
                  </a:lnTo>
                  <a:lnTo>
                    <a:pt x="15807" y="923290"/>
                  </a:lnTo>
                  <a:close/>
                </a:path>
                <a:path w="1668145" h="1004569">
                  <a:moveTo>
                    <a:pt x="1662524" y="932180"/>
                  </a:moveTo>
                  <a:lnTo>
                    <a:pt x="1649300" y="932180"/>
                  </a:lnTo>
                  <a:lnTo>
                    <a:pt x="1650862" y="927100"/>
                  </a:lnTo>
                  <a:lnTo>
                    <a:pt x="1652107" y="922020"/>
                  </a:lnTo>
                  <a:lnTo>
                    <a:pt x="1652018" y="923290"/>
                  </a:lnTo>
                  <a:lnTo>
                    <a:pt x="1664953" y="923290"/>
                  </a:lnTo>
                  <a:lnTo>
                    <a:pt x="1664362" y="925830"/>
                  </a:lnTo>
                  <a:lnTo>
                    <a:pt x="1662940" y="930910"/>
                  </a:lnTo>
                  <a:lnTo>
                    <a:pt x="1662524" y="932180"/>
                  </a:lnTo>
                  <a:close/>
                </a:path>
                <a:path w="1668145" h="1004569">
                  <a:moveTo>
                    <a:pt x="18620" y="932180"/>
                  </a:moveTo>
                  <a:lnTo>
                    <a:pt x="18277" y="932180"/>
                  </a:lnTo>
                  <a:lnTo>
                    <a:pt x="18176" y="930910"/>
                  </a:lnTo>
                  <a:lnTo>
                    <a:pt x="18620" y="932180"/>
                  </a:lnTo>
                  <a:close/>
                </a:path>
                <a:path w="1668145" h="1004569">
                  <a:moveTo>
                    <a:pt x="1646697" y="962660"/>
                  </a:moveTo>
                  <a:lnTo>
                    <a:pt x="1630733" y="962660"/>
                  </a:lnTo>
                  <a:lnTo>
                    <a:pt x="1633857" y="958850"/>
                  </a:lnTo>
                  <a:lnTo>
                    <a:pt x="1633667" y="958850"/>
                  </a:lnTo>
                  <a:lnTo>
                    <a:pt x="1636613" y="955040"/>
                  </a:lnTo>
                  <a:lnTo>
                    <a:pt x="1636435" y="955040"/>
                  </a:lnTo>
                  <a:lnTo>
                    <a:pt x="1639204" y="951230"/>
                  </a:lnTo>
                  <a:lnTo>
                    <a:pt x="1639026" y="951230"/>
                  </a:lnTo>
                  <a:lnTo>
                    <a:pt x="1641617" y="947420"/>
                  </a:lnTo>
                  <a:lnTo>
                    <a:pt x="1641452" y="947420"/>
                  </a:lnTo>
                  <a:lnTo>
                    <a:pt x="1643852" y="943610"/>
                  </a:lnTo>
                  <a:lnTo>
                    <a:pt x="1643700" y="943610"/>
                  </a:lnTo>
                  <a:lnTo>
                    <a:pt x="1645897" y="939800"/>
                  </a:lnTo>
                  <a:lnTo>
                    <a:pt x="1645757" y="939800"/>
                  </a:lnTo>
                  <a:lnTo>
                    <a:pt x="1647751" y="935990"/>
                  </a:lnTo>
                  <a:lnTo>
                    <a:pt x="1647624" y="935990"/>
                  </a:lnTo>
                  <a:lnTo>
                    <a:pt x="1649402" y="930910"/>
                  </a:lnTo>
                  <a:lnTo>
                    <a:pt x="1649300" y="932180"/>
                  </a:lnTo>
                  <a:lnTo>
                    <a:pt x="1662524" y="932180"/>
                  </a:lnTo>
                  <a:lnTo>
                    <a:pt x="1661276" y="935990"/>
                  </a:lnTo>
                  <a:lnTo>
                    <a:pt x="1659384" y="941070"/>
                  </a:lnTo>
                  <a:lnTo>
                    <a:pt x="1657263" y="944880"/>
                  </a:lnTo>
                  <a:lnTo>
                    <a:pt x="1654926" y="949960"/>
                  </a:lnTo>
                  <a:lnTo>
                    <a:pt x="1652386" y="953770"/>
                  </a:lnTo>
                  <a:lnTo>
                    <a:pt x="1649643" y="958850"/>
                  </a:lnTo>
                  <a:lnTo>
                    <a:pt x="1646697" y="962660"/>
                  </a:lnTo>
                  <a:close/>
                </a:path>
                <a:path w="1668145" h="1004569">
                  <a:moveTo>
                    <a:pt x="37725" y="962660"/>
                  </a:moveTo>
                  <a:lnTo>
                    <a:pt x="36832" y="962660"/>
                  </a:lnTo>
                  <a:lnTo>
                    <a:pt x="36629" y="961390"/>
                  </a:lnTo>
                  <a:lnTo>
                    <a:pt x="37725" y="962660"/>
                  </a:lnTo>
                  <a:close/>
                </a:path>
                <a:path w="1668145" h="1004569">
                  <a:moveTo>
                    <a:pt x="1641350" y="969010"/>
                  </a:moveTo>
                  <a:lnTo>
                    <a:pt x="1624421" y="969010"/>
                  </a:lnTo>
                  <a:lnTo>
                    <a:pt x="1627863" y="965200"/>
                  </a:lnTo>
                  <a:lnTo>
                    <a:pt x="1627659" y="965200"/>
                  </a:lnTo>
                  <a:lnTo>
                    <a:pt x="1630949" y="961390"/>
                  </a:lnTo>
                  <a:lnTo>
                    <a:pt x="1630733" y="962660"/>
                  </a:lnTo>
                  <a:lnTo>
                    <a:pt x="1646697" y="962660"/>
                  </a:lnTo>
                  <a:lnTo>
                    <a:pt x="1643560" y="966470"/>
                  </a:lnTo>
                  <a:lnTo>
                    <a:pt x="1641350" y="969010"/>
                  </a:lnTo>
                  <a:close/>
                </a:path>
                <a:path w="1668145" h="1004569">
                  <a:moveTo>
                    <a:pt x="44130" y="969010"/>
                  </a:moveTo>
                  <a:lnTo>
                    <a:pt x="43157" y="969010"/>
                  </a:lnTo>
                  <a:lnTo>
                    <a:pt x="42928" y="967740"/>
                  </a:lnTo>
                  <a:lnTo>
                    <a:pt x="44130" y="969010"/>
                  </a:lnTo>
                  <a:close/>
                </a:path>
                <a:path w="1668145" h="1004569">
                  <a:moveTo>
                    <a:pt x="1612394" y="991870"/>
                  </a:moveTo>
                  <a:lnTo>
                    <a:pt x="1576034" y="991870"/>
                  </a:lnTo>
                  <a:lnTo>
                    <a:pt x="1580923" y="990600"/>
                  </a:lnTo>
                  <a:lnTo>
                    <a:pt x="1580619" y="990600"/>
                  </a:lnTo>
                  <a:lnTo>
                    <a:pt x="1585419" y="989330"/>
                  </a:lnTo>
                  <a:lnTo>
                    <a:pt x="1585114" y="989330"/>
                  </a:lnTo>
                  <a:lnTo>
                    <a:pt x="1589826" y="988060"/>
                  </a:lnTo>
                  <a:lnTo>
                    <a:pt x="1589521" y="988060"/>
                  </a:lnTo>
                  <a:lnTo>
                    <a:pt x="1594144" y="986790"/>
                  </a:lnTo>
                  <a:lnTo>
                    <a:pt x="1593852" y="986790"/>
                  </a:lnTo>
                  <a:lnTo>
                    <a:pt x="1598361" y="985520"/>
                  </a:lnTo>
                  <a:lnTo>
                    <a:pt x="1598068" y="985520"/>
                  </a:lnTo>
                  <a:lnTo>
                    <a:pt x="1602463" y="982980"/>
                  </a:lnTo>
                  <a:lnTo>
                    <a:pt x="1602183" y="982980"/>
                  </a:lnTo>
                  <a:lnTo>
                    <a:pt x="1606476" y="981710"/>
                  </a:lnTo>
                  <a:lnTo>
                    <a:pt x="1606196" y="981710"/>
                  </a:lnTo>
                  <a:lnTo>
                    <a:pt x="1610362" y="979170"/>
                  </a:lnTo>
                  <a:lnTo>
                    <a:pt x="1610095" y="979170"/>
                  </a:lnTo>
                  <a:lnTo>
                    <a:pt x="1614121" y="976630"/>
                  </a:lnTo>
                  <a:lnTo>
                    <a:pt x="1613867" y="976630"/>
                  </a:lnTo>
                  <a:lnTo>
                    <a:pt x="1617766" y="974090"/>
                  </a:lnTo>
                  <a:lnTo>
                    <a:pt x="1617525" y="974090"/>
                  </a:lnTo>
                  <a:lnTo>
                    <a:pt x="1621271" y="971550"/>
                  </a:lnTo>
                  <a:lnTo>
                    <a:pt x="1621043" y="971550"/>
                  </a:lnTo>
                  <a:lnTo>
                    <a:pt x="1624650" y="967740"/>
                  </a:lnTo>
                  <a:lnTo>
                    <a:pt x="1624421" y="969010"/>
                  </a:lnTo>
                  <a:lnTo>
                    <a:pt x="1641350" y="969010"/>
                  </a:lnTo>
                  <a:lnTo>
                    <a:pt x="1640245" y="970280"/>
                  </a:lnTo>
                  <a:lnTo>
                    <a:pt x="1636740" y="974090"/>
                  </a:lnTo>
                  <a:lnTo>
                    <a:pt x="1633070" y="977900"/>
                  </a:lnTo>
                  <a:lnTo>
                    <a:pt x="1629247" y="980440"/>
                  </a:lnTo>
                  <a:lnTo>
                    <a:pt x="1625246" y="984250"/>
                  </a:lnTo>
                  <a:lnTo>
                    <a:pt x="1621106" y="986790"/>
                  </a:lnTo>
                  <a:lnTo>
                    <a:pt x="1616826" y="989330"/>
                  </a:lnTo>
                  <a:lnTo>
                    <a:pt x="1612394" y="991870"/>
                  </a:lnTo>
                  <a:close/>
                </a:path>
                <a:path w="1668145" h="1004569">
                  <a:moveTo>
                    <a:pt x="1572821" y="1004570"/>
                  </a:moveTo>
                  <a:lnTo>
                    <a:pt x="94757" y="1004570"/>
                  </a:lnTo>
                  <a:lnTo>
                    <a:pt x="89461" y="1003300"/>
                  </a:lnTo>
                  <a:lnTo>
                    <a:pt x="1578117" y="1003300"/>
                  </a:lnTo>
                  <a:lnTo>
                    <a:pt x="1572821" y="10045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139084" y="1901837"/>
            <a:ext cx="1091565" cy="8782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0" marR="5080" indent="-355600">
              <a:lnSpc>
                <a:spcPct val="100000"/>
              </a:lnSpc>
              <a:spcBef>
                <a:spcPts val="95"/>
              </a:spcBef>
            </a:pPr>
            <a:r>
              <a:rPr sz="2800" dirty="0" err="1" smtClean="0">
                <a:solidFill>
                  <a:srgbClr val="FFFFFF"/>
                </a:solidFill>
                <a:latin typeface="SimSun"/>
                <a:cs typeface="SimSun"/>
              </a:rPr>
              <a:t>鱼形</a:t>
            </a:r>
            <a:endParaRPr lang="en-US" sz="2800" dirty="0" smtClean="0">
              <a:solidFill>
                <a:srgbClr val="FFFFFF"/>
              </a:solidFill>
              <a:latin typeface="SimSun"/>
              <a:cs typeface="SimSun"/>
            </a:endParaRPr>
          </a:p>
          <a:p>
            <a:pPr marL="368300" marR="5080" indent="-355600">
              <a:lnSpc>
                <a:spcPct val="100000"/>
              </a:lnSpc>
              <a:spcBef>
                <a:spcPts val="95"/>
              </a:spcBef>
            </a:pPr>
            <a:r>
              <a:rPr sz="2800" spc="-5" dirty="0" err="1" smtClean="0">
                <a:solidFill>
                  <a:srgbClr val="FFFFFF"/>
                </a:solidFill>
                <a:latin typeface="SimSun"/>
                <a:cs typeface="SimSun"/>
              </a:rPr>
              <a:t>幼虫</a:t>
            </a:r>
            <a:endParaRPr sz="2800" dirty="0">
              <a:latin typeface="SimSun"/>
              <a:cs typeface="SimSu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668011" y="2154935"/>
            <a:ext cx="352425" cy="410209"/>
          </a:xfrm>
          <a:custGeom>
            <a:avLst/>
            <a:gdLst/>
            <a:ahLst/>
            <a:cxnLst/>
            <a:rect l="l" t="t" r="r" b="b"/>
            <a:pathLst>
              <a:path w="352425" h="410210">
                <a:moveTo>
                  <a:pt x="175260" y="409956"/>
                </a:moveTo>
                <a:lnTo>
                  <a:pt x="175260" y="329183"/>
                </a:lnTo>
                <a:lnTo>
                  <a:pt x="0" y="329183"/>
                </a:lnTo>
                <a:lnTo>
                  <a:pt x="0" y="82295"/>
                </a:lnTo>
                <a:lnTo>
                  <a:pt x="175260" y="82295"/>
                </a:lnTo>
                <a:lnTo>
                  <a:pt x="175260" y="0"/>
                </a:lnTo>
                <a:lnTo>
                  <a:pt x="352043" y="205739"/>
                </a:lnTo>
                <a:lnTo>
                  <a:pt x="175260" y="409956"/>
                </a:lnTo>
                <a:close/>
              </a:path>
            </a:pathLst>
          </a:custGeom>
          <a:solidFill>
            <a:srgbClr val="AFBBD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5168798" y="1857514"/>
            <a:ext cx="1668145" cy="1004569"/>
            <a:chOff x="5168798" y="1857514"/>
            <a:chExt cx="1668145" cy="1004569"/>
          </a:xfrm>
        </p:grpSpPr>
        <p:sp>
          <p:nvSpPr>
            <p:cNvPr id="14" name="object 14"/>
            <p:cNvSpPr/>
            <p:nvPr/>
          </p:nvSpPr>
          <p:spPr>
            <a:xfrm>
              <a:off x="5175504" y="1863852"/>
              <a:ext cx="1655445" cy="993775"/>
            </a:xfrm>
            <a:custGeom>
              <a:avLst/>
              <a:gdLst/>
              <a:ahLst/>
              <a:cxnLst/>
              <a:rect l="l" t="t" r="r" b="b"/>
              <a:pathLst>
                <a:path w="1655445" h="993775">
                  <a:moveTo>
                    <a:pt x="1556003" y="993648"/>
                  </a:moveTo>
                  <a:lnTo>
                    <a:pt x="99060" y="993648"/>
                  </a:lnTo>
                  <a:lnTo>
                    <a:pt x="60291" y="985495"/>
                  </a:lnTo>
                  <a:lnTo>
                    <a:pt x="28713" y="963963"/>
                  </a:lnTo>
                  <a:lnTo>
                    <a:pt x="7543" y="932127"/>
                  </a:lnTo>
                  <a:lnTo>
                    <a:pt x="0" y="893064"/>
                  </a:lnTo>
                  <a:lnTo>
                    <a:pt x="0" y="99060"/>
                  </a:lnTo>
                  <a:lnTo>
                    <a:pt x="7543" y="60555"/>
                  </a:lnTo>
                  <a:lnTo>
                    <a:pt x="28713" y="29065"/>
                  </a:lnTo>
                  <a:lnTo>
                    <a:pt x="60291" y="7807"/>
                  </a:lnTo>
                  <a:lnTo>
                    <a:pt x="99060" y="0"/>
                  </a:lnTo>
                  <a:lnTo>
                    <a:pt x="1556003" y="0"/>
                  </a:lnTo>
                  <a:lnTo>
                    <a:pt x="1594277" y="7807"/>
                  </a:lnTo>
                  <a:lnTo>
                    <a:pt x="1625688" y="29065"/>
                  </a:lnTo>
                  <a:lnTo>
                    <a:pt x="1647022" y="60555"/>
                  </a:lnTo>
                  <a:lnTo>
                    <a:pt x="1655064" y="99060"/>
                  </a:lnTo>
                  <a:lnTo>
                    <a:pt x="1655064" y="893064"/>
                  </a:lnTo>
                  <a:lnTo>
                    <a:pt x="1647022" y="932127"/>
                  </a:lnTo>
                  <a:lnTo>
                    <a:pt x="1625688" y="963963"/>
                  </a:lnTo>
                  <a:lnTo>
                    <a:pt x="1594277" y="985495"/>
                  </a:lnTo>
                  <a:lnTo>
                    <a:pt x="1556003" y="993648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168798" y="1857514"/>
              <a:ext cx="1668145" cy="1004569"/>
            </a:xfrm>
            <a:custGeom>
              <a:avLst/>
              <a:gdLst/>
              <a:ahLst/>
              <a:cxnLst/>
              <a:rect l="l" t="t" r="r" b="b"/>
              <a:pathLst>
                <a:path w="1668145" h="1004569">
                  <a:moveTo>
                    <a:pt x="1583321" y="1003300"/>
                  </a:moveTo>
                  <a:lnTo>
                    <a:pt x="84264" y="1003300"/>
                  </a:lnTo>
                  <a:lnTo>
                    <a:pt x="74129" y="1000760"/>
                  </a:lnTo>
                  <a:lnTo>
                    <a:pt x="69227" y="998220"/>
                  </a:lnTo>
                  <a:lnTo>
                    <a:pt x="64427" y="996950"/>
                  </a:lnTo>
                  <a:lnTo>
                    <a:pt x="38341" y="980440"/>
                  </a:lnTo>
                  <a:lnTo>
                    <a:pt x="34505" y="977900"/>
                  </a:lnTo>
                  <a:lnTo>
                    <a:pt x="15189" y="953770"/>
                  </a:lnTo>
                  <a:lnTo>
                    <a:pt x="12649" y="949960"/>
                  </a:lnTo>
                  <a:lnTo>
                    <a:pt x="10312" y="944880"/>
                  </a:lnTo>
                  <a:lnTo>
                    <a:pt x="8204" y="941070"/>
                  </a:lnTo>
                  <a:lnTo>
                    <a:pt x="6311" y="935990"/>
                  </a:lnTo>
                  <a:lnTo>
                    <a:pt x="0" y="100330"/>
                  </a:lnTo>
                  <a:lnTo>
                    <a:pt x="25" y="99060"/>
                  </a:lnTo>
                  <a:lnTo>
                    <a:pt x="10312" y="59690"/>
                  </a:lnTo>
                  <a:lnTo>
                    <a:pt x="12649" y="54610"/>
                  </a:lnTo>
                  <a:lnTo>
                    <a:pt x="15189" y="50800"/>
                  </a:lnTo>
                  <a:lnTo>
                    <a:pt x="17945" y="45720"/>
                  </a:lnTo>
                  <a:lnTo>
                    <a:pt x="20891" y="41910"/>
                  </a:lnTo>
                  <a:lnTo>
                    <a:pt x="38341" y="24130"/>
                  </a:lnTo>
                  <a:lnTo>
                    <a:pt x="42329" y="20320"/>
                  </a:lnTo>
                  <a:lnTo>
                    <a:pt x="69227" y="6350"/>
                  </a:lnTo>
                  <a:lnTo>
                    <a:pt x="74129" y="3810"/>
                  </a:lnTo>
                  <a:lnTo>
                    <a:pt x="89471" y="0"/>
                  </a:lnTo>
                  <a:lnTo>
                    <a:pt x="1578114" y="0"/>
                  </a:lnTo>
                  <a:lnTo>
                    <a:pt x="1593456" y="3810"/>
                  </a:lnTo>
                  <a:lnTo>
                    <a:pt x="1598371" y="6350"/>
                  </a:lnTo>
                  <a:lnTo>
                    <a:pt x="1603159" y="7620"/>
                  </a:lnTo>
                  <a:lnTo>
                    <a:pt x="1607845" y="10160"/>
                  </a:lnTo>
                  <a:lnTo>
                    <a:pt x="1612404" y="12700"/>
                  </a:lnTo>
                  <a:lnTo>
                    <a:pt x="91541" y="12700"/>
                  </a:lnTo>
                  <a:lnTo>
                    <a:pt x="86652" y="13970"/>
                  </a:lnTo>
                  <a:lnTo>
                    <a:pt x="86969" y="13970"/>
                  </a:lnTo>
                  <a:lnTo>
                    <a:pt x="82156" y="15240"/>
                  </a:lnTo>
                  <a:lnTo>
                    <a:pt x="82473" y="15240"/>
                  </a:lnTo>
                  <a:lnTo>
                    <a:pt x="77762" y="16510"/>
                  </a:lnTo>
                  <a:lnTo>
                    <a:pt x="78054" y="16510"/>
                  </a:lnTo>
                  <a:lnTo>
                    <a:pt x="73444" y="17780"/>
                  </a:lnTo>
                  <a:lnTo>
                    <a:pt x="73736" y="17780"/>
                  </a:lnTo>
                  <a:lnTo>
                    <a:pt x="69227" y="19050"/>
                  </a:lnTo>
                  <a:lnTo>
                    <a:pt x="69507" y="19050"/>
                  </a:lnTo>
                  <a:lnTo>
                    <a:pt x="65112" y="21590"/>
                  </a:lnTo>
                  <a:lnTo>
                    <a:pt x="65392" y="21590"/>
                  </a:lnTo>
                  <a:lnTo>
                    <a:pt x="61112" y="22860"/>
                  </a:lnTo>
                  <a:lnTo>
                    <a:pt x="61379" y="22860"/>
                  </a:lnTo>
                  <a:lnTo>
                    <a:pt x="57226" y="25400"/>
                  </a:lnTo>
                  <a:lnTo>
                    <a:pt x="57480" y="25400"/>
                  </a:lnTo>
                  <a:lnTo>
                    <a:pt x="53454" y="27940"/>
                  </a:lnTo>
                  <a:lnTo>
                    <a:pt x="53708" y="27940"/>
                  </a:lnTo>
                  <a:lnTo>
                    <a:pt x="49809" y="30480"/>
                  </a:lnTo>
                  <a:lnTo>
                    <a:pt x="50063" y="30480"/>
                  </a:lnTo>
                  <a:lnTo>
                    <a:pt x="46304" y="33020"/>
                  </a:lnTo>
                  <a:lnTo>
                    <a:pt x="46545" y="33020"/>
                  </a:lnTo>
                  <a:lnTo>
                    <a:pt x="44140" y="35560"/>
                  </a:lnTo>
                  <a:lnTo>
                    <a:pt x="43167" y="35560"/>
                  </a:lnTo>
                  <a:lnTo>
                    <a:pt x="39712" y="39370"/>
                  </a:lnTo>
                  <a:lnTo>
                    <a:pt x="39928" y="39370"/>
                  </a:lnTo>
                  <a:lnTo>
                    <a:pt x="37735" y="41910"/>
                  </a:lnTo>
                  <a:lnTo>
                    <a:pt x="36842" y="41910"/>
                  </a:lnTo>
                  <a:lnTo>
                    <a:pt x="33718" y="45720"/>
                  </a:lnTo>
                  <a:lnTo>
                    <a:pt x="33908" y="45720"/>
                  </a:lnTo>
                  <a:lnTo>
                    <a:pt x="30962" y="49530"/>
                  </a:lnTo>
                  <a:lnTo>
                    <a:pt x="31153" y="49530"/>
                  </a:lnTo>
                  <a:lnTo>
                    <a:pt x="28384" y="53340"/>
                  </a:lnTo>
                  <a:lnTo>
                    <a:pt x="28549" y="53340"/>
                  </a:lnTo>
                  <a:lnTo>
                    <a:pt x="25971" y="57150"/>
                  </a:lnTo>
                  <a:lnTo>
                    <a:pt x="26123" y="57150"/>
                  </a:lnTo>
                  <a:lnTo>
                    <a:pt x="23736" y="60960"/>
                  </a:lnTo>
                  <a:lnTo>
                    <a:pt x="23888" y="60960"/>
                  </a:lnTo>
                  <a:lnTo>
                    <a:pt x="21691" y="64770"/>
                  </a:lnTo>
                  <a:lnTo>
                    <a:pt x="19837" y="68580"/>
                  </a:lnTo>
                  <a:lnTo>
                    <a:pt x="18618" y="72390"/>
                  </a:lnTo>
                  <a:lnTo>
                    <a:pt x="18287" y="72390"/>
                  </a:lnTo>
                  <a:lnTo>
                    <a:pt x="16725" y="77470"/>
                  </a:lnTo>
                  <a:lnTo>
                    <a:pt x="15814" y="81280"/>
                  </a:lnTo>
                  <a:lnTo>
                    <a:pt x="15557" y="81280"/>
                  </a:lnTo>
                  <a:lnTo>
                    <a:pt x="14452" y="86360"/>
                  </a:lnTo>
                  <a:lnTo>
                    <a:pt x="13858" y="90170"/>
                  </a:lnTo>
                  <a:lnTo>
                    <a:pt x="13690" y="90170"/>
                  </a:lnTo>
                  <a:lnTo>
                    <a:pt x="13055" y="95250"/>
                  </a:lnTo>
                  <a:lnTo>
                    <a:pt x="12725" y="100330"/>
                  </a:lnTo>
                  <a:lnTo>
                    <a:pt x="12598" y="105410"/>
                  </a:lnTo>
                  <a:lnTo>
                    <a:pt x="12598" y="899160"/>
                  </a:lnTo>
                  <a:lnTo>
                    <a:pt x="12712" y="904240"/>
                  </a:lnTo>
                  <a:lnTo>
                    <a:pt x="13093" y="909320"/>
                  </a:lnTo>
                  <a:lnTo>
                    <a:pt x="13690" y="914400"/>
                  </a:lnTo>
                  <a:lnTo>
                    <a:pt x="13858" y="914400"/>
                  </a:lnTo>
                  <a:lnTo>
                    <a:pt x="14516" y="918210"/>
                  </a:lnTo>
                  <a:lnTo>
                    <a:pt x="15557" y="923290"/>
                  </a:lnTo>
                  <a:lnTo>
                    <a:pt x="15814" y="923290"/>
                  </a:lnTo>
                  <a:lnTo>
                    <a:pt x="16814" y="927100"/>
                  </a:lnTo>
                  <a:lnTo>
                    <a:pt x="18287" y="932180"/>
                  </a:lnTo>
                  <a:lnTo>
                    <a:pt x="18618" y="932180"/>
                  </a:lnTo>
                  <a:lnTo>
                    <a:pt x="19951" y="935990"/>
                  </a:lnTo>
                  <a:lnTo>
                    <a:pt x="21818" y="939800"/>
                  </a:lnTo>
                  <a:lnTo>
                    <a:pt x="23888" y="943610"/>
                  </a:lnTo>
                  <a:lnTo>
                    <a:pt x="23736" y="943610"/>
                  </a:lnTo>
                  <a:lnTo>
                    <a:pt x="26123" y="947420"/>
                  </a:lnTo>
                  <a:lnTo>
                    <a:pt x="25971" y="947420"/>
                  </a:lnTo>
                  <a:lnTo>
                    <a:pt x="28549" y="951230"/>
                  </a:lnTo>
                  <a:lnTo>
                    <a:pt x="28384" y="951230"/>
                  </a:lnTo>
                  <a:lnTo>
                    <a:pt x="31153" y="955040"/>
                  </a:lnTo>
                  <a:lnTo>
                    <a:pt x="30962" y="955040"/>
                  </a:lnTo>
                  <a:lnTo>
                    <a:pt x="33908" y="958850"/>
                  </a:lnTo>
                  <a:lnTo>
                    <a:pt x="33718" y="958850"/>
                  </a:lnTo>
                  <a:lnTo>
                    <a:pt x="36842" y="962660"/>
                  </a:lnTo>
                  <a:lnTo>
                    <a:pt x="37735" y="962660"/>
                  </a:lnTo>
                  <a:lnTo>
                    <a:pt x="39928" y="965200"/>
                  </a:lnTo>
                  <a:lnTo>
                    <a:pt x="39712" y="965200"/>
                  </a:lnTo>
                  <a:lnTo>
                    <a:pt x="43167" y="969010"/>
                  </a:lnTo>
                  <a:lnTo>
                    <a:pt x="44140" y="969010"/>
                  </a:lnTo>
                  <a:lnTo>
                    <a:pt x="46545" y="971550"/>
                  </a:lnTo>
                  <a:lnTo>
                    <a:pt x="46304" y="971550"/>
                  </a:lnTo>
                  <a:lnTo>
                    <a:pt x="50063" y="974090"/>
                  </a:lnTo>
                  <a:lnTo>
                    <a:pt x="49809" y="974090"/>
                  </a:lnTo>
                  <a:lnTo>
                    <a:pt x="53708" y="976630"/>
                  </a:lnTo>
                  <a:lnTo>
                    <a:pt x="53454" y="976630"/>
                  </a:lnTo>
                  <a:lnTo>
                    <a:pt x="57480" y="979170"/>
                  </a:lnTo>
                  <a:lnTo>
                    <a:pt x="57226" y="979170"/>
                  </a:lnTo>
                  <a:lnTo>
                    <a:pt x="61379" y="981710"/>
                  </a:lnTo>
                  <a:lnTo>
                    <a:pt x="61112" y="981710"/>
                  </a:lnTo>
                  <a:lnTo>
                    <a:pt x="65392" y="982980"/>
                  </a:lnTo>
                  <a:lnTo>
                    <a:pt x="65112" y="982980"/>
                  </a:lnTo>
                  <a:lnTo>
                    <a:pt x="69507" y="985520"/>
                  </a:lnTo>
                  <a:lnTo>
                    <a:pt x="69227" y="985520"/>
                  </a:lnTo>
                  <a:lnTo>
                    <a:pt x="73736" y="986790"/>
                  </a:lnTo>
                  <a:lnTo>
                    <a:pt x="73444" y="986790"/>
                  </a:lnTo>
                  <a:lnTo>
                    <a:pt x="78054" y="988060"/>
                  </a:lnTo>
                  <a:lnTo>
                    <a:pt x="77762" y="988060"/>
                  </a:lnTo>
                  <a:lnTo>
                    <a:pt x="82473" y="989330"/>
                  </a:lnTo>
                  <a:lnTo>
                    <a:pt x="82156" y="989330"/>
                  </a:lnTo>
                  <a:lnTo>
                    <a:pt x="86969" y="990600"/>
                  </a:lnTo>
                  <a:lnTo>
                    <a:pt x="86652" y="990600"/>
                  </a:lnTo>
                  <a:lnTo>
                    <a:pt x="91541" y="991870"/>
                  </a:lnTo>
                  <a:lnTo>
                    <a:pt x="1612404" y="991870"/>
                  </a:lnTo>
                  <a:lnTo>
                    <a:pt x="1607845" y="994410"/>
                  </a:lnTo>
                  <a:lnTo>
                    <a:pt x="1603159" y="996950"/>
                  </a:lnTo>
                  <a:lnTo>
                    <a:pt x="1598371" y="998220"/>
                  </a:lnTo>
                  <a:lnTo>
                    <a:pt x="1593456" y="1000760"/>
                  </a:lnTo>
                  <a:lnTo>
                    <a:pt x="1583321" y="1003300"/>
                  </a:lnTo>
                  <a:close/>
                </a:path>
                <a:path w="1668145" h="1004569">
                  <a:moveTo>
                    <a:pt x="1624647" y="36830"/>
                  </a:moveTo>
                  <a:lnTo>
                    <a:pt x="1621040" y="33020"/>
                  </a:lnTo>
                  <a:lnTo>
                    <a:pt x="1621282" y="33020"/>
                  </a:lnTo>
                  <a:lnTo>
                    <a:pt x="1617535" y="30480"/>
                  </a:lnTo>
                  <a:lnTo>
                    <a:pt x="1617776" y="30480"/>
                  </a:lnTo>
                  <a:lnTo>
                    <a:pt x="1613877" y="27940"/>
                  </a:lnTo>
                  <a:lnTo>
                    <a:pt x="1614131" y="27940"/>
                  </a:lnTo>
                  <a:lnTo>
                    <a:pt x="1610106" y="25400"/>
                  </a:lnTo>
                  <a:lnTo>
                    <a:pt x="1610360" y="25400"/>
                  </a:lnTo>
                  <a:lnTo>
                    <a:pt x="1606207" y="22860"/>
                  </a:lnTo>
                  <a:lnTo>
                    <a:pt x="1606473" y="22860"/>
                  </a:lnTo>
                  <a:lnTo>
                    <a:pt x="1602193" y="21590"/>
                  </a:lnTo>
                  <a:lnTo>
                    <a:pt x="1602473" y="21590"/>
                  </a:lnTo>
                  <a:lnTo>
                    <a:pt x="1598079" y="19050"/>
                  </a:lnTo>
                  <a:lnTo>
                    <a:pt x="1598358" y="19050"/>
                  </a:lnTo>
                  <a:lnTo>
                    <a:pt x="1593849" y="17780"/>
                  </a:lnTo>
                  <a:lnTo>
                    <a:pt x="1594142" y="17780"/>
                  </a:lnTo>
                  <a:lnTo>
                    <a:pt x="1589532" y="16510"/>
                  </a:lnTo>
                  <a:lnTo>
                    <a:pt x="1589836" y="16510"/>
                  </a:lnTo>
                  <a:lnTo>
                    <a:pt x="1585125" y="15240"/>
                  </a:lnTo>
                  <a:lnTo>
                    <a:pt x="1585429" y="15240"/>
                  </a:lnTo>
                  <a:lnTo>
                    <a:pt x="1580616" y="13970"/>
                  </a:lnTo>
                  <a:lnTo>
                    <a:pt x="1580934" y="13970"/>
                  </a:lnTo>
                  <a:lnTo>
                    <a:pt x="1576044" y="12700"/>
                  </a:lnTo>
                  <a:lnTo>
                    <a:pt x="1612404" y="12700"/>
                  </a:lnTo>
                  <a:lnTo>
                    <a:pt x="1616824" y="15240"/>
                  </a:lnTo>
                  <a:lnTo>
                    <a:pt x="1621116" y="17780"/>
                  </a:lnTo>
                  <a:lnTo>
                    <a:pt x="1625257" y="20320"/>
                  </a:lnTo>
                  <a:lnTo>
                    <a:pt x="1629244" y="24130"/>
                  </a:lnTo>
                  <a:lnTo>
                    <a:pt x="1633080" y="26670"/>
                  </a:lnTo>
                  <a:lnTo>
                    <a:pt x="1636750" y="30480"/>
                  </a:lnTo>
                  <a:lnTo>
                    <a:pt x="1640243" y="34290"/>
                  </a:lnTo>
                  <a:lnTo>
                    <a:pt x="1641352" y="35560"/>
                  </a:lnTo>
                  <a:lnTo>
                    <a:pt x="1624431" y="35560"/>
                  </a:lnTo>
                  <a:lnTo>
                    <a:pt x="1624647" y="36830"/>
                  </a:lnTo>
                  <a:close/>
                </a:path>
                <a:path w="1668145" h="1004569">
                  <a:moveTo>
                    <a:pt x="42938" y="36830"/>
                  </a:moveTo>
                  <a:lnTo>
                    <a:pt x="43167" y="35560"/>
                  </a:lnTo>
                  <a:lnTo>
                    <a:pt x="44140" y="35560"/>
                  </a:lnTo>
                  <a:lnTo>
                    <a:pt x="42938" y="36830"/>
                  </a:lnTo>
                  <a:close/>
                </a:path>
                <a:path w="1668145" h="1004569">
                  <a:moveTo>
                    <a:pt x="1630946" y="43180"/>
                  </a:moveTo>
                  <a:lnTo>
                    <a:pt x="1627657" y="39370"/>
                  </a:lnTo>
                  <a:lnTo>
                    <a:pt x="1627873" y="39370"/>
                  </a:lnTo>
                  <a:lnTo>
                    <a:pt x="1624431" y="35560"/>
                  </a:lnTo>
                  <a:lnTo>
                    <a:pt x="1641352" y="35560"/>
                  </a:lnTo>
                  <a:lnTo>
                    <a:pt x="1643570" y="38100"/>
                  </a:lnTo>
                  <a:lnTo>
                    <a:pt x="1646707" y="41910"/>
                  </a:lnTo>
                  <a:lnTo>
                    <a:pt x="1630743" y="41910"/>
                  </a:lnTo>
                  <a:lnTo>
                    <a:pt x="1630946" y="43180"/>
                  </a:lnTo>
                  <a:close/>
                </a:path>
                <a:path w="1668145" h="1004569">
                  <a:moveTo>
                    <a:pt x="36639" y="43180"/>
                  </a:moveTo>
                  <a:lnTo>
                    <a:pt x="36842" y="41910"/>
                  </a:lnTo>
                  <a:lnTo>
                    <a:pt x="37735" y="41910"/>
                  </a:lnTo>
                  <a:lnTo>
                    <a:pt x="36639" y="43180"/>
                  </a:lnTo>
                  <a:close/>
                </a:path>
                <a:path w="1668145" h="1004569">
                  <a:moveTo>
                    <a:pt x="1649412" y="73660"/>
                  </a:moveTo>
                  <a:lnTo>
                    <a:pt x="1647634" y="68580"/>
                  </a:lnTo>
                  <a:lnTo>
                    <a:pt x="1645767" y="64770"/>
                  </a:lnTo>
                  <a:lnTo>
                    <a:pt x="1643710" y="60960"/>
                  </a:lnTo>
                  <a:lnTo>
                    <a:pt x="1643849" y="60960"/>
                  </a:lnTo>
                  <a:lnTo>
                    <a:pt x="1641462" y="57150"/>
                  </a:lnTo>
                  <a:lnTo>
                    <a:pt x="1641614" y="57150"/>
                  </a:lnTo>
                  <a:lnTo>
                    <a:pt x="1639036" y="53340"/>
                  </a:lnTo>
                  <a:lnTo>
                    <a:pt x="1639201" y="53340"/>
                  </a:lnTo>
                  <a:lnTo>
                    <a:pt x="1636433" y="49530"/>
                  </a:lnTo>
                  <a:lnTo>
                    <a:pt x="1636623" y="49530"/>
                  </a:lnTo>
                  <a:lnTo>
                    <a:pt x="1633677" y="45720"/>
                  </a:lnTo>
                  <a:lnTo>
                    <a:pt x="1633867" y="45720"/>
                  </a:lnTo>
                  <a:lnTo>
                    <a:pt x="1630743" y="41910"/>
                  </a:lnTo>
                  <a:lnTo>
                    <a:pt x="1646707" y="41910"/>
                  </a:lnTo>
                  <a:lnTo>
                    <a:pt x="1649641" y="45720"/>
                  </a:lnTo>
                  <a:lnTo>
                    <a:pt x="1652396" y="50800"/>
                  </a:lnTo>
                  <a:lnTo>
                    <a:pt x="1654937" y="54610"/>
                  </a:lnTo>
                  <a:lnTo>
                    <a:pt x="1657273" y="59690"/>
                  </a:lnTo>
                  <a:lnTo>
                    <a:pt x="1659394" y="63500"/>
                  </a:lnTo>
                  <a:lnTo>
                    <a:pt x="1661287" y="68580"/>
                  </a:lnTo>
                  <a:lnTo>
                    <a:pt x="1662525" y="72390"/>
                  </a:lnTo>
                  <a:lnTo>
                    <a:pt x="1649298" y="72390"/>
                  </a:lnTo>
                  <a:lnTo>
                    <a:pt x="1649412" y="73660"/>
                  </a:lnTo>
                  <a:close/>
                </a:path>
                <a:path w="1668145" h="1004569">
                  <a:moveTo>
                    <a:pt x="18173" y="73660"/>
                  </a:moveTo>
                  <a:lnTo>
                    <a:pt x="18287" y="72390"/>
                  </a:lnTo>
                  <a:lnTo>
                    <a:pt x="18618" y="72390"/>
                  </a:lnTo>
                  <a:lnTo>
                    <a:pt x="18173" y="73660"/>
                  </a:lnTo>
                  <a:close/>
                </a:path>
                <a:path w="1668145" h="1004569">
                  <a:moveTo>
                    <a:pt x="1652104" y="82550"/>
                  </a:moveTo>
                  <a:lnTo>
                    <a:pt x="1650771" y="77470"/>
                  </a:lnTo>
                  <a:lnTo>
                    <a:pt x="1649298" y="72390"/>
                  </a:lnTo>
                  <a:lnTo>
                    <a:pt x="1662525" y="72390"/>
                  </a:lnTo>
                  <a:lnTo>
                    <a:pt x="1662938" y="73660"/>
                  </a:lnTo>
                  <a:lnTo>
                    <a:pt x="1664373" y="78740"/>
                  </a:lnTo>
                  <a:lnTo>
                    <a:pt x="1664963" y="81280"/>
                  </a:lnTo>
                  <a:lnTo>
                    <a:pt x="1652028" y="81280"/>
                  </a:lnTo>
                  <a:lnTo>
                    <a:pt x="1652104" y="82550"/>
                  </a:lnTo>
                  <a:close/>
                </a:path>
                <a:path w="1668145" h="1004569">
                  <a:moveTo>
                    <a:pt x="15481" y="82550"/>
                  </a:moveTo>
                  <a:lnTo>
                    <a:pt x="15557" y="81280"/>
                  </a:lnTo>
                  <a:lnTo>
                    <a:pt x="15814" y="81280"/>
                  </a:lnTo>
                  <a:lnTo>
                    <a:pt x="15481" y="82550"/>
                  </a:lnTo>
                  <a:close/>
                </a:path>
                <a:path w="1668145" h="1004569">
                  <a:moveTo>
                    <a:pt x="1653946" y="91440"/>
                  </a:moveTo>
                  <a:lnTo>
                    <a:pt x="1653070" y="86360"/>
                  </a:lnTo>
                  <a:lnTo>
                    <a:pt x="1652028" y="81280"/>
                  </a:lnTo>
                  <a:lnTo>
                    <a:pt x="1664963" y="81280"/>
                  </a:lnTo>
                  <a:lnTo>
                    <a:pt x="1665554" y="83820"/>
                  </a:lnTo>
                  <a:lnTo>
                    <a:pt x="1666481" y="88900"/>
                  </a:lnTo>
                  <a:lnTo>
                    <a:pt x="1666649" y="90170"/>
                  </a:lnTo>
                  <a:lnTo>
                    <a:pt x="1653895" y="90170"/>
                  </a:lnTo>
                  <a:lnTo>
                    <a:pt x="1653946" y="91440"/>
                  </a:lnTo>
                  <a:close/>
                </a:path>
                <a:path w="1668145" h="1004569">
                  <a:moveTo>
                    <a:pt x="13639" y="91440"/>
                  </a:moveTo>
                  <a:lnTo>
                    <a:pt x="13690" y="90170"/>
                  </a:lnTo>
                  <a:lnTo>
                    <a:pt x="13858" y="90170"/>
                  </a:lnTo>
                  <a:lnTo>
                    <a:pt x="13639" y="91440"/>
                  </a:lnTo>
                  <a:close/>
                </a:path>
                <a:path w="1668145" h="1004569">
                  <a:moveTo>
                    <a:pt x="1666649" y="914400"/>
                  </a:moveTo>
                  <a:lnTo>
                    <a:pt x="1653895" y="914400"/>
                  </a:lnTo>
                  <a:lnTo>
                    <a:pt x="1654530" y="909320"/>
                  </a:lnTo>
                  <a:lnTo>
                    <a:pt x="1654886" y="904240"/>
                  </a:lnTo>
                  <a:lnTo>
                    <a:pt x="1655000" y="899160"/>
                  </a:lnTo>
                  <a:lnTo>
                    <a:pt x="1654987" y="105410"/>
                  </a:lnTo>
                  <a:lnTo>
                    <a:pt x="1654860" y="100330"/>
                  </a:lnTo>
                  <a:lnTo>
                    <a:pt x="1654787" y="99060"/>
                  </a:lnTo>
                  <a:lnTo>
                    <a:pt x="1654492" y="95250"/>
                  </a:lnTo>
                  <a:lnTo>
                    <a:pt x="1653895" y="90170"/>
                  </a:lnTo>
                  <a:lnTo>
                    <a:pt x="1666649" y="90170"/>
                  </a:lnTo>
                  <a:lnTo>
                    <a:pt x="1667154" y="93980"/>
                  </a:lnTo>
                  <a:lnTo>
                    <a:pt x="1667560" y="99060"/>
                  </a:lnTo>
                  <a:lnTo>
                    <a:pt x="1667560" y="905510"/>
                  </a:lnTo>
                  <a:lnTo>
                    <a:pt x="1667154" y="910590"/>
                  </a:lnTo>
                  <a:lnTo>
                    <a:pt x="1666649" y="914400"/>
                  </a:lnTo>
                  <a:close/>
                </a:path>
                <a:path w="1668145" h="1004569">
                  <a:moveTo>
                    <a:pt x="13858" y="914400"/>
                  </a:moveTo>
                  <a:lnTo>
                    <a:pt x="13690" y="914400"/>
                  </a:lnTo>
                  <a:lnTo>
                    <a:pt x="13639" y="913130"/>
                  </a:lnTo>
                  <a:lnTo>
                    <a:pt x="13858" y="914400"/>
                  </a:lnTo>
                  <a:close/>
                </a:path>
                <a:path w="1668145" h="1004569">
                  <a:moveTo>
                    <a:pt x="1664963" y="923290"/>
                  </a:moveTo>
                  <a:lnTo>
                    <a:pt x="1652028" y="923290"/>
                  </a:lnTo>
                  <a:lnTo>
                    <a:pt x="1653133" y="918210"/>
                  </a:lnTo>
                  <a:lnTo>
                    <a:pt x="1653946" y="913130"/>
                  </a:lnTo>
                  <a:lnTo>
                    <a:pt x="1653895" y="914400"/>
                  </a:lnTo>
                  <a:lnTo>
                    <a:pt x="1666649" y="914400"/>
                  </a:lnTo>
                  <a:lnTo>
                    <a:pt x="1666481" y="915670"/>
                  </a:lnTo>
                  <a:lnTo>
                    <a:pt x="1665554" y="920750"/>
                  </a:lnTo>
                  <a:lnTo>
                    <a:pt x="1664963" y="923290"/>
                  </a:lnTo>
                  <a:close/>
                </a:path>
                <a:path w="1668145" h="1004569">
                  <a:moveTo>
                    <a:pt x="15814" y="923290"/>
                  </a:moveTo>
                  <a:lnTo>
                    <a:pt x="15557" y="923290"/>
                  </a:lnTo>
                  <a:lnTo>
                    <a:pt x="15481" y="922020"/>
                  </a:lnTo>
                  <a:lnTo>
                    <a:pt x="15814" y="923290"/>
                  </a:lnTo>
                  <a:close/>
                </a:path>
                <a:path w="1668145" h="1004569">
                  <a:moveTo>
                    <a:pt x="1662525" y="932180"/>
                  </a:moveTo>
                  <a:lnTo>
                    <a:pt x="1649298" y="932180"/>
                  </a:lnTo>
                  <a:lnTo>
                    <a:pt x="1650860" y="927100"/>
                  </a:lnTo>
                  <a:lnTo>
                    <a:pt x="1652104" y="922020"/>
                  </a:lnTo>
                  <a:lnTo>
                    <a:pt x="1652028" y="923290"/>
                  </a:lnTo>
                  <a:lnTo>
                    <a:pt x="1664963" y="923290"/>
                  </a:lnTo>
                  <a:lnTo>
                    <a:pt x="1664373" y="925830"/>
                  </a:lnTo>
                  <a:lnTo>
                    <a:pt x="1662938" y="930910"/>
                  </a:lnTo>
                  <a:lnTo>
                    <a:pt x="1662525" y="932180"/>
                  </a:lnTo>
                  <a:close/>
                </a:path>
                <a:path w="1668145" h="1004569">
                  <a:moveTo>
                    <a:pt x="18618" y="932180"/>
                  </a:moveTo>
                  <a:lnTo>
                    <a:pt x="18287" y="932180"/>
                  </a:lnTo>
                  <a:lnTo>
                    <a:pt x="18173" y="930910"/>
                  </a:lnTo>
                  <a:lnTo>
                    <a:pt x="18618" y="932180"/>
                  </a:lnTo>
                  <a:close/>
                </a:path>
                <a:path w="1668145" h="1004569">
                  <a:moveTo>
                    <a:pt x="1646707" y="962660"/>
                  </a:moveTo>
                  <a:lnTo>
                    <a:pt x="1630743" y="962660"/>
                  </a:lnTo>
                  <a:lnTo>
                    <a:pt x="1633867" y="958850"/>
                  </a:lnTo>
                  <a:lnTo>
                    <a:pt x="1633677" y="958850"/>
                  </a:lnTo>
                  <a:lnTo>
                    <a:pt x="1636623" y="955040"/>
                  </a:lnTo>
                  <a:lnTo>
                    <a:pt x="1636433" y="955040"/>
                  </a:lnTo>
                  <a:lnTo>
                    <a:pt x="1639201" y="951230"/>
                  </a:lnTo>
                  <a:lnTo>
                    <a:pt x="1639036" y="951230"/>
                  </a:lnTo>
                  <a:lnTo>
                    <a:pt x="1641614" y="947420"/>
                  </a:lnTo>
                  <a:lnTo>
                    <a:pt x="1641462" y="947420"/>
                  </a:lnTo>
                  <a:lnTo>
                    <a:pt x="1643849" y="943610"/>
                  </a:lnTo>
                  <a:lnTo>
                    <a:pt x="1643710" y="943610"/>
                  </a:lnTo>
                  <a:lnTo>
                    <a:pt x="1645894" y="939800"/>
                  </a:lnTo>
                  <a:lnTo>
                    <a:pt x="1647748" y="935990"/>
                  </a:lnTo>
                  <a:lnTo>
                    <a:pt x="1649412" y="930910"/>
                  </a:lnTo>
                  <a:lnTo>
                    <a:pt x="1649298" y="932180"/>
                  </a:lnTo>
                  <a:lnTo>
                    <a:pt x="1662525" y="932180"/>
                  </a:lnTo>
                  <a:lnTo>
                    <a:pt x="1661287" y="935990"/>
                  </a:lnTo>
                  <a:lnTo>
                    <a:pt x="1659394" y="941070"/>
                  </a:lnTo>
                  <a:lnTo>
                    <a:pt x="1657273" y="944880"/>
                  </a:lnTo>
                  <a:lnTo>
                    <a:pt x="1654937" y="949960"/>
                  </a:lnTo>
                  <a:lnTo>
                    <a:pt x="1652396" y="953770"/>
                  </a:lnTo>
                  <a:lnTo>
                    <a:pt x="1649641" y="958850"/>
                  </a:lnTo>
                  <a:lnTo>
                    <a:pt x="1646707" y="962660"/>
                  </a:lnTo>
                  <a:close/>
                </a:path>
                <a:path w="1668145" h="1004569">
                  <a:moveTo>
                    <a:pt x="37735" y="962660"/>
                  </a:moveTo>
                  <a:lnTo>
                    <a:pt x="36842" y="962660"/>
                  </a:lnTo>
                  <a:lnTo>
                    <a:pt x="36639" y="961390"/>
                  </a:lnTo>
                  <a:lnTo>
                    <a:pt x="37735" y="962660"/>
                  </a:lnTo>
                  <a:close/>
                </a:path>
                <a:path w="1668145" h="1004569">
                  <a:moveTo>
                    <a:pt x="1641352" y="969010"/>
                  </a:moveTo>
                  <a:lnTo>
                    <a:pt x="1624431" y="969010"/>
                  </a:lnTo>
                  <a:lnTo>
                    <a:pt x="1627873" y="965200"/>
                  </a:lnTo>
                  <a:lnTo>
                    <a:pt x="1627657" y="965200"/>
                  </a:lnTo>
                  <a:lnTo>
                    <a:pt x="1630946" y="961390"/>
                  </a:lnTo>
                  <a:lnTo>
                    <a:pt x="1630743" y="962660"/>
                  </a:lnTo>
                  <a:lnTo>
                    <a:pt x="1646707" y="962660"/>
                  </a:lnTo>
                  <a:lnTo>
                    <a:pt x="1643570" y="966470"/>
                  </a:lnTo>
                  <a:lnTo>
                    <a:pt x="1641352" y="969010"/>
                  </a:lnTo>
                  <a:close/>
                </a:path>
                <a:path w="1668145" h="1004569">
                  <a:moveTo>
                    <a:pt x="44140" y="969010"/>
                  </a:moveTo>
                  <a:lnTo>
                    <a:pt x="43167" y="969010"/>
                  </a:lnTo>
                  <a:lnTo>
                    <a:pt x="42938" y="967740"/>
                  </a:lnTo>
                  <a:lnTo>
                    <a:pt x="44140" y="969010"/>
                  </a:lnTo>
                  <a:close/>
                </a:path>
                <a:path w="1668145" h="1004569">
                  <a:moveTo>
                    <a:pt x="1612404" y="991870"/>
                  </a:moveTo>
                  <a:lnTo>
                    <a:pt x="1576044" y="991870"/>
                  </a:lnTo>
                  <a:lnTo>
                    <a:pt x="1580934" y="990600"/>
                  </a:lnTo>
                  <a:lnTo>
                    <a:pt x="1580616" y="990600"/>
                  </a:lnTo>
                  <a:lnTo>
                    <a:pt x="1585429" y="989330"/>
                  </a:lnTo>
                  <a:lnTo>
                    <a:pt x="1585125" y="989330"/>
                  </a:lnTo>
                  <a:lnTo>
                    <a:pt x="1589836" y="988060"/>
                  </a:lnTo>
                  <a:lnTo>
                    <a:pt x="1589532" y="988060"/>
                  </a:lnTo>
                  <a:lnTo>
                    <a:pt x="1594142" y="986790"/>
                  </a:lnTo>
                  <a:lnTo>
                    <a:pt x="1593849" y="986790"/>
                  </a:lnTo>
                  <a:lnTo>
                    <a:pt x="1598358" y="985520"/>
                  </a:lnTo>
                  <a:lnTo>
                    <a:pt x="1598079" y="985520"/>
                  </a:lnTo>
                  <a:lnTo>
                    <a:pt x="1602473" y="982980"/>
                  </a:lnTo>
                  <a:lnTo>
                    <a:pt x="1602193" y="982980"/>
                  </a:lnTo>
                  <a:lnTo>
                    <a:pt x="1606473" y="981710"/>
                  </a:lnTo>
                  <a:lnTo>
                    <a:pt x="1606207" y="981710"/>
                  </a:lnTo>
                  <a:lnTo>
                    <a:pt x="1610360" y="979170"/>
                  </a:lnTo>
                  <a:lnTo>
                    <a:pt x="1610106" y="979170"/>
                  </a:lnTo>
                  <a:lnTo>
                    <a:pt x="1614131" y="976630"/>
                  </a:lnTo>
                  <a:lnTo>
                    <a:pt x="1613877" y="976630"/>
                  </a:lnTo>
                  <a:lnTo>
                    <a:pt x="1617776" y="974090"/>
                  </a:lnTo>
                  <a:lnTo>
                    <a:pt x="1617535" y="974090"/>
                  </a:lnTo>
                  <a:lnTo>
                    <a:pt x="1621282" y="971550"/>
                  </a:lnTo>
                  <a:lnTo>
                    <a:pt x="1621040" y="971550"/>
                  </a:lnTo>
                  <a:lnTo>
                    <a:pt x="1624647" y="967740"/>
                  </a:lnTo>
                  <a:lnTo>
                    <a:pt x="1624431" y="969010"/>
                  </a:lnTo>
                  <a:lnTo>
                    <a:pt x="1641352" y="969010"/>
                  </a:lnTo>
                  <a:lnTo>
                    <a:pt x="1640243" y="970280"/>
                  </a:lnTo>
                  <a:lnTo>
                    <a:pt x="1636750" y="974090"/>
                  </a:lnTo>
                  <a:lnTo>
                    <a:pt x="1633080" y="977900"/>
                  </a:lnTo>
                  <a:lnTo>
                    <a:pt x="1629244" y="980440"/>
                  </a:lnTo>
                  <a:lnTo>
                    <a:pt x="1625257" y="984250"/>
                  </a:lnTo>
                  <a:lnTo>
                    <a:pt x="1621116" y="986790"/>
                  </a:lnTo>
                  <a:lnTo>
                    <a:pt x="1616824" y="989330"/>
                  </a:lnTo>
                  <a:lnTo>
                    <a:pt x="1612404" y="991870"/>
                  </a:lnTo>
                  <a:close/>
                </a:path>
                <a:path w="1668145" h="1004569">
                  <a:moveTo>
                    <a:pt x="1572831" y="1004570"/>
                  </a:moveTo>
                  <a:lnTo>
                    <a:pt x="94754" y="1004570"/>
                  </a:lnTo>
                  <a:lnTo>
                    <a:pt x="89471" y="1003300"/>
                  </a:lnTo>
                  <a:lnTo>
                    <a:pt x="1578114" y="1003300"/>
                  </a:lnTo>
                  <a:lnTo>
                    <a:pt x="1572831" y="10045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634024" y="2114562"/>
            <a:ext cx="7359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FFFFFF"/>
                </a:solidFill>
                <a:latin typeface="SimSun"/>
                <a:cs typeface="SimSun"/>
              </a:rPr>
              <a:t>幼</a:t>
            </a:r>
            <a:r>
              <a:rPr sz="2800" spc="-5" dirty="0">
                <a:solidFill>
                  <a:srgbClr val="FFFFFF"/>
                </a:solidFill>
                <a:latin typeface="SimSun"/>
                <a:cs typeface="SimSun"/>
              </a:rPr>
              <a:t>虫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986016" y="2154935"/>
            <a:ext cx="350520" cy="410209"/>
          </a:xfrm>
          <a:custGeom>
            <a:avLst/>
            <a:gdLst/>
            <a:ahLst/>
            <a:cxnLst/>
            <a:rect l="l" t="t" r="r" b="b"/>
            <a:pathLst>
              <a:path w="350520" h="410210">
                <a:moveTo>
                  <a:pt x="175259" y="409956"/>
                </a:moveTo>
                <a:lnTo>
                  <a:pt x="175259" y="329183"/>
                </a:lnTo>
                <a:lnTo>
                  <a:pt x="0" y="329183"/>
                </a:lnTo>
                <a:lnTo>
                  <a:pt x="0" y="82295"/>
                </a:lnTo>
                <a:lnTo>
                  <a:pt x="175259" y="82295"/>
                </a:lnTo>
                <a:lnTo>
                  <a:pt x="175259" y="0"/>
                </a:lnTo>
                <a:lnTo>
                  <a:pt x="350519" y="205739"/>
                </a:lnTo>
                <a:lnTo>
                  <a:pt x="175259" y="409956"/>
                </a:lnTo>
                <a:close/>
              </a:path>
            </a:pathLst>
          </a:custGeom>
          <a:solidFill>
            <a:srgbClr val="AFBBD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8" name="object 18"/>
          <p:cNvGrpSpPr/>
          <p:nvPr/>
        </p:nvGrpSpPr>
        <p:grpSpPr>
          <a:xfrm>
            <a:off x="7485936" y="1857514"/>
            <a:ext cx="1668145" cy="1004569"/>
            <a:chOff x="7485936" y="1857514"/>
            <a:chExt cx="1668145" cy="1004569"/>
          </a:xfrm>
        </p:grpSpPr>
        <p:sp>
          <p:nvSpPr>
            <p:cNvPr id="19" name="object 19"/>
            <p:cNvSpPr/>
            <p:nvPr/>
          </p:nvSpPr>
          <p:spPr>
            <a:xfrm>
              <a:off x="7491983" y="1863852"/>
              <a:ext cx="1655445" cy="993775"/>
            </a:xfrm>
            <a:custGeom>
              <a:avLst/>
              <a:gdLst/>
              <a:ahLst/>
              <a:cxnLst/>
              <a:rect l="l" t="t" r="r" b="b"/>
              <a:pathLst>
                <a:path w="1655445" h="993775">
                  <a:moveTo>
                    <a:pt x="1556004" y="993648"/>
                  </a:moveTo>
                  <a:lnTo>
                    <a:pt x="99060" y="993648"/>
                  </a:lnTo>
                  <a:lnTo>
                    <a:pt x="60655" y="985495"/>
                  </a:lnTo>
                  <a:lnTo>
                    <a:pt x="29198" y="963963"/>
                  </a:lnTo>
                  <a:lnTo>
                    <a:pt x="7907" y="932127"/>
                  </a:lnTo>
                  <a:lnTo>
                    <a:pt x="0" y="893064"/>
                  </a:lnTo>
                  <a:lnTo>
                    <a:pt x="0" y="99060"/>
                  </a:lnTo>
                  <a:lnTo>
                    <a:pt x="7907" y="60555"/>
                  </a:lnTo>
                  <a:lnTo>
                    <a:pt x="29198" y="29065"/>
                  </a:lnTo>
                  <a:lnTo>
                    <a:pt x="60655" y="7807"/>
                  </a:lnTo>
                  <a:lnTo>
                    <a:pt x="99060" y="0"/>
                  </a:lnTo>
                  <a:lnTo>
                    <a:pt x="1556004" y="0"/>
                  </a:lnTo>
                  <a:lnTo>
                    <a:pt x="1594643" y="7807"/>
                  </a:lnTo>
                  <a:lnTo>
                    <a:pt x="1626179" y="29065"/>
                  </a:lnTo>
                  <a:lnTo>
                    <a:pt x="1647392" y="60555"/>
                  </a:lnTo>
                  <a:lnTo>
                    <a:pt x="1655064" y="99060"/>
                  </a:lnTo>
                  <a:lnTo>
                    <a:pt x="1655064" y="893064"/>
                  </a:lnTo>
                  <a:lnTo>
                    <a:pt x="1647392" y="932127"/>
                  </a:lnTo>
                  <a:lnTo>
                    <a:pt x="1626179" y="963963"/>
                  </a:lnTo>
                  <a:lnTo>
                    <a:pt x="1594643" y="985495"/>
                  </a:lnTo>
                  <a:lnTo>
                    <a:pt x="1556004" y="993648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485936" y="1857514"/>
              <a:ext cx="1668145" cy="1004569"/>
            </a:xfrm>
            <a:custGeom>
              <a:avLst/>
              <a:gdLst/>
              <a:ahLst/>
              <a:cxnLst/>
              <a:rect l="l" t="t" r="r" b="b"/>
              <a:pathLst>
                <a:path w="1668145" h="1004569">
                  <a:moveTo>
                    <a:pt x="1583324" y="1003300"/>
                  </a:moveTo>
                  <a:lnTo>
                    <a:pt x="84267" y="1003300"/>
                  </a:lnTo>
                  <a:lnTo>
                    <a:pt x="74132" y="1000760"/>
                  </a:lnTo>
                  <a:lnTo>
                    <a:pt x="69217" y="998220"/>
                  </a:lnTo>
                  <a:lnTo>
                    <a:pt x="64416" y="996950"/>
                  </a:lnTo>
                  <a:lnTo>
                    <a:pt x="38343" y="980440"/>
                  </a:lnTo>
                  <a:lnTo>
                    <a:pt x="34508" y="977900"/>
                  </a:lnTo>
                  <a:lnTo>
                    <a:pt x="15191" y="953770"/>
                  </a:lnTo>
                  <a:lnTo>
                    <a:pt x="12651" y="949960"/>
                  </a:lnTo>
                  <a:lnTo>
                    <a:pt x="10314" y="944880"/>
                  </a:lnTo>
                  <a:lnTo>
                    <a:pt x="8194" y="941070"/>
                  </a:lnTo>
                  <a:lnTo>
                    <a:pt x="6301" y="935990"/>
                  </a:lnTo>
                  <a:lnTo>
                    <a:pt x="0" y="100330"/>
                  </a:lnTo>
                  <a:lnTo>
                    <a:pt x="27" y="99060"/>
                  </a:lnTo>
                  <a:lnTo>
                    <a:pt x="10314" y="59690"/>
                  </a:lnTo>
                  <a:lnTo>
                    <a:pt x="12651" y="54610"/>
                  </a:lnTo>
                  <a:lnTo>
                    <a:pt x="15191" y="50800"/>
                  </a:lnTo>
                  <a:lnTo>
                    <a:pt x="17934" y="45720"/>
                  </a:lnTo>
                  <a:lnTo>
                    <a:pt x="20881" y="41910"/>
                  </a:lnTo>
                  <a:lnTo>
                    <a:pt x="38343" y="24130"/>
                  </a:lnTo>
                  <a:lnTo>
                    <a:pt x="42331" y="20320"/>
                  </a:lnTo>
                  <a:lnTo>
                    <a:pt x="69217" y="6350"/>
                  </a:lnTo>
                  <a:lnTo>
                    <a:pt x="74132" y="3810"/>
                  </a:lnTo>
                  <a:lnTo>
                    <a:pt x="89461" y="0"/>
                  </a:lnTo>
                  <a:lnTo>
                    <a:pt x="1578117" y="0"/>
                  </a:lnTo>
                  <a:lnTo>
                    <a:pt x="1593446" y="3810"/>
                  </a:lnTo>
                  <a:lnTo>
                    <a:pt x="1598361" y="6350"/>
                  </a:lnTo>
                  <a:lnTo>
                    <a:pt x="1603161" y="7620"/>
                  </a:lnTo>
                  <a:lnTo>
                    <a:pt x="1607847" y="10160"/>
                  </a:lnTo>
                  <a:lnTo>
                    <a:pt x="1612407" y="12700"/>
                  </a:lnTo>
                  <a:lnTo>
                    <a:pt x="91544" y="12700"/>
                  </a:lnTo>
                  <a:lnTo>
                    <a:pt x="86654" y="13970"/>
                  </a:lnTo>
                  <a:lnTo>
                    <a:pt x="86959" y="13970"/>
                  </a:lnTo>
                  <a:lnTo>
                    <a:pt x="82158" y="15240"/>
                  </a:lnTo>
                  <a:lnTo>
                    <a:pt x="82463" y="15240"/>
                  </a:lnTo>
                  <a:lnTo>
                    <a:pt x="77751" y="16510"/>
                  </a:lnTo>
                  <a:lnTo>
                    <a:pt x="78056" y="16510"/>
                  </a:lnTo>
                  <a:lnTo>
                    <a:pt x="73446" y="17780"/>
                  </a:lnTo>
                  <a:lnTo>
                    <a:pt x="73738" y="17780"/>
                  </a:lnTo>
                  <a:lnTo>
                    <a:pt x="69230" y="19050"/>
                  </a:lnTo>
                  <a:lnTo>
                    <a:pt x="69509" y="19050"/>
                  </a:lnTo>
                  <a:lnTo>
                    <a:pt x="65115" y="21590"/>
                  </a:lnTo>
                  <a:lnTo>
                    <a:pt x="65394" y="21590"/>
                  </a:lnTo>
                  <a:lnTo>
                    <a:pt x="61114" y="22860"/>
                  </a:lnTo>
                  <a:lnTo>
                    <a:pt x="61381" y="22860"/>
                  </a:lnTo>
                  <a:lnTo>
                    <a:pt x="57216" y="25400"/>
                  </a:lnTo>
                  <a:lnTo>
                    <a:pt x="57482" y="25400"/>
                  </a:lnTo>
                  <a:lnTo>
                    <a:pt x="53456" y="27940"/>
                  </a:lnTo>
                  <a:lnTo>
                    <a:pt x="53710" y="27940"/>
                  </a:lnTo>
                  <a:lnTo>
                    <a:pt x="49811" y="30480"/>
                  </a:lnTo>
                  <a:lnTo>
                    <a:pt x="50053" y="30480"/>
                  </a:lnTo>
                  <a:lnTo>
                    <a:pt x="46306" y="33020"/>
                  </a:lnTo>
                  <a:lnTo>
                    <a:pt x="46535" y="33020"/>
                  </a:lnTo>
                  <a:lnTo>
                    <a:pt x="44139" y="35560"/>
                  </a:lnTo>
                  <a:lnTo>
                    <a:pt x="43157" y="35560"/>
                  </a:lnTo>
                  <a:lnTo>
                    <a:pt x="39715" y="39370"/>
                  </a:lnTo>
                  <a:lnTo>
                    <a:pt x="39931" y="39370"/>
                  </a:lnTo>
                  <a:lnTo>
                    <a:pt x="37738" y="41910"/>
                  </a:lnTo>
                  <a:lnTo>
                    <a:pt x="36845" y="41910"/>
                  </a:lnTo>
                  <a:lnTo>
                    <a:pt x="33721" y="45720"/>
                  </a:lnTo>
                  <a:lnTo>
                    <a:pt x="33911" y="45720"/>
                  </a:lnTo>
                  <a:lnTo>
                    <a:pt x="30965" y="49530"/>
                  </a:lnTo>
                  <a:lnTo>
                    <a:pt x="31142" y="49530"/>
                  </a:lnTo>
                  <a:lnTo>
                    <a:pt x="28374" y="53340"/>
                  </a:lnTo>
                  <a:lnTo>
                    <a:pt x="28552" y="53340"/>
                  </a:lnTo>
                  <a:lnTo>
                    <a:pt x="25961" y="57150"/>
                  </a:lnTo>
                  <a:lnTo>
                    <a:pt x="26126" y="57150"/>
                  </a:lnTo>
                  <a:lnTo>
                    <a:pt x="23738" y="60960"/>
                  </a:lnTo>
                  <a:lnTo>
                    <a:pt x="23878" y="60960"/>
                  </a:lnTo>
                  <a:lnTo>
                    <a:pt x="21694" y="64770"/>
                  </a:lnTo>
                  <a:lnTo>
                    <a:pt x="19827" y="68580"/>
                  </a:lnTo>
                  <a:lnTo>
                    <a:pt x="18620" y="72390"/>
                  </a:lnTo>
                  <a:lnTo>
                    <a:pt x="18290" y="72390"/>
                  </a:lnTo>
                  <a:lnTo>
                    <a:pt x="16728" y="77470"/>
                  </a:lnTo>
                  <a:lnTo>
                    <a:pt x="15817" y="81280"/>
                  </a:lnTo>
                  <a:lnTo>
                    <a:pt x="15560" y="81280"/>
                  </a:lnTo>
                  <a:lnTo>
                    <a:pt x="14442" y="86360"/>
                  </a:lnTo>
                  <a:lnTo>
                    <a:pt x="13858" y="90170"/>
                  </a:lnTo>
                  <a:lnTo>
                    <a:pt x="13693" y="90170"/>
                  </a:lnTo>
                  <a:lnTo>
                    <a:pt x="13058" y="95250"/>
                  </a:lnTo>
                  <a:lnTo>
                    <a:pt x="12715" y="100330"/>
                  </a:lnTo>
                  <a:lnTo>
                    <a:pt x="12588" y="105410"/>
                  </a:lnTo>
                  <a:lnTo>
                    <a:pt x="12588" y="899160"/>
                  </a:lnTo>
                  <a:lnTo>
                    <a:pt x="12702" y="904240"/>
                  </a:lnTo>
                  <a:lnTo>
                    <a:pt x="13083" y="909320"/>
                  </a:lnTo>
                  <a:lnTo>
                    <a:pt x="13693" y="914400"/>
                  </a:lnTo>
                  <a:lnTo>
                    <a:pt x="13858" y="914400"/>
                  </a:lnTo>
                  <a:lnTo>
                    <a:pt x="14505" y="918210"/>
                  </a:lnTo>
                  <a:lnTo>
                    <a:pt x="15560" y="923290"/>
                  </a:lnTo>
                  <a:lnTo>
                    <a:pt x="15817" y="923290"/>
                  </a:lnTo>
                  <a:lnTo>
                    <a:pt x="16817" y="927100"/>
                  </a:lnTo>
                  <a:lnTo>
                    <a:pt x="18290" y="932180"/>
                  </a:lnTo>
                  <a:lnTo>
                    <a:pt x="18620" y="932180"/>
                  </a:lnTo>
                  <a:lnTo>
                    <a:pt x="19954" y="935990"/>
                  </a:lnTo>
                  <a:lnTo>
                    <a:pt x="21821" y="939800"/>
                  </a:lnTo>
                  <a:lnTo>
                    <a:pt x="23878" y="943610"/>
                  </a:lnTo>
                  <a:lnTo>
                    <a:pt x="23738" y="943610"/>
                  </a:lnTo>
                  <a:lnTo>
                    <a:pt x="26126" y="947420"/>
                  </a:lnTo>
                  <a:lnTo>
                    <a:pt x="25961" y="947420"/>
                  </a:lnTo>
                  <a:lnTo>
                    <a:pt x="28552" y="951230"/>
                  </a:lnTo>
                  <a:lnTo>
                    <a:pt x="28374" y="951230"/>
                  </a:lnTo>
                  <a:lnTo>
                    <a:pt x="31142" y="955040"/>
                  </a:lnTo>
                  <a:lnTo>
                    <a:pt x="30965" y="955040"/>
                  </a:lnTo>
                  <a:lnTo>
                    <a:pt x="33911" y="958850"/>
                  </a:lnTo>
                  <a:lnTo>
                    <a:pt x="33721" y="958850"/>
                  </a:lnTo>
                  <a:lnTo>
                    <a:pt x="36845" y="962660"/>
                  </a:lnTo>
                  <a:lnTo>
                    <a:pt x="37738" y="962660"/>
                  </a:lnTo>
                  <a:lnTo>
                    <a:pt x="39931" y="965200"/>
                  </a:lnTo>
                  <a:lnTo>
                    <a:pt x="39715" y="965200"/>
                  </a:lnTo>
                  <a:lnTo>
                    <a:pt x="43157" y="969010"/>
                  </a:lnTo>
                  <a:lnTo>
                    <a:pt x="44139" y="969010"/>
                  </a:lnTo>
                  <a:lnTo>
                    <a:pt x="46535" y="971550"/>
                  </a:lnTo>
                  <a:lnTo>
                    <a:pt x="46306" y="971550"/>
                  </a:lnTo>
                  <a:lnTo>
                    <a:pt x="50053" y="974090"/>
                  </a:lnTo>
                  <a:lnTo>
                    <a:pt x="49811" y="974090"/>
                  </a:lnTo>
                  <a:lnTo>
                    <a:pt x="53710" y="976630"/>
                  </a:lnTo>
                  <a:lnTo>
                    <a:pt x="53456" y="976630"/>
                  </a:lnTo>
                  <a:lnTo>
                    <a:pt x="57482" y="979170"/>
                  </a:lnTo>
                  <a:lnTo>
                    <a:pt x="57216" y="979170"/>
                  </a:lnTo>
                  <a:lnTo>
                    <a:pt x="61381" y="981710"/>
                  </a:lnTo>
                  <a:lnTo>
                    <a:pt x="61114" y="981710"/>
                  </a:lnTo>
                  <a:lnTo>
                    <a:pt x="65394" y="982980"/>
                  </a:lnTo>
                  <a:lnTo>
                    <a:pt x="65115" y="982980"/>
                  </a:lnTo>
                  <a:lnTo>
                    <a:pt x="69509" y="985520"/>
                  </a:lnTo>
                  <a:lnTo>
                    <a:pt x="69230" y="985520"/>
                  </a:lnTo>
                  <a:lnTo>
                    <a:pt x="73738" y="986790"/>
                  </a:lnTo>
                  <a:lnTo>
                    <a:pt x="73446" y="986790"/>
                  </a:lnTo>
                  <a:lnTo>
                    <a:pt x="78056" y="988060"/>
                  </a:lnTo>
                  <a:lnTo>
                    <a:pt x="77751" y="988060"/>
                  </a:lnTo>
                  <a:lnTo>
                    <a:pt x="82463" y="989330"/>
                  </a:lnTo>
                  <a:lnTo>
                    <a:pt x="82158" y="989330"/>
                  </a:lnTo>
                  <a:lnTo>
                    <a:pt x="86959" y="990600"/>
                  </a:lnTo>
                  <a:lnTo>
                    <a:pt x="86654" y="990600"/>
                  </a:lnTo>
                  <a:lnTo>
                    <a:pt x="91544" y="991870"/>
                  </a:lnTo>
                  <a:lnTo>
                    <a:pt x="1612407" y="991870"/>
                  </a:lnTo>
                  <a:lnTo>
                    <a:pt x="1607847" y="994410"/>
                  </a:lnTo>
                  <a:lnTo>
                    <a:pt x="1603161" y="996950"/>
                  </a:lnTo>
                  <a:lnTo>
                    <a:pt x="1598361" y="998220"/>
                  </a:lnTo>
                  <a:lnTo>
                    <a:pt x="1593446" y="1000760"/>
                  </a:lnTo>
                  <a:lnTo>
                    <a:pt x="1583324" y="1003300"/>
                  </a:lnTo>
                  <a:close/>
                </a:path>
                <a:path w="1668145" h="1004569">
                  <a:moveTo>
                    <a:pt x="1624650" y="36830"/>
                  </a:moveTo>
                  <a:lnTo>
                    <a:pt x="1621043" y="33020"/>
                  </a:lnTo>
                  <a:lnTo>
                    <a:pt x="1621284" y="33020"/>
                  </a:lnTo>
                  <a:lnTo>
                    <a:pt x="1617525" y="30480"/>
                  </a:lnTo>
                  <a:lnTo>
                    <a:pt x="1617766" y="30480"/>
                  </a:lnTo>
                  <a:lnTo>
                    <a:pt x="1613880" y="27940"/>
                  </a:lnTo>
                  <a:lnTo>
                    <a:pt x="1614134" y="27940"/>
                  </a:lnTo>
                  <a:lnTo>
                    <a:pt x="1610095" y="25400"/>
                  </a:lnTo>
                  <a:lnTo>
                    <a:pt x="1610362" y="25400"/>
                  </a:lnTo>
                  <a:lnTo>
                    <a:pt x="1606209" y="22860"/>
                  </a:lnTo>
                  <a:lnTo>
                    <a:pt x="1606476" y="22860"/>
                  </a:lnTo>
                  <a:lnTo>
                    <a:pt x="1602196" y="21590"/>
                  </a:lnTo>
                  <a:lnTo>
                    <a:pt x="1602475" y="21590"/>
                  </a:lnTo>
                  <a:lnTo>
                    <a:pt x="1598068" y="19050"/>
                  </a:lnTo>
                  <a:lnTo>
                    <a:pt x="1598361" y="19050"/>
                  </a:lnTo>
                  <a:lnTo>
                    <a:pt x="1593852" y="17780"/>
                  </a:lnTo>
                  <a:lnTo>
                    <a:pt x="1594144" y="17780"/>
                  </a:lnTo>
                  <a:lnTo>
                    <a:pt x="1589534" y="16510"/>
                  </a:lnTo>
                  <a:lnTo>
                    <a:pt x="1589826" y="16510"/>
                  </a:lnTo>
                  <a:lnTo>
                    <a:pt x="1585114" y="15240"/>
                  </a:lnTo>
                  <a:lnTo>
                    <a:pt x="1585419" y="15240"/>
                  </a:lnTo>
                  <a:lnTo>
                    <a:pt x="1580619" y="13970"/>
                  </a:lnTo>
                  <a:lnTo>
                    <a:pt x="1580936" y="13970"/>
                  </a:lnTo>
                  <a:lnTo>
                    <a:pt x="1576047" y="12700"/>
                  </a:lnTo>
                  <a:lnTo>
                    <a:pt x="1612407" y="12700"/>
                  </a:lnTo>
                  <a:lnTo>
                    <a:pt x="1616826" y="15240"/>
                  </a:lnTo>
                  <a:lnTo>
                    <a:pt x="1621119" y="17780"/>
                  </a:lnTo>
                  <a:lnTo>
                    <a:pt x="1625259" y="20320"/>
                  </a:lnTo>
                  <a:lnTo>
                    <a:pt x="1629247" y="24130"/>
                  </a:lnTo>
                  <a:lnTo>
                    <a:pt x="1633082" y="26670"/>
                  </a:lnTo>
                  <a:lnTo>
                    <a:pt x="1636740" y="30480"/>
                  </a:lnTo>
                  <a:lnTo>
                    <a:pt x="1640245" y="34290"/>
                  </a:lnTo>
                  <a:lnTo>
                    <a:pt x="1641350" y="35560"/>
                  </a:lnTo>
                  <a:lnTo>
                    <a:pt x="1624421" y="35560"/>
                  </a:lnTo>
                  <a:lnTo>
                    <a:pt x="1624650" y="36830"/>
                  </a:lnTo>
                  <a:close/>
                </a:path>
                <a:path w="1668145" h="1004569">
                  <a:moveTo>
                    <a:pt x="42941" y="36830"/>
                  </a:moveTo>
                  <a:lnTo>
                    <a:pt x="43157" y="35560"/>
                  </a:lnTo>
                  <a:lnTo>
                    <a:pt x="44139" y="35560"/>
                  </a:lnTo>
                  <a:lnTo>
                    <a:pt x="42941" y="36830"/>
                  </a:lnTo>
                  <a:close/>
                </a:path>
                <a:path w="1668145" h="1004569">
                  <a:moveTo>
                    <a:pt x="1630949" y="43180"/>
                  </a:moveTo>
                  <a:lnTo>
                    <a:pt x="1627659" y="39370"/>
                  </a:lnTo>
                  <a:lnTo>
                    <a:pt x="1627875" y="39370"/>
                  </a:lnTo>
                  <a:lnTo>
                    <a:pt x="1624421" y="35560"/>
                  </a:lnTo>
                  <a:lnTo>
                    <a:pt x="1641350" y="35560"/>
                  </a:lnTo>
                  <a:lnTo>
                    <a:pt x="1643560" y="38100"/>
                  </a:lnTo>
                  <a:lnTo>
                    <a:pt x="1646697" y="41910"/>
                  </a:lnTo>
                  <a:lnTo>
                    <a:pt x="1630746" y="41910"/>
                  </a:lnTo>
                  <a:lnTo>
                    <a:pt x="1630949" y="43180"/>
                  </a:lnTo>
                  <a:close/>
                </a:path>
                <a:path w="1668145" h="1004569">
                  <a:moveTo>
                    <a:pt x="36642" y="43180"/>
                  </a:moveTo>
                  <a:lnTo>
                    <a:pt x="36845" y="41910"/>
                  </a:lnTo>
                  <a:lnTo>
                    <a:pt x="37738" y="41910"/>
                  </a:lnTo>
                  <a:lnTo>
                    <a:pt x="36642" y="43180"/>
                  </a:lnTo>
                  <a:close/>
                </a:path>
                <a:path w="1668145" h="1004569">
                  <a:moveTo>
                    <a:pt x="1649402" y="73660"/>
                  </a:moveTo>
                  <a:lnTo>
                    <a:pt x="1647624" y="68580"/>
                  </a:lnTo>
                  <a:lnTo>
                    <a:pt x="1645757" y="64770"/>
                  </a:lnTo>
                  <a:lnTo>
                    <a:pt x="1645897" y="64770"/>
                  </a:lnTo>
                  <a:lnTo>
                    <a:pt x="1643700" y="60960"/>
                  </a:lnTo>
                  <a:lnTo>
                    <a:pt x="1643852" y="60960"/>
                  </a:lnTo>
                  <a:lnTo>
                    <a:pt x="1641464" y="57150"/>
                  </a:lnTo>
                  <a:lnTo>
                    <a:pt x="1641617" y="57150"/>
                  </a:lnTo>
                  <a:lnTo>
                    <a:pt x="1639039" y="53340"/>
                  </a:lnTo>
                  <a:lnTo>
                    <a:pt x="1639204" y="53340"/>
                  </a:lnTo>
                  <a:lnTo>
                    <a:pt x="1636435" y="49530"/>
                  </a:lnTo>
                  <a:lnTo>
                    <a:pt x="1636613" y="49530"/>
                  </a:lnTo>
                  <a:lnTo>
                    <a:pt x="1633667" y="45720"/>
                  </a:lnTo>
                  <a:lnTo>
                    <a:pt x="1633857" y="45720"/>
                  </a:lnTo>
                  <a:lnTo>
                    <a:pt x="1630746" y="41910"/>
                  </a:lnTo>
                  <a:lnTo>
                    <a:pt x="1646697" y="41910"/>
                  </a:lnTo>
                  <a:lnTo>
                    <a:pt x="1649643" y="45720"/>
                  </a:lnTo>
                  <a:lnTo>
                    <a:pt x="1652386" y="50800"/>
                  </a:lnTo>
                  <a:lnTo>
                    <a:pt x="1654939" y="54610"/>
                  </a:lnTo>
                  <a:lnTo>
                    <a:pt x="1657276" y="59690"/>
                  </a:lnTo>
                  <a:lnTo>
                    <a:pt x="1659384" y="63500"/>
                  </a:lnTo>
                  <a:lnTo>
                    <a:pt x="1661276" y="68580"/>
                  </a:lnTo>
                  <a:lnTo>
                    <a:pt x="1662524" y="72390"/>
                  </a:lnTo>
                  <a:lnTo>
                    <a:pt x="1649300" y="72390"/>
                  </a:lnTo>
                  <a:lnTo>
                    <a:pt x="1649402" y="73660"/>
                  </a:lnTo>
                  <a:close/>
                </a:path>
                <a:path w="1668145" h="1004569">
                  <a:moveTo>
                    <a:pt x="18176" y="73660"/>
                  </a:moveTo>
                  <a:lnTo>
                    <a:pt x="18290" y="72390"/>
                  </a:lnTo>
                  <a:lnTo>
                    <a:pt x="18620" y="72390"/>
                  </a:lnTo>
                  <a:lnTo>
                    <a:pt x="18176" y="73660"/>
                  </a:lnTo>
                  <a:close/>
                </a:path>
                <a:path w="1668145" h="1004569">
                  <a:moveTo>
                    <a:pt x="1652107" y="82550"/>
                  </a:moveTo>
                  <a:lnTo>
                    <a:pt x="1650761" y="77470"/>
                  </a:lnTo>
                  <a:lnTo>
                    <a:pt x="1649300" y="72390"/>
                  </a:lnTo>
                  <a:lnTo>
                    <a:pt x="1662524" y="72390"/>
                  </a:lnTo>
                  <a:lnTo>
                    <a:pt x="1662940" y="73660"/>
                  </a:lnTo>
                  <a:lnTo>
                    <a:pt x="1664362" y="78740"/>
                  </a:lnTo>
                  <a:lnTo>
                    <a:pt x="1664953" y="81280"/>
                  </a:lnTo>
                  <a:lnTo>
                    <a:pt x="1652031" y="81280"/>
                  </a:lnTo>
                  <a:lnTo>
                    <a:pt x="1652107" y="82550"/>
                  </a:lnTo>
                  <a:close/>
                </a:path>
                <a:path w="1668145" h="1004569">
                  <a:moveTo>
                    <a:pt x="15483" y="82550"/>
                  </a:moveTo>
                  <a:lnTo>
                    <a:pt x="15560" y="81280"/>
                  </a:lnTo>
                  <a:lnTo>
                    <a:pt x="15817" y="81280"/>
                  </a:lnTo>
                  <a:lnTo>
                    <a:pt x="15483" y="82550"/>
                  </a:lnTo>
                  <a:close/>
                </a:path>
                <a:path w="1668145" h="1004569">
                  <a:moveTo>
                    <a:pt x="1653948" y="91440"/>
                  </a:moveTo>
                  <a:lnTo>
                    <a:pt x="1653072" y="86360"/>
                  </a:lnTo>
                  <a:lnTo>
                    <a:pt x="1652031" y="81280"/>
                  </a:lnTo>
                  <a:lnTo>
                    <a:pt x="1664953" y="81280"/>
                  </a:lnTo>
                  <a:lnTo>
                    <a:pt x="1665544" y="83820"/>
                  </a:lnTo>
                  <a:lnTo>
                    <a:pt x="1666471" y="88900"/>
                  </a:lnTo>
                  <a:lnTo>
                    <a:pt x="1666639" y="90170"/>
                  </a:lnTo>
                  <a:lnTo>
                    <a:pt x="1653898" y="90170"/>
                  </a:lnTo>
                  <a:lnTo>
                    <a:pt x="1653948" y="91440"/>
                  </a:lnTo>
                  <a:close/>
                </a:path>
                <a:path w="1668145" h="1004569">
                  <a:moveTo>
                    <a:pt x="13642" y="91440"/>
                  </a:moveTo>
                  <a:lnTo>
                    <a:pt x="13693" y="90170"/>
                  </a:lnTo>
                  <a:lnTo>
                    <a:pt x="13858" y="90170"/>
                  </a:lnTo>
                  <a:lnTo>
                    <a:pt x="13642" y="91440"/>
                  </a:lnTo>
                  <a:close/>
                </a:path>
                <a:path w="1668145" h="1004569">
                  <a:moveTo>
                    <a:pt x="1666639" y="914400"/>
                  </a:moveTo>
                  <a:lnTo>
                    <a:pt x="1653898" y="914400"/>
                  </a:lnTo>
                  <a:lnTo>
                    <a:pt x="1654533" y="909320"/>
                  </a:lnTo>
                  <a:lnTo>
                    <a:pt x="1654876" y="904240"/>
                  </a:lnTo>
                  <a:lnTo>
                    <a:pt x="1654863" y="100330"/>
                  </a:lnTo>
                  <a:lnTo>
                    <a:pt x="1654495" y="95250"/>
                  </a:lnTo>
                  <a:lnTo>
                    <a:pt x="1653898" y="90170"/>
                  </a:lnTo>
                  <a:lnTo>
                    <a:pt x="1666639" y="90170"/>
                  </a:lnTo>
                  <a:lnTo>
                    <a:pt x="1667144" y="93980"/>
                  </a:lnTo>
                  <a:lnTo>
                    <a:pt x="1667550" y="99060"/>
                  </a:lnTo>
                  <a:lnTo>
                    <a:pt x="1667578" y="100330"/>
                  </a:lnTo>
                  <a:lnTo>
                    <a:pt x="1667550" y="905510"/>
                  </a:lnTo>
                  <a:lnTo>
                    <a:pt x="1667144" y="910590"/>
                  </a:lnTo>
                  <a:lnTo>
                    <a:pt x="1666639" y="914400"/>
                  </a:lnTo>
                  <a:close/>
                </a:path>
                <a:path w="1668145" h="1004569">
                  <a:moveTo>
                    <a:pt x="13858" y="914400"/>
                  </a:moveTo>
                  <a:lnTo>
                    <a:pt x="13693" y="914400"/>
                  </a:lnTo>
                  <a:lnTo>
                    <a:pt x="13642" y="913130"/>
                  </a:lnTo>
                  <a:lnTo>
                    <a:pt x="13858" y="914400"/>
                  </a:lnTo>
                  <a:close/>
                </a:path>
                <a:path w="1668145" h="1004569">
                  <a:moveTo>
                    <a:pt x="1664953" y="923290"/>
                  </a:moveTo>
                  <a:lnTo>
                    <a:pt x="1652031" y="923290"/>
                  </a:lnTo>
                  <a:lnTo>
                    <a:pt x="1653136" y="918210"/>
                  </a:lnTo>
                  <a:lnTo>
                    <a:pt x="1653948" y="913130"/>
                  </a:lnTo>
                  <a:lnTo>
                    <a:pt x="1653898" y="914400"/>
                  </a:lnTo>
                  <a:lnTo>
                    <a:pt x="1666639" y="914400"/>
                  </a:lnTo>
                  <a:lnTo>
                    <a:pt x="1666471" y="915670"/>
                  </a:lnTo>
                  <a:lnTo>
                    <a:pt x="1665544" y="920750"/>
                  </a:lnTo>
                  <a:lnTo>
                    <a:pt x="1664953" y="923290"/>
                  </a:lnTo>
                  <a:close/>
                </a:path>
                <a:path w="1668145" h="1004569">
                  <a:moveTo>
                    <a:pt x="15817" y="923290"/>
                  </a:moveTo>
                  <a:lnTo>
                    <a:pt x="15560" y="923290"/>
                  </a:lnTo>
                  <a:lnTo>
                    <a:pt x="15483" y="922020"/>
                  </a:lnTo>
                  <a:lnTo>
                    <a:pt x="15817" y="923290"/>
                  </a:lnTo>
                  <a:close/>
                </a:path>
                <a:path w="1668145" h="1004569">
                  <a:moveTo>
                    <a:pt x="1662524" y="932180"/>
                  </a:moveTo>
                  <a:lnTo>
                    <a:pt x="1649300" y="932180"/>
                  </a:lnTo>
                  <a:lnTo>
                    <a:pt x="1650862" y="927100"/>
                  </a:lnTo>
                  <a:lnTo>
                    <a:pt x="1652107" y="922020"/>
                  </a:lnTo>
                  <a:lnTo>
                    <a:pt x="1652031" y="923290"/>
                  </a:lnTo>
                  <a:lnTo>
                    <a:pt x="1664953" y="923290"/>
                  </a:lnTo>
                  <a:lnTo>
                    <a:pt x="1664362" y="925830"/>
                  </a:lnTo>
                  <a:lnTo>
                    <a:pt x="1662940" y="930910"/>
                  </a:lnTo>
                  <a:lnTo>
                    <a:pt x="1662524" y="932180"/>
                  </a:lnTo>
                  <a:close/>
                </a:path>
                <a:path w="1668145" h="1004569">
                  <a:moveTo>
                    <a:pt x="18620" y="932180"/>
                  </a:moveTo>
                  <a:lnTo>
                    <a:pt x="18290" y="932180"/>
                  </a:lnTo>
                  <a:lnTo>
                    <a:pt x="18176" y="930910"/>
                  </a:lnTo>
                  <a:lnTo>
                    <a:pt x="18620" y="932180"/>
                  </a:lnTo>
                  <a:close/>
                </a:path>
                <a:path w="1668145" h="1004569">
                  <a:moveTo>
                    <a:pt x="1646697" y="962660"/>
                  </a:moveTo>
                  <a:lnTo>
                    <a:pt x="1630746" y="962660"/>
                  </a:lnTo>
                  <a:lnTo>
                    <a:pt x="1633857" y="958850"/>
                  </a:lnTo>
                  <a:lnTo>
                    <a:pt x="1633667" y="958850"/>
                  </a:lnTo>
                  <a:lnTo>
                    <a:pt x="1636613" y="955040"/>
                  </a:lnTo>
                  <a:lnTo>
                    <a:pt x="1636435" y="955040"/>
                  </a:lnTo>
                  <a:lnTo>
                    <a:pt x="1639204" y="951230"/>
                  </a:lnTo>
                  <a:lnTo>
                    <a:pt x="1639039" y="951230"/>
                  </a:lnTo>
                  <a:lnTo>
                    <a:pt x="1641617" y="947420"/>
                  </a:lnTo>
                  <a:lnTo>
                    <a:pt x="1641464" y="947420"/>
                  </a:lnTo>
                  <a:lnTo>
                    <a:pt x="1643852" y="943610"/>
                  </a:lnTo>
                  <a:lnTo>
                    <a:pt x="1643700" y="943610"/>
                  </a:lnTo>
                  <a:lnTo>
                    <a:pt x="1645897" y="939800"/>
                  </a:lnTo>
                  <a:lnTo>
                    <a:pt x="1645757" y="939800"/>
                  </a:lnTo>
                  <a:lnTo>
                    <a:pt x="1647751" y="935990"/>
                  </a:lnTo>
                  <a:lnTo>
                    <a:pt x="1649402" y="930910"/>
                  </a:lnTo>
                  <a:lnTo>
                    <a:pt x="1649300" y="932180"/>
                  </a:lnTo>
                  <a:lnTo>
                    <a:pt x="1662524" y="932180"/>
                  </a:lnTo>
                  <a:lnTo>
                    <a:pt x="1661276" y="935990"/>
                  </a:lnTo>
                  <a:lnTo>
                    <a:pt x="1659384" y="941070"/>
                  </a:lnTo>
                  <a:lnTo>
                    <a:pt x="1657276" y="944880"/>
                  </a:lnTo>
                  <a:lnTo>
                    <a:pt x="1654939" y="949960"/>
                  </a:lnTo>
                  <a:lnTo>
                    <a:pt x="1652386" y="953770"/>
                  </a:lnTo>
                  <a:lnTo>
                    <a:pt x="1649643" y="958850"/>
                  </a:lnTo>
                  <a:lnTo>
                    <a:pt x="1646697" y="962660"/>
                  </a:lnTo>
                  <a:close/>
                </a:path>
                <a:path w="1668145" h="1004569">
                  <a:moveTo>
                    <a:pt x="37738" y="962660"/>
                  </a:moveTo>
                  <a:lnTo>
                    <a:pt x="36845" y="962660"/>
                  </a:lnTo>
                  <a:lnTo>
                    <a:pt x="36642" y="961390"/>
                  </a:lnTo>
                  <a:lnTo>
                    <a:pt x="37738" y="962660"/>
                  </a:lnTo>
                  <a:close/>
                </a:path>
                <a:path w="1668145" h="1004569">
                  <a:moveTo>
                    <a:pt x="1641350" y="969010"/>
                  </a:moveTo>
                  <a:lnTo>
                    <a:pt x="1624421" y="969010"/>
                  </a:lnTo>
                  <a:lnTo>
                    <a:pt x="1627875" y="965200"/>
                  </a:lnTo>
                  <a:lnTo>
                    <a:pt x="1627659" y="965200"/>
                  </a:lnTo>
                  <a:lnTo>
                    <a:pt x="1630949" y="961390"/>
                  </a:lnTo>
                  <a:lnTo>
                    <a:pt x="1630746" y="962660"/>
                  </a:lnTo>
                  <a:lnTo>
                    <a:pt x="1646697" y="962660"/>
                  </a:lnTo>
                  <a:lnTo>
                    <a:pt x="1643560" y="966470"/>
                  </a:lnTo>
                  <a:lnTo>
                    <a:pt x="1641350" y="969010"/>
                  </a:lnTo>
                  <a:close/>
                </a:path>
                <a:path w="1668145" h="1004569">
                  <a:moveTo>
                    <a:pt x="44139" y="969010"/>
                  </a:moveTo>
                  <a:lnTo>
                    <a:pt x="43157" y="969010"/>
                  </a:lnTo>
                  <a:lnTo>
                    <a:pt x="42941" y="967740"/>
                  </a:lnTo>
                  <a:lnTo>
                    <a:pt x="44139" y="969010"/>
                  </a:lnTo>
                  <a:close/>
                </a:path>
                <a:path w="1668145" h="1004569">
                  <a:moveTo>
                    <a:pt x="1612407" y="991870"/>
                  </a:moveTo>
                  <a:lnTo>
                    <a:pt x="1576047" y="991870"/>
                  </a:lnTo>
                  <a:lnTo>
                    <a:pt x="1580936" y="990600"/>
                  </a:lnTo>
                  <a:lnTo>
                    <a:pt x="1580619" y="990600"/>
                  </a:lnTo>
                  <a:lnTo>
                    <a:pt x="1585419" y="989330"/>
                  </a:lnTo>
                  <a:lnTo>
                    <a:pt x="1585114" y="989330"/>
                  </a:lnTo>
                  <a:lnTo>
                    <a:pt x="1589826" y="988060"/>
                  </a:lnTo>
                  <a:lnTo>
                    <a:pt x="1589534" y="988060"/>
                  </a:lnTo>
                  <a:lnTo>
                    <a:pt x="1594144" y="986790"/>
                  </a:lnTo>
                  <a:lnTo>
                    <a:pt x="1593852" y="986790"/>
                  </a:lnTo>
                  <a:lnTo>
                    <a:pt x="1598361" y="985520"/>
                  </a:lnTo>
                  <a:lnTo>
                    <a:pt x="1598068" y="985520"/>
                  </a:lnTo>
                  <a:lnTo>
                    <a:pt x="1602475" y="982980"/>
                  </a:lnTo>
                  <a:lnTo>
                    <a:pt x="1602196" y="982980"/>
                  </a:lnTo>
                  <a:lnTo>
                    <a:pt x="1606476" y="981710"/>
                  </a:lnTo>
                  <a:lnTo>
                    <a:pt x="1606209" y="981710"/>
                  </a:lnTo>
                  <a:lnTo>
                    <a:pt x="1610362" y="979170"/>
                  </a:lnTo>
                  <a:lnTo>
                    <a:pt x="1610095" y="979170"/>
                  </a:lnTo>
                  <a:lnTo>
                    <a:pt x="1614134" y="976630"/>
                  </a:lnTo>
                  <a:lnTo>
                    <a:pt x="1613880" y="976630"/>
                  </a:lnTo>
                  <a:lnTo>
                    <a:pt x="1617766" y="974090"/>
                  </a:lnTo>
                  <a:lnTo>
                    <a:pt x="1617525" y="974090"/>
                  </a:lnTo>
                  <a:lnTo>
                    <a:pt x="1621284" y="971550"/>
                  </a:lnTo>
                  <a:lnTo>
                    <a:pt x="1621043" y="971550"/>
                  </a:lnTo>
                  <a:lnTo>
                    <a:pt x="1624650" y="967740"/>
                  </a:lnTo>
                  <a:lnTo>
                    <a:pt x="1624421" y="969010"/>
                  </a:lnTo>
                  <a:lnTo>
                    <a:pt x="1641350" y="969010"/>
                  </a:lnTo>
                  <a:lnTo>
                    <a:pt x="1640245" y="970280"/>
                  </a:lnTo>
                  <a:lnTo>
                    <a:pt x="1636740" y="974090"/>
                  </a:lnTo>
                  <a:lnTo>
                    <a:pt x="1633082" y="977900"/>
                  </a:lnTo>
                  <a:lnTo>
                    <a:pt x="1629247" y="980440"/>
                  </a:lnTo>
                  <a:lnTo>
                    <a:pt x="1625259" y="984250"/>
                  </a:lnTo>
                  <a:lnTo>
                    <a:pt x="1621119" y="986790"/>
                  </a:lnTo>
                  <a:lnTo>
                    <a:pt x="1616826" y="989330"/>
                  </a:lnTo>
                  <a:lnTo>
                    <a:pt x="1612407" y="991870"/>
                  </a:lnTo>
                  <a:close/>
                </a:path>
                <a:path w="1668145" h="1004569">
                  <a:moveTo>
                    <a:pt x="1572834" y="1004570"/>
                  </a:moveTo>
                  <a:lnTo>
                    <a:pt x="94757" y="1004570"/>
                  </a:lnTo>
                  <a:lnTo>
                    <a:pt x="89461" y="1003300"/>
                  </a:lnTo>
                  <a:lnTo>
                    <a:pt x="1578117" y="1003300"/>
                  </a:lnTo>
                  <a:lnTo>
                    <a:pt x="1572834" y="10045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7951165" y="2114562"/>
            <a:ext cx="7359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FFFFFF"/>
                </a:solidFill>
                <a:latin typeface="SimSun"/>
                <a:cs typeface="SimSun"/>
              </a:rPr>
              <a:t>成</a:t>
            </a:r>
            <a:r>
              <a:rPr sz="2800" spc="-5" dirty="0">
                <a:solidFill>
                  <a:srgbClr val="FFFFFF"/>
                </a:solidFill>
                <a:latin typeface="SimSun"/>
                <a:cs typeface="SimSun"/>
              </a:rPr>
              <a:t>虫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9302495" y="2154935"/>
            <a:ext cx="350520" cy="410209"/>
          </a:xfrm>
          <a:custGeom>
            <a:avLst/>
            <a:gdLst/>
            <a:ahLst/>
            <a:cxnLst/>
            <a:rect l="l" t="t" r="r" b="b"/>
            <a:pathLst>
              <a:path w="350520" h="410210">
                <a:moveTo>
                  <a:pt x="175259" y="409956"/>
                </a:moveTo>
                <a:lnTo>
                  <a:pt x="175259" y="329183"/>
                </a:lnTo>
                <a:lnTo>
                  <a:pt x="0" y="329183"/>
                </a:lnTo>
                <a:lnTo>
                  <a:pt x="0" y="82295"/>
                </a:lnTo>
                <a:lnTo>
                  <a:pt x="175259" y="82295"/>
                </a:lnTo>
                <a:lnTo>
                  <a:pt x="175259" y="0"/>
                </a:lnTo>
                <a:lnTo>
                  <a:pt x="350520" y="205739"/>
                </a:lnTo>
                <a:lnTo>
                  <a:pt x="175259" y="409956"/>
                </a:lnTo>
                <a:close/>
              </a:path>
            </a:pathLst>
          </a:custGeom>
          <a:solidFill>
            <a:srgbClr val="AFBBD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3" name="object 23"/>
          <p:cNvGrpSpPr/>
          <p:nvPr/>
        </p:nvGrpSpPr>
        <p:grpSpPr>
          <a:xfrm>
            <a:off x="9803076" y="1857514"/>
            <a:ext cx="1668145" cy="1004569"/>
            <a:chOff x="9803076" y="1857514"/>
            <a:chExt cx="1668145" cy="1004569"/>
          </a:xfrm>
        </p:grpSpPr>
        <p:sp>
          <p:nvSpPr>
            <p:cNvPr id="24" name="object 24"/>
            <p:cNvSpPr/>
            <p:nvPr/>
          </p:nvSpPr>
          <p:spPr>
            <a:xfrm>
              <a:off x="9809988" y="1863852"/>
              <a:ext cx="1655445" cy="993775"/>
            </a:xfrm>
            <a:custGeom>
              <a:avLst/>
              <a:gdLst/>
              <a:ahLst/>
              <a:cxnLst/>
              <a:rect l="l" t="t" r="r" b="b"/>
              <a:pathLst>
                <a:path w="1655445" h="993775">
                  <a:moveTo>
                    <a:pt x="1554479" y="993648"/>
                  </a:moveTo>
                  <a:lnTo>
                    <a:pt x="99059" y="993648"/>
                  </a:lnTo>
                  <a:lnTo>
                    <a:pt x="60170" y="985495"/>
                  </a:lnTo>
                  <a:lnTo>
                    <a:pt x="28551" y="963963"/>
                  </a:lnTo>
                  <a:lnTo>
                    <a:pt x="7421" y="932127"/>
                  </a:lnTo>
                  <a:lnTo>
                    <a:pt x="0" y="893064"/>
                  </a:lnTo>
                  <a:lnTo>
                    <a:pt x="0" y="99060"/>
                  </a:lnTo>
                  <a:lnTo>
                    <a:pt x="7421" y="60555"/>
                  </a:lnTo>
                  <a:lnTo>
                    <a:pt x="28551" y="29065"/>
                  </a:lnTo>
                  <a:lnTo>
                    <a:pt x="60170" y="7807"/>
                  </a:lnTo>
                  <a:lnTo>
                    <a:pt x="99059" y="0"/>
                  </a:lnTo>
                  <a:lnTo>
                    <a:pt x="1554479" y="0"/>
                  </a:lnTo>
                  <a:lnTo>
                    <a:pt x="1593515" y="7807"/>
                  </a:lnTo>
                  <a:lnTo>
                    <a:pt x="1625341" y="29065"/>
                  </a:lnTo>
                  <a:lnTo>
                    <a:pt x="1646882" y="60555"/>
                  </a:lnTo>
                  <a:lnTo>
                    <a:pt x="1655063" y="99060"/>
                  </a:lnTo>
                  <a:lnTo>
                    <a:pt x="1655063" y="893064"/>
                  </a:lnTo>
                  <a:lnTo>
                    <a:pt x="1646882" y="932127"/>
                  </a:lnTo>
                  <a:lnTo>
                    <a:pt x="1625341" y="963963"/>
                  </a:lnTo>
                  <a:lnTo>
                    <a:pt x="1593515" y="985495"/>
                  </a:lnTo>
                  <a:lnTo>
                    <a:pt x="1554479" y="993648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9803076" y="1857514"/>
              <a:ext cx="1668145" cy="1004569"/>
            </a:xfrm>
            <a:custGeom>
              <a:avLst/>
              <a:gdLst/>
              <a:ahLst/>
              <a:cxnLst/>
              <a:rect l="l" t="t" r="r" b="b"/>
              <a:pathLst>
                <a:path w="1668145" h="1004569">
                  <a:moveTo>
                    <a:pt x="1583311" y="1003300"/>
                  </a:moveTo>
                  <a:lnTo>
                    <a:pt x="84254" y="1003300"/>
                  </a:lnTo>
                  <a:lnTo>
                    <a:pt x="74132" y="1000760"/>
                  </a:lnTo>
                  <a:lnTo>
                    <a:pt x="69217" y="998220"/>
                  </a:lnTo>
                  <a:lnTo>
                    <a:pt x="64416" y="996950"/>
                  </a:lnTo>
                  <a:lnTo>
                    <a:pt x="38331" y="980440"/>
                  </a:lnTo>
                  <a:lnTo>
                    <a:pt x="34495" y="977900"/>
                  </a:lnTo>
                  <a:lnTo>
                    <a:pt x="15191" y="953770"/>
                  </a:lnTo>
                  <a:lnTo>
                    <a:pt x="12639" y="949960"/>
                  </a:lnTo>
                  <a:lnTo>
                    <a:pt x="10314" y="944880"/>
                  </a:lnTo>
                  <a:lnTo>
                    <a:pt x="8194" y="941070"/>
                  </a:lnTo>
                  <a:lnTo>
                    <a:pt x="6301" y="935990"/>
                  </a:lnTo>
                  <a:lnTo>
                    <a:pt x="0" y="100330"/>
                  </a:lnTo>
                  <a:lnTo>
                    <a:pt x="27" y="99060"/>
                  </a:lnTo>
                  <a:lnTo>
                    <a:pt x="10314" y="59690"/>
                  </a:lnTo>
                  <a:lnTo>
                    <a:pt x="12639" y="54610"/>
                  </a:lnTo>
                  <a:lnTo>
                    <a:pt x="15191" y="50800"/>
                  </a:lnTo>
                  <a:lnTo>
                    <a:pt x="17934" y="45720"/>
                  </a:lnTo>
                  <a:lnTo>
                    <a:pt x="20881" y="41910"/>
                  </a:lnTo>
                  <a:lnTo>
                    <a:pt x="38331" y="24130"/>
                  </a:lnTo>
                  <a:lnTo>
                    <a:pt x="42318" y="20320"/>
                  </a:lnTo>
                  <a:lnTo>
                    <a:pt x="69217" y="6350"/>
                  </a:lnTo>
                  <a:lnTo>
                    <a:pt x="74132" y="3810"/>
                  </a:lnTo>
                  <a:lnTo>
                    <a:pt x="89461" y="0"/>
                  </a:lnTo>
                  <a:lnTo>
                    <a:pt x="1578117" y="0"/>
                  </a:lnTo>
                  <a:lnTo>
                    <a:pt x="1593446" y="3810"/>
                  </a:lnTo>
                  <a:lnTo>
                    <a:pt x="1598361" y="6350"/>
                  </a:lnTo>
                  <a:lnTo>
                    <a:pt x="1603161" y="7620"/>
                  </a:lnTo>
                  <a:lnTo>
                    <a:pt x="1607835" y="10160"/>
                  </a:lnTo>
                  <a:lnTo>
                    <a:pt x="1612394" y="12700"/>
                  </a:lnTo>
                  <a:lnTo>
                    <a:pt x="91531" y="12700"/>
                  </a:lnTo>
                  <a:lnTo>
                    <a:pt x="86641" y="13970"/>
                  </a:lnTo>
                  <a:lnTo>
                    <a:pt x="86959" y="13970"/>
                  </a:lnTo>
                  <a:lnTo>
                    <a:pt x="82158" y="15240"/>
                  </a:lnTo>
                  <a:lnTo>
                    <a:pt x="82463" y="15240"/>
                  </a:lnTo>
                  <a:lnTo>
                    <a:pt x="77751" y="16510"/>
                  </a:lnTo>
                  <a:lnTo>
                    <a:pt x="78044" y="16510"/>
                  </a:lnTo>
                  <a:lnTo>
                    <a:pt x="73433" y="17780"/>
                  </a:lnTo>
                  <a:lnTo>
                    <a:pt x="73726" y="17780"/>
                  </a:lnTo>
                  <a:lnTo>
                    <a:pt x="69217" y="19050"/>
                  </a:lnTo>
                  <a:lnTo>
                    <a:pt x="69509" y="19050"/>
                  </a:lnTo>
                  <a:lnTo>
                    <a:pt x="65102" y="21590"/>
                  </a:lnTo>
                  <a:lnTo>
                    <a:pt x="65382" y="21590"/>
                  </a:lnTo>
                  <a:lnTo>
                    <a:pt x="61102" y="22860"/>
                  </a:lnTo>
                  <a:lnTo>
                    <a:pt x="61368" y="22860"/>
                  </a:lnTo>
                  <a:lnTo>
                    <a:pt x="57216" y="25400"/>
                  </a:lnTo>
                  <a:lnTo>
                    <a:pt x="57482" y="25400"/>
                  </a:lnTo>
                  <a:lnTo>
                    <a:pt x="53444" y="27940"/>
                  </a:lnTo>
                  <a:lnTo>
                    <a:pt x="53698" y="27940"/>
                  </a:lnTo>
                  <a:lnTo>
                    <a:pt x="49811" y="30480"/>
                  </a:lnTo>
                  <a:lnTo>
                    <a:pt x="50053" y="30480"/>
                  </a:lnTo>
                  <a:lnTo>
                    <a:pt x="46306" y="33020"/>
                  </a:lnTo>
                  <a:lnTo>
                    <a:pt x="46535" y="33020"/>
                  </a:lnTo>
                  <a:lnTo>
                    <a:pt x="44130" y="35560"/>
                  </a:lnTo>
                  <a:lnTo>
                    <a:pt x="43157" y="35560"/>
                  </a:lnTo>
                  <a:lnTo>
                    <a:pt x="39702" y="39370"/>
                  </a:lnTo>
                  <a:lnTo>
                    <a:pt x="39918" y="39370"/>
                  </a:lnTo>
                  <a:lnTo>
                    <a:pt x="37725" y="41910"/>
                  </a:lnTo>
                  <a:lnTo>
                    <a:pt x="36832" y="41910"/>
                  </a:lnTo>
                  <a:lnTo>
                    <a:pt x="33721" y="45720"/>
                  </a:lnTo>
                  <a:lnTo>
                    <a:pt x="33911" y="45720"/>
                  </a:lnTo>
                  <a:lnTo>
                    <a:pt x="30965" y="49530"/>
                  </a:lnTo>
                  <a:lnTo>
                    <a:pt x="31142" y="49530"/>
                  </a:lnTo>
                  <a:lnTo>
                    <a:pt x="28374" y="53340"/>
                  </a:lnTo>
                  <a:lnTo>
                    <a:pt x="28539" y="53340"/>
                  </a:lnTo>
                  <a:lnTo>
                    <a:pt x="25961" y="57150"/>
                  </a:lnTo>
                  <a:lnTo>
                    <a:pt x="26126" y="57150"/>
                  </a:lnTo>
                  <a:lnTo>
                    <a:pt x="23726" y="60960"/>
                  </a:lnTo>
                  <a:lnTo>
                    <a:pt x="23878" y="60960"/>
                  </a:lnTo>
                  <a:lnTo>
                    <a:pt x="21681" y="64770"/>
                  </a:lnTo>
                  <a:lnTo>
                    <a:pt x="21821" y="64770"/>
                  </a:lnTo>
                  <a:lnTo>
                    <a:pt x="19827" y="68580"/>
                  </a:lnTo>
                  <a:lnTo>
                    <a:pt x="18620" y="72390"/>
                  </a:lnTo>
                  <a:lnTo>
                    <a:pt x="18277" y="72390"/>
                  </a:lnTo>
                  <a:lnTo>
                    <a:pt x="16715" y="77470"/>
                  </a:lnTo>
                  <a:lnTo>
                    <a:pt x="15807" y="81280"/>
                  </a:lnTo>
                  <a:lnTo>
                    <a:pt x="15547" y="81280"/>
                  </a:lnTo>
                  <a:lnTo>
                    <a:pt x="14442" y="86360"/>
                  </a:lnTo>
                  <a:lnTo>
                    <a:pt x="13848" y="90170"/>
                  </a:lnTo>
                  <a:lnTo>
                    <a:pt x="13680" y="90170"/>
                  </a:lnTo>
                  <a:lnTo>
                    <a:pt x="13045" y="95250"/>
                  </a:lnTo>
                  <a:lnTo>
                    <a:pt x="12715" y="100330"/>
                  </a:lnTo>
                  <a:lnTo>
                    <a:pt x="12588" y="105410"/>
                  </a:lnTo>
                  <a:lnTo>
                    <a:pt x="12588" y="899160"/>
                  </a:lnTo>
                  <a:lnTo>
                    <a:pt x="12702" y="904240"/>
                  </a:lnTo>
                  <a:lnTo>
                    <a:pt x="13083" y="909320"/>
                  </a:lnTo>
                  <a:lnTo>
                    <a:pt x="13680" y="914400"/>
                  </a:lnTo>
                  <a:lnTo>
                    <a:pt x="13848" y="914400"/>
                  </a:lnTo>
                  <a:lnTo>
                    <a:pt x="14505" y="918210"/>
                  </a:lnTo>
                  <a:lnTo>
                    <a:pt x="15547" y="923290"/>
                  </a:lnTo>
                  <a:lnTo>
                    <a:pt x="15807" y="923290"/>
                  </a:lnTo>
                  <a:lnTo>
                    <a:pt x="16817" y="927100"/>
                  </a:lnTo>
                  <a:lnTo>
                    <a:pt x="18277" y="932180"/>
                  </a:lnTo>
                  <a:lnTo>
                    <a:pt x="18620" y="932180"/>
                  </a:lnTo>
                  <a:lnTo>
                    <a:pt x="19954" y="935990"/>
                  </a:lnTo>
                  <a:lnTo>
                    <a:pt x="21821" y="939800"/>
                  </a:lnTo>
                  <a:lnTo>
                    <a:pt x="21681" y="939800"/>
                  </a:lnTo>
                  <a:lnTo>
                    <a:pt x="23878" y="943610"/>
                  </a:lnTo>
                  <a:lnTo>
                    <a:pt x="23726" y="943610"/>
                  </a:lnTo>
                  <a:lnTo>
                    <a:pt x="26126" y="947420"/>
                  </a:lnTo>
                  <a:lnTo>
                    <a:pt x="25961" y="947420"/>
                  </a:lnTo>
                  <a:lnTo>
                    <a:pt x="28539" y="951230"/>
                  </a:lnTo>
                  <a:lnTo>
                    <a:pt x="28374" y="951230"/>
                  </a:lnTo>
                  <a:lnTo>
                    <a:pt x="31142" y="955040"/>
                  </a:lnTo>
                  <a:lnTo>
                    <a:pt x="30965" y="955040"/>
                  </a:lnTo>
                  <a:lnTo>
                    <a:pt x="33911" y="958850"/>
                  </a:lnTo>
                  <a:lnTo>
                    <a:pt x="33721" y="958850"/>
                  </a:lnTo>
                  <a:lnTo>
                    <a:pt x="36832" y="962660"/>
                  </a:lnTo>
                  <a:lnTo>
                    <a:pt x="37725" y="962660"/>
                  </a:lnTo>
                  <a:lnTo>
                    <a:pt x="39918" y="965200"/>
                  </a:lnTo>
                  <a:lnTo>
                    <a:pt x="39702" y="965200"/>
                  </a:lnTo>
                  <a:lnTo>
                    <a:pt x="43157" y="969010"/>
                  </a:lnTo>
                  <a:lnTo>
                    <a:pt x="44130" y="969010"/>
                  </a:lnTo>
                  <a:lnTo>
                    <a:pt x="46535" y="971550"/>
                  </a:lnTo>
                  <a:lnTo>
                    <a:pt x="46306" y="971550"/>
                  </a:lnTo>
                  <a:lnTo>
                    <a:pt x="50053" y="974090"/>
                  </a:lnTo>
                  <a:lnTo>
                    <a:pt x="49811" y="974090"/>
                  </a:lnTo>
                  <a:lnTo>
                    <a:pt x="53698" y="976630"/>
                  </a:lnTo>
                  <a:lnTo>
                    <a:pt x="53444" y="976630"/>
                  </a:lnTo>
                  <a:lnTo>
                    <a:pt x="57482" y="979170"/>
                  </a:lnTo>
                  <a:lnTo>
                    <a:pt x="57216" y="979170"/>
                  </a:lnTo>
                  <a:lnTo>
                    <a:pt x="61368" y="981710"/>
                  </a:lnTo>
                  <a:lnTo>
                    <a:pt x="61102" y="981710"/>
                  </a:lnTo>
                  <a:lnTo>
                    <a:pt x="65382" y="982980"/>
                  </a:lnTo>
                  <a:lnTo>
                    <a:pt x="65102" y="982980"/>
                  </a:lnTo>
                  <a:lnTo>
                    <a:pt x="69509" y="985520"/>
                  </a:lnTo>
                  <a:lnTo>
                    <a:pt x="69217" y="985520"/>
                  </a:lnTo>
                  <a:lnTo>
                    <a:pt x="73726" y="986790"/>
                  </a:lnTo>
                  <a:lnTo>
                    <a:pt x="73433" y="986790"/>
                  </a:lnTo>
                  <a:lnTo>
                    <a:pt x="78044" y="988060"/>
                  </a:lnTo>
                  <a:lnTo>
                    <a:pt x="77751" y="988060"/>
                  </a:lnTo>
                  <a:lnTo>
                    <a:pt x="82463" y="989330"/>
                  </a:lnTo>
                  <a:lnTo>
                    <a:pt x="82158" y="989330"/>
                  </a:lnTo>
                  <a:lnTo>
                    <a:pt x="86959" y="990600"/>
                  </a:lnTo>
                  <a:lnTo>
                    <a:pt x="86641" y="990600"/>
                  </a:lnTo>
                  <a:lnTo>
                    <a:pt x="91531" y="991870"/>
                  </a:lnTo>
                  <a:lnTo>
                    <a:pt x="1612394" y="991870"/>
                  </a:lnTo>
                  <a:lnTo>
                    <a:pt x="1607835" y="994410"/>
                  </a:lnTo>
                  <a:lnTo>
                    <a:pt x="1603161" y="996950"/>
                  </a:lnTo>
                  <a:lnTo>
                    <a:pt x="1598361" y="998220"/>
                  </a:lnTo>
                  <a:lnTo>
                    <a:pt x="1593446" y="1000760"/>
                  </a:lnTo>
                  <a:lnTo>
                    <a:pt x="1583311" y="1003300"/>
                  </a:lnTo>
                  <a:close/>
                </a:path>
                <a:path w="1668145" h="1004569">
                  <a:moveTo>
                    <a:pt x="1624637" y="36830"/>
                  </a:moveTo>
                  <a:lnTo>
                    <a:pt x="1621043" y="33020"/>
                  </a:lnTo>
                  <a:lnTo>
                    <a:pt x="1621271" y="33020"/>
                  </a:lnTo>
                  <a:lnTo>
                    <a:pt x="1617525" y="30480"/>
                  </a:lnTo>
                  <a:lnTo>
                    <a:pt x="1617766" y="30480"/>
                  </a:lnTo>
                  <a:lnTo>
                    <a:pt x="1613867" y="27940"/>
                  </a:lnTo>
                  <a:lnTo>
                    <a:pt x="1614121" y="27940"/>
                  </a:lnTo>
                  <a:lnTo>
                    <a:pt x="1610095" y="25400"/>
                  </a:lnTo>
                  <a:lnTo>
                    <a:pt x="1610362" y="25400"/>
                  </a:lnTo>
                  <a:lnTo>
                    <a:pt x="1606196" y="22860"/>
                  </a:lnTo>
                  <a:lnTo>
                    <a:pt x="1606463" y="22860"/>
                  </a:lnTo>
                  <a:lnTo>
                    <a:pt x="1602183" y="21590"/>
                  </a:lnTo>
                  <a:lnTo>
                    <a:pt x="1602463" y="21590"/>
                  </a:lnTo>
                  <a:lnTo>
                    <a:pt x="1598068" y="19050"/>
                  </a:lnTo>
                  <a:lnTo>
                    <a:pt x="1598348" y="19050"/>
                  </a:lnTo>
                  <a:lnTo>
                    <a:pt x="1593839" y="17780"/>
                  </a:lnTo>
                  <a:lnTo>
                    <a:pt x="1594144" y="17780"/>
                  </a:lnTo>
                  <a:lnTo>
                    <a:pt x="1589521" y="16510"/>
                  </a:lnTo>
                  <a:lnTo>
                    <a:pt x="1589826" y="16510"/>
                  </a:lnTo>
                  <a:lnTo>
                    <a:pt x="1585114" y="15240"/>
                  </a:lnTo>
                  <a:lnTo>
                    <a:pt x="1585419" y="15240"/>
                  </a:lnTo>
                  <a:lnTo>
                    <a:pt x="1580619" y="13970"/>
                  </a:lnTo>
                  <a:lnTo>
                    <a:pt x="1580923" y="13970"/>
                  </a:lnTo>
                  <a:lnTo>
                    <a:pt x="1576034" y="12700"/>
                  </a:lnTo>
                  <a:lnTo>
                    <a:pt x="1612394" y="12700"/>
                  </a:lnTo>
                  <a:lnTo>
                    <a:pt x="1616826" y="15240"/>
                  </a:lnTo>
                  <a:lnTo>
                    <a:pt x="1621106" y="17780"/>
                  </a:lnTo>
                  <a:lnTo>
                    <a:pt x="1625246" y="20320"/>
                  </a:lnTo>
                  <a:lnTo>
                    <a:pt x="1629234" y="24130"/>
                  </a:lnTo>
                  <a:lnTo>
                    <a:pt x="1633070" y="26670"/>
                  </a:lnTo>
                  <a:lnTo>
                    <a:pt x="1636740" y="30480"/>
                  </a:lnTo>
                  <a:lnTo>
                    <a:pt x="1640232" y="34290"/>
                  </a:lnTo>
                  <a:lnTo>
                    <a:pt x="1641342" y="35560"/>
                  </a:lnTo>
                  <a:lnTo>
                    <a:pt x="1624421" y="35560"/>
                  </a:lnTo>
                  <a:lnTo>
                    <a:pt x="1624637" y="36830"/>
                  </a:lnTo>
                  <a:close/>
                </a:path>
                <a:path w="1668145" h="1004569">
                  <a:moveTo>
                    <a:pt x="42928" y="36830"/>
                  </a:moveTo>
                  <a:lnTo>
                    <a:pt x="43157" y="35560"/>
                  </a:lnTo>
                  <a:lnTo>
                    <a:pt x="44130" y="35560"/>
                  </a:lnTo>
                  <a:lnTo>
                    <a:pt x="42928" y="36830"/>
                  </a:lnTo>
                  <a:close/>
                </a:path>
                <a:path w="1668145" h="1004569">
                  <a:moveTo>
                    <a:pt x="1630936" y="43180"/>
                  </a:moveTo>
                  <a:lnTo>
                    <a:pt x="1627647" y="39370"/>
                  </a:lnTo>
                  <a:lnTo>
                    <a:pt x="1627863" y="39370"/>
                  </a:lnTo>
                  <a:lnTo>
                    <a:pt x="1624421" y="35560"/>
                  </a:lnTo>
                  <a:lnTo>
                    <a:pt x="1641342" y="35560"/>
                  </a:lnTo>
                  <a:lnTo>
                    <a:pt x="1643560" y="38100"/>
                  </a:lnTo>
                  <a:lnTo>
                    <a:pt x="1646697" y="41910"/>
                  </a:lnTo>
                  <a:lnTo>
                    <a:pt x="1630733" y="41910"/>
                  </a:lnTo>
                  <a:lnTo>
                    <a:pt x="1630936" y="43180"/>
                  </a:lnTo>
                  <a:close/>
                </a:path>
                <a:path w="1668145" h="1004569">
                  <a:moveTo>
                    <a:pt x="36629" y="43180"/>
                  </a:moveTo>
                  <a:lnTo>
                    <a:pt x="36832" y="41910"/>
                  </a:lnTo>
                  <a:lnTo>
                    <a:pt x="37725" y="41910"/>
                  </a:lnTo>
                  <a:lnTo>
                    <a:pt x="36629" y="43180"/>
                  </a:lnTo>
                  <a:close/>
                </a:path>
                <a:path w="1668145" h="1004569">
                  <a:moveTo>
                    <a:pt x="1649402" y="73660"/>
                  </a:moveTo>
                  <a:lnTo>
                    <a:pt x="1647624" y="68580"/>
                  </a:lnTo>
                  <a:lnTo>
                    <a:pt x="1645757" y="64770"/>
                  </a:lnTo>
                  <a:lnTo>
                    <a:pt x="1645884" y="64770"/>
                  </a:lnTo>
                  <a:lnTo>
                    <a:pt x="1643700" y="60960"/>
                  </a:lnTo>
                  <a:lnTo>
                    <a:pt x="1643839" y="60960"/>
                  </a:lnTo>
                  <a:lnTo>
                    <a:pt x="1641452" y="57150"/>
                  </a:lnTo>
                  <a:lnTo>
                    <a:pt x="1641617" y="57150"/>
                  </a:lnTo>
                  <a:lnTo>
                    <a:pt x="1639026" y="53340"/>
                  </a:lnTo>
                  <a:lnTo>
                    <a:pt x="1639204" y="53340"/>
                  </a:lnTo>
                  <a:lnTo>
                    <a:pt x="1636435" y="49530"/>
                  </a:lnTo>
                  <a:lnTo>
                    <a:pt x="1636613" y="49530"/>
                  </a:lnTo>
                  <a:lnTo>
                    <a:pt x="1633667" y="45720"/>
                  </a:lnTo>
                  <a:lnTo>
                    <a:pt x="1633857" y="45720"/>
                  </a:lnTo>
                  <a:lnTo>
                    <a:pt x="1630733" y="41910"/>
                  </a:lnTo>
                  <a:lnTo>
                    <a:pt x="1646697" y="41910"/>
                  </a:lnTo>
                  <a:lnTo>
                    <a:pt x="1649643" y="45720"/>
                  </a:lnTo>
                  <a:lnTo>
                    <a:pt x="1652386" y="50800"/>
                  </a:lnTo>
                  <a:lnTo>
                    <a:pt x="1654926" y="54610"/>
                  </a:lnTo>
                  <a:lnTo>
                    <a:pt x="1657263" y="59690"/>
                  </a:lnTo>
                  <a:lnTo>
                    <a:pt x="1659384" y="63500"/>
                  </a:lnTo>
                  <a:lnTo>
                    <a:pt x="1661276" y="68580"/>
                  </a:lnTo>
                  <a:lnTo>
                    <a:pt x="1662524" y="72390"/>
                  </a:lnTo>
                  <a:lnTo>
                    <a:pt x="1649288" y="72390"/>
                  </a:lnTo>
                  <a:lnTo>
                    <a:pt x="1649402" y="73660"/>
                  </a:lnTo>
                  <a:close/>
                </a:path>
                <a:path w="1668145" h="1004569">
                  <a:moveTo>
                    <a:pt x="18176" y="73660"/>
                  </a:moveTo>
                  <a:lnTo>
                    <a:pt x="18277" y="72390"/>
                  </a:lnTo>
                  <a:lnTo>
                    <a:pt x="18620" y="72390"/>
                  </a:lnTo>
                  <a:lnTo>
                    <a:pt x="18176" y="73660"/>
                  </a:lnTo>
                  <a:close/>
                </a:path>
                <a:path w="1668145" h="1004569">
                  <a:moveTo>
                    <a:pt x="1652094" y="82550"/>
                  </a:moveTo>
                  <a:lnTo>
                    <a:pt x="1650761" y="77470"/>
                  </a:lnTo>
                  <a:lnTo>
                    <a:pt x="1649288" y="72390"/>
                  </a:lnTo>
                  <a:lnTo>
                    <a:pt x="1662524" y="72390"/>
                  </a:lnTo>
                  <a:lnTo>
                    <a:pt x="1662940" y="73660"/>
                  </a:lnTo>
                  <a:lnTo>
                    <a:pt x="1664362" y="78740"/>
                  </a:lnTo>
                  <a:lnTo>
                    <a:pt x="1664953" y="81280"/>
                  </a:lnTo>
                  <a:lnTo>
                    <a:pt x="1652018" y="81280"/>
                  </a:lnTo>
                  <a:lnTo>
                    <a:pt x="1652094" y="82550"/>
                  </a:lnTo>
                  <a:close/>
                </a:path>
                <a:path w="1668145" h="1004569">
                  <a:moveTo>
                    <a:pt x="15471" y="82550"/>
                  </a:moveTo>
                  <a:lnTo>
                    <a:pt x="15547" y="81280"/>
                  </a:lnTo>
                  <a:lnTo>
                    <a:pt x="15807" y="81280"/>
                  </a:lnTo>
                  <a:lnTo>
                    <a:pt x="15471" y="82550"/>
                  </a:lnTo>
                  <a:close/>
                </a:path>
                <a:path w="1668145" h="1004569">
                  <a:moveTo>
                    <a:pt x="1653936" y="91440"/>
                  </a:moveTo>
                  <a:lnTo>
                    <a:pt x="1653072" y="86360"/>
                  </a:lnTo>
                  <a:lnTo>
                    <a:pt x="1652018" y="81280"/>
                  </a:lnTo>
                  <a:lnTo>
                    <a:pt x="1664953" y="81280"/>
                  </a:lnTo>
                  <a:lnTo>
                    <a:pt x="1665544" y="83820"/>
                  </a:lnTo>
                  <a:lnTo>
                    <a:pt x="1666471" y="88900"/>
                  </a:lnTo>
                  <a:lnTo>
                    <a:pt x="1666639" y="90170"/>
                  </a:lnTo>
                  <a:lnTo>
                    <a:pt x="1653885" y="90170"/>
                  </a:lnTo>
                  <a:lnTo>
                    <a:pt x="1653936" y="91440"/>
                  </a:lnTo>
                  <a:close/>
                </a:path>
                <a:path w="1668145" h="1004569">
                  <a:moveTo>
                    <a:pt x="13629" y="91440"/>
                  </a:moveTo>
                  <a:lnTo>
                    <a:pt x="13680" y="90170"/>
                  </a:lnTo>
                  <a:lnTo>
                    <a:pt x="13848" y="90170"/>
                  </a:lnTo>
                  <a:lnTo>
                    <a:pt x="13629" y="91440"/>
                  </a:lnTo>
                  <a:close/>
                </a:path>
                <a:path w="1668145" h="1004569">
                  <a:moveTo>
                    <a:pt x="1666639" y="914400"/>
                  </a:moveTo>
                  <a:lnTo>
                    <a:pt x="1653885" y="914400"/>
                  </a:lnTo>
                  <a:lnTo>
                    <a:pt x="1654520" y="909320"/>
                  </a:lnTo>
                  <a:lnTo>
                    <a:pt x="1654876" y="904240"/>
                  </a:lnTo>
                  <a:lnTo>
                    <a:pt x="1654863" y="100330"/>
                  </a:lnTo>
                  <a:lnTo>
                    <a:pt x="1654495" y="95250"/>
                  </a:lnTo>
                  <a:lnTo>
                    <a:pt x="1653885" y="90170"/>
                  </a:lnTo>
                  <a:lnTo>
                    <a:pt x="1666639" y="90170"/>
                  </a:lnTo>
                  <a:lnTo>
                    <a:pt x="1667144" y="93980"/>
                  </a:lnTo>
                  <a:lnTo>
                    <a:pt x="1667550" y="99060"/>
                  </a:lnTo>
                  <a:lnTo>
                    <a:pt x="1667578" y="100330"/>
                  </a:lnTo>
                  <a:lnTo>
                    <a:pt x="1667550" y="905510"/>
                  </a:lnTo>
                  <a:lnTo>
                    <a:pt x="1667144" y="910590"/>
                  </a:lnTo>
                  <a:lnTo>
                    <a:pt x="1666639" y="914400"/>
                  </a:lnTo>
                  <a:close/>
                </a:path>
                <a:path w="1668145" h="1004569">
                  <a:moveTo>
                    <a:pt x="13848" y="914400"/>
                  </a:moveTo>
                  <a:lnTo>
                    <a:pt x="13680" y="914400"/>
                  </a:lnTo>
                  <a:lnTo>
                    <a:pt x="13629" y="913130"/>
                  </a:lnTo>
                  <a:lnTo>
                    <a:pt x="13848" y="914400"/>
                  </a:lnTo>
                  <a:close/>
                </a:path>
                <a:path w="1668145" h="1004569">
                  <a:moveTo>
                    <a:pt x="1664953" y="923290"/>
                  </a:moveTo>
                  <a:lnTo>
                    <a:pt x="1652018" y="923290"/>
                  </a:lnTo>
                  <a:lnTo>
                    <a:pt x="1653136" y="918210"/>
                  </a:lnTo>
                  <a:lnTo>
                    <a:pt x="1653936" y="913130"/>
                  </a:lnTo>
                  <a:lnTo>
                    <a:pt x="1653885" y="914400"/>
                  </a:lnTo>
                  <a:lnTo>
                    <a:pt x="1666639" y="914400"/>
                  </a:lnTo>
                  <a:lnTo>
                    <a:pt x="1666471" y="915670"/>
                  </a:lnTo>
                  <a:lnTo>
                    <a:pt x="1665544" y="920750"/>
                  </a:lnTo>
                  <a:lnTo>
                    <a:pt x="1664953" y="923290"/>
                  </a:lnTo>
                  <a:close/>
                </a:path>
                <a:path w="1668145" h="1004569">
                  <a:moveTo>
                    <a:pt x="15807" y="923290"/>
                  </a:moveTo>
                  <a:lnTo>
                    <a:pt x="15547" y="923290"/>
                  </a:lnTo>
                  <a:lnTo>
                    <a:pt x="15471" y="922020"/>
                  </a:lnTo>
                  <a:lnTo>
                    <a:pt x="15807" y="923290"/>
                  </a:lnTo>
                  <a:close/>
                </a:path>
                <a:path w="1668145" h="1004569">
                  <a:moveTo>
                    <a:pt x="1662524" y="932180"/>
                  </a:moveTo>
                  <a:lnTo>
                    <a:pt x="1649288" y="932180"/>
                  </a:lnTo>
                  <a:lnTo>
                    <a:pt x="1650850" y="927100"/>
                  </a:lnTo>
                  <a:lnTo>
                    <a:pt x="1652094" y="922020"/>
                  </a:lnTo>
                  <a:lnTo>
                    <a:pt x="1652018" y="923290"/>
                  </a:lnTo>
                  <a:lnTo>
                    <a:pt x="1664953" y="923290"/>
                  </a:lnTo>
                  <a:lnTo>
                    <a:pt x="1664362" y="925830"/>
                  </a:lnTo>
                  <a:lnTo>
                    <a:pt x="1662940" y="930910"/>
                  </a:lnTo>
                  <a:lnTo>
                    <a:pt x="1662524" y="932180"/>
                  </a:lnTo>
                  <a:close/>
                </a:path>
                <a:path w="1668145" h="1004569">
                  <a:moveTo>
                    <a:pt x="18620" y="932180"/>
                  </a:moveTo>
                  <a:lnTo>
                    <a:pt x="18277" y="932180"/>
                  </a:lnTo>
                  <a:lnTo>
                    <a:pt x="18176" y="930910"/>
                  </a:lnTo>
                  <a:lnTo>
                    <a:pt x="18620" y="932180"/>
                  </a:lnTo>
                  <a:close/>
                </a:path>
                <a:path w="1668145" h="1004569">
                  <a:moveTo>
                    <a:pt x="1646697" y="962660"/>
                  </a:moveTo>
                  <a:lnTo>
                    <a:pt x="1630733" y="962660"/>
                  </a:lnTo>
                  <a:lnTo>
                    <a:pt x="1633857" y="958850"/>
                  </a:lnTo>
                  <a:lnTo>
                    <a:pt x="1633667" y="958850"/>
                  </a:lnTo>
                  <a:lnTo>
                    <a:pt x="1636613" y="955040"/>
                  </a:lnTo>
                  <a:lnTo>
                    <a:pt x="1636435" y="955040"/>
                  </a:lnTo>
                  <a:lnTo>
                    <a:pt x="1639204" y="951230"/>
                  </a:lnTo>
                  <a:lnTo>
                    <a:pt x="1639026" y="951230"/>
                  </a:lnTo>
                  <a:lnTo>
                    <a:pt x="1641617" y="947420"/>
                  </a:lnTo>
                  <a:lnTo>
                    <a:pt x="1641452" y="947420"/>
                  </a:lnTo>
                  <a:lnTo>
                    <a:pt x="1643839" y="943610"/>
                  </a:lnTo>
                  <a:lnTo>
                    <a:pt x="1643700" y="943610"/>
                  </a:lnTo>
                  <a:lnTo>
                    <a:pt x="1645884" y="939800"/>
                  </a:lnTo>
                  <a:lnTo>
                    <a:pt x="1645757" y="939800"/>
                  </a:lnTo>
                  <a:lnTo>
                    <a:pt x="1647751" y="935990"/>
                  </a:lnTo>
                  <a:lnTo>
                    <a:pt x="1649402" y="930910"/>
                  </a:lnTo>
                  <a:lnTo>
                    <a:pt x="1649288" y="932180"/>
                  </a:lnTo>
                  <a:lnTo>
                    <a:pt x="1662524" y="932180"/>
                  </a:lnTo>
                  <a:lnTo>
                    <a:pt x="1661276" y="935990"/>
                  </a:lnTo>
                  <a:lnTo>
                    <a:pt x="1659384" y="941070"/>
                  </a:lnTo>
                  <a:lnTo>
                    <a:pt x="1657263" y="944880"/>
                  </a:lnTo>
                  <a:lnTo>
                    <a:pt x="1654926" y="949960"/>
                  </a:lnTo>
                  <a:lnTo>
                    <a:pt x="1652386" y="953770"/>
                  </a:lnTo>
                  <a:lnTo>
                    <a:pt x="1649643" y="958850"/>
                  </a:lnTo>
                  <a:lnTo>
                    <a:pt x="1646697" y="962660"/>
                  </a:lnTo>
                  <a:close/>
                </a:path>
                <a:path w="1668145" h="1004569">
                  <a:moveTo>
                    <a:pt x="37725" y="962660"/>
                  </a:moveTo>
                  <a:lnTo>
                    <a:pt x="36832" y="962660"/>
                  </a:lnTo>
                  <a:lnTo>
                    <a:pt x="36629" y="961390"/>
                  </a:lnTo>
                  <a:lnTo>
                    <a:pt x="37725" y="962660"/>
                  </a:lnTo>
                  <a:close/>
                </a:path>
                <a:path w="1668145" h="1004569">
                  <a:moveTo>
                    <a:pt x="1641342" y="969010"/>
                  </a:moveTo>
                  <a:lnTo>
                    <a:pt x="1624421" y="969010"/>
                  </a:lnTo>
                  <a:lnTo>
                    <a:pt x="1627863" y="965200"/>
                  </a:lnTo>
                  <a:lnTo>
                    <a:pt x="1627647" y="965200"/>
                  </a:lnTo>
                  <a:lnTo>
                    <a:pt x="1630936" y="961390"/>
                  </a:lnTo>
                  <a:lnTo>
                    <a:pt x="1630733" y="962660"/>
                  </a:lnTo>
                  <a:lnTo>
                    <a:pt x="1646697" y="962660"/>
                  </a:lnTo>
                  <a:lnTo>
                    <a:pt x="1643560" y="966470"/>
                  </a:lnTo>
                  <a:lnTo>
                    <a:pt x="1641342" y="969010"/>
                  </a:lnTo>
                  <a:close/>
                </a:path>
                <a:path w="1668145" h="1004569">
                  <a:moveTo>
                    <a:pt x="44130" y="969010"/>
                  </a:moveTo>
                  <a:lnTo>
                    <a:pt x="43157" y="969010"/>
                  </a:lnTo>
                  <a:lnTo>
                    <a:pt x="42928" y="967740"/>
                  </a:lnTo>
                  <a:lnTo>
                    <a:pt x="44130" y="969010"/>
                  </a:lnTo>
                  <a:close/>
                </a:path>
                <a:path w="1668145" h="1004569">
                  <a:moveTo>
                    <a:pt x="1612394" y="991870"/>
                  </a:moveTo>
                  <a:lnTo>
                    <a:pt x="1576034" y="991870"/>
                  </a:lnTo>
                  <a:lnTo>
                    <a:pt x="1580923" y="990600"/>
                  </a:lnTo>
                  <a:lnTo>
                    <a:pt x="1580619" y="990600"/>
                  </a:lnTo>
                  <a:lnTo>
                    <a:pt x="1585419" y="989330"/>
                  </a:lnTo>
                  <a:lnTo>
                    <a:pt x="1585114" y="989330"/>
                  </a:lnTo>
                  <a:lnTo>
                    <a:pt x="1589826" y="988060"/>
                  </a:lnTo>
                  <a:lnTo>
                    <a:pt x="1589521" y="988060"/>
                  </a:lnTo>
                  <a:lnTo>
                    <a:pt x="1594144" y="986790"/>
                  </a:lnTo>
                  <a:lnTo>
                    <a:pt x="1593839" y="986790"/>
                  </a:lnTo>
                  <a:lnTo>
                    <a:pt x="1598348" y="985520"/>
                  </a:lnTo>
                  <a:lnTo>
                    <a:pt x="1598068" y="985520"/>
                  </a:lnTo>
                  <a:lnTo>
                    <a:pt x="1602463" y="982980"/>
                  </a:lnTo>
                  <a:lnTo>
                    <a:pt x="1602183" y="982980"/>
                  </a:lnTo>
                  <a:lnTo>
                    <a:pt x="1606463" y="981710"/>
                  </a:lnTo>
                  <a:lnTo>
                    <a:pt x="1606196" y="981710"/>
                  </a:lnTo>
                  <a:lnTo>
                    <a:pt x="1610362" y="979170"/>
                  </a:lnTo>
                  <a:lnTo>
                    <a:pt x="1610095" y="979170"/>
                  </a:lnTo>
                  <a:lnTo>
                    <a:pt x="1614121" y="976630"/>
                  </a:lnTo>
                  <a:lnTo>
                    <a:pt x="1613867" y="976630"/>
                  </a:lnTo>
                  <a:lnTo>
                    <a:pt x="1617766" y="974090"/>
                  </a:lnTo>
                  <a:lnTo>
                    <a:pt x="1617525" y="974090"/>
                  </a:lnTo>
                  <a:lnTo>
                    <a:pt x="1621271" y="971550"/>
                  </a:lnTo>
                  <a:lnTo>
                    <a:pt x="1621043" y="971550"/>
                  </a:lnTo>
                  <a:lnTo>
                    <a:pt x="1624637" y="967740"/>
                  </a:lnTo>
                  <a:lnTo>
                    <a:pt x="1624421" y="969010"/>
                  </a:lnTo>
                  <a:lnTo>
                    <a:pt x="1641342" y="969010"/>
                  </a:lnTo>
                  <a:lnTo>
                    <a:pt x="1640232" y="970280"/>
                  </a:lnTo>
                  <a:lnTo>
                    <a:pt x="1636740" y="974090"/>
                  </a:lnTo>
                  <a:lnTo>
                    <a:pt x="1633070" y="977900"/>
                  </a:lnTo>
                  <a:lnTo>
                    <a:pt x="1629234" y="980440"/>
                  </a:lnTo>
                  <a:lnTo>
                    <a:pt x="1625246" y="984250"/>
                  </a:lnTo>
                  <a:lnTo>
                    <a:pt x="1621106" y="986790"/>
                  </a:lnTo>
                  <a:lnTo>
                    <a:pt x="1616826" y="989330"/>
                  </a:lnTo>
                  <a:lnTo>
                    <a:pt x="1612394" y="991870"/>
                  </a:lnTo>
                  <a:close/>
                </a:path>
                <a:path w="1668145" h="1004569">
                  <a:moveTo>
                    <a:pt x="1572821" y="1004570"/>
                  </a:moveTo>
                  <a:lnTo>
                    <a:pt x="94744" y="1004570"/>
                  </a:lnTo>
                  <a:lnTo>
                    <a:pt x="89461" y="1003300"/>
                  </a:lnTo>
                  <a:lnTo>
                    <a:pt x="1578117" y="1003300"/>
                  </a:lnTo>
                  <a:lnTo>
                    <a:pt x="1572821" y="10045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9912692" y="2114562"/>
            <a:ext cx="14471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FFFFFF"/>
                </a:solidFill>
                <a:latin typeface="SimSun"/>
                <a:cs typeface="SimSun"/>
              </a:rPr>
              <a:t>（死亡</a:t>
            </a:r>
            <a:r>
              <a:rPr sz="2800" spc="-5" dirty="0">
                <a:solidFill>
                  <a:srgbClr val="FFFFFF"/>
                </a:solidFill>
                <a:latin typeface="SimSun"/>
                <a:cs typeface="SimSun"/>
              </a:rPr>
              <a:t>）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342663" y="1380020"/>
            <a:ext cx="305816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334260" algn="l"/>
              </a:tabLst>
            </a:pPr>
            <a:r>
              <a:rPr sz="2800" b="1" dirty="0">
                <a:latin typeface="SimSun"/>
                <a:cs typeface="SimSun"/>
              </a:rPr>
              <a:t>脱</a:t>
            </a:r>
            <a:r>
              <a:rPr sz="2800" b="1" spc="-5" dirty="0">
                <a:latin typeface="SimSun"/>
                <a:cs typeface="SimSun"/>
              </a:rPr>
              <a:t>皮</a:t>
            </a:r>
            <a:r>
              <a:rPr sz="2800" dirty="0">
                <a:latin typeface="SimSun"/>
                <a:cs typeface="SimSun"/>
              </a:rPr>
              <a:t>	</a:t>
            </a:r>
            <a:r>
              <a:rPr sz="2800" b="1" dirty="0">
                <a:latin typeface="SimSun"/>
                <a:cs typeface="SimSun"/>
              </a:rPr>
              <a:t>脱</a:t>
            </a:r>
            <a:r>
              <a:rPr sz="2800" b="1" spc="-5" dirty="0">
                <a:latin typeface="SimSun"/>
                <a:cs typeface="SimSun"/>
              </a:rPr>
              <a:t>皮</a:t>
            </a:r>
            <a:endParaRPr sz="2800" b="1" dirty="0">
              <a:latin typeface="SimSun"/>
              <a:cs typeface="SimSu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189148" y="1370190"/>
            <a:ext cx="7359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SimSun"/>
                <a:cs typeface="SimSun"/>
              </a:rPr>
              <a:t>产</a:t>
            </a:r>
            <a:r>
              <a:rPr sz="2800" b="1" spc="-5" dirty="0">
                <a:latin typeface="SimSun"/>
                <a:cs typeface="SimSun"/>
              </a:rPr>
              <a:t>卵</a:t>
            </a:r>
            <a:endParaRPr sz="2800" b="1" dirty="0">
              <a:latin typeface="SimSun"/>
              <a:cs typeface="SimSun"/>
            </a:endParaRPr>
          </a:p>
        </p:txBody>
      </p:sp>
      <p:pic>
        <p:nvPicPr>
          <p:cNvPr id="29" name="object 2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67021" y="3828021"/>
            <a:ext cx="3057956" cy="2536583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1269276" y="3193770"/>
            <a:ext cx="3531324" cy="1536318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800" b="1" dirty="0">
                <a:latin typeface="SimSun"/>
                <a:cs typeface="SimSun"/>
              </a:rPr>
              <a:t>本文布局独具匠</a:t>
            </a:r>
            <a:r>
              <a:rPr sz="2800" b="1" spc="-5" dirty="0">
                <a:latin typeface="SimSun"/>
                <a:cs typeface="SimSun"/>
              </a:rPr>
              <a:t>心</a:t>
            </a:r>
            <a:endParaRPr sz="2800" b="1" dirty="0">
              <a:latin typeface="SimSun"/>
              <a:cs typeface="SimSun"/>
            </a:endParaRPr>
          </a:p>
          <a:p>
            <a:pPr marL="4470400">
              <a:lnSpc>
                <a:spcPct val="100000"/>
              </a:lnSpc>
              <a:spcBef>
                <a:spcPts val="900"/>
              </a:spcBef>
            </a:pPr>
            <a:r>
              <a:rPr sz="2800" dirty="0">
                <a:solidFill>
                  <a:srgbClr val="FFFFFF"/>
                </a:solidFill>
                <a:latin typeface="SimSun"/>
                <a:cs typeface="SimSun"/>
              </a:rPr>
              <a:t>幼</a:t>
            </a:r>
            <a:r>
              <a:rPr sz="2800" spc="-5" dirty="0">
                <a:solidFill>
                  <a:srgbClr val="FFFFFF"/>
                </a:solidFill>
                <a:latin typeface="SimSun"/>
                <a:cs typeface="SimSun"/>
              </a:rPr>
              <a:t>虫</a:t>
            </a:r>
            <a:endParaRPr sz="2800" dirty="0">
              <a:latin typeface="SimSun"/>
              <a:cs typeface="SimSu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728586" y="4850422"/>
            <a:ext cx="7359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FFFFFF"/>
                </a:solidFill>
                <a:latin typeface="SimSun"/>
                <a:cs typeface="SimSun"/>
              </a:rPr>
              <a:t>成</a:t>
            </a:r>
            <a:r>
              <a:rPr sz="2800" spc="-5" dirty="0">
                <a:solidFill>
                  <a:srgbClr val="FFFFFF"/>
                </a:solidFill>
                <a:latin typeface="SimSun"/>
                <a:cs typeface="SimSun"/>
              </a:rPr>
              <a:t>虫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905246" y="5851905"/>
            <a:ext cx="3803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FF"/>
                </a:solidFill>
                <a:latin typeface="SimSun"/>
                <a:cs typeface="SimSun"/>
              </a:rPr>
              <a:t>卵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777130" y="4701197"/>
            <a:ext cx="6350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SimSun"/>
                <a:cs typeface="SimSun"/>
              </a:rPr>
              <a:t>鱼形 幼虫</a:t>
            </a:r>
            <a:endParaRPr sz="240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3484" y="632129"/>
            <a:ext cx="9231515" cy="53059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75379">
              <a:lnSpc>
                <a:spcPct val="100000"/>
              </a:lnSpc>
              <a:spcBef>
                <a:spcPts val="95"/>
              </a:spcBef>
            </a:pPr>
            <a:r>
              <a:rPr sz="4000" b="1" dirty="0" err="1" smtClean="0">
                <a:latin typeface="SimSun"/>
                <a:cs typeface="SimSun"/>
              </a:rPr>
              <a:t>谋篇布局具匠</a:t>
            </a:r>
            <a:r>
              <a:rPr sz="4000" b="1" spc="-5" dirty="0" err="1" smtClean="0">
                <a:latin typeface="SimSun"/>
                <a:cs typeface="SimSun"/>
              </a:rPr>
              <a:t>心</a:t>
            </a:r>
            <a:endParaRPr sz="4000" b="1" dirty="0" smtClean="0">
              <a:latin typeface="SimSun"/>
              <a:cs typeface="SimSun"/>
            </a:endParaRPr>
          </a:p>
          <a:p>
            <a:pPr marR="635">
              <a:lnSpc>
                <a:spcPct val="100000"/>
              </a:lnSpc>
              <a:spcBef>
                <a:spcPts val="2125"/>
              </a:spcBef>
            </a:pPr>
            <a:r>
              <a:rPr lang="en-US" sz="2800" b="1" spc="15" dirty="0" smtClean="0">
                <a:latin typeface="SimSun"/>
                <a:cs typeface="SimSun"/>
              </a:rPr>
              <a:t>    </a:t>
            </a:r>
            <a:r>
              <a:rPr sz="2800" b="1" spc="15" dirty="0" err="1" smtClean="0">
                <a:latin typeface="SimSun"/>
                <a:cs typeface="SimSun"/>
              </a:rPr>
              <a:t>作者并没有按昆虫一般的生长过程“卵</a:t>
            </a:r>
            <a:r>
              <a:rPr sz="2800" b="1" spc="15" dirty="0" smtClean="0">
                <a:latin typeface="SimSun"/>
                <a:cs typeface="SimSun"/>
              </a:rPr>
              <a:t>——</a:t>
            </a:r>
            <a:r>
              <a:rPr sz="2800" b="1" spc="15" dirty="0" err="1" smtClean="0">
                <a:latin typeface="SimSun"/>
                <a:cs typeface="SimSun"/>
              </a:rPr>
              <a:t>幼虫</a:t>
            </a:r>
            <a:r>
              <a:rPr sz="2800" b="1" spc="15" dirty="0" smtClean="0">
                <a:latin typeface="SimSun"/>
                <a:cs typeface="SimSun"/>
              </a:rPr>
              <a:t>——</a:t>
            </a:r>
            <a:r>
              <a:rPr sz="2800" b="1" spc="15" dirty="0" err="1" smtClean="0">
                <a:latin typeface="SimSun"/>
                <a:cs typeface="SimSun"/>
              </a:rPr>
              <a:t>成虫”</a:t>
            </a:r>
            <a:r>
              <a:rPr sz="2800" b="1" spc="-5" dirty="0" err="1" smtClean="0">
                <a:latin typeface="SimSun"/>
                <a:cs typeface="SimSun"/>
              </a:rPr>
              <a:t>的</a:t>
            </a:r>
            <a:r>
              <a:rPr sz="2800" b="1" spc="15" dirty="0" err="1" smtClean="0">
                <a:latin typeface="SimSun"/>
                <a:cs typeface="SimSun"/>
              </a:rPr>
              <a:t>顺序来介绍，而是从中间的一环“幼虫”入手，这样写有什么好处呢</a:t>
            </a:r>
            <a:r>
              <a:rPr sz="2800" b="1" spc="-5" dirty="0" smtClean="0">
                <a:latin typeface="SimSun"/>
                <a:cs typeface="SimSun"/>
              </a:rPr>
              <a:t>？</a:t>
            </a:r>
            <a:endParaRPr sz="2800" b="1" dirty="0" smtClean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050" dirty="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</a:pPr>
            <a:r>
              <a:rPr sz="2800" b="1" spc="15" dirty="0">
                <a:latin typeface="Microsoft JhengHei"/>
                <a:cs typeface="Microsoft JhengHei"/>
              </a:rPr>
              <a:t>一</a:t>
            </a:r>
            <a:r>
              <a:rPr sz="2800" dirty="0">
                <a:latin typeface="SimSun"/>
                <a:cs typeface="SimSun"/>
              </a:rPr>
              <a:t>、</a:t>
            </a:r>
            <a:r>
              <a:rPr sz="2800" b="1" spc="15" dirty="0">
                <a:latin typeface="Microsoft JhengHei"/>
                <a:cs typeface="Microsoft JhengHei"/>
              </a:rPr>
              <a:t>作者研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究起点是蝉的幼虫</a:t>
            </a:r>
            <a:r>
              <a:rPr sz="2800" b="1" spc="15" dirty="0">
                <a:latin typeface="Microsoft JhengHei"/>
                <a:cs typeface="Microsoft JhengHei"/>
              </a:rPr>
              <a:t>，带着读者一起探究，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容易吸引读者兴</a:t>
            </a:r>
            <a:r>
              <a:rPr sz="2800" b="1" spc="-5" dirty="0">
                <a:solidFill>
                  <a:srgbClr val="0000FF"/>
                </a:solidFill>
                <a:latin typeface="Microsoft JhengHei"/>
                <a:cs typeface="Microsoft JhengHei"/>
              </a:rPr>
              <a:t>趣</a:t>
            </a:r>
            <a:endParaRPr sz="2800" dirty="0">
              <a:solidFill>
                <a:srgbClr val="0000FF"/>
              </a:solidFill>
              <a:latin typeface="Microsoft JhengHei"/>
              <a:cs typeface="Microsoft JhengHei"/>
            </a:endParaRPr>
          </a:p>
          <a:p>
            <a:pPr marL="12700" marR="5080">
              <a:lnSpc>
                <a:spcPct val="150000"/>
              </a:lnSpc>
            </a:pPr>
            <a:r>
              <a:rPr sz="2800" b="1" spc="15" dirty="0" err="1">
                <a:latin typeface="Microsoft JhengHei"/>
                <a:cs typeface="Microsoft JhengHei"/>
              </a:rPr>
              <a:t>二、蝉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幼虫的地下生活时间最长</a:t>
            </a:r>
            <a:r>
              <a:rPr sz="2800" b="1" spc="15" dirty="0" err="1">
                <a:latin typeface="Microsoft JhengHei"/>
                <a:cs typeface="Microsoft JhengHei"/>
              </a:rPr>
              <a:t>，突出说明蝉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“四年黑暗的苦工”</a:t>
            </a:r>
            <a:r>
              <a:rPr sz="2800" b="1" spc="15" dirty="0" err="1">
                <a:latin typeface="Microsoft JhengHei"/>
                <a:cs typeface="Microsoft JhengHei"/>
              </a:rPr>
              <a:t>这一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特</a:t>
            </a:r>
            <a:r>
              <a:rPr sz="2800" b="1" spc="-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点</a:t>
            </a:r>
            <a:r>
              <a:rPr sz="2800" b="1" spc="-5" dirty="0">
                <a:latin typeface="Microsoft JhengHei"/>
                <a:cs typeface="Microsoft JhengHei"/>
              </a:rPr>
              <a:t> </a:t>
            </a:r>
            <a:endParaRPr lang="en-US" sz="2800" b="1" spc="-5" dirty="0" smtClean="0">
              <a:latin typeface="Microsoft JhengHei"/>
              <a:cs typeface="Microsoft JhengHei"/>
            </a:endParaRPr>
          </a:p>
          <a:p>
            <a:pPr marL="12700" marR="5080">
              <a:lnSpc>
                <a:spcPct val="150000"/>
              </a:lnSpc>
            </a:pPr>
            <a:r>
              <a:rPr sz="2800" b="1" spc="15" dirty="0" err="1" smtClean="0">
                <a:latin typeface="Microsoft JhengHei"/>
                <a:cs typeface="Microsoft JhengHei"/>
              </a:rPr>
              <a:t>三</a:t>
            </a:r>
            <a:r>
              <a:rPr sz="2800" b="1" spc="15" dirty="0" err="1">
                <a:latin typeface="Microsoft JhengHei"/>
                <a:cs typeface="Microsoft JhengHei"/>
              </a:rPr>
              <a:t>、融入了作者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对生命</a:t>
            </a:r>
            <a:r>
              <a:rPr sz="2800" b="1" spc="15" dirty="0" err="1">
                <a:latin typeface="Microsoft JhengHei"/>
                <a:cs typeface="Microsoft JhengHei"/>
              </a:rPr>
              <a:t>的理</a:t>
            </a:r>
            <a:r>
              <a:rPr sz="2800" b="1" spc="-5" dirty="0" err="1">
                <a:latin typeface="Microsoft JhengHei"/>
                <a:cs typeface="Microsoft JhengHei"/>
              </a:rPr>
              <a:t>解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6230" y="2895601"/>
            <a:ext cx="9566021" cy="2919358"/>
          </a:xfrm>
          <a:custGeom>
            <a:avLst/>
            <a:gdLst/>
            <a:ahLst/>
            <a:cxnLst/>
            <a:rect l="l" t="t" r="r" b="b"/>
            <a:pathLst>
              <a:path w="11986260" h="2603500">
                <a:moveTo>
                  <a:pt x="11655272" y="12700"/>
                </a:moveTo>
                <a:lnTo>
                  <a:pt x="330504" y="12700"/>
                </a:lnTo>
                <a:lnTo>
                  <a:pt x="341109" y="0"/>
                </a:lnTo>
                <a:lnTo>
                  <a:pt x="11644668" y="0"/>
                </a:lnTo>
                <a:lnTo>
                  <a:pt x="11655272" y="12700"/>
                </a:lnTo>
                <a:close/>
              </a:path>
              <a:path w="11986260" h="2603500">
                <a:moveTo>
                  <a:pt x="344589" y="25400"/>
                </a:moveTo>
                <a:lnTo>
                  <a:pt x="289115" y="25400"/>
                </a:lnTo>
                <a:lnTo>
                  <a:pt x="299288" y="12700"/>
                </a:lnTo>
                <a:lnTo>
                  <a:pt x="355104" y="12700"/>
                </a:lnTo>
                <a:lnTo>
                  <a:pt x="344589" y="25400"/>
                </a:lnTo>
                <a:close/>
              </a:path>
              <a:path w="11986260" h="2603500">
                <a:moveTo>
                  <a:pt x="11696661" y="25400"/>
                </a:moveTo>
                <a:lnTo>
                  <a:pt x="11641188" y="25400"/>
                </a:lnTo>
                <a:lnTo>
                  <a:pt x="11630672" y="12700"/>
                </a:lnTo>
                <a:lnTo>
                  <a:pt x="11686476" y="12700"/>
                </a:lnTo>
                <a:lnTo>
                  <a:pt x="11696661" y="25400"/>
                </a:lnTo>
                <a:close/>
              </a:path>
              <a:path w="11986260" h="2603500">
                <a:moveTo>
                  <a:pt x="304291" y="38100"/>
                </a:moveTo>
                <a:lnTo>
                  <a:pt x="259283" y="38100"/>
                </a:lnTo>
                <a:lnTo>
                  <a:pt x="269100" y="25400"/>
                </a:lnTo>
                <a:lnTo>
                  <a:pt x="314401" y="25400"/>
                </a:lnTo>
                <a:lnTo>
                  <a:pt x="304291" y="38100"/>
                </a:lnTo>
                <a:close/>
              </a:path>
              <a:path w="11986260" h="2603500">
                <a:moveTo>
                  <a:pt x="11726494" y="38100"/>
                </a:moveTo>
                <a:lnTo>
                  <a:pt x="11681485" y="38100"/>
                </a:lnTo>
                <a:lnTo>
                  <a:pt x="11671376" y="25400"/>
                </a:lnTo>
                <a:lnTo>
                  <a:pt x="11716677" y="25400"/>
                </a:lnTo>
                <a:lnTo>
                  <a:pt x="11726494" y="38100"/>
                </a:lnTo>
                <a:close/>
              </a:path>
              <a:path w="11986260" h="2603500">
                <a:moveTo>
                  <a:pt x="265734" y="50800"/>
                </a:moveTo>
                <a:lnTo>
                  <a:pt x="230581" y="50800"/>
                </a:lnTo>
                <a:lnTo>
                  <a:pt x="240017" y="38100"/>
                </a:lnTo>
                <a:lnTo>
                  <a:pt x="275374" y="38100"/>
                </a:lnTo>
                <a:lnTo>
                  <a:pt x="265734" y="50800"/>
                </a:lnTo>
                <a:close/>
              </a:path>
              <a:path w="11986260" h="2603500">
                <a:moveTo>
                  <a:pt x="11755196" y="50800"/>
                </a:moveTo>
                <a:lnTo>
                  <a:pt x="11720042" y="50800"/>
                </a:lnTo>
                <a:lnTo>
                  <a:pt x="11710403" y="38100"/>
                </a:lnTo>
                <a:lnTo>
                  <a:pt x="11745760" y="38100"/>
                </a:lnTo>
                <a:lnTo>
                  <a:pt x="11755196" y="50800"/>
                </a:lnTo>
                <a:close/>
              </a:path>
              <a:path w="11986260" h="2603500">
                <a:moveTo>
                  <a:pt x="238074" y="63500"/>
                </a:moveTo>
                <a:lnTo>
                  <a:pt x="212128" y="63500"/>
                </a:lnTo>
                <a:lnTo>
                  <a:pt x="221284" y="50800"/>
                </a:lnTo>
                <a:lnTo>
                  <a:pt x="247345" y="50800"/>
                </a:lnTo>
                <a:lnTo>
                  <a:pt x="238074" y="63500"/>
                </a:lnTo>
                <a:close/>
              </a:path>
              <a:path w="11986260" h="2603500">
                <a:moveTo>
                  <a:pt x="11773649" y="63500"/>
                </a:moveTo>
                <a:lnTo>
                  <a:pt x="11747703" y="63500"/>
                </a:lnTo>
                <a:lnTo>
                  <a:pt x="11738444" y="50800"/>
                </a:lnTo>
                <a:lnTo>
                  <a:pt x="11764492" y="50800"/>
                </a:lnTo>
                <a:lnTo>
                  <a:pt x="11773649" y="63500"/>
                </a:lnTo>
                <a:close/>
              </a:path>
              <a:path w="11986260" h="2603500">
                <a:moveTo>
                  <a:pt x="220294" y="76200"/>
                </a:moveTo>
                <a:lnTo>
                  <a:pt x="185547" y="76200"/>
                </a:lnTo>
                <a:lnTo>
                  <a:pt x="194259" y="63500"/>
                </a:lnTo>
                <a:lnTo>
                  <a:pt x="229285" y="63500"/>
                </a:lnTo>
                <a:lnTo>
                  <a:pt x="220294" y="76200"/>
                </a:lnTo>
                <a:close/>
              </a:path>
              <a:path w="11986260" h="2603500">
                <a:moveTo>
                  <a:pt x="11800230" y="76200"/>
                </a:moveTo>
                <a:lnTo>
                  <a:pt x="11765483" y="76200"/>
                </a:lnTo>
                <a:lnTo>
                  <a:pt x="11756491" y="63500"/>
                </a:lnTo>
                <a:lnTo>
                  <a:pt x="11791518" y="63500"/>
                </a:lnTo>
                <a:lnTo>
                  <a:pt x="11800230" y="76200"/>
                </a:lnTo>
                <a:close/>
              </a:path>
              <a:path w="11986260" h="2603500">
                <a:moveTo>
                  <a:pt x="194665" y="88900"/>
                </a:moveTo>
                <a:lnTo>
                  <a:pt x="168579" y="88900"/>
                </a:lnTo>
                <a:lnTo>
                  <a:pt x="176987" y="76200"/>
                </a:lnTo>
                <a:lnTo>
                  <a:pt x="203225" y="76200"/>
                </a:lnTo>
                <a:lnTo>
                  <a:pt x="194665" y="88900"/>
                </a:lnTo>
                <a:close/>
              </a:path>
              <a:path w="11986260" h="2603500">
                <a:moveTo>
                  <a:pt x="11817197" y="88900"/>
                </a:moveTo>
                <a:lnTo>
                  <a:pt x="11791111" y="88900"/>
                </a:lnTo>
                <a:lnTo>
                  <a:pt x="11782552" y="76200"/>
                </a:lnTo>
                <a:lnTo>
                  <a:pt x="11808790" y="76200"/>
                </a:lnTo>
                <a:lnTo>
                  <a:pt x="11817197" y="88900"/>
                </a:lnTo>
                <a:close/>
              </a:path>
              <a:path w="11986260" h="2603500">
                <a:moveTo>
                  <a:pt x="162585" y="114300"/>
                </a:moveTo>
                <a:lnTo>
                  <a:pt x="144348" y="114300"/>
                </a:lnTo>
                <a:lnTo>
                  <a:pt x="152260" y="101600"/>
                </a:lnTo>
                <a:lnTo>
                  <a:pt x="160337" y="88900"/>
                </a:lnTo>
                <a:lnTo>
                  <a:pt x="186563" y="88900"/>
                </a:lnTo>
                <a:lnTo>
                  <a:pt x="178308" y="101600"/>
                </a:lnTo>
                <a:lnTo>
                  <a:pt x="170510" y="101600"/>
                </a:lnTo>
                <a:lnTo>
                  <a:pt x="162585" y="114300"/>
                </a:lnTo>
                <a:close/>
              </a:path>
              <a:path w="11986260" h="2603500">
                <a:moveTo>
                  <a:pt x="11841429" y="114300"/>
                </a:moveTo>
                <a:lnTo>
                  <a:pt x="11823192" y="114300"/>
                </a:lnTo>
                <a:lnTo>
                  <a:pt x="11815267" y="101600"/>
                </a:lnTo>
                <a:lnTo>
                  <a:pt x="11807469" y="101600"/>
                </a:lnTo>
                <a:lnTo>
                  <a:pt x="11799214" y="88900"/>
                </a:lnTo>
                <a:lnTo>
                  <a:pt x="11825439" y="88900"/>
                </a:lnTo>
                <a:lnTo>
                  <a:pt x="11833517" y="101600"/>
                </a:lnTo>
                <a:lnTo>
                  <a:pt x="11841429" y="114300"/>
                </a:lnTo>
                <a:close/>
              </a:path>
              <a:path w="11986260" h="2603500">
                <a:moveTo>
                  <a:pt x="147497" y="127000"/>
                </a:moveTo>
                <a:lnTo>
                  <a:pt x="129057" y="127000"/>
                </a:lnTo>
                <a:lnTo>
                  <a:pt x="136613" y="114300"/>
                </a:lnTo>
                <a:lnTo>
                  <a:pt x="155105" y="114300"/>
                </a:lnTo>
                <a:lnTo>
                  <a:pt x="147497" y="127000"/>
                </a:lnTo>
                <a:close/>
              </a:path>
              <a:path w="11986260" h="2603500">
                <a:moveTo>
                  <a:pt x="11856720" y="127000"/>
                </a:moveTo>
                <a:lnTo>
                  <a:pt x="11838279" y="127000"/>
                </a:lnTo>
                <a:lnTo>
                  <a:pt x="11830672" y="114300"/>
                </a:lnTo>
                <a:lnTo>
                  <a:pt x="11849163" y="114300"/>
                </a:lnTo>
                <a:lnTo>
                  <a:pt x="11856720" y="127000"/>
                </a:lnTo>
                <a:close/>
              </a:path>
              <a:path w="11986260" h="2603500">
                <a:moveTo>
                  <a:pt x="140208" y="139700"/>
                </a:moveTo>
                <a:lnTo>
                  <a:pt x="114465" y="139700"/>
                </a:lnTo>
                <a:lnTo>
                  <a:pt x="121666" y="127000"/>
                </a:lnTo>
                <a:lnTo>
                  <a:pt x="147637" y="127000"/>
                </a:lnTo>
                <a:lnTo>
                  <a:pt x="140208" y="139700"/>
                </a:lnTo>
                <a:close/>
              </a:path>
              <a:path w="11986260" h="2603500">
                <a:moveTo>
                  <a:pt x="11871312" y="139700"/>
                </a:moveTo>
                <a:lnTo>
                  <a:pt x="11845569" y="139700"/>
                </a:lnTo>
                <a:lnTo>
                  <a:pt x="11838139" y="127000"/>
                </a:lnTo>
                <a:lnTo>
                  <a:pt x="11864111" y="127000"/>
                </a:lnTo>
                <a:lnTo>
                  <a:pt x="11871312" y="139700"/>
                </a:lnTo>
                <a:close/>
              </a:path>
              <a:path w="11986260" h="2603500">
                <a:moveTo>
                  <a:pt x="112801" y="165100"/>
                </a:moveTo>
                <a:lnTo>
                  <a:pt x="93980" y="165100"/>
                </a:lnTo>
                <a:lnTo>
                  <a:pt x="100622" y="152400"/>
                </a:lnTo>
                <a:lnTo>
                  <a:pt x="107442" y="139700"/>
                </a:lnTo>
                <a:lnTo>
                  <a:pt x="133223" y="139700"/>
                </a:lnTo>
                <a:lnTo>
                  <a:pt x="126149" y="152400"/>
                </a:lnTo>
                <a:lnTo>
                  <a:pt x="119507" y="152400"/>
                </a:lnTo>
                <a:lnTo>
                  <a:pt x="112801" y="165100"/>
                </a:lnTo>
                <a:close/>
              </a:path>
              <a:path w="11986260" h="2603500">
                <a:moveTo>
                  <a:pt x="11891797" y="165100"/>
                </a:moveTo>
                <a:lnTo>
                  <a:pt x="11872976" y="165100"/>
                </a:lnTo>
                <a:lnTo>
                  <a:pt x="11866270" y="152400"/>
                </a:lnTo>
                <a:lnTo>
                  <a:pt x="11859628" y="152400"/>
                </a:lnTo>
                <a:lnTo>
                  <a:pt x="11852554" y="139700"/>
                </a:lnTo>
                <a:lnTo>
                  <a:pt x="11878335" y="139700"/>
                </a:lnTo>
                <a:lnTo>
                  <a:pt x="11885155" y="152400"/>
                </a:lnTo>
                <a:lnTo>
                  <a:pt x="11891797" y="165100"/>
                </a:lnTo>
                <a:close/>
              </a:path>
              <a:path w="11986260" h="2603500">
                <a:moveTo>
                  <a:pt x="94183" y="190500"/>
                </a:moveTo>
                <a:lnTo>
                  <a:pt x="75260" y="190500"/>
                </a:lnTo>
                <a:lnTo>
                  <a:pt x="81292" y="177800"/>
                </a:lnTo>
                <a:lnTo>
                  <a:pt x="87541" y="165100"/>
                </a:lnTo>
                <a:lnTo>
                  <a:pt x="112915" y="165100"/>
                </a:lnTo>
                <a:lnTo>
                  <a:pt x="106400" y="177800"/>
                </a:lnTo>
                <a:lnTo>
                  <a:pt x="100304" y="177800"/>
                </a:lnTo>
                <a:lnTo>
                  <a:pt x="94183" y="190500"/>
                </a:lnTo>
                <a:close/>
              </a:path>
              <a:path w="11986260" h="2603500">
                <a:moveTo>
                  <a:pt x="11910529" y="190500"/>
                </a:moveTo>
                <a:lnTo>
                  <a:pt x="11891594" y="190500"/>
                </a:lnTo>
                <a:lnTo>
                  <a:pt x="11885472" y="177800"/>
                </a:lnTo>
                <a:lnTo>
                  <a:pt x="11879376" y="177800"/>
                </a:lnTo>
                <a:lnTo>
                  <a:pt x="11872861" y="165100"/>
                </a:lnTo>
                <a:lnTo>
                  <a:pt x="11898236" y="165100"/>
                </a:lnTo>
                <a:lnTo>
                  <a:pt x="11904484" y="177800"/>
                </a:lnTo>
                <a:lnTo>
                  <a:pt x="11910529" y="190500"/>
                </a:lnTo>
                <a:close/>
              </a:path>
              <a:path w="11986260" h="2603500">
                <a:moveTo>
                  <a:pt x="72097" y="228600"/>
                </a:moveTo>
                <a:lnTo>
                  <a:pt x="53187" y="228600"/>
                </a:lnTo>
                <a:lnTo>
                  <a:pt x="58381" y="215900"/>
                </a:lnTo>
                <a:lnTo>
                  <a:pt x="63792" y="203200"/>
                </a:lnTo>
                <a:lnTo>
                  <a:pt x="69418" y="190500"/>
                </a:lnTo>
                <a:lnTo>
                  <a:pt x="88468" y="190500"/>
                </a:lnTo>
                <a:lnTo>
                  <a:pt x="82727" y="203200"/>
                </a:lnTo>
                <a:lnTo>
                  <a:pt x="77317" y="215900"/>
                </a:lnTo>
                <a:lnTo>
                  <a:pt x="72097" y="228600"/>
                </a:lnTo>
                <a:close/>
              </a:path>
              <a:path w="11986260" h="2603500">
                <a:moveTo>
                  <a:pt x="88353" y="203200"/>
                </a:moveTo>
                <a:lnTo>
                  <a:pt x="88468" y="190500"/>
                </a:lnTo>
                <a:lnTo>
                  <a:pt x="94284" y="190500"/>
                </a:lnTo>
                <a:lnTo>
                  <a:pt x="88353" y="203200"/>
                </a:lnTo>
                <a:close/>
              </a:path>
              <a:path w="11986260" h="2603500">
                <a:moveTo>
                  <a:pt x="11897423" y="203200"/>
                </a:moveTo>
                <a:lnTo>
                  <a:pt x="11891492" y="190500"/>
                </a:lnTo>
                <a:lnTo>
                  <a:pt x="11897309" y="190500"/>
                </a:lnTo>
                <a:lnTo>
                  <a:pt x="11897423" y="203200"/>
                </a:lnTo>
                <a:close/>
              </a:path>
              <a:path w="11986260" h="2603500">
                <a:moveTo>
                  <a:pt x="11932589" y="228600"/>
                </a:moveTo>
                <a:lnTo>
                  <a:pt x="11913679" y="228600"/>
                </a:lnTo>
                <a:lnTo>
                  <a:pt x="11908370" y="215900"/>
                </a:lnTo>
                <a:lnTo>
                  <a:pt x="11902948" y="203200"/>
                </a:lnTo>
                <a:lnTo>
                  <a:pt x="11897309" y="190500"/>
                </a:lnTo>
                <a:lnTo>
                  <a:pt x="11916359" y="190500"/>
                </a:lnTo>
                <a:lnTo>
                  <a:pt x="11921985" y="203200"/>
                </a:lnTo>
                <a:lnTo>
                  <a:pt x="11927395" y="215900"/>
                </a:lnTo>
                <a:lnTo>
                  <a:pt x="11932589" y="228600"/>
                </a:lnTo>
                <a:close/>
              </a:path>
              <a:path w="11986260" h="2603500">
                <a:moveTo>
                  <a:pt x="49212" y="266700"/>
                </a:moveTo>
                <a:lnTo>
                  <a:pt x="34632" y="266700"/>
                </a:lnTo>
                <a:lnTo>
                  <a:pt x="38925" y="254000"/>
                </a:lnTo>
                <a:lnTo>
                  <a:pt x="43459" y="241300"/>
                </a:lnTo>
                <a:lnTo>
                  <a:pt x="48209" y="228600"/>
                </a:lnTo>
                <a:lnTo>
                  <a:pt x="67183" y="228600"/>
                </a:lnTo>
                <a:lnTo>
                  <a:pt x="62293" y="241300"/>
                </a:lnTo>
                <a:lnTo>
                  <a:pt x="57708" y="254000"/>
                </a:lnTo>
                <a:lnTo>
                  <a:pt x="53428" y="254000"/>
                </a:lnTo>
                <a:lnTo>
                  <a:pt x="49212" y="266700"/>
                </a:lnTo>
                <a:close/>
              </a:path>
              <a:path w="11986260" h="2603500">
                <a:moveTo>
                  <a:pt x="11951144" y="266700"/>
                </a:moveTo>
                <a:lnTo>
                  <a:pt x="11936564" y="266700"/>
                </a:lnTo>
                <a:lnTo>
                  <a:pt x="11932348" y="254000"/>
                </a:lnTo>
                <a:lnTo>
                  <a:pt x="11928068" y="254000"/>
                </a:lnTo>
                <a:lnTo>
                  <a:pt x="11923395" y="241300"/>
                </a:lnTo>
                <a:lnTo>
                  <a:pt x="11918594" y="228600"/>
                </a:lnTo>
                <a:lnTo>
                  <a:pt x="11937568" y="228600"/>
                </a:lnTo>
                <a:lnTo>
                  <a:pt x="11942318" y="241300"/>
                </a:lnTo>
                <a:lnTo>
                  <a:pt x="11946851" y="254000"/>
                </a:lnTo>
                <a:lnTo>
                  <a:pt x="11951144" y="266700"/>
                </a:lnTo>
                <a:close/>
              </a:path>
              <a:path w="11986260" h="2603500">
                <a:moveTo>
                  <a:pt x="29222" y="330200"/>
                </a:moveTo>
                <a:lnTo>
                  <a:pt x="13868" y="330200"/>
                </a:lnTo>
                <a:lnTo>
                  <a:pt x="16713" y="317500"/>
                </a:lnTo>
                <a:lnTo>
                  <a:pt x="19812" y="304800"/>
                </a:lnTo>
                <a:lnTo>
                  <a:pt x="23152" y="292100"/>
                </a:lnTo>
                <a:lnTo>
                  <a:pt x="26733" y="279400"/>
                </a:lnTo>
                <a:lnTo>
                  <a:pt x="30568" y="266700"/>
                </a:lnTo>
                <a:lnTo>
                  <a:pt x="49288" y="266700"/>
                </a:lnTo>
                <a:lnTo>
                  <a:pt x="45300" y="279400"/>
                </a:lnTo>
                <a:lnTo>
                  <a:pt x="41617" y="292100"/>
                </a:lnTo>
                <a:lnTo>
                  <a:pt x="38227" y="292100"/>
                </a:lnTo>
                <a:lnTo>
                  <a:pt x="34937" y="304800"/>
                </a:lnTo>
                <a:lnTo>
                  <a:pt x="31965" y="317500"/>
                </a:lnTo>
                <a:lnTo>
                  <a:pt x="29222" y="330200"/>
                </a:lnTo>
                <a:close/>
              </a:path>
              <a:path w="11986260" h="2603500">
                <a:moveTo>
                  <a:pt x="11971909" y="330200"/>
                </a:moveTo>
                <a:lnTo>
                  <a:pt x="11956554" y="330200"/>
                </a:lnTo>
                <a:lnTo>
                  <a:pt x="11953760" y="317500"/>
                </a:lnTo>
                <a:lnTo>
                  <a:pt x="11950776" y="304800"/>
                </a:lnTo>
                <a:lnTo>
                  <a:pt x="11947550" y="292100"/>
                </a:lnTo>
                <a:lnTo>
                  <a:pt x="11944159" y="292100"/>
                </a:lnTo>
                <a:lnTo>
                  <a:pt x="11940413" y="279400"/>
                </a:lnTo>
                <a:lnTo>
                  <a:pt x="11936488" y="266700"/>
                </a:lnTo>
                <a:lnTo>
                  <a:pt x="11955208" y="266700"/>
                </a:lnTo>
                <a:lnTo>
                  <a:pt x="11959043" y="279400"/>
                </a:lnTo>
                <a:lnTo>
                  <a:pt x="11962625" y="292100"/>
                </a:lnTo>
                <a:lnTo>
                  <a:pt x="11965965" y="304800"/>
                </a:lnTo>
                <a:lnTo>
                  <a:pt x="11969064" y="317500"/>
                </a:lnTo>
                <a:lnTo>
                  <a:pt x="11971909" y="330200"/>
                </a:lnTo>
                <a:close/>
              </a:path>
              <a:path w="11986260" h="2603500">
                <a:moveTo>
                  <a:pt x="17106" y="406400"/>
                </a:moveTo>
                <a:lnTo>
                  <a:pt x="1282" y="406400"/>
                </a:lnTo>
                <a:lnTo>
                  <a:pt x="2273" y="393700"/>
                </a:lnTo>
                <a:lnTo>
                  <a:pt x="6883" y="355600"/>
                </a:lnTo>
                <a:lnTo>
                  <a:pt x="11277" y="330200"/>
                </a:lnTo>
                <a:lnTo>
                  <a:pt x="29273" y="330200"/>
                </a:lnTo>
                <a:lnTo>
                  <a:pt x="26733" y="342900"/>
                </a:lnTo>
                <a:lnTo>
                  <a:pt x="24523" y="342900"/>
                </a:lnTo>
                <a:lnTo>
                  <a:pt x="22491" y="355600"/>
                </a:lnTo>
                <a:lnTo>
                  <a:pt x="20751" y="368300"/>
                </a:lnTo>
                <a:lnTo>
                  <a:pt x="19278" y="381000"/>
                </a:lnTo>
                <a:lnTo>
                  <a:pt x="18059" y="393700"/>
                </a:lnTo>
                <a:lnTo>
                  <a:pt x="17106" y="406400"/>
                </a:lnTo>
                <a:close/>
              </a:path>
              <a:path w="11986260" h="2603500">
                <a:moveTo>
                  <a:pt x="11984494" y="406400"/>
                </a:moveTo>
                <a:lnTo>
                  <a:pt x="11968670" y="406400"/>
                </a:lnTo>
                <a:lnTo>
                  <a:pt x="11967692" y="393700"/>
                </a:lnTo>
                <a:lnTo>
                  <a:pt x="11966473" y="381000"/>
                </a:lnTo>
                <a:lnTo>
                  <a:pt x="11964987" y="368300"/>
                </a:lnTo>
                <a:lnTo>
                  <a:pt x="11963247" y="355600"/>
                </a:lnTo>
                <a:lnTo>
                  <a:pt x="11961253" y="342900"/>
                </a:lnTo>
                <a:lnTo>
                  <a:pt x="11959043" y="342900"/>
                </a:lnTo>
                <a:lnTo>
                  <a:pt x="11956503" y="330200"/>
                </a:lnTo>
                <a:lnTo>
                  <a:pt x="11974487" y="330200"/>
                </a:lnTo>
                <a:lnTo>
                  <a:pt x="11980697" y="368300"/>
                </a:lnTo>
                <a:lnTo>
                  <a:pt x="11983504" y="393700"/>
                </a:lnTo>
                <a:lnTo>
                  <a:pt x="11984494" y="406400"/>
                </a:lnTo>
                <a:close/>
              </a:path>
              <a:path w="11986260" h="2603500">
                <a:moveTo>
                  <a:pt x="24523" y="2247900"/>
                </a:moveTo>
                <a:lnTo>
                  <a:pt x="6883" y="2247900"/>
                </a:lnTo>
                <a:lnTo>
                  <a:pt x="5080" y="2235200"/>
                </a:lnTo>
                <a:lnTo>
                  <a:pt x="1282" y="2197100"/>
                </a:lnTo>
                <a:lnTo>
                  <a:pt x="0" y="2159000"/>
                </a:lnTo>
                <a:lnTo>
                  <a:pt x="0" y="431800"/>
                </a:lnTo>
                <a:lnTo>
                  <a:pt x="139" y="419100"/>
                </a:lnTo>
                <a:lnTo>
                  <a:pt x="571" y="406400"/>
                </a:lnTo>
                <a:lnTo>
                  <a:pt x="16433" y="406400"/>
                </a:lnTo>
                <a:lnTo>
                  <a:pt x="16014" y="419100"/>
                </a:lnTo>
                <a:lnTo>
                  <a:pt x="15875" y="431800"/>
                </a:lnTo>
                <a:lnTo>
                  <a:pt x="15875" y="2159000"/>
                </a:lnTo>
                <a:lnTo>
                  <a:pt x="16014" y="2171700"/>
                </a:lnTo>
                <a:lnTo>
                  <a:pt x="16433" y="2184400"/>
                </a:lnTo>
                <a:lnTo>
                  <a:pt x="17119" y="2197100"/>
                </a:lnTo>
                <a:lnTo>
                  <a:pt x="18084" y="2209800"/>
                </a:lnTo>
                <a:lnTo>
                  <a:pt x="19303" y="2222500"/>
                </a:lnTo>
                <a:lnTo>
                  <a:pt x="20789" y="2235200"/>
                </a:lnTo>
                <a:lnTo>
                  <a:pt x="22491" y="2235200"/>
                </a:lnTo>
                <a:lnTo>
                  <a:pt x="24523" y="2247900"/>
                </a:lnTo>
                <a:close/>
              </a:path>
              <a:path w="11986260" h="2603500">
                <a:moveTo>
                  <a:pt x="11978894" y="2247900"/>
                </a:moveTo>
                <a:lnTo>
                  <a:pt x="11961253" y="2247900"/>
                </a:lnTo>
                <a:lnTo>
                  <a:pt x="11963285" y="2235200"/>
                </a:lnTo>
                <a:lnTo>
                  <a:pt x="11964987" y="2235200"/>
                </a:lnTo>
                <a:lnTo>
                  <a:pt x="11966498" y="2222500"/>
                </a:lnTo>
                <a:lnTo>
                  <a:pt x="11967718" y="2209800"/>
                </a:lnTo>
                <a:lnTo>
                  <a:pt x="11968670" y="2197100"/>
                </a:lnTo>
                <a:lnTo>
                  <a:pt x="11969356" y="2184400"/>
                </a:lnTo>
                <a:lnTo>
                  <a:pt x="11969762" y="2171700"/>
                </a:lnTo>
                <a:lnTo>
                  <a:pt x="11969902" y="2159000"/>
                </a:lnTo>
                <a:lnTo>
                  <a:pt x="11969902" y="431800"/>
                </a:lnTo>
                <a:lnTo>
                  <a:pt x="11969762" y="419100"/>
                </a:lnTo>
                <a:lnTo>
                  <a:pt x="11969343" y="406400"/>
                </a:lnTo>
                <a:lnTo>
                  <a:pt x="11985205" y="406400"/>
                </a:lnTo>
                <a:lnTo>
                  <a:pt x="11985637" y="419100"/>
                </a:lnTo>
                <a:lnTo>
                  <a:pt x="11985777" y="431800"/>
                </a:lnTo>
                <a:lnTo>
                  <a:pt x="11985777" y="2159000"/>
                </a:lnTo>
                <a:lnTo>
                  <a:pt x="11984494" y="2197100"/>
                </a:lnTo>
                <a:lnTo>
                  <a:pt x="11980697" y="2235200"/>
                </a:lnTo>
                <a:lnTo>
                  <a:pt x="11978894" y="2247900"/>
                </a:lnTo>
                <a:close/>
              </a:path>
              <a:path w="11986260" h="2603500">
                <a:moveTo>
                  <a:pt x="41681" y="2311400"/>
                </a:moveTo>
                <a:lnTo>
                  <a:pt x="23152" y="2311400"/>
                </a:lnTo>
                <a:lnTo>
                  <a:pt x="19812" y="2298700"/>
                </a:lnTo>
                <a:lnTo>
                  <a:pt x="16713" y="2286000"/>
                </a:lnTo>
                <a:lnTo>
                  <a:pt x="13868" y="2273300"/>
                </a:lnTo>
                <a:lnTo>
                  <a:pt x="11277" y="2260600"/>
                </a:lnTo>
                <a:lnTo>
                  <a:pt x="8953" y="2247900"/>
                </a:lnTo>
                <a:lnTo>
                  <a:pt x="24485" y="2247900"/>
                </a:lnTo>
                <a:lnTo>
                  <a:pt x="26771" y="2260600"/>
                </a:lnTo>
                <a:lnTo>
                  <a:pt x="29273" y="2273300"/>
                </a:lnTo>
                <a:lnTo>
                  <a:pt x="32016" y="2286000"/>
                </a:lnTo>
                <a:lnTo>
                  <a:pt x="34937" y="2286000"/>
                </a:lnTo>
                <a:lnTo>
                  <a:pt x="38227" y="2298700"/>
                </a:lnTo>
                <a:lnTo>
                  <a:pt x="41681" y="2311400"/>
                </a:lnTo>
                <a:close/>
              </a:path>
              <a:path w="11986260" h="2603500">
                <a:moveTo>
                  <a:pt x="11962625" y="2311400"/>
                </a:moveTo>
                <a:lnTo>
                  <a:pt x="11944096" y="2311400"/>
                </a:lnTo>
                <a:lnTo>
                  <a:pt x="11947613" y="2298700"/>
                </a:lnTo>
                <a:lnTo>
                  <a:pt x="11950839" y="2286000"/>
                </a:lnTo>
                <a:lnTo>
                  <a:pt x="11953760" y="2286000"/>
                </a:lnTo>
                <a:lnTo>
                  <a:pt x="11956554" y="2273300"/>
                </a:lnTo>
                <a:lnTo>
                  <a:pt x="11959043" y="2260600"/>
                </a:lnTo>
                <a:lnTo>
                  <a:pt x="11961291" y="2247900"/>
                </a:lnTo>
                <a:lnTo>
                  <a:pt x="11976823" y="2247900"/>
                </a:lnTo>
                <a:lnTo>
                  <a:pt x="11974487" y="2260600"/>
                </a:lnTo>
                <a:lnTo>
                  <a:pt x="11971909" y="2273300"/>
                </a:lnTo>
                <a:lnTo>
                  <a:pt x="11969064" y="2286000"/>
                </a:lnTo>
                <a:lnTo>
                  <a:pt x="11965965" y="2298700"/>
                </a:lnTo>
                <a:lnTo>
                  <a:pt x="11962625" y="2311400"/>
                </a:lnTo>
                <a:close/>
              </a:path>
              <a:path w="11986260" h="2603500">
                <a:moveTo>
                  <a:pt x="62382" y="2362200"/>
                </a:moveTo>
                <a:lnTo>
                  <a:pt x="43459" y="2362200"/>
                </a:lnTo>
                <a:lnTo>
                  <a:pt x="38925" y="2349500"/>
                </a:lnTo>
                <a:lnTo>
                  <a:pt x="34632" y="2336800"/>
                </a:lnTo>
                <a:lnTo>
                  <a:pt x="30568" y="2324100"/>
                </a:lnTo>
                <a:lnTo>
                  <a:pt x="26733" y="2311400"/>
                </a:lnTo>
                <a:lnTo>
                  <a:pt x="41617" y="2311400"/>
                </a:lnTo>
                <a:lnTo>
                  <a:pt x="45364" y="2324100"/>
                </a:lnTo>
                <a:lnTo>
                  <a:pt x="49212" y="2324100"/>
                </a:lnTo>
                <a:lnTo>
                  <a:pt x="53428" y="2336800"/>
                </a:lnTo>
                <a:lnTo>
                  <a:pt x="57797" y="2349500"/>
                </a:lnTo>
                <a:lnTo>
                  <a:pt x="62382" y="2362200"/>
                </a:lnTo>
                <a:close/>
              </a:path>
              <a:path w="11986260" h="2603500">
                <a:moveTo>
                  <a:pt x="11942318" y="2362200"/>
                </a:moveTo>
                <a:lnTo>
                  <a:pt x="11923395" y="2362200"/>
                </a:lnTo>
                <a:lnTo>
                  <a:pt x="11928068" y="2349500"/>
                </a:lnTo>
                <a:lnTo>
                  <a:pt x="11932424" y="2336800"/>
                </a:lnTo>
                <a:lnTo>
                  <a:pt x="11936564" y="2324100"/>
                </a:lnTo>
                <a:lnTo>
                  <a:pt x="11940413" y="2324100"/>
                </a:lnTo>
                <a:lnTo>
                  <a:pt x="11944159" y="2311400"/>
                </a:lnTo>
                <a:lnTo>
                  <a:pt x="11959043" y="2311400"/>
                </a:lnTo>
                <a:lnTo>
                  <a:pt x="11955208" y="2324100"/>
                </a:lnTo>
                <a:lnTo>
                  <a:pt x="11951144" y="2336800"/>
                </a:lnTo>
                <a:lnTo>
                  <a:pt x="11946851" y="2349500"/>
                </a:lnTo>
                <a:lnTo>
                  <a:pt x="11942318" y="2362200"/>
                </a:lnTo>
                <a:close/>
              </a:path>
              <a:path w="11986260" h="2603500">
                <a:moveTo>
                  <a:pt x="77406" y="2387600"/>
                </a:moveTo>
                <a:lnTo>
                  <a:pt x="58381" y="2387600"/>
                </a:lnTo>
                <a:lnTo>
                  <a:pt x="53187" y="2374900"/>
                </a:lnTo>
                <a:lnTo>
                  <a:pt x="48209" y="2362200"/>
                </a:lnTo>
                <a:lnTo>
                  <a:pt x="67094" y="2362200"/>
                </a:lnTo>
                <a:lnTo>
                  <a:pt x="72186" y="2374900"/>
                </a:lnTo>
                <a:lnTo>
                  <a:pt x="77406" y="2387600"/>
                </a:lnTo>
                <a:close/>
              </a:path>
              <a:path w="11986260" h="2603500">
                <a:moveTo>
                  <a:pt x="11927395" y="2387600"/>
                </a:moveTo>
                <a:lnTo>
                  <a:pt x="11908370" y="2387600"/>
                </a:lnTo>
                <a:lnTo>
                  <a:pt x="11913679" y="2374900"/>
                </a:lnTo>
                <a:lnTo>
                  <a:pt x="11918683" y="2362200"/>
                </a:lnTo>
                <a:lnTo>
                  <a:pt x="11937568" y="2362200"/>
                </a:lnTo>
                <a:lnTo>
                  <a:pt x="11932589" y="2374900"/>
                </a:lnTo>
                <a:lnTo>
                  <a:pt x="11927395" y="2387600"/>
                </a:lnTo>
                <a:close/>
              </a:path>
              <a:path w="11986260" h="2603500">
                <a:moveTo>
                  <a:pt x="106514" y="2425700"/>
                </a:moveTo>
                <a:lnTo>
                  <a:pt x="81292" y="2425700"/>
                </a:lnTo>
                <a:lnTo>
                  <a:pt x="75260" y="2413000"/>
                </a:lnTo>
                <a:lnTo>
                  <a:pt x="69418" y="2400300"/>
                </a:lnTo>
                <a:lnTo>
                  <a:pt x="63792" y="2387600"/>
                </a:lnTo>
                <a:lnTo>
                  <a:pt x="82727" y="2387600"/>
                </a:lnTo>
                <a:lnTo>
                  <a:pt x="88468" y="2400300"/>
                </a:lnTo>
                <a:lnTo>
                  <a:pt x="94284" y="2413000"/>
                </a:lnTo>
                <a:lnTo>
                  <a:pt x="100190" y="2413000"/>
                </a:lnTo>
                <a:lnTo>
                  <a:pt x="106514" y="2425700"/>
                </a:lnTo>
                <a:close/>
              </a:path>
              <a:path w="11986260" h="2603500">
                <a:moveTo>
                  <a:pt x="11904484" y="2425700"/>
                </a:moveTo>
                <a:lnTo>
                  <a:pt x="11879262" y="2425700"/>
                </a:lnTo>
                <a:lnTo>
                  <a:pt x="11885587" y="2413000"/>
                </a:lnTo>
                <a:lnTo>
                  <a:pt x="11891492" y="2413000"/>
                </a:lnTo>
                <a:lnTo>
                  <a:pt x="11897423" y="2400300"/>
                </a:lnTo>
                <a:lnTo>
                  <a:pt x="11903049" y="2387600"/>
                </a:lnTo>
                <a:lnTo>
                  <a:pt x="11921985" y="2387600"/>
                </a:lnTo>
                <a:lnTo>
                  <a:pt x="11916359" y="2400300"/>
                </a:lnTo>
                <a:lnTo>
                  <a:pt x="11910529" y="2413000"/>
                </a:lnTo>
                <a:lnTo>
                  <a:pt x="11904484" y="2425700"/>
                </a:lnTo>
                <a:close/>
              </a:path>
              <a:path w="11986260" h="2603500">
                <a:moveTo>
                  <a:pt x="126276" y="2451100"/>
                </a:moveTo>
                <a:lnTo>
                  <a:pt x="100622" y="2451100"/>
                </a:lnTo>
                <a:lnTo>
                  <a:pt x="93980" y="2438400"/>
                </a:lnTo>
                <a:lnTo>
                  <a:pt x="87541" y="2425700"/>
                </a:lnTo>
                <a:lnTo>
                  <a:pt x="106400" y="2425700"/>
                </a:lnTo>
                <a:lnTo>
                  <a:pt x="112915" y="2438400"/>
                </a:lnTo>
                <a:lnTo>
                  <a:pt x="119380" y="2438400"/>
                </a:lnTo>
                <a:lnTo>
                  <a:pt x="126276" y="2451100"/>
                </a:lnTo>
                <a:close/>
              </a:path>
              <a:path w="11986260" h="2603500">
                <a:moveTo>
                  <a:pt x="11885155" y="2451100"/>
                </a:moveTo>
                <a:lnTo>
                  <a:pt x="11859501" y="2451100"/>
                </a:lnTo>
                <a:lnTo>
                  <a:pt x="11866397" y="2438400"/>
                </a:lnTo>
                <a:lnTo>
                  <a:pt x="11872861" y="2438400"/>
                </a:lnTo>
                <a:lnTo>
                  <a:pt x="11879376" y="2425700"/>
                </a:lnTo>
                <a:lnTo>
                  <a:pt x="11898236" y="2425700"/>
                </a:lnTo>
                <a:lnTo>
                  <a:pt x="11891797" y="2438400"/>
                </a:lnTo>
                <a:lnTo>
                  <a:pt x="11885155" y="2451100"/>
                </a:lnTo>
                <a:close/>
              </a:path>
              <a:path w="11986260" h="2603500">
                <a:moveTo>
                  <a:pt x="133223" y="2463800"/>
                </a:moveTo>
                <a:lnTo>
                  <a:pt x="114465" y="2463800"/>
                </a:lnTo>
                <a:lnTo>
                  <a:pt x="107442" y="2451100"/>
                </a:lnTo>
                <a:lnTo>
                  <a:pt x="126149" y="2451100"/>
                </a:lnTo>
                <a:lnTo>
                  <a:pt x="133223" y="2463800"/>
                </a:lnTo>
                <a:close/>
              </a:path>
              <a:path w="11986260" h="2603500">
                <a:moveTo>
                  <a:pt x="11871312" y="2463800"/>
                </a:moveTo>
                <a:lnTo>
                  <a:pt x="11852554" y="2463800"/>
                </a:lnTo>
                <a:lnTo>
                  <a:pt x="11859628" y="2451100"/>
                </a:lnTo>
                <a:lnTo>
                  <a:pt x="11878335" y="2451100"/>
                </a:lnTo>
                <a:lnTo>
                  <a:pt x="11871312" y="2463800"/>
                </a:lnTo>
                <a:close/>
              </a:path>
              <a:path w="11986260" h="2603500">
                <a:moveTo>
                  <a:pt x="162725" y="2489200"/>
                </a:moveTo>
                <a:lnTo>
                  <a:pt x="136613" y="2489200"/>
                </a:lnTo>
                <a:lnTo>
                  <a:pt x="129057" y="2476500"/>
                </a:lnTo>
                <a:lnTo>
                  <a:pt x="121666" y="2463800"/>
                </a:lnTo>
                <a:lnTo>
                  <a:pt x="140208" y="2463800"/>
                </a:lnTo>
                <a:lnTo>
                  <a:pt x="147637" y="2476500"/>
                </a:lnTo>
                <a:lnTo>
                  <a:pt x="154965" y="2476500"/>
                </a:lnTo>
                <a:lnTo>
                  <a:pt x="162725" y="2489200"/>
                </a:lnTo>
                <a:close/>
              </a:path>
              <a:path w="11986260" h="2603500">
                <a:moveTo>
                  <a:pt x="11849163" y="2489200"/>
                </a:moveTo>
                <a:lnTo>
                  <a:pt x="11823052" y="2489200"/>
                </a:lnTo>
                <a:lnTo>
                  <a:pt x="11830812" y="2476500"/>
                </a:lnTo>
                <a:lnTo>
                  <a:pt x="11838139" y="2476500"/>
                </a:lnTo>
                <a:lnTo>
                  <a:pt x="11845569" y="2463800"/>
                </a:lnTo>
                <a:lnTo>
                  <a:pt x="11864111" y="2463800"/>
                </a:lnTo>
                <a:lnTo>
                  <a:pt x="11856720" y="2476500"/>
                </a:lnTo>
                <a:lnTo>
                  <a:pt x="11849163" y="2489200"/>
                </a:lnTo>
                <a:close/>
              </a:path>
              <a:path w="11986260" h="2603500">
                <a:moveTo>
                  <a:pt x="178460" y="2501900"/>
                </a:moveTo>
                <a:lnTo>
                  <a:pt x="152260" y="2501900"/>
                </a:lnTo>
                <a:lnTo>
                  <a:pt x="144348" y="2489200"/>
                </a:lnTo>
                <a:lnTo>
                  <a:pt x="170370" y="2489200"/>
                </a:lnTo>
                <a:lnTo>
                  <a:pt x="178460" y="2501900"/>
                </a:lnTo>
                <a:close/>
              </a:path>
              <a:path w="11986260" h="2603500">
                <a:moveTo>
                  <a:pt x="11833517" y="2501900"/>
                </a:moveTo>
                <a:lnTo>
                  <a:pt x="11807317" y="2501900"/>
                </a:lnTo>
                <a:lnTo>
                  <a:pt x="11815406" y="2489200"/>
                </a:lnTo>
                <a:lnTo>
                  <a:pt x="11841429" y="2489200"/>
                </a:lnTo>
                <a:lnTo>
                  <a:pt x="11833517" y="2501900"/>
                </a:lnTo>
                <a:close/>
              </a:path>
              <a:path w="11986260" h="2603500">
                <a:moveTo>
                  <a:pt x="194818" y="2514600"/>
                </a:moveTo>
                <a:lnTo>
                  <a:pt x="168579" y="2514600"/>
                </a:lnTo>
                <a:lnTo>
                  <a:pt x="160337" y="2501900"/>
                </a:lnTo>
                <a:lnTo>
                  <a:pt x="186410" y="2501900"/>
                </a:lnTo>
                <a:lnTo>
                  <a:pt x="194818" y="2514600"/>
                </a:lnTo>
                <a:close/>
              </a:path>
              <a:path w="11986260" h="2603500">
                <a:moveTo>
                  <a:pt x="11817197" y="2514600"/>
                </a:moveTo>
                <a:lnTo>
                  <a:pt x="11790959" y="2514600"/>
                </a:lnTo>
                <a:lnTo>
                  <a:pt x="11799366" y="2501900"/>
                </a:lnTo>
                <a:lnTo>
                  <a:pt x="11825439" y="2501900"/>
                </a:lnTo>
                <a:lnTo>
                  <a:pt x="11817197" y="2514600"/>
                </a:lnTo>
                <a:close/>
              </a:path>
              <a:path w="11986260" h="2603500">
                <a:moveTo>
                  <a:pt x="211772" y="2527300"/>
                </a:moveTo>
                <a:lnTo>
                  <a:pt x="185547" y="2527300"/>
                </a:lnTo>
                <a:lnTo>
                  <a:pt x="176987" y="2514600"/>
                </a:lnTo>
                <a:lnTo>
                  <a:pt x="203060" y="2514600"/>
                </a:lnTo>
                <a:lnTo>
                  <a:pt x="211772" y="2527300"/>
                </a:lnTo>
                <a:close/>
              </a:path>
              <a:path w="11986260" h="2603500">
                <a:moveTo>
                  <a:pt x="11800230" y="2527300"/>
                </a:moveTo>
                <a:lnTo>
                  <a:pt x="11774004" y="2527300"/>
                </a:lnTo>
                <a:lnTo>
                  <a:pt x="11782717" y="2514600"/>
                </a:lnTo>
                <a:lnTo>
                  <a:pt x="11808790" y="2514600"/>
                </a:lnTo>
                <a:lnTo>
                  <a:pt x="11800230" y="2527300"/>
                </a:lnTo>
                <a:close/>
              </a:path>
              <a:path w="11986260" h="2603500">
                <a:moveTo>
                  <a:pt x="238252" y="2540000"/>
                </a:moveTo>
                <a:lnTo>
                  <a:pt x="203123" y="2540000"/>
                </a:lnTo>
                <a:lnTo>
                  <a:pt x="194259" y="2527300"/>
                </a:lnTo>
                <a:lnTo>
                  <a:pt x="229120" y="2527300"/>
                </a:lnTo>
                <a:lnTo>
                  <a:pt x="238252" y="2540000"/>
                </a:lnTo>
                <a:close/>
              </a:path>
              <a:path w="11986260" h="2603500">
                <a:moveTo>
                  <a:pt x="11782653" y="2540000"/>
                </a:moveTo>
                <a:lnTo>
                  <a:pt x="11747538" y="2540000"/>
                </a:lnTo>
                <a:lnTo>
                  <a:pt x="11756656" y="2527300"/>
                </a:lnTo>
                <a:lnTo>
                  <a:pt x="11791518" y="2527300"/>
                </a:lnTo>
                <a:lnTo>
                  <a:pt x="11782653" y="2540000"/>
                </a:lnTo>
                <a:close/>
              </a:path>
              <a:path w="11986260" h="2603500">
                <a:moveTo>
                  <a:pt x="256565" y="2552700"/>
                </a:moveTo>
                <a:lnTo>
                  <a:pt x="221284" y="2552700"/>
                </a:lnTo>
                <a:lnTo>
                  <a:pt x="212128" y="2540000"/>
                </a:lnTo>
                <a:lnTo>
                  <a:pt x="247167" y="2540000"/>
                </a:lnTo>
                <a:lnTo>
                  <a:pt x="256565" y="2552700"/>
                </a:lnTo>
                <a:close/>
              </a:path>
              <a:path w="11986260" h="2603500">
                <a:moveTo>
                  <a:pt x="11764492" y="2552700"/>
                </a:moveTo>
                <a:lnTo>
                  <a:pt x="11729212" y="2552700"/>
                </a:lnTo>
                <a:lnTo>
                  <a:pt x="11738610" y="2540000"/>
                </a:lnTo>
                <a:lnTo>
                  <a:pt x="11773649" y="2540000"/>
                </a:lnTo>
                <a:lnTo>
                  <a:pt x="11764492" y="2552700"/>
                </a:lnTo>
                <a:close/>
              </a:path>
              <a:path w="11986260" h="2603500">
                <a:moveTo>
                  <a:pt x="284962" y="2565400"/>
                </a:moveTo>
                <a:lnTo>
                  <a:pt x="249580" y="2565400"/>
                </a:lnTo>
                <a:lnTo>
                  <a:pt x="240017" y="2552700"/>
                </a:lnTo>
                <a:lnTo>
                  <a:pt x="275196" y="2552700"/>
                </a:lnTo>
                <a:lnTo>
                  <a:pt x="284962" y="2565400"/>
                </a:lnTo>
                <a:close/>
              </a:path>
              <a:path w="11986260" h="2603500">
                <a:moveTo>
                  <a:pt x="11736197" y="2565400"/>
                </a:moveTo>
                <a:lnTo>
                  <a:pt x="11700814" y="2565400"/>
                </a:lnTo>
                <a:lnTo>
                  <a:pt x="11710581" y="2552700"/>
                </a:lnTo>
                <a:lnTo>
                  <a:pt x="11745760" y="2552700"/>
                </a:lnTo>
                <a:lnTo>
                  <a:pt x="11736197" y="2565400"/>
                </a:lnTo>
                <a:close/>
              </a:path>
              <a:path w="11986260" h="2603500">
                <a:moveTo>
                  <a:pt x="324421" y="2578100"/>
                </a:moveTo>
                <a:lnTo>
                  <a:pt x="279044" y="2578100"/>
                </a:lnTo>
                <a:lnTo>
                  <a:pt x="269100" y="2565400"/>
                </a:lnTo>
                <a:lnTo>
                  <a:pt x="314210" y="2565400"/>
                </a:lnTo>
                <a:lnTo>
                  <a:pt x="324421" y="2578100"/>
                </a:lnTo>
                <a:close/>
              </a:path>
              <a:path w="11986260" h="2603500">
                <a:moveTo>
                  <a:pt x="11706733" y="2578100"/>
                </a:moveTo>
                <a:lnTo>
                  <a:pt x="11661355" y="2578100"/>
                </a:lnTo>
                <a:lnTo>
                  <a:pt x="11671566" y="2565400"/>
                </a:lnTo>
                <a:lnTo>
                  <a:pt x="11716677" y="2565400"/>
                </a:lnTo>
                <a:lnTo>
                  <a:pt x="11706733" y="2578100"/>
                </a:lnTo>
                <a:close/>
              </a:path>
              <a:path w="11986260" h="2603500">
                <a:moveTo>
                  <a:pt x="376008" y="2590800"/>
                </a:moveTo>
                <a:lnTo>
                  <a:pt x="309587" y="2590800"/>
                </a:lnTo>
                <a:lnTo>
                  <a:pt x="299288" y="2578100"/>
                </a:lnTo>
                <a:lnTo>
                  <a:pt x="365315" y="2578100"/>
                </a:lnTo>
                <a:lnTo>
                  <a:pt x="376008" y="2590800"/>
                </a:lnTo>
                <a:close/>
              </a:path>
              <a:path w="11986260" h="2603500">
                <a:moveTo>
                  <a:pt x="11676189" y="2590800"/>
                </a:moveTo>
                <a:lnTo>
                  <a:pt x="11609768" y="2590800"/>
                </a:lnTo>
                <a:lnTo>
                  <a:pt x="11620461" y="2578100"/>
                </a:lnTo>
                <a:lnTo>
                  <a:pt x="11686476" y="2578100"/>
                </a:lnTo>
                <a:lnTo>
                  <a:pt x="11676189" y="2590800"/>
                </a:lnTo>
                <a:close/>
              </a:path>
              <a:path w="11986260" h="2603500">
                <a:moveTo>
                  <a:pt x="11623154" y="2603500"/>
                </a:moveTo>
                <a:lnTo>
                  <a:pt x="362623" y="2603500"/>
                </a:lnTo>
                <a:lnTo>
                  <a:pt x="351815" y="2590800"/>
                </a:lnTo>
                <a:lnTo>
                  <a:pt x="11633962" y="2590800"/>
                </a:lnTo>
                <a:lnTo>
                  <a:pt x="11623154" y="260350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2200" y="228600"/>
            <a:ext cx="4263136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b="1" dirty="0" err="1" smtClean="0"/>
              <a:t>语言运用见</a:t>
            </a:r>
            <a:r>
              <a:rPr sz="4000" b="1" spc="5" dirty="0" err="1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严谨</a:t>
            </a:r>
            <a:endParaRPr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9302" y="681864"/>
            <a:ext cx="10568553" cy="4552528"/>
          </a:xfrm>
          <a:prstGeom prst="rect">
            <a:avLst/>
          </a:prstGeom>
        </p:spPr>
        <p:txBody>
          <a:bodyPr vert="horz" wrap="square" lIns="0" tIns="226060" rIns="0" bIns="0" rtlCol="0">
            <a:spAutoFit/>
          </a:bodyPr>
          <a:lstStyle/>
          <a:p>
            <a:pPr marL="372110" indent="-359410">
              <a:lnSpc>
                <a:spcPct val="100000"/>
              </a:lnSpc>
              <a:spcBef>
                <a:spcPts val="1780"/>
              </a:spcBef>
              <a:buSzPct val="96428"/>
              <a:buAutoNum type="arabicPeriod"/>
              <a:tabLst>
                <a:tab pos="372110" algn="l"/>
              </a:tabLst>
            </a:pPr>
            <a:r>
              <a:rPr sz="2800" spc="15" dirty="0" err="1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这个动作从尾端从壳中脱出，总的过程大概要</a:t>
            </a:r>
            <a:r>
              <a:rPr sz="2800" spc="15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半个小时</a:t>
            </a:r>
            <a:r>
              <a:rPr sz="2800" spc="-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。</a:t>
            </a:r>
            <a:endParaRPr lang="en-US" sz="2800" spc="-5" dirty="0" smtClean="0">
              <a:latin typeface="黑体" panose="02010609060101010101" pitchFamily="49" charset="-122"/>
              <a:ea typeface="黑体" panose="02010609060101010101" pitchFamily="49" charset="-122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1780"/>
              </a:spcBef>
              <a:buSzPct val="96428"/>
              <a:tabLst>
                <a:tab pos="372110" algn="l"/>
              </a:tabLst>
            </a:pPr>
            <a:r>
              <a:rPr lang="zh-CN" altLang="en-US" sz="2800" spc="-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（</a:t>
            </a:r>
            <a:r>
              <a:rPr lang="en-US" altLang="zh-CN" sz="2800" spc="-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10</a:t>
            </a:r>
            <a:r>
              <a:rPr lang="zh-CN" altLang="en-US" sz="2800" spc="-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段，脱壳</a:t>
            </a:r>
            <a:r>
              <a:rPr lang="zh-CN" altLang="en-US" sz="2800" spc="-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）</a:t>
            </a:r>
            <a:endParaRPr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JhengHei"/>
            </a:endParaRPr>
          </a:p>
          <a:p>
            <a:pPr marL="12700" marR="192405">
              <a:lnSpc>
                <a:spcPct val="150000"/>
              </a:lnSpc>
              <a:buSzPct val="96428"/>
              <a:tabLst>
                <a:tab pos="372110" algn="l"/>
                <a:tab pos="8056880" algn="l"/>
              </a:tabLst>
            </a:pPr>
            <a:r>
              <a:rPr lang="en-US" sz="2800" spc="1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2.</a:t>
            </a:r>
            <a:r>
              <a:rPr sz="2800" spc="1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这个刚得到自由的蝉</a:t>
            </a:r>
            <a:r>
              <a:rPr sz="2800" spc="15" dirty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，短期内还不十分强壮</a:t>
            </a:r>
            <a:r>
              <a:rPr sz="2800" spc="405" dirty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……</a:t>
            </a:r>
            <a:r>
              <a:rPr sz="2800" spc="15" dirty="0" err="1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假定它在早晨</a:t>
            </a:r>
            <a:r>
              <a:rPr sz="2800" spc="15" dirty="0" err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九点</a:t>
            </a:r>
            <a:r>
              <a:rPr sz="2800" spc="-5" dirty="0" err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钟</a:t>
            </a:r>
            <a:r>
              <a:rPr sz="2800" spc="15" dirty="0" err="1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占据了树枝</a:t>
            </a:r>
            <a:r>
              <a:rPr sz="2800" spc="15" dirty="0" err="1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，</a:t>
            </a:r>
            <a:r>
              <a:rPr sz="2800" spc="15" dirty="0" err="1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大概要到</a:t>
            </a:r>
            <a:r>
              <a:rPr sz="2800" spc="15" dirty="0" err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十二点半</a:t>
            </a:r>
            <a:r>
              <a:rPr sz="2800" spc="15" dirty="0" err="1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才扔下它的皮飞</a:t>
            </a:r>
            <a:r>
              <a:rPr sz="2800" spc="-5" dirty="0" err="1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去</a:t>
            </a:r>
            <a:r>
              <a:rPr sz="2800" spc="-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。</a:t>
            </a:r>
            <a:endParaRPr lang="en-US" sz="2800" spc="-5" dirty="0" smtClean="0">
              <a:latin typeface="黑体" panose="02010609060101010101" pitchFamily="49" charset="-122"/>
              <a:ea typeface="黑体" panose="02010609060101010101" pitchFamily="49" charset="-122"/>
              <a:cs typeface="Microsoft JhengHei"/>
            </a:endParaRPr>
          </a:p>
          <a:p>
            <a:pPr marL="12700" marR="192405">
              <a:lnSpc>
                <a:spcPct val="150000"/>
              </a:lnSpc>
              <a:buSzPct val="96428"/>
              <a:tabLst>
                <a:tab pos="372110" algn="l"/>
                <a:tab pos="8056880" algn="l"/>
              </a:tabLst>
            </a:pPr>
            <a:r>
              <a:rPr lang="zh-CN" altLang="en-US" sz="2800" spc="-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（</a:t>
            </a:r>
            <a:r>
              <a:rPr lang="en-US" altLang="zh-CN" sz="2800" spc="-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11</a:t>
            </a:r>
            <a:r>
              <a:rPr lang="zh-CN" altLang="en-US" sz="2800" spc="-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段，脱皮</a:t>
            </a:r>
            <a:r>
              <a:rPr lang="zh-CN" altLang="en-US" sz="2800" spc="-5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）</a:t>
            </a:r>
            <a:endParaRPr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JhengHei"/>
            </a:endParaRPr>
          </a:p>
          <a:p>
            <a:pPr marL="12700" marR="192405">
              <a:lnSpc>
                <a:spcPct val="150000"/>
              </a:lnSpc>
              <a:buSzPct val="96428"/>
              <a:tabLst>
                <a:tab pos="372110" algn="l"/>
              </a:tabLst>
            </a:pPr>
            <a:r>
              <a:rPr lang="en-US" sz="2800" spc="1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3.</a:t>
            </a:r>
            <a:r>
              <a:rPr sz="2800" spc="1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如果它不受干扰</a:t>
            </a:r>
            <a:r>
              <a:rPr sz="2800" spc="15" dirty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，一根枯枝上常常刺出</a:t>
            </a:r>
            <a:r>
              <a:rPr sz="2800" spc="1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三四十个孔</a:t>
            </a:r>
            <a:r>
              <a:rPr sz="2800" spc="405" dirty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……</a:t>
            </a:r>
            <a:r>
              <a:rPr sz="2800" spc="15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一个小孔</a:t>
            </a:r>
            <a:r>
              <a:rPr sz="2800" spc="15" dirty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内</a:t>
            </a:r>
            <a:r>
              <a:rPr sz="2800" spc="-5" dirty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约 </a:t>
            </a:r>
            <a:r>
              <a:rPr sz="2800" spc="15" dirty="0" err="1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生</a:t>
            </a:r>
            <a:r>
              <a:rPr sz="2800" spc="15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十个卵</a:t>
            </a:r>
            <a:r>
              <a:rPr sz="2800" spc="15" dirty="0" err="1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，所以生卵总数约为</a:t>
            </a:r>
            <a:r>
              <a:rPr sz="2800" spc="15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三四百个</a:t>
            </a:r>
            <a:r>
              <a:rPr sz="2800" spc="-5" dirty="0" smtClean="0"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。</a:t>
            </a:r>
            <a:r>
              <a:rPr lang="zh-CN" altLang="en-US" sz="2800" b="1" spc="-5" dirty="0" smtClean="0">
                <a:solidFill>
                  <a:srgbClr val="0000FF"/>
                </a:solidFill>
                <a:latin typeface="Microsoft JhengHei"/>
                <a:cs typeface="Microsoft JhengHei"/>
              </a:rPr>
              <a:t>（</a:t>
            </a:r>
            <a:r>
              <a:rPr lang="en-US" altLang="zh-CN" sz="2800" b="1" spc="-5" dirty="0" smtClean="0">
                <a:solidFill>
                  <a:srgbClr val="0000FF"/>
                </a:solidFill>
                <a:latin typeface="Microsoft JhengHei"/>
                <a:cs typeface="Microsoft JhengHei"/>
              </a:rPr>
              <a:t>13</a:t>
            </a:r>
            <a:r>
              <a:rPr lang="zh-CN" altLang="en-US" sz="2800" b="1" spc="-5" dirty="0" smtClean="0">
                <a:solidFill>
                  <a:srgbClr val="0000FF"/>
                </a:solidFill>
                <a:latin typeface="Microsoft JhengHei"/>
                <a:cs typeface="Microsoft JhengHei"/>
              </a:rPr>
              <a:t>段，生</a:t>
            </a:r>
            <a:r>
              <a:rPr lang="zh-CN" altLang="en-US" sz="2800" b="1" spc="-5" dirty="0" smtClean="0">
                <a:solidFill>
                  <a:srgbClr val="0000FF"/>
                </a:solidFill>
                <a:latin typeface="Microsoft JhengHei"/>
                <a:cs typeface="Microsoft JhengHei"/>
              </a:rPr>
              <a:t>卵）</a:t>
            </a:r>
            <a:endParaRPr sz="2150" dirty="0">
              <a:solidFill>
                <a:srgbClr val="0000FF"/>
              </a:solidFill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4800" y="5110299"/>
            <a:ext cx="8839200" cy="1562100"/>
          </a:xfrm>
          <a:custGeom>
            <a:avLst/>
            <a:gdLst/>
            <a:ahLst/>
            <a:cxnLst/>
            <a:rect l="l" t="t" r="r" b="b"/>
            <a:pathLst>
              <a:path w="11716385" h="1562100">
                <a:moveTo>
                  <a:pt x="11535625" y="12700"/>
                </a:moveTo>
                <a:lnTo>
                  <a:pt x="180454" y="12700"/>
                </a:lnTo>
                <a:lnTo>
                  <a:pt x="186664" y="0"/>
                </a:lnTo>
                <a:lnTo>
                  <a:pt x="11529415" y="0"/>
                </a:lnTo>
                <a:lnTo>
                  <a:pt x="11535625" y="12700"/>
                </a:lnTo>
                <a:close/>
              </a:path>
              <a:path w="11716385" h="1562100">
                <a:moveTo>
                  <a:pt x="191287" y="25400"/>
                </a:moveTo>
                <a:lnTo>
                  <a:pt x="150482" y="25400"/>
                </a:lnTo>
                <a:lnTo>
                  <a:pt x="162204" y="12700"/>
                </a:lnTo>
                <a:lnTo>
                  <a:pt x="197370" y="12700"/>
                </a:lnTo>
                <a:lnTo>
                  <a:pt x="191287" y="25400"/>
                </a:lnTo>
                <a:close/>
              </a:path>
              <a:path w="11716385" h="1562100">
                <a:moveTo>
                  <a:pt x="11565597" y="25400"/>
                </a:moveTo>
                <a:lnTo>
                  <a:pt x="11524792" y="25400"/>
                </a:lnTo>
                <a:lnTo>
                  <a:pt x="11518709" y="12700"/>
                </a:lnTo>
                <a:lnTo>
                  <a:pt x="11553875" y="12700"/>
                </a:lnTo>
                <a:lnTo>
                  <a:pt x="11565597" y="25400"/>
                </a:lnTo>
                <a:close/>
              </a:path>
              <a:path w="11716385" h="1562100">
                <a:moveTo>
                  <a:pt x="157200" y="38100"/>
                </a:moveTo>
                <a:lnTo>
                  <a:pt x="127901" y="38100"/>
                </a:lnTo>
                <a:lnTo>
                  <a:pt x="139026" y="25400"/>
                </a:lnTo>
                <a:lnTo>
                  <a:pt x="168617" y="25400"/>
                </a:lnTo>
                <a:lnTo>
                  <a:pt x="157200" y="38100"/>
                </a:lnTo>
                <a:close/>
              </a:path>
              <a:path w="11716385" h="1562100">
                <a:moveTo>
                  <a:pt x="11588178" y="38100"/>
                </a:moveTo>
                <a:lnTo>
                  <a:pt x="11558879" y="38100"/>
                </a:lnTo>
                <a:lnTo>
                  <a:pt x="11547462" y="25400"/>
                </a:lnTo>
                <a:lnTo>
                  <a:pt x="11577053" y="25400"/>
                </a:lnTo>
                <a:lnTo>
                  <a:pt x="11588178" y="38100"/>
                </a:lnTo>
                <a:close/>
              </a:path>
              <a:path w="11716385" h="1562100">
                <a:moveTo>
                  <a:pt x="135978" y="50800"/>
                </a:moveTo>
                <a:lnTo>
                  <a:pt x="106705" y="50800"/>
                </a:lnTo>
                <a:lnTo>
                  <a:pt x="117119" y="38100"/>
                </a:lnTo>
                <a:lnTo>
                  <a:pt x="146773" y="38100"/>
                </a:lnTo>
                <a:lnTo>
                  <a:pt x="135978" y="50800"/>
                </a:lnTo>
                <a:close/>
              </a:path>
              <a:path w="11716385" h="1562100">
                <a:moveTo>
                  <a:pt x="11609374" y="50800"/>
                </a:moveTo>
                <a:lnTo>
                  <a:pt x="11580101" y="50800"/>
                </a:lnTo>
                <a:lnTo>
                  <a:pt x="11569306" y="38100"/>
                </a:lnTo>
                <a:lnTo>
                  <a:pt x="11598960" y="38100"/>
                </a:lnTo>
                <a:lnTo>
                  <a:pt x="11609374" y="50800"/>
                </a:lnTo>
                <a:close/>
              </a:path>
              <a:path w="11716385" h="1562100">
                <a:moveTo>
                  <a:pt x="97574" y="76200"/>
                </a:moveTo>
                <a:lnTo>
                  <a:pt x="77812" y="76200"/>
                </a:lnTo>
                <a:lnTo>
                  <a:pt x="87033" y="63500"/>
                </a:lnTo>
                <a:lnTo>
                  <a:pt x="96672" y="50800"/>
                </a:lnTo>
                <a:lnTo>
                  <a:pt x="126161" y="50800"/>
                </a:lnTo>
                <a:lnTo>
                  <a:pt x="116065" y="63500"/>
                </a:lnTo>
                <a:lnTo>
                  <a:pt x="106921" y="63500"/>
                </a:lnTo>
                <a:lnTo>
                  <a:pt x="97574" y="76200"/>
                </a:lnTo>
                <a:close/>
              </a:path>
              <a:path w="11716385" h="1562100">
                <a:moveTo>
                  <a:pt x="11638267" y="76200"/>
                </a:moveTo>
                <a:lnTo>
                  <a:pt x="11618506" y="76200"/>
                </a:lnTo>
                <a:lnTo>
                  <a:pt x="11609158" y="63500"/>
                </a:lnTo>
                <a:lnTo>
                  <a:pt x="11600014" y="63500"/>
                </a:lnTo>
                <a:lnTo>
                  <a:pt x="11589918" y="50800"/>
                </a:lnTo>
                <a:lnTo>
                  <a:pt x="11619407" y="50800"/>
                </a:lnTo>
                <a:lnTo>
                  <a:pt x="11629047" y="63500"/>
                </a:lnTo>
                <a:lnTo>
                  <a:pt x="11638267" y="76200"/>
                </a:lnTo>
                <a:close/>
              </a:path>
              <a:path w="11716385" h="1562100">
                <a:moveTo>
                  <a:pt x="51930" y="127000"/>
                </a:moveTo>
                <a:lnTo>
                  <a:pt x="38468" y="127000"/>
                </a:lnTo>
                <a:lnTo>
                  <a:pt x="45377" y="114300"/>
                </a:lnTo>
                <a:lnTo>
                  <a:pt x="52781" y="101600"/>
                </a:lnTo>
                <a:lnTo>
                  <a:pt x="60667" y="88900"/>
                </a:lnTo>
                <a:lnTo>
                  <a:pt x="69011" y="76200"/>
                </a:lnTo>
                <a:lnTo>
                  <a:pt x="97853" y="76200"/>
                </a:lnTo>
                <a:lnTo>
                  <a:pt x="88900" y="88900"/>
                </a:lnTo>
                <a:lnTo>
                  <a:pt x="80886" y="88900"/>
                </a:lnTo>
                <a:lnTo>
                  <a:pt x="72796" y="101600"/>
                </a:lnTo>
                <a:lnTo>
                  <a:pt x="73037" y="101600"/>
                </a:lnTo>
                <a:lnTo>
                  <a:pt x="65379" y="114300"/>
                </a:lnTo>
                <a:lnTo>
                  <a:pt x="58635" y="114300"/>
                </a:lnTo>
                <a:lnTo>
                  <a:pt x="51930" y="127000"/>
                </a:lnTo>
                <a:close/>
              </a:path>
              <a:path w="11716385" h="1562100">
                <a:moveTo>
                  <a:pt x="11677611" y="127000"/>
                </a:moveTo>
                <a:lnTo>
                  <a:pt x="11664149" y="127000"/>
                </a:lnTo>
                <a:lnTo>
                  <a:pt x="11657444" y="114300"/>
                </a:lnTo>
                <a:lnTo>
                  <a:pt x="11650700" y="114300"/>
                </a:lnTo>
                <a:lnTo>
                  <a:pt x="11643042" y="101600"/>
                </a:lnTo>
                <a:lnTo>
                  <a:pt x="11643283" y="101600"/>
                </a:lnTo>
                <a:lnTo>
                  <a:pt x="11635193" y="88900"/>
                </a:lnTo>
                <a:lnTo>
                  <a:pt x="11627180" y="88900"/>
                </a:lnTo>
                <a:lnTo>
                  <a:pt x="11618226" y="76200"/>
                </a:lnTo>
                <a:lnTo>
                  <a:pt x="11647068" y="76200"/>
                </a:lnTo>
                <a:lnTo>
                  <a:pt x="11655412" y="88900"/>
                </a:lnTo>
                <a:lnTo>
                  <a:pt x="11663299" y="101600"/>
                </a:lnTo>
                <a:lnTo>
                  <a:pt x="11670703" y="114300"/>
                </a:lnTo>
                <a:lnTo>
                  <a:pt x="11677611" y="127000"/>
                </a:lnTo>
                <a:close/>
              </a:path>
              <a:path w="11716385" h="1562100">
                <a:moveTo>
                  <a:pt x="35432" y="165100"/>
                </a:moveTo>
                <a:lnTo>
                  <a:pt x="18440" y="165100"/>
                </a:lnTo>
                <a:lnTo>
                  <a:pt x="20904" y="152400"/>
                </a:lnTo>
                <a:lnTo>
                  <a:pt x="26200" y="139700"/>
                </a:lnTo>
                <a:lnTo>
                  <a:pt x="32067" y="127000"/>
                </a:lnTo>
                <a:lnTo>
                  <a:pt x="52133" y="127000"/>
                </a:lnTo>
                <a:lnTo>
                  <a:pt x="45923" y="139700"/>
                </a:lnTo>
                <a:lnTo>
                  <a:pt x="46113" y="139700"/>
                </a:lnTo>
                <a:lnTo>
                  <a:pt x="40424" y="152400"/>
                </a:lnTo>
                <a:lnTo>
                  <a:pt x="40589" y="152400"/>
                </a:lnTo>
                <a:lnTo>
                  <a:pt x="35432" y="165100"/>
                </a:lnTo>
                <a:close/>
              </a:path>
              <a:path w="11716385" h="1562100">
                <a:moveTo>
                  <a:pt x="11697652" y="165100"/>
                </a:moveTo>
                <a:lnTo>
                  <a:pt x="11680647" y="165100"/>
                </a:lnTo>
                <a:lnTo>
                  <a:pt x="11675491" y="152400"/>
                </a:lnTo>
                <a:lnTo>
                  <a:pt x="11675656" y="152400"/>
                </a:lnTo>
                <a:lnTo>
                  <a:pt x="11669966" y="139700"/>
                </a:lnTo>
                <a:lnTo>
                  <a:pt x="11670157" y="139700"/>
                </a:lnTo>
                <a:lnTo>
                  <a:pt x="11663946" y="127000"/>
                </a:lnTo>
                <a:lnTo>
                  <a:pt x="11684012" y="127000"/>
                </a:lnTo>
                <a:lnTo>
                  <a:pt x="11689880" y="139700"/>
                </a:lnTo>
                <a:lnTo>
                  <a:pt x="11695176" y="152400"/>
                </a:lnTo>
                <a:lnTo>
                  <a:pt x="11697652" y="165100"/>
                </a:lnTo>
                <a:close/>
              </a:path>
              <a:path w="11716385" h="1562100">
                <a:moveTo>
                  <a:pt x="31000" y="177800"/>
                </a:moveTo>
                <a:lnTo>
                  <a:pt x="13969" y="177800"/>
                </a:lnTo>
                <a:lnTo>
                  <a:pt x="16128" y="165100"/>
                </a:lnTo>
                <a:lnTo>
                  <a:pt x="33235" y="165100"/>
                </a:lnTo>
                <a:lnTo>
                  <a:pt x="31000" y="177800"/>
                </a:lnTo>
                <a:close/>
              </a:path>
              <a:path w="11716385" h="1562100">
                <a:moveTo>
                  <a:pt x="11702110" y="177800"/>
                </a:moveTo>
                <a:lnTo>
                  <a:pt x="11685079" y="177800"/>
                </a:lnTo>
                <a:lnTo>
                  <a:pt x="11682844" y="165100"/>
                </a:lnTo>
                <a:lnTo>
                  <a:pt x="11699951" y="165100"/>
                </a:lnTo>
                <a:lnTo>
                  <a:pt x="11702110" y="177800"/>
                </a:lnTo>
                <a:close/>
              </a:path>
              <a:path w="11716385" h="1562100">
                <a:moveTo>
                  <a:pt x="27076" y="190500"/>
                </a:moveTo>
                <a:lnTo>
                  <a:pt x="10083" y="190500"/>
                </a:lnTo>
                <a:lnTo>
                  <a:pt x="11950" y="177800"/>
                </a:lnTo>
                <a:lnTo>
                  <a:pt x="29032" y="177800"/>
                </a:lnTo>
                <a:lnTo>
                  <a:pt x="27076" y="190500"/>
                </a:lnTo>
                <a:close/>
              </a:path>
              <a:path w="11716385" h="1562100">
                <a:moveTo>
                  <a:pt x="11705996" y="190500"/>
                </a:moveTo>
                <a:lnTo>
                  <a:pt x="11689003" y="190500"/>
                </a:lnTo>
                <a:lnTo>
                  <a:pt x="11687048" y="177800"/>
                </a:lnTo>
                <a:lnTo>
                  <a:pt x="11704129" y="177800"/>
                </a:lnTo>
                <a:lnTo>
                  <a:pt x="11705996" y="190500"/>
                </a:lnTo>
                <a:close/>
              </a:path>
              <a:path w="11716385" h="1562100">
                <a:moveTo>
                  <a:pt x="22250" y="203200"/>
                </a:moveTo>
                <a:lnTo>
                  <a:pt x="6807" y="203200"/>
                </a:lnTo>
                <a:lnTo>
                  <a:pt x="8369" y="190500"/>
                </a:lnTo>
                <a:lnTo>
                  <a:pt x="23761" y="190500"/>
                </a:lnTo>
                <a:lnTo>
                  <a:pt x="22250" y="203200"/>
                </a:lnTo>
                <a:close/>
              </a:path>
              <a:path w="11716385" h="1562100">
                <a:moveTo>
                  <a:pt x="23723" y="203200"/>
                </a:moveTo>
                <a:lnTo>
                  <a:pt x="23761" y="190500"/>
                </a:lnTo>
                <a:lnTo>
                  <a:pt x="25387" y="190500"/>
                </a:lnTo>
                <a:lnTo>
                  <a:pt x="23723" y="203200"/>
                </a:lnTo>
                <a:close/>
              </a:path>
              <a:path w="11716385" h="1562100">
                <a:moveTo>
                  <a:pt x="11692356" y="203200"/>
                </a:moveTo>
                <a:lnTo>
                  <a:pt x="11690692" y="190500"/>
                </a:lnTo>
                <a:lnTo>
                  <a:pt x="11692305" y="190500"/>
                </a:lnTo>
                <a:lnTo>
                  <a:pt x="11692356" y="203200"/>
                </a:lnTo>
                <a:close/>
              </a:path>
              <a:path w="11716385" h="1562100">
                <a:moveTo>
                  <a:pt x="11709273" y="203200"/>
                </a:moveTo>
                <a:lnTo>
                  <a:pt x="11693829" y="203200"/>
                </a:lnTo>
                <a:lnTo>
                  <a:pt x="11692305" y="190500"/>
                </a:lnTo>
                <a:lnTo>
                  <a:pt x="11707710" y="190500"/>
                </a:lnTo>
                <a:lnTo>
                  <a:pt x="11709273" y="203200"/>
                </a:lnTo>
                <a:close/>
              </a:path>
              <a:path w="11716385" h="1562100">
                <a:moveTo>
                  <a:pt x="19761" y="215900"/>
                </a:moveTo>
                <a:lnTo>
                  <a:pt x="4152" y="215900"/>
                </a:lnTo>
                <a:lnTo>
                  <a:pt x="5397" y="203200"/>
                </a:lnTo>
                <a:lnTo>
                  <a:pt x="20980" y="203200"/>
                </a:lnTo>
                <a:lnTo>
                  <a:pt x="19761" y="215900"/>
                </a:lnTo>
                <a:close/>
              </a:path>
              <a:path w="11716385" h="1562100">
                <a:moveTo>
                  <a:pt x="11711927" y="215900"/>
                </a:moveTo>
                <a:lnTo>
                  <a:pt x="11696319" y="215900"/>
                </a:lnTo>
                <a:lnTo>
                  <a:pt x="11695112" y="203200"/>
                </a:lnTo>
                <a:lnTo>
                  <a:pt x="11710682" y="203200"/>
                </a:lnTo>
                <a:lnTo>
                  <a:pt x="11711927" y="215900"/>
                </a:lnTo>
                <a:close/>
              </a:path>
              <a:path w="11716385" h="1562100">
                <a:moveTo>
                  <a:pt x="17868" y="228600"/>
                </a:moveTo>
                <a:lnTo>
                  <a:pt x="2133" y="228600"/>
                </a:lnTo>
                <a:lnTo>
                  <a:pt x="3060" y="215900"/>
                </a:lnTo>
                <a:lnTo>
                  <a:pt x="18770" y="215900"/>
                </a:lnTo>
                <a:lnTo>
                  <a:pt x="17868" y="228600"/>
                </a:lnTo>
                <a:close/>
              </a:path>
              <a:path w="11716385" h="1562100">
                <a:moveTo>
                  <a:pt x="11713946" y="228600"/>
                </a:moveTo>
                <a:lnTo>
                  <a:pt x="11698211" y="228600"/>
                </a:lnTo>
                <a:lnTo>
                  <a:pt x="11697309" y="215900"/>
                </a:lnTo>
                <a:lnTo>
                  <a:pt x="11713019" y="215900"/>
                </a:lnTo>
                <a:lnTo>
                  <a:pt x="11713946" y="228600"/>
                </a:lnTo>
                <a:close/>
              </a:path>
              <a:path w="11716385" h="1562100">
                <a:moveTo>
                  <a:pt x="16598" y="241300"/>
                </a:moveTo>
                <a:lnTo>
                  <a:pt x="774" y="241300"/>
                </a:lnTo>
                <a:lnTo>
                  <a:pt x="1371" y="228600"/>
                </a:lnTo>
                <a:lnTo>
                  <a:pt x="17183" y="228600"/>
                </a:lnTo>
                <a:lnTo>
                  <a:pt x="16598" y="241300"/>
                </a:lnTo>
                <a:close/>
              </a:path>
              <a:path w="11716385" h="1562100">
                <a:moveTo>
                  <a:pt x="11715305" y="241300"/>
                </a:moveTo>
                <a:lnTo>
                  <a:pt x="11699481" y="241300"/>
                </a:lnTo>
                <a:lnTo>
                  <a:pt x="11698897" y="228600"/>
                </a:lnTo>
                <a:lnTo>
                  <a:pt x="11714708" y="228600"/>
                </a:lnTo>
                <a:lnTo>
                  <a:pt x="11715305" y="241300"/>
                </a:lnTo>
                <a:close/>
              </a:path>
              <a:path w="11716385" h="1562100">
                <a:moveTo>
                  <a:pt x="15963" y="254000"/>
                </a:moveTo>
                <a:lnTo>
                  <a:pt x="88" y="254000"/>
                </a:lnTo>
                <a:lnTo>
                  <a:pt x="355" y="241300"/>
                </a:lnTo>
                <a:lnTo>
                  <a:pt x="16205" y="241300"/>
                </a:lnTo>
                <a:lnTo>
                  <a:pt x="15963" y="254000"/>
                </a:lnTo>
                <a:close/>
              </a:path>
              <a:path w="11716385" h="1562100">
                <a:moveTo>
                  <a:pt x="11715991" y="254000"/>
                </a:moveTo>
                <a:lnTo>
                  <a:pt x="11700116" y="254000"/>
                </a:lnTo>
                <a:lnTo>
                  <a:pt x="11699875" y="241300"/>
                </a:lnTo>
                <a:lnTo>
                  <a:pt x="11715724" y="241300"/>
                </a:lnTo>
                <a:lnTo>
                  <a:pt x="11715991" y="254000"/>
                </a:lnTo>
                <a:close/>
              </a:path>
              <a:path w="11716385" h="1562100">
                <a:moveTo>
                  <a:pt x="15875" y="1295400"/>
                </a:moveTo>
                <a:lnTo>
                  <a:pt x="0" y="1295400"/>
                </a:lnTo>
                <a:lnTo>
                  <a:pt x="0" y="254000"/>
                </a:lnTo>
                <a:lnTo>
                  <a:pt x="15875" y="254000"/>
                </a:lnTo>
                <a:lnTo>
                  <a:pt x="15875" y="1295400"/>
                </a:lnTo>
                <a:close/>
              </a:path>
              <a:path w="11716385" h="1562100">
                <a:moveTo>
                  <a:pt x="11716080" y="1295400"/>
                </a:moveTo>
                <a:lnTo>
                  <a:pt x="11700205" y="1295400"/>
                </a:lnTo>
                <a:lnTo>
                  <a:pt x="11700205" y="254000"/>
                </a:lnTo>
                <a:lnTo>
                  <a:pt x="11716080" y="254000"/>
                </a:lnTo>
                <a:lnTo>
                  <a:pt x="11716080" y="1295400"/>
                </a:lnTo>
                <a:close/>
              </a:path>
              <a:path w="11716385" h="1562100">
                <a:moveTo>
                  <a:pt x="16205" y="1308100"/>
                </a:moveTo>
                <a:lnTo>
                  <a:pt x="355" y="1308100"/>
                </a:lnTo>
                <a:lnTo>
                  <a:pt x="88" y="1295400"/>
                </a:lnTo>
                <a:lnTo>
                  <a:pt x="15963" y="1295400"/>
                </a:lnTo>
                <a:lnTo>
                  <a:pt x="16205" y="1308100"/>
                </a:lnTo>
                <a:close/>
              </a:path>
              <a:path w="11716385" h="1562100">
                <a:moveTo>
                  <a:pt x="11715724" y="1308100"/>
                </a:moveTo>
                <a:lnTo>
                  <a:pt x="11699875" y="1308100"/>
                </a:lnTo>
                <a:lnTo>
                  <a:pt x="11700116" y="1295400"/>
                </a:lnTo>
                <a:lnTo>
                  <a:pt x="11715991" y="1295400"/>
                </a:lnTo>
                <a:lnTo>
                  <a:pt x="11715724" y="1308100"/>
                </a:lnTo>
                <a:close/>
              </a:path>
              <a:path w="11716385" h="1562100">
                <a:moveTo>
                  <a:pt x="17183" y="1320800"/>
                </a:moveTo>
                <a:lnTo>
                  <a:pt x="1371" y="1320800"/>
                </a:lnTo>
                <a:lnTo>
                  <a:pt x="774" y="1308100"/>
                </a:lnTo>
                <a:lnTo>
                  <a:pt x="16598" y="1308100"/>
                </a:lnTo>
                <a:lnTo>
                  <a:pt x="17183" y="1320800"/>
                </a:lnTo>
                <a:close/>
              </a:path>
              <a:path w="11716385" h="1562100">
                <a:moveTo>
                  <a:pt x="11714708" y="1320800"/>
                </a:moveTo>
                <a:lnTo>
                  <a:pt x="11698897" y="1320800"/>
                </a:lnTo>
                <a:lnTo>
                  <a:pt x="11699481" y="1308100"/>
                </a:lnTo>
                <a:lnTo>
                  <a:pt x="11715305" y="1308100"/>
                </a:lnTo>
                <a:lnTo>
                  <a:pt x="11714708" y="1320800"/>
                </a:lnTo>
                <a:close/>
              </a:path>
              <a:path w="11716385" h="1562100">
                <a:moveTo>
                  <a:pt x="18770" y="1333500"/>
                </a:moveTo>
                <a:lnTo>
                  <a:pt x="3060" y="1333500"/>
                </a:lnTo>
                <a:lnTo>
                  <a:pt x="2133" y="1320800"/>
                </a:lnTo>
                <a:lnTo>
                  <a:pt x="17868" y="1320800"/>
                </a:lnTo>
                <a:lnTo>
                  <a:pt x="18770" y="1333500"/>
                </a:lnTo>
                <a:close/>
              </a:path>
              <a:path w="11716385" h="1562100">
                <a:moveTo>
                  <a:pt x="11713019" y="1333500"/>
                </a:moveTo>
                <a:lnTo>
                  <a:pt x="11697309" y="1333500"/>
                </a:lnTo>
                <a:lnTo>
                  <a:pt x="11698211" y="1320800"/>
                </a:lnTo>
                <a:lnTo>
                  <a:pt x="11713946" y="1320800"/>
                </a:lnTo>
                <a:lnTo>
                  <a:pt x="11713019" y="1333500"/>
                </a:lnTo>
                <a:close/>
              </a:path>
              <a:path w="11716385" h="1562100">
                <a:moveTo>
                  <a:pt x="20980" y="1346200"/>
                </a:moveTo>
                <a:lnTo>
                  <a:pt x="5397" y="1346200"/>
                </a:lnTo>
                <a:lnTo>
                  <a:pt x="4152" y="1333500"/>
                </a:lnTo>
                <a:lnTo>
                  <a:pt x="19761" y="1333500"/>
                </a:lnTo>
                <a:lnTo>
                  <a:pt x="20980" y="1346200"/>
                </a:lnTo>
                <a:close/>
              </a:path>
              <a:path w="11716385" h="1562100">
                <a:moveTo>
                  <a:pt x="11710682" y="1346200"/>
                </a:moveTo>
                <a:lnTo>
                  <a:pt x="11695112" y="1346200"/>
                </a:lnTo>
                <a:lnTo>
                  <a:pt x="11696319" y="1333500"/>
                </a:lnTo>
                <a:lnTo>
                  <a:pt x="11711927" y="1333500"/>
                </a:lnTo>
                <a:lnTo>
                  <a:pt x="11710682" y="1346200"/>
                </a:lnTo>
                <a:close/>
              </a:path>
              <a:path w="11716385" h="1562100">
                <a:moveTo>
                  <a:pt x="23761" y="1358900"/>
                </a:moveTo>
                <a:lnTo>
                  <a:pt x="8369" y="1358900"/>
                </a:lnTo>
                <a:lnTo>
                  <a:pt x="6807" y="1346200"/>
                </a:lnTo>
                <a:lnTo>
                  <a:pt x="22250" y="1346200"/>
                </a:lnTo>
                <a:lnTo>
                  <a:pt x="23761" y="1358900"/>
                </a:lnTo>
                <a:close/>
              </a:path>
              <a:path w="11716385" h="1562100">
                <a:moveTo>
                  <a:pt x="25387" y="1358900"/>
                </a:moveTo>
                <a:lnTo>
                  <a:pt x="23761" y="1358900"/>
                </a:lnTo>
                <a:lnTo>
                  <a:pt x="23723" y="1346200"/>
                </a:lnTo>
                <a:lnTo>
                  <a:pt x="25387" y="1358900"/>
                </a:lnTo>
                <a:close/>
              </a:path>
              <a:path w="11716385" h="1562100">
                <a:moveTo>
                  <a:pt x="11692305" y="1358900"/>
                </a:moveTo>
                <a:lnTo>
                  <a:pt x="11690692" y="1358900"/>
                </a:lnTo>
                <a:lnTo>
                  <a:pt x="11692356" y="1346200"/>
                </a:lnTo>
                <a:lnTo>
                  <a:pt x="11692305" y="1358900"/>
                </a:lnTo>
                <a:close/>
              </a:path>
              <a:path w="11716385" h="1562100">
                <a:moveTo>
                  <a:pt x="11707710" y="1358900"/>
                </a:moveTo>
                <a:lnTo>
                  <a:pt x="11692305" y="1358900"/>
                </a:lnTo>
                <a:lnTo>
                  <a:pt x="11693829" y="1346200"/>
                </a:lnTo>
                <a:lnTo>
                  <a:pt x="11709273" y="1346200"/>
                </a:lnTo>
                <a:lnTo>
                  <a:pt x="11707710" y="1358900"/>
                </a:lnTo>
                <a:close/>
              </a:path>
              <a:path w="11716385" h="1562100">
                <a:moveTo>
                  <a:pt x="29032" y="1371600"/>
                </a:moveTo>
                <a:lnTo>
                  <a:pt x="11950" y="1371600"/>
                </a:lnTo>
                <a:lnTo>
                  <a:pt x="10083" y="1358900"/>
                </a:lnTo>
                <a:lnTo>
                  <a:pt x="27076" y="1358900"/>
                </a:lnTo>
                <a:lnTo>
                  <a:pt x="29032" y="1371600"/>
                </a:lnTo>
                <a:close/>
              </a:path>
              <a:path w="11716385" h="1562100">
                <a:moveTo>
                  <a:pt x="11704129" y="1371600"/>
                </a:moveTo>
                <a:lnTo>
                  <a:pt x="11687048" y="1371600"/>
                </a:lnTo>
                <a:lnTo>
                  <a:pt x="11689003" y="1358900"/>
                </a:lnTo>
                <a:lnTo>
                  <a:pt x="11705996" y="1358900"/>
                </a:lnTo>
                <a:lnTo>
                  <a:pt x="11704129" y="1371600"/>
                </a:lnTo>
                <a:close/>
              </a:path>
              <a:path w="11716385" h="1562100">
                <a:moveTo>
                  <a:pt x="33235" y="1384300"/>
                </a:moveTo>
                <a:lnTo>
                  <a:pt x="16128" y="1384300"/>
                </a:lnTo>
                <a:lnTo>
                  <a:pt x="13969" y="1371600"/>
                </a:lnTo>
                <a:lnTo>
                  <a:pt x="31000" y="1371600"/>
                </a:lnTo>
                <a:lnTo>
                  <a:pt x="33235" y="1384300"/>
                </a:lnTo>
                <a:close/>
              </a:path>
              <a:path w="11716385" h="1562100">
                <a:moveTo>
                  <a:pt x="11699951" y="1384300"/>
                </a:moveTo>
                <a:lnTo>
                  <a:pt x="11682844" y="1384300"/>
                </a:lnTo>
                <a:lnTo>
                  <a:pt x="11685079" y="1371600"/>
                </a:lnTo>
                <a:lnTo>
                  <a:pt x="11702110" y="1371600"/>
                </a:lnTo>
                <a:lnTo>
                  <a:pt x="11699951" y="1384300"/>
                </a:lnTo>
                <a:close/>
              </a:path>
              <a:path w="11716385" h="1562100">
                <a:moveTo>
                  <a:pt x="52133" y="1422400"/>
                </a:moveTo>
                <a:lnTo>
                  <a:pt x="32067" y="1422400"/>
                </a:lnTo>
                <a:lnTo>
                  <a:pt x="26200" y="1409700"/>
                </a:lnTo>
                <a:lnTo>
                  <a:pt x="20904" y="1397000"/>
                </a:lnTo>
                <a:lnTo>
                  <a:pt x="18440" y="1384300"/>
                </a:lnTo>
                <a:lnTo>
                  <a:pt x="35432" y="1384300"/>
                </a:lnTo>
                <a:lnTo>
                  <a:pt x="40589" y="1397000"/>
                </a:lnTo>
                <a:lnTo>
                  <a:pt x="40424" y="1397000"/>
                </a:lnTo>
                <a:lnTo>
                  <a:pt x="46113" y="1409700"/>
                </a:lnTo>
                <a:lnTo>
                  <a:pt x="45923" y="1409700"/>
                </a:lnTo>
                <a:lnTo>
                  <a:pt x="52133" y="1422400"/>
                </a:lnTo>
                <a:close/>
              </a:path>
              <a:path w="11716385" h="1562100">
                <a:moveTo>
                  <a:pt x="11684012" y="1422400"/>
                </a:moveTo>
                <a:lnTo>
                  <a:pt x="11663946" y="1422400"/>
                </a:lnTo>
                <a:lnTo>
                  <a:pt x="11670157" y="1409700"/>
                </a:lnTo>
                <a:lnTo>
                  <a:pt x="11669966" y="1409700"/>
                </a:lnTo>
                <a:lnTo>
                  <a:pt x="11675656" y="1397000"/>
                </a:lnTo>
                <a:lnTo>
                  <a:pt x="11675491" y="1397000"/>
                </a:lnTo>
                <a:lnTo>
                  <a:pt x="11680647" y="1384300"/>
                </a:lnTo>
                <a:lnTo>
                  <a:pt x="11697652" y="1384300"/>
                </a:lnTo>
                <a:lnTo>
                  <a:pt x="11695176" y="1397000"/>
                </a:lnTo>
                <a:lnTo>
                  <a:pt x="11689880" y="1409700"/>
                </a:lnTo>
                <a:lnTo>
                  <a:pt x="11684012" y="1422400"/>
                </a:lnTo>
                <a:close/>
              </a:path>
              <a:path w="11716385" h="1562100">
                <a:moveTo>
                  <a:pt x="89166" y="1473200"/>
                </a:moveTo>
                <a:lnTo>
                  <a:pt x="69011" y="1473200"/>
                </a:lnTo>
                <a:lnTo>
                  <a:pt x="60667" y="1460500"/>
                </a:lnTo>
                <a:lnTo>
                  <a:pt x="52781" y="1447800"/>
                </a:lnTo>
                <a:lnTo>
                  <a:pt x="45377" y="1435100"/>
                </a:lnTo>
                <a:lnTo>
                  <a:pt x="38468" y="1422400"/>
                </a:lnTo>
                <a:lnTo>
                  <a:pt x="51930" y="1422400"/>
                </a:lnTo>
                <a:lnTo>
                  <a:pt x="58635" y="1435100"/>
                </a:lnTo>
                <a:lnTo>
                  <a:pt x="65379" y="1435100"/>
                </a:lnTo>
                <a:lnTo>
                  <a:pt x="73037" y="1447800"/>
                </a:lnTo>
                <a:lnTo>
                  <a:pt x="72796" y="1447800"/>
                </a:lnTo>
                <a:lnTo>
                  <a:pt x="80886" y="1460500"/>
                </a:lnTo>
                <a:lnTo>
                  <a:pt x="80632" y="1460500"/>
                </a:lnTo>
                <a:lnTo>
                  <a:pt x="89166" y="1473200"/>
                </a:lnTo>
                <a:close/>
              </a:path>
              <a:path w="11716385" h="1562100">
                <a:moveTo>
                  <a:pt x="11647068" y="1473200"/>
                </a:moveTo>
                <a:lnTo>
                  <a:pt x="11626913" y="1473200"/>
                </a:lnTo>
                <a:lnTo>
                  <a:pt x="11635447" y="1460500"/>
                </a:lnTo>
                <a:lnTo>
                  <a:pt x="11635193" y="1460500"/>
                </a:lnTo>
                <a:lnTo>
                  <a:pt x="11643283" y="1447800"/>
                </a:lnTo>
                <a:lnTo>
                  <a:pt x="11643042" y="1447800"/>
                </a:lnTo>
                <a:lnTo>
                  <a:pt x="11650700" y="1435100"/>
                </a:lnTo>
                <a:lnTo>
                  <a:pt x="11657444" y="1435100"/>
                </a:lnTo>
                <a:lnTo>
                  <a:pt x="11664149" y="1422400"/>
                </a:lnTo>
                <a:lnTo>
                  <a:pt x="11677611" y="1422400"/>
                </a:lnTo>
                <a:lnTo>
                  <a:pt x="11670703" y="1435100"/>
                </a:lnTo>
                <a:lnTo>
                  <a:pt x="11663299" y="1447800"/>
                </a:lnTo>
                <a:lnTo>
                  <a:pt x="11655412" y="1460500"/>
                </a:lnTo>
                <a:lnTo>
                  <a:pt x="11647068" y="1473200"/>
                </a:lnTo>
                <a:close/>
              </a:path>
              <a:path w="11716385" h="1562100">
                <a:moveTo>
                  <a:pt x="97853" y="1473200"/>
                </a:moveTo>
                <a:lnTo>
                  <a:pt x="89166" y="1473200"/>
                </a:lnTo>
                <a:lnTo>
                  <a:pt x="88900" y="1460500"/>
                </a:lnTo>
                <a:lnTo>
                  <a:pt x="97853" y="1473200"/>
                </a:lnTo>
                <a:close/>
              </a:path>
              <a:path w="11716385" h="1562100">
                <a:moveTo>
                  <a:pt x="11626913" y="1473200"/>
                </a:moveTo>
                <a:lnTo>
                  <a:pt x="11618226" y="1473200"/>
                </a:lnTo>
                <a:lnTo>
                  <a:pt x="11627180" y="1460500"/>
                </a:lnTo>
                <a:lnTo>
                  <a:pt x="11626913" y="1473200"/>
                </a:lnTo>
                <a:close/>
              </a:path>
              <a:path w="11716385" h="1562100">
                <a:moveTo>
                  <a:pt x="126161" y="1498600"/>
                </a:moveTo>
                <a:lnTo>
                  <a:pt x="96672" y="1498600"/>
                </a:lnTo>
                <a:lnTo>
                  <a:pt x="87033" y="1485900"/>
                </a:lnTo>
                <a:lnTo>
                  <a:pt x="77812" y="1473200"/>
                </a:lnTo>
                <a:lnTo>
                  <a:pt x="97574" y="1473200"/>
                </a:lnTo>
                <a:lnTo>
                  <a:pt x="106921" y="1485900"/>
                </a:lnTo>
                <a:lnTo>
                  <a:pt x="116065" y="1485900"/>
                </a:lnTo>
                <a:lnTo>
                  <a:pt x="126161" y="1498600"/>
                </a:lnTo>
                <a:close/>
              </a:path>
              <a:path w="11716385" h="1562100">
                <a:moveTo>
                  <a:pt x="11619407" y="1498600"/>
                </a:moveTo>
                <a:lnTo>
                  <a:pt x="11589918" y="1498600"/>
                </a:lnTo>
                <a:lnTo>
                  <a:pt x="11600014" y="1485900"/>
                </a:lnTo>
                <a:lnTo>
                  <a:pt x="11609158" y="1485900"/>
                </a:lnTo>
                <a:lnTo>
                  <a:pt x="11618506" y="1473200"/>
                </a:lnTo>
                <a:lnTo>
                  <a:pt x="11638267" y="1473200"/>
                </a:lnTo>
                <a:lnTo>
                  <a:pt x="11629047" y="1485900"/>
                </a:lnTo>
                <a:lnTo>
                  <a:pt x="11619407" y="1498600"/>
                </a:lnTo>
                <a:close/>
              </a:path>
              <a:path w="11716385" h="1562100">
                <a:moveTo>
                  <a:pt x="146773" y="1511300"/>
                </a:moveTo>
                <a:lnTo>
                  <a:pt x="117119" y="1511300"/>
                </a:lnTo>
                <a:lnTo>
                  <a:pt x="106705" y="1498600"/>
                </a:lnTo>
                <a:lnTo>
                  <a:pt x="135978" y="1498600"/>
                </a:lnTo>
                <a:lnTo>
                  <a:pt x="146773" y="1511300"/>
                </a:lnTo>
                <a:close/>
              </a:path>
              <a:path w="11716385" h="1562100">
                <a:moveTo>
                  <a:pt x="11598960" y="1511300"/>
                </a:moveTo>
                <a:lnTo>
                  <a:pt x="11569306" y="1511300"/>
                </a:lnTo>
                <a:lnTo>
                  <a:pt x="11580101" y="1498600"/>
                </a:lnTo>
                <a:lnTo>
                  <a:pt x="11609374" y="1498600"/>
                </a:lnTo>
                <a:lnTo>
                  <a:pt x="11598960" y="1511300"/>
                </a:lnTo>
                <a:close/>
              </a:path>
              <a:path w="11716385" h="1562100">
                <a:moveTo>
                  <a:pt x="168617" y="1524000"/>
                </a:moveTo>
                <a:lnTo>
                  <a:pt x="139026" y="1524000"/>
                </a:lnTo>
                <a:lnTo>
                  <a:pt x="127901" y="1511300"/>
                </a:lnTo>
                <a:lnTo>
                  <a:pt x="157200" y="1511300"/>
                </a:lnTo>
                <a:lnTo>
                  <a:pt x="168617" y="1524000"/>
                </a:lnTo>
                <a:close/>
              </a:path>
              <a:path w="11716385" h="1562100">
                <a:moveTo>
                  <a:pt x="11577053" y="1524000"/>
                </a:moveTo>
                <a:lnTo>
                  <a:pt x="11547462" y="1524000"/>
                </a:lnTo>
                <a:lnTo>
                  <a:pt x="11558879" y="1511300"/>
                </a:lnTo>
                <a:lnTo>
                  <a:pt x="11588178" y="1511300"/>
                </a:lnTo>
                <a:lnTo>
                  <a:pt x="11577053" y="1524000"/>
                </a:lnTo>
                <a:close/>
              </a:path>
              <a:path w="11716385" h="1562100">
                <a:moveTo>
                  <a:pt x="197370" y="1536700"/>
                </a:moveTo>
                <a:lnTo>
                  <a:pt x="162204" y="1536700"/>
                </a:lnTo>
                <a:lnTo>
                  <a:pt x="150482" y="1524000"/>
                </a:lnTo>
                <a:lnTo>
                  <a:pt x="191287" y="1524000"/>
                </a:lnTo>
                <a:lnTo>
                  <a:pt x="197370" y="1536700"/>
                </a:lnTo>
                <a:close/>
              </a:path>
              <a:path w="11716385" h="1562100">
                <a:moveTo>
                  <a:pt x="11553875" y="1536700"/>
                </a:moveTo>
                <a:lnTo>
                  <a:pt x="11518709" y="1536700"/>
                </a:lnTo>
                <a:lnTo>
                  <a:pt x="11524792" y="1524000"/>
                </a:lnTo>
                <a:lnTo>
                  <a:pt x="11565597" y="1524000"/>
                </a:lnTo>
                <a:lnTo>
                  <a:pt x="11553875" y="1536700"/>
                </a:lnTo>
                <a:close/>
              </a:path>
              <a:path w="11716385" h="1562100">
                <a:moveTo>
                  <a:pt x="11529415" y="1549400"/>
                </a:moveTo>
                <a:lnTo>
                  <a:pt x="186664" y="1549400"/>
                </a:lnTo>
                <a:lnTo>
                  <a:pt x="180454" y="1536700"/>
                </a:lnTo>
                <a:lnTo>
                  <a:pt x="11535625" y="1536700"/>
                </a:lnTo>
                <a:lnTo>
                  <a:pt x="11529415" y="1549400"/>
                </a:lnTo>
                <a:close/>
              </a:path>
              <a:path w="11716385" h="1562100">
                <a:moveTo>
                  <a:pt x="11450472" y="1562100"/>
                </a:moveTo>
                <a:lnTo>
                  <a:pt x="265607" y="1562100"/>
                </a:lnTo>
                <a:lnTo>
                  <a:pt x="258800" y="1549400"/>
                </a:lnTo>
                <a:lnTo>
                  <a:pt x="11457279" y="1549400"/>
                </a:lnTo>
                <a:lnTo>
                  <a:pt x="11450472" y="156210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矩形 7"/>
          <p:cNvSpPr/>
          <p:nvPr/>
        </p:nvSpPr>
        <p:spPr>
          <a:xfrm>
            <a:off x="0" y="5110299"/>
            <a:ext cx="9220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5625" marR="5080" indent="718820">
              <a:lnSpc>
                <a:spcPct val="100000"/>
              </a:lnSpc>
            </a:pPr>
            <a:r>
              <a:rPr lang="zh-CN" altLang="en-US" sz="2800" b="1" spc="15" dirty="0">
                <a:latin typeface="SimSun"/>
                <a:cs typeface="SimSun"/>
              </a:rPr>
              <a:t>运用了</a:t>
            </a:r>
            <a:r>
              <a:rPr lang="zh-CN" altLang="en-US" sz="2800" b="1" spc="15" dirty="0">
                <a:solidFill>
                  <a:srgbClr val="FF0000"/>
                </a:solidFill>
                <a:latin typeface="SimSun"/>
                <a:cs typeface="SimSun"/>
              </a:rPr>
              <a:t>列数字</a:t>
            </a:r>
            <a:r>
              <a:rPr lang="zh-CN" altLang="en-US" sz="2800" b="1" spc="15" dirty="0">
                <a:latin typeface="SimSun"/>
                <a:cs typeface="SimSun"/>
              </a:rPr>
              <a:t>的说明方法，</a:t>
            </a:r>
            <a:r>
              <a:rPr lang="zh-CN" altLang="en-US" sz="2800" b="1" spc="15" dirty="0">
                <a:solidFill>
                  <a:srgbClr val="FF0000"/>
                </a:solidFill>
                <a:latin typeface="SimSun"/>
                <a:cs typeface="SimSun"/>
              </a:rPr>
              <a:t>具体准确</a:t>
            </a:r>
            <a:r>
              <a:rPr lang="zh-CN" altLang="en-US" sz="2800" b="1" spc="15" dirty="0">
                <a:latin typeface="SimSun"/>
                <a:cs typeface="SimSun"/>
              </a:rPr>
              <a:t>地说明了</a:t>
            </a:r>
            <a:r>
              <a:rPr lang="zh-CN" altLang="en-US" sz="2800" b="1" u="sng" spc="15" dirty="0">
                <a:solidFill>
                  <a:srgbClr val="0000FF"/>
                </a:solidFill>
                <a:latin typeface="SimSun"/>
                <a:cs typeface="SimSun"/>
              </a:rPr>
              <a:t>蝉脱壳、脱皮、</a:t>
            </a:r>
            <a:r>
              <a:rPr lang="zh-CN" altLang="en-US" sz="2800" b="1" u="sng" spc="-5" dirty="0" smtClean="0">
                <a:solidFill>
                  <a:srgbClr val="0000FF"/>
                </a:solidFill>
                <a:latin typeface="SimSun"/>
                <a:cs typeface="SimSun"/>
              </a:rPr>
              <a:t>生</a:t>
            </a:r>
            <a:r>
              <a:rPr lang="zh-CN" altLang="en-US" sz="2800" b="1" u="sng" spc="15" dirty="0" smtClean="0">
                <a:solidFill>
                  <a:srgbClr val="0000FF"/>
                </a:solidFill>
                <a:latin typeface="SimSun"/>
                <a:cs typeface="SimSun"/>
              </a:rPr>
              <a:t>卵</a:t>
            </a:r>
            <a:r>
              <a:rPr lang="zh-CN" altLang="en-US" sz="2800" b="1" u="sng" spc="15" dirty="0">
                <a:solidFill>
                  <a:srgbClr val="0000FF"/>
                </a:solidFill>
                <a:latin typeface="SimSun"/>
                <a:cs typeface="SimSun"/>
              </a:rPr>
              <a:t>的情况，</a:t>
            </a:r>
            <a:r>
              <a:rPr lang="zh-CN" altLang="en-US" sz="2800" b="1" spc="15" dirty="0">
                <a:latin typeface="SimSun"/>
                <a:cs typeface="SimSun"/>
              </a:rPr>
              <a:t>从中可以看到作者</a:t>
            </a:r>
            <a:r>
              <a:rPr lang="zh-CN" altLang="en-US" sz="2800" b="1" spc="15" dirty="0">
                <a:solidFill>
                  <a:srgbClr val="FF0000"/>
                </a:solidFill>
                <a:latin typeface="SimSun"/>
                <a:cs typeface="SimSun"/>
              </a:rPr>
              <a:t>观察细致、态度严谨</a:t>
            </a:r>
            <a:r>
              <a:rPr lang="zh-CN" altLang="en-US" sz="2800" b="1" spc="-5" dirty="0">
                <a:latin typeface="SimSun"/>
                <a:cs typeface="SimSun"/>
              </a:rPr>
              <a:t>。</a:t>
            </a:r>
            <a:endParaRPr lang="zh-CN" altLang="en-US" sz="28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39961" y="609600"/>
            <a:ext cx="3818459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b="1" dirty="0"/>
              <a:t>语言运用见</a:t>
            </a:r>
            <a:r>
              <a:rPr sz="4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严谨</a:t>
            </a:r>
          </a:p>
        </p:txBody>
      </p:sp>
      <p:sp>
        <p:nvSpPr>
          <p:cNvPr id="4" name="object 4"/>
          <p:cNvSpPr/>
          <p:nvPr/>
        </p:nvSpPr>
        <p:spPr>
          <a:xfrm>
            <a:off x="304801" y="4896653"/>
            <a:ext cx="6705600" cy="1170940"/>
          </a:xfrm>
          <a:custGeom>
            <a:avLst/>
            <a:gdLst/>
            <a:ahLst/>
            <a:cxnLst/>
            <a:rect l="l" t="t" r="r" b="b"/>
            <a:pathLst>
              <a:path w="10269855" h="1170939">
                <a:moveTo>
                  <a:pt x="10079443" y="1170939"/>
                </a:moveTo>
                <a:lnTo>
                  <a:pt x="190182" y="1170939"/>
                </a:lnTo>
                <a:lnTo>
                  <a:pt x="160121" y="1167130"/>
                </a:lnTo>
                <a:lnTo>
                  <a:pt x="122453" y="1155700"/>
                </a:lnTo>
                <a:lnTo>
                  <a:pt x="88379" y="1136650"/>
                </a:lnTo>
                <a:lnTo>
                  <a:pt x="58699" y="1112519"/>
                </a:lnTo>
                <a:lnTo>
                  <a:pt x="52057" y="1104900"/>
                </a:lnTo>
                <a:lnTo>
                  <a:pt x="45745" y="1098550"/>
                </a:lnTo>
                <a:lnTo>
                  <a:pt x="39801" y="1090930"/>
                </a:lnTo>
                <a:lnTo>
                  <a:pt x="34201" y="1083310"/>
                </a:lnTo>
                <a:lnTo>
                  <a:pt x="28981" y="1074419"/>
                </a:lnTo>
                <a:lnTo>
                  <a:pt x="24155" y="1066800"/>
                </a:lnTo>
                <a:lnTo>
                  <a:pt x="8953" y="1029969"/>
                </a:lnTo>
                <a:lnTo>
                  <a:pt x="977" y="990600"/>
                </a:lnTo>
                <a:lnTo>
                  <a:pt x="0" y="975360"/>
                </a:lnTo>
                <a:lnTo>
                  <a:pt x="0" y="194310"/>
                </a:lnTo>
                <a:lnTo>
                  <a:pt x="6248" y="149860"/>
                </a:lnTo>
                <a:lnTo>
                  <a:pt x="19723" y="113029"/>
                </a:lnTo>
                <a:lnTo>
                  <a:pt x="28981" y="96520"/>
                </a:lnTo>
                <a:lnTo>
                  <a:pt x="34201" y="87629"/>
                </a:lnTo>
                <a:lnTo>
                  <a:pt x="58699" y="58420"/>
                </a:lnTo>
                <a:lnTo>
                  <a:pt x="88379" y="33020"/>
                </a:lnTo>
                <a:lnTo>
                  <a:pt x="104914" y="24129"/>
                </a:lnTo>
                <a:lnTo>
                  <a:pt x="113576" y="19050"/>
                </a:lnTo>
                <a:lnTo>
                  <a:pt x="122453" y="15239"/>
                </a:lnTo>
                <a:lnTo>
                  <a:pt x="131572" y="11429"/>
                </a:lnTo>
                <a:lnTo>
                  <a:pt x="140893" y="8889"/>
                </a:lnTo>
                <a:lnTo>
                  <a:pt x="150418" y="5079"/>
                </a:lnTo>
                <a:lnTo>
                  <a:pt x="160121" y="3810"/>
                </a:lnTo>
                <a:lnTo>
                  <a:pt x="170002" y="1270"/>
                </a:lnTo>
                <a:lnTo>
                  <a:pt x="180047" y="0"/>
                </a:lnTo>
                <a:lnTo>
                  <a:pt x="10089578" y="0"/>
                </a:lnTo>
                <a:lnTo>
                  <a:pt x="10099611" y="1270"/>
                </a:lnTo>
                <a:lnTo>
                  <a:pt x="10109492" y="3810"/>
                </a:lnTo>
                <a:lnTo>
                  <a:pt x="10119207" y="5079"/>
                </a:lnTo>
                <a:lnTo>
                  <a:pt x="10128719" y="8889"/>
                </a:lnTo>
                <a:lnTo>
                  <a:pt x="10138054" y="11429"/>
                </a:lnTo>
                <a:lnTo>
                  <a:pt x="10147160" y="15239"/>
                </a:lnTo>
                <a:lnTo>
                  <a:pt x="191236" y="15239"/>
                </a:lnTo>
                <a:lnTo>
                  <a:pt x="181444" y="16510"/>
                </a:lnTo>
                <a:lnTo>
                  <a:pt x="181851" y="16510"/>
                </a:lnTo>
                <a:lnTo>
                  <a:pt x="172199" y="17779"/>
                </a:lnTo>
                <a:lnTo>
                  <a:pt x="172605" y="17779"/>
                </a:lnTo>
                <a:lnTo>
                  <a:pt x="163106" y="19050"/>
                </a:lnTo>
                <a:lnTo>
                  <a:pt x="163499" y="19050"/>
                </a:lnTo>
                <a:lnTo>
                  <a:pt x="154178" y="21589"/>
                </a:lnTo>
                <a:lnTo>
                  <a:pt x="154559" y="21589"/>
                </a:lnTo>
                <a:lnTo>
                  <a:pt x="149986" y="22860"/>
                </a:lnTo>
                <a:lnTo>
                  <a:pt x="145796" y="22860"/>
                </a:lnTo>
                <a:lnTo>
                  <a:pt x="136842" y="26670"/>
                </a:lnTo>
                <a:lnTo>
                  <a:pt x="137210" y="26670"/>
                </a:lnTo>
                <a:lnTo>
                  <a:pt x="128460" y="29210"/>
                </a:lnTo>
                <a:lnTo>
                  <a:pt x="128816" y="29210"/>
                </a:lnTo>
                <a:lnTo>
                  <a:pt x="120281" y="33020"/>
                </a:lnTo>
                <a:lnTo>
                  <a:pt x="120637" y="33020"/>
                </a:lnTo>
                <a:lnTo>
                  <a:pt x="114407" y="36829"/>
                </a:lnTo>
                <a:lnTo>
                  <a:pt x="112661" y="36829"/>
                </a:lnTo>
                <a:lnTo>
                  <a:pt x="104597" y="41910"/>
                </a:lnTo>
                <a:lnTo>
                  <a:pt x="104927" y="41910"/>
                </a:lnTo>
                <a:lnTo>
                  <a:pt x="97104" y="46989"/>
                </a:lnTo>
                <a:lnTo>
                  <a:pt x="97421" y="46989"/>
                </a:lnTo>
                <a:lnTo>
                  <a:pt x="89865" y="52070"/>
                </a:lnTo>
                <a:lnTo>
                  <a:pt x="90170" y="52070"/>
                </a:lnTo>
                <a:lnTo>
                  <a:pt x="82892" y="57150"/>
                </a:lnTo>
                <a:lnTo>
                  <a:pt x="83185" y="57150"/>
                </a:lnTo>
                <a:lnTo>
                  <a:pt x="76200" y="63500"/>
                </a:lnTo>
                <a:lnTo>
                  <a:pt x="76479" y="63500"/>
                </a:lnTo>
                <a:lnTo>
                  <a:pt x="69786" y="69850"/>
                </a:lnTo>
                <a:lnTo>
                  <a:pt x="70053" y="69850"/>
                </a:lnTo>
                <a:lnTo>
                  <a:pt x="63677" y="76200"/>
                </a:lnTo>
                <a:lnTo>
                  <a:pt x="63931" y="76200"/>
                </a:lnTo>
                <a:lnTo>
                  <a:pt x="57873" y="82550"/>
                </a:lnTo>
                <a:lnTo>
                  <a:pt x="58115" y="82550"/>
                </a:lnTo>
                <a:lnTo>
                  <a:pt x="53352" y="88900"/>
                </a:lnTo>
                <a:lnTo>
                  <a:pt x="52628" y="88900"/>
                </a:lnTo>
                <a:lnTo>
                  <a:pt x="47256" y="96520"/>
                </a:lnTo>
                <a:lnTo>
                  <a:pt x="47459" y="96520"/>
                </a:lnTo>
                <a:lnTo>
                  <a:pt x="42456" y="104139"/>
                </a:lnTo>
                <a:lnTo>
                  <a:pt x="42646" y="104139"/>
                </a:lnTo>
                <a:lnTo>
                  <a:pt x="38011" y="111760"/>
                </a:lnTo>
                <a:lnTo>
                  <a:pt x="38201" y="111760"/>
                </a:lnTo>
                <a:lnTo>
                  <a:pt x="34554" y="119379"/>
                </a:lnTo>
                <a:lnTo>
                  <a:pt x="34112" y="119379"/>
                </a:lnTo>
                <a:lnTo>
                  <a:pt x="30251" y="128270"/>
                </a:lnTo>
                <a:lnTo>
                  <a:pt x="30403" y="128270"/>
                </a:lnTo>
                <a:lnTo>
                  <a:pt x="27442" y="135889"/>
                </a:lnTo>
                <a:lnTo>
                  <a:pt x="27089" y="135889"/>
                </a:lnTo>
                <a:lnTo>
                  <a:pt x="24053" y="144779"/>
                </a:lnTo>
                <a:lnTo>
                  <a:pt x="24180" y="144779"/>
                </a:lnTo>
                <a:lnTo>
                  <a:pt x="21577" y="153670"/>
                </a:lnTo>
                <a:lnTo>
                  <a:pt x="19532" y="162560"/>
                </a:lnTo>
                <a:lnTo>
                  <a:pt x="17907" y="171450"/>
                </a:lnTo>
                <a:lnTo>
                  <a:pt x="16903" y="180339"/>
                </a:lnTo>
                <a:lnTo>
                  <a:pt x="16133" y="189229"/>
                </a:lnTo>
                <a:lnTo>
                  <a:pt x="16065" y="190500"/>
                </a:lnTo>
                <a:lnTo>
                  <a:pt x="15922" y="194310"/>
                </a:lnTo>
                <a:lnTo>
                  <a:pt x="15811" y="199389"/>
                </a:lnTo>
                <a:lnTo>
                  <a:pt x="15875" y="975360"/>
                </a:lnTo>
                <a:lnTo>
                  <a:pt x="16065" y="980439"/>
                </a:lnTo>
                <a:lnTo>
                  <a:pt x="16789" y="989330"/>
                </a:lnTo>
                <a:lnTo>
                  <a:pt x="17970" y="999489"/>
                </a:lnTo>
                <a:lnTo>
                  <a:pt x="18119" y="999489"/>
                </a:lnTo>
                <a:lnTo>
                  <a:pt x="19608" y="1008380"/>
                </a:lnTo>
                <a:lnTo>
                  <a:pt x="19800" y="1008380"/>
                </a:lnTo>
                <a:lnTo>
                  <a:pt x="21678" y="1017269"/>
                </a:lnTo>
                <a:lnTo>
                  <a:pt x="21902" y="1017269"/>
                </a:lnTo>
                <a:lnTo>
                  <a:pt x="24180" y="1026160"/>
                </a:lnTo>
                <a:lnTo>
                  <a:pt x="24487" y="1026160"/>
                </a:lnTo>
                <a:lnTo>
                  <a:pt x="27089" y="1033780"/>
                </a:lnTo>
                <a:lnTo>
                  <a:pt x="26949" y="1033780"/>
                </a:lnTo>
                <a:lnTo>
                  <a:pt x="30403" y="1042669"/>
                </a:lnTo>
                <a:lnTo>
                  <a:pt x="30251" y="1042669"/>
                </a:lnTo>
                <a:lnTo>
                  <a:pt x="34112" y="1050289"/>
                </a:lnTo>
                <a:lnTo>
                  <a:pt x="33947" y="1050289"/>
                </a:lnTo>
                <a:lnTo>
                  <a:pt x="38201" y="1059180"/>
                </a:lnTo>
                <a:lnTo>
                  <a:pt x="38673" y="1059180"/>
                </a:lnTo>
                <a:lnTo>
                  <a:pt x="42646" y="1066800"/>
                </a:lnTo>
                <a:lnTo>
                  <a:pt x="42456" y="1066800"/>
                </a:lnTo>
                <a:lnTo>
                  <a:pt x="47459" y="1074419"/>
                </a:lnTo>
                <a:lnTo>
                  <a:pt x="48152" y="1074419"/>
                </a:lnTo>
                <a:lnTo>
                  <a:pt x="52628" y="1080769"/>
                </a:lnTo>
                <a:lnTo>
                  <a:pt x="52400" y="1080769"/>
                </a:lnTo>
                <a:lnTo>
                  <a:pt x="58115" y="1088389"/>
                </a:lnTo>
                <a:lnTo>
                  <a:pt x="57873" y="1088389"/>
                </a:lnTo>
                <a:lnTo>
                  <a:pt x="63931" y="1094739"/>
                </a:lnTo>
                <a:lnTo>
                  <a:pt x="63677" y="1094739"/>
                </a:lnTo>
                <a:lnTo>
                  <a:pt x="70053" y="1101089"/>
                </a:lnTo>
                <a:lnTo>
                  <a:pt x="69786" y="1101089"/>
                </a:lnTo>
                <a:lnTo>
                  <a:pt x="76479" y="1107439"/>
                </a:lnTo>
                <a:lnTo>
                  <a:pt x="76200" y="1107439"/>
                </a:lnTo>
                <a:lnTo>
                  <a:pt x="83185" y="1113789"/>
                </a:lnTo>
                <a:lnTo>
                  <a:pt x="84348" y="1113789"/>
                </a:lnTo>
                <a:lnTo>
                  <a:pt x="90170" y="1118869"/>
                </a:lnTo>
                <a:lnTo>
                  <a:pt x="89865" y="1118869"/>
                </a:lnTo>
                <a:lnTo>
                  <a:pt x="97421" y="1123950"/>
                </a:lnTo>
                <a:lnTo>
                  <a:pt x="97104" y="1123950"/>
                </a:lnTo>
                <a:lnTo>
                  <a:pt x="104927" y="1129030"/>
                </a:lnTo>
                <a:lnTo>
                  <a:pt x="104597" y="1129030"/>
                </a:lnTo>
                <a:lnTo>
                  <a:pt x="112661" y="1132839"/>
                </a:lnTo>
                <a:lnTo>
                  <a:pt x="112331" y="1132839"/>
                </a:lnTo>
                <a:lnTo>
                  <a:pt x="120637" y="1136650"/>
                </a:lnTo>
                <a:lnTo>
                  <a:pt x="120281" y="1136650"/>
                </a:lnTo>
                <a:lnTo>
                  <a:pt x="128816" y="1140460"/>
                </a:lnTo>
                <a:lnTo>
                  <a:pt x="128460" y="1140460"/>
                </a:lnTo>
                <a:lnTo>
                  <a:pt x="137210" y="1144269"/>
                </a:lnTo>
                <a:lnTo>
                  <a:pt x="136842" y="1144269"/>
                </a:lnTo>
                <a:lnTo>
                  <a:pt x="145796" y="1146810"/>
                </a:lnTo>
                <a:lnTo>
                  <a:pt x="145415" y="1146810"/>
                </a:lnTo>
                <a:lnTo>
                  <a:pt x="154559" y="1149350"/>
                </a:lnTo>
                <a:lnTo>
                  <a:pt x="154178" y="1149350"/>
                </a:lnTo>
                <a:lnTo>
                  <a:pt x="163499" y="1151889"/>
                </a:lnTo>
                <a:lnTo>
                  <a:pt x="163106" y="1151889"/>
                </a:lnTo>
                <a:lnTo>
                  <a:pt x="172605" y="1153160"/>
                </a:lnTo>
                <a:lnTo>
                  <a:pt x="172199" y="1153160"/>
                </a:lnTo>
                <a:lnTo>
                  <a:pt x="181851" y="1154430"/>
                </a:lnTo>
                <a:lnTo>
                  <a:pt x="181444" y="1154430"/>
                </a:lnTo>
                <a:lnTo>
                  <a:pt x="191236" y="1155700"/>
                </a:lnTo>
                <a:lnTo>
                  <a:pt x="10147160" y="1155700"/>
                </a:lnTo>
                <a:lnTo>
                  <a:pt x="10138054" y="1159510"/>
                </a:lnTo>
                <a:lnTo>
                  <a:pt x="10109492" y="1167130"/>
                </a:lnTo>
                <a:lnTo>
                  <a:pt x="10079443" y="1170939"/>
                </a:lnTo>
                <a:close/>
              </a:path>
              <a:path w="10269855" h="1170939">
                <a:moveTo>
                  <a:pt x="10124198" y="24129"/>
                </a:moveTo>
                <a:lnTo>
                  <a:pt x="10115054" y="21589"/>
                </a:lnTo>
                <a:lnTo>
                  <a:pt x="10115435" y="21589"/>
                </a:lnTo>
                <a:lnTo>
                  <a:pt x="10106113" y="19050"/>
                </a:lnTo>
                <a:lnTo>
                  <a:pt x="10106507" y="19050"/>
                </a:lnTo>
                <a:lnTo>
                  <a:pt x="10097020" y="17779"/>
                </a:lnTo>
                <a:lnTo>
                  <a:pt x="10097414" y="17779"/>
                </a:lnTo>
                <a:lnTo>
                  <a:pt x="10087775" y="16510"/>
                </a:lnTo>
                <a:lnTo>
                  <a:pt x="10088168" y="16510"/>
                </a:lnTo>
                <a:lnTo>
                  <a:pt x="10078389" y="15239"/>
                </a:lnTo>
                <a:lnTo>
                  <a:pt x="10147160" y="15239"/>
                </a:lnTo>
                <a:lnTo>
                  <a:pt x="10156050" y="19050"/>
                </a:lnTo>
                <a:lnTo>
                  <a:pt x="10162536" y="22860"/>
                </a:lnTo>
                <a:lnTo>
                  <a:pt x="10123817" y="22860"/>
                </a:lnTo>
                <a:lnTo>
                  <a:pt x="10124198" y="24129"/>
                </a:lnTo>
                <a:close/>
              </a:path>
              <a:path w="10269855" h="1170939">
                <a:moveTo>
                  <a:pt x="145415" y="24129"/>
                </a:moveTo>
                <a:lnTo>
                  <a:pt x="145796" y="22860"/>
                </a:lnTo>
                <a:lnTo>
                  <a:pt x="149986" y="22860"/>
                </a:lnTo>
                <a:lnTo>
                  <a:pt x="145415" y="24129"/>
                </a:lnTo>
                <a:close/>
              </a:path>
              <a:path w="10269855" h="1170939">
                <a:moveTo>
                  <a:pt x="10157294" y="38100"/>
                </a:moveTo>
                <a:lnTo>
                  <a:pt x="10148989" y="33020"/>
                </a:lnTo>
                <a:lnTo>
                  <a:pt x="10149332" y="33020"/>
                </a:lnTo>
                <a:lnTo>
                  <a:pt x="10140797" y="29210"/>
                </a:lnTo>
                <a:lnTo>
                  <a:pt x="10141153" y="29210"/>
                </a:lnTo>
                <a:lnTo>
                  <a:pt x="10132402" y="26670"/>
                </a:lnTo>
                <a:lnTo>
                  <a:pt x="10132771" y="26670"/>
                </a:lnTo>
                <a:lnTo>
                  <a:pt x="10123817" y="22860"/>
                </a:lnTo>
                <a:lnTo>
                  <a:pt x="10162536" y="22860"/>
                </a:lnTo>
                <a:lnTo>
                  <a:pt x="10164699" y="24129"/>
                </a:lnTo>
                <a:lnTo>
                  <a:pt x="10173106" y="27939"/>
                </a:lnTo>
                <a:lnTo>
                  <a:pt x="10181247" y="33020"/>
                </a:lnTo>
                <a:lnTo>
                  <a:pt x="10185963" y="36829"/>
                </a:lnTo>
                <a:lnTo>
                  <a:pt x="10156952" y="36829"/>
                </a:lnTo>
                <a:lnTo>
                  <a:pt x="10157294" y="38100"/>
                </a:lnTo>
                <a:close/>
              </a:path>
              <a:path w="10269855" h="1170939">
                <a:moveTo>
                  <a:pt x="112331" y="38100"/>
                </a:moveTo>
                <a:lnTo>
                  <a:pt x="112661" y="36829"/>
                </a:lnTo>
                <a:lnTo>
                  <a:pt x="114407" y="36829"/>
                </a:lnTo>
                <a:lnTo>
                  <a:pt x="112331" y="38100"/>
                </a:lnTo>
                <a:close/>
              </a:path>
              <a:path w="10269855" h="1170939">
                <a:moveTo>
                  <a:pt x="10217226" y="90170"/>
                </a:moveTo>
                <a:lnTo>
                  <a:pt x="10211511" y="82550"/>
                </a:lnTo>
                <a:lnTo>
                  <a:pt x="10211752" y="82550"/>
                </a:lnTo>
                <a:lnTo>
                  <a:pt x="10205694" y="76200"/>
                </a:lnTo>
                <a:lnTo>
                  <a:pt x="10205948" y="76200"/>
                </a:lnTo>
                <a:lnTo>
                  <a:pt x="10199560" y="69850"/>
                </a:lnTo>
                <a:lnTo>
                  <a:pt x="10199827" y="69850"/>
                </a:lnTo>
                <a:lnTo>
                  <a:pt x="10193147" y="63500"/>
                </a:lnTo>
                <a:lnTo>
                  <a:pt x="10193426" y="63500"/>
                </a:lnTo>
                <a:lnTo>
                  <a:pt x="10186428" y="57150"/>
                </a:lnTo>
                <a:lnTo>
                  <a:pt x="10186720" y="57150"/>
                </a:lnTo>
                <a:lnTo>
                  <a:pt x="10179443" y="52070"/>
                </a:lnTo>
                <a:lnTo>
                  <a:pt x="10179748" y="52070"/>
                </a:lnTo>
                <a:lnTo>
                  <a:pt x="10172192" y="46989"/>
                </a:lnTo>
                <a:lnTo>
                  <a:pt x="10172509" y="46989"/>
                </a:lnTo>
                <a:lnTo>
                  <a:pt x="10164699" y="41910"/>
                </a:lnTo>
                <a:lnTo>
                  <a:pt x="10165029" y="41910"/>
                </a:lnTo>
                <a:lnTo>
                  <a:pt x="10156952" y="36829"/>
                </a:lnTo>
                <a:lnTo>
                  <a:pt x="10185963" y="36829"/>
                </a:lnTo>
                <a:lnTo>
                  <a:pt x="10217569" y="64770"/>
                </a:lnTo>
                <a:lnTo>
                  <a:pt x="10236158" y="88900"/>
                </a:lnTo>
                <a:lnTo>
                  <a:pt x="10216997" y="88900"/>
                </a:lnTo>
                <a:lnTo>
                  <a:pt x="10217226" y="90170"/>
                </a:lnTo>
                <a:close/>
              </a:path>
              <a:path w="10269855" h="1170939">
                <a:moveTo>
                  <a:pt x="52400" y="90170"/>
                </a:moveTo>
                <a:lnTo>
                  <a:pt x="52628" y="88900"/>
                </a:lnTo>
                <a:lnTo>
                  <a:pt x="53352" y="88900"/>
                </a:lnTo>
                <a:lnTo>
                  <a:pt x="52400" y="90170"/>
                </a:lnTo>
                <a:close/>
              </a:path>
              <a:path w="10269855" h="1170939">
                <a:moveTo>
                  <a:pt x="10235679" y="120650"/>
                </a:moveTo>
                <a:lnTo>
                  <a:pt x="10231424" y="111760"/>
                </a:lnTo>
                <a:lnTo>
                  <a:pt x="10231602" y="111760"/>
                </a:lnTo>
                <a:lnTo>
                  <a:pt x="10226967" y="104139"/>
                </a:lnTo>
                <a:lnTo>
                  <a:pt x="10227170" y="104139"/>
                </a:lnTo>
                <a:lnTo>
                  <a:pt x="10222153" y="96520"/>
                </a:lnTo>
                <a:lnTo>
                  <a:pt x="10222369" y="96520"/>
                </a:lnTo>
                <a:lnTo>
                  <a:pt x="10216997" y="88900"/>
                </a:lnTo>
                <a:lnTo>
                  <a:pt x="10236158" y="88900"/>
                </a:lnTo>
                <a:lnTo>
                  <a:pt x="10240632" y="96520"/>
                </a:lnTo>
                <a:lnTo>
                  <a:pt x="10245458" y="104139"/>
                </a:lnTo>
                <a:lnTo>
                  <a:pt x="10249890" y="113029"/>
                </a:lnTo>
                <a:lnTo>
                  <a:pt x="10252766" y="119379"/>
                </a:lnTo>
                <a:lnTo>
                  <a:pt x="10235514" y="119379"/>
                </a:lnTo>
                <a:lnTo>
                  <a:pt x="10235679" y="120650"/>
                </a:lnTo>
                <a:close/>
              </a:path>
              <a:path w="10269855" h="1170939">
                <a:moveTo>
                  <a:pt x="33947" y="120650"/>
                </a:moveTo>
                <a:lnTo>
                  <a:pt x="34112" y="119379"/>
                </a:lnTo>
                <a:lnTo>
                  <a:pt x="34554" y="119379"/>
                </a:lnTo>
                <a:lnTo>
                  <a:pt x="33947" y="120650"/>
                </a:lnTo>
                <a:close/>
              </a:path>
              <a:path w="10269855" h="1170939">
                <a:moveTo>
                  <a:pt x="10242664" y="137160"/>
                </a:moveTo>
                <a:lnTo>
                  <a:pt x="10239222" y="128270"/>
                </a:lnTo>
                <a:lnTo>
                  <a:pt x="10239375" y="128270"/>
                </a:lnTo>
                <a:lnTo>
                  <a:pt x="10235514" y="119379"/>
                </a:lnTo>
                <a:lnTo>
                  <a:pt x="10252766" y="119379"/>
                </a:lnTo>
                <a:lnTo>
                  <a:pt x="10253916" y="121920"/>
                </a:lnTo>
                <a:lnTo>
                  <a:pt x="10257510" y="130810"/>
                </a:lnTo>
                <a:lnTo>
                  <a:pt x="10259310" y="135889"/>
                </a:lnTo>
                <a:lnTo>
                  <a:pt x="10242537" y="135889"/>
                </a:lnTo>
                <a:lnTo>
                  <a:pt x="10242664" y="137160"/>
                </a:lnTo>
                <a:close/>
              </a:path>
              <a:path w="10269855" h="1170939">
                <a:moveTo>
                  <a:pt x="26949" y="137160"/>
                </a:moveTo>
                <a:lnTo>
                  <a:pt x="27089" y="135889"/>
                </a:lnTo>
                <a:lnTo>
                  <a:pt x="27442" y="135889"/>
                </a:lnTo>
                <a:lnTo>
                  <a:pt x="26949" y="137160"/>
                </a:lnTo>
                <a:close/>
              </a:path>
              <a:path w="10269855" h="1170939">
                <a:moveTo>
                  <a:pt x="10267526" y="999489"/>
                </a:moveTo>
                <a:lnTo>
                  <a:pt x="10251643" y="999489"/>
                </a:lnTo>
                <a:lnTo>
                  <a:pt x="10252875" y="989330"/>
                </a:lnTo>
                <a:lnTo>
                  <a:pt x="10253573" y="980439"/>
                </a:lnTo>
                <a:lnTo>
                  <a:pt x="10253751" y="975360"/>
                </a:lnTo>
                <a:lnTo>
                  <a:pt x="10253802" y="199389"/>
                </a:lnTo>
                <a:lnTo>
                  <a:pt x="10253703" y="194310"/>
                </a:lnTo>
                <a:lnTo>
                  <a:pt x="10253560" y="190500"/>
                </a:lnTo>
                <a:lnTo>
                  <a:pt x="10252837" y="180339"/>
                </a:lnTo>
                <a:lnTo>
                  <a:pt x="10251643" y="171450"/>
                </a:lnTo>
                <a:lnTo>
                  <a:pt x="10250017" y="162560"/>
                </a:lnTo>
                <a:lnTo>
                  <a:pt x="10247947" y="153670"/>
                </a:lnTo>
                <a:lnTo>
                  <a:pt x="10245445" y="144779"/>
                </a:lnTo>
                <a:lnTo>
                  <a:pt x="10242537" y="135889"/>
                </a:lnTo>
                <a:lnTo>
                  <a:pt x="10259310" y="135889"/>
                </a:lnTo>
                <a:lnTo>
                  <a:pt x="10268648" y="179070"/>
                </a:lnTo>
                <a:lnTo>
                  <a:pt x="10269613" y="194310"/>
                </a:lnTo>
                <a:lnTo>
                  <a:pt x="10269613" y="975360"/>
                </a:lnTo>
                <a:lnTo>
                  <a:pt x="10269423" y="980439"/>
                </a:lnTo>
                <a:lnTo>
                  <a:pt x="10268648" y="990600"/>
                </a:lnTo>
                <a:lnTo>
                  <a:pt x="10267526" y="999489"/>
                </a:lnTo>
                <a:close/>
              </a:path>
              <a:path w="10269855" h="1170939">
                <a:moveTo>
                  <a:pt x="16751" y="181610"/>
                </a:moveTo>
                <a:lnTo>
                  <a:pt x="16789" y="180339"/>
                </a:lnTo>
                <a:lnTo>
                  <a:pt x="16751" y="181610"/>
                </a:lnTo>
                <a:close/>
              </a:path>
              <a:path w="10269855" h="1170939">
                <a:moveTo>
                  <a:pt x="10252875" y="181610"/>
                </a:moveTo>
                <a:lnTo>
                  <a:pt x="10252721" y="180339"/>
                </a:lnTo>
                <a:lnTo>
                  <a:pt x="10252875" y="181610"/>
                </a:lnTo>
                <a:close/>
              </a:path>
              <a:path w="10269855" h="1170939">
                <a:moveTo>
                  <a:pt x="15811" y="200660"/>
                </a:moveTo>
                <a:lnTo>
                  <a:pt x="15811" y="199389"/>
                </a:lnTo>
                <a:lnTo>
                  <a:pt x="15811" y="200660"/>
                </a:lnTo>
                <a:close/>
              </a:path>
              <a:path w="10269855" h="1170939">
                <a:moveTo>
                  <a:pt x="10253802" y="200660"/>
                </a:moveTo>
                <a:lnTo>
                  <a:pt x="10253786" y="199389"/>
                </a:lnTo>
                <a:lnTo>
                  <a:pt x="10253802" y="200660"/>
                </a:lnTo>
                <a:close/>
              </a:path>
              <a:path w="10269855" h="1170939">
                <a:moveTo>
                  <a:pt x="18119" y="999489"/>
                </a:moveTo>
                <a:lnTo>
                  <a:pt x="17970" y="999489"/>
                </a:lnTo>
                <a:lnTo>
                  <a:pt x="17907" y="998219"/>
                </a:lnTo>
                <a:lnTo>
                  <a:pt x="18119" y="999489"/>
                </a:lnTo>
                <a:close/>
              </a:path>
              <a:path w="10269855" h="1170939">
                <a:moveTo>
                  <a:pt x="10266041" y="1008380"/>
                </a:moveTo>
                <a:lnTo>
                  <a:pt x="10250017" y="1008380"/>
                </a:lnTo>
                <a:lnTo>
                  <a:pt x="10251706" y="998219"/>
                </a:lnTo>
                <a:lnTo>
                  <a:pt x="10251643" y="999489"/>
                </a:lnTo>
                <a:lnTo>
                  <a:pt x="10267526" y="999489"/>
                </a:lnTo>
                <a:lnTo>
                  <a:pt x="10267365" y="1000760"/>
                </a:lnTo>
                <a:lnTo>
                  <a:pt x="10266041" y="1008380"/>
                </a:lnTo>
                <a:close/>
              </a:path>
              <a:path w="10269855" h="1170939">
                <a:moveTo>
                  <a:pt x="19800" y="1008380"/>
                </a:moveTo>
                <a:lnTo>
                  <a:pt x="19608" y="1008380"/>
                </a:lnTo>
                <a:lnTo>
                  <a:pt x="19532" y="1007110"/>
                </a:lnTo>
                <a:lnTo>
                  <a:pt x="19800" y="1008380"/>
                </a:lnTo>
                <a:close/>
              </a:path>
              <a:path w="10269855" h="1170939">
                <a:moveTo>
                  <a:pt x="10264203" y="1017269"/>
                </a:moveTo>
                <a:lnTo>
                  <a:pt x="10247947" y="1017269"/>
                </a:lnTo>
                <a:lnTo>
                  <a:pt x="10250093" y="1007110"/>
                </a:lnTo>
                <a:lnTo>
                  <a:pt x="10250017" y="1008380"/>
                </a:lnTo>
                <a:lnTo>
                  <a:pt x="10266041" y="1008380"/>
                </a:lnTo>
                <a:lnTo>
                  <a:pt x="10265600" y="1010919"/>
                </a:lnTo>
                <a:lnTo>
                  <a:pt x="10264203" y="1017269"/>
                </a:lnTo>
                <a:close/>
              </a:path>
              <a:path w="10269855" h="1170939">
                <a:moveTo>
                  <a:pt x="21902" y="1017269"/>
                </a:moveTo>
                <a:lnTo>
                  <a:pt x="21678" y="1017269"/>
                </a:lnTo>
                <a:lnTo>
                  <a:pt x="21577" y="1016000"/>
                </a:lnTo>
                <a:lnTo>
                  <a:pt x="21902" y="1017269"/>
                </a:lnTo>
                <a:close/>
              </a:path>
              <a:path w="10269855" h="1170939">
                <a:moveTo>
                  <a:pt x="10261819" y="1026160"/>
                </a:moveTo>
                <a:lnTo>
                  <a:pt x="10245445" y="1026160"/>
                </a:lnTo>
                <a:lnTo>
                  <a:pt x="10248036" y="1016000"/>
                </a:lnTo>
                <a:lnTo>
                  <a:pt x="10247947" y="1017269"/>
                </a:lnTo>
                <a:lnTo>
                  <a:pt x="10264203" y="1017269"/>
                </a:lnTo>
                <a:lnTo>
                  <a:pt x="10263365" y="1021080"/>
                </a:lnTo>
                <a:lnTo>
                  <a:pt x="10261819" y="1026160"/>
                </a:lnTo>
                <a:close/>
              </a:path>
              <a:path w="10269855" h="1170939">
                <a:moveTo>
                  <a:pt x="24487" y="1026160"/>
                </a:moveTo>
                <a:lnTo>
                  <a:pt x="24180" y="1026160"/>
                </a:lnTo>
                <a:lnTo>
                  <a:pt x="24053" y="1024889"/>
                </a:lnTo>
                <a:lnTo>
                  <a:pt x="24487" y="1026160"/>
                </a:lnTo>
                <a:close/>
              </a:path>
              <a:path w="10269855" h="1170939">
                <a:moveTo>
                  <a:pt x="10249257" y="1059180"/>
                </a:moveTo>
                <a:lnTo>
                  <a:pt x="10231424" y="1059180"/>
                </a:lnTo>
                <a:lnTo>
                  <a:pt x="10235679" y="1050289"/>
                </a:lnTo>
                <a:lnTo>
                  <a:pt x="10235514" y="1050289"/>
                </a:lnTo>
                <a:lnTo>
                  <a:pt x="10239375" y="1042669"/>
                </a:lnTo>
                <a:lnTo>
                  <a:pt x="10239222" y="1042669"/>
                </a:lnTo>
                <a:lnTo>
                  <a:pt x="10242664" y="1033780"/>
                </a:lnTo>
                <a:lnTo>
                  <a:pt x="10245559" y="1024889"/>
                </a:lnTo>
                <a:lnTo>
                  <a:pt x="10245445" y="1026160"/>
                </a:lnTo>
                <a:lnTo>
                  <a:pt x="10261819" y="1026160"/>
                </a:lnTo>
                <a:lnTo>
                  <a:pt x="10260660" y="1029969"/>
                </a:lnTo>
                <a:lnTo>
                  <a:pt x="10257510" y="1040130"/>
                </a:lnTo>
                <a:lnTo>
                  <a:pt x="10253916" y="1049019"/>
                </a:lnTo>
                <a:lnTo>
                  <a:pt x="10249890" y="1057910"/>
                </a:lnTo>
                <a:lnTo>
                  <a:pt x="10249257" y="1059180"/>
                </a:lnTo>
                <a:close/>
              </a:path>
              <a:path w="10269855" h="1170939">
                <a:moveTo>
                  <a:pt x="38673" y="1059180"/>
                </a:moveTo>
                <a:lnTo>
                  <a:pt x="38201" y="1059180"/>
                </a:lnTo>
                <a:lnTo>
                  <a:pt x="38011" y="1057910"/>
                </a:lnTo>
                <a:lnTo>
                  <a:pt x="38673" y="1059180"/>
                </a:lnTo>
                <a:close/>
              </a:path>
              <a:path w="10269855" h="1170939">
                <a:moveTo>
                  <a:pt x="10240632" y="1074419"/>
                </a:moveTo>
                <a:lnTo>
                  <a:pt x="10222153" y="1074419"/>
                </a:lnTo>
                <a:lnTo>
                  <a:pt x="10227170" y="1066800"/>
                </a:lnTo>
                <a:lnTo>
                  <a:pt x="10226967" y="1066800"/>
                </a:lnTo>
                <a:lnTo>
                  <a:pt x="10231602" y="1057910"/>
                </a:lnTo>
                <a:lnTo>
                  <a:pt x="10231424" y="1059180"/>
                </a:lnTo>
                <a:lnTo>
                  <a:pt x="10249257" y="1059180"/>
                </a:lnTo>
                <a:lnTo>
                  <a:pt x="10245458" y="1066800"/>
                </a:lnTo>
                <a:lnTo>
                  <a:pt x="10240632" y="1074419"/>
                </a:lnTo>
                <a:close/>
              </a:path>
              <a:path w="10269855" h="1170939">
                <a:moveTo>
                  <a:pt x="48152" y="1074419"/>
                </a:moveTo>
                <a:lnTo>
                  <a:pt x="47459" y="1074419"/>
                </a:lnTo>
                <a:lnTo>
                  <a:pt x="47256" y="1073150"/>
                </a:lnTo>
                <a:lnTo>
                  <a:pt x="48152" y="1074419"/>
                </a:lnTo>
                <a:close/>
              </a:path>
              <a:path w="10269855" h="1170939">
                <a:moveTo>
                  <a:pt x="10209532" y="1113789"/>
                </a:moveTo>
                <a:lnTo>
                  <a:pt x="10186428" y="1113789"/>
                </a:lnTo>
                <a:lnTo>
                  <a:pt x="10193426" y="1107439"/>
                </a:lnTo>
                <a:lnTo>
                  <a:pt x="10193147" y="1107439"/>
                </a:lnTo>
                <a:lnTo>
                  <a:pt x="10199827" y="1101089"/>
                </a:lnTo>
                <a:lnTo>
                  <a:pt x="10199560" y="1101089"/>
                </a:lnTo>
                <a:lnTo>
                  <a:pt x="10205948" y="1094739"/>
                </a:lnTo>
                <a:lnTo>
                  <a:pt x="10205694" y="1094739"/>
                </a:lnTo>
                <a:lnTo>
                  <a:pt x="10211752" y="1088389"/>
                </a:lnTo>
                <a:lnTo>
                  <a:pt x="10211511" y="1088389"/>
                </a:lnTo>
                <a:lnTo>
                  <a:pt x="10217226" y="1080769"/>
                </a:lnTo>
                <a:lnTo>
                  <a:pt x="10216997" y="1080769"/>
                </a:lnTo>
                <a:lnTo>
                  <a:pt x="10222369" y="1073150"/>
                </a:lnTo>
                <a:lnTo>
                  <a:pt x="10222153" y="1074419"/>
                </a:lnTo>
                <a:lnTo>
                  <a:pt x="10240632" y="1074419"/>
                </a:lnTo>
                <a:lnTo>
                  <a:pt x="10235412" y="1083310"/>
                </a:lnTo>
                <a:lnTo>
                  <a:pt x="10229824" y="1090930"/>
                </a:lnTo>
                <a:lnTo>
                  <a:pt x="10223868" y="1098550"/>
                </a:lnTo>
                <a:lnTo>
                  <a:pt x="10217569" y="1104900"/>
                </a:lnTo>
                <a:lnTo>
                  <a:pt x="10210927" y="1112519"/>
                </a:lnTo>
                <a:lnTo>
                  <a:pt x="10209532" y="1113789"/>
                </a:lnTo>
                <a:close/>
              </a:path>
              <a:path w="10269855" h="1170939">
                <a:moveTo>
                  <a:pt x="84348" y="1113789"/>
                </a:moveTo>
                <a:lnTo>
                  <a:pt x="83185" y="1113789"/>
                </a:lnTo>
                <a:lnTo>
                  <a:pt x="82892" y="1112519"/>
                </a:lnTo>
                <a:lnTo>
                  <a:pt x="84348" y="1113789"/>
                </a:lnTo>
                <a:close/>
              </a:path>
              <a:path w="10269855" h="1170939">
                <a:moveTo>
                  <a:pt x="10147160" y="1155700"/>
                </a:moveTo>
                <a:lnTo>
                  <a:pt x="10078389" y="1155700"/>
                </a:lnTo>
                <a:lnTo>
                  <a:pt x="10088168" y="1154430"/>
                </a:lnTo>
                <a:lnTo>
                  <a:pt x="10087775" y="1154430"/>
                </a:lnTo>
                <a:lnTo>
                  <a:pt x="10097414" y="1153160"/>
                </a:lnTo>
                <a:lnTo>
                  <a:pt x="10097020" y="1153160"/>
                </a:lnTo>
                <a:lnTo>
                  <a:pt x="10106507" y="1151889"/>
                </a:lnTo>
                <a:lnTo>
                  <a:pt x="10106113" y="1151889"/>
                </a:lnTo>
                <a:lnTo>
                  <a:pt x="10115435" y="1149350"/>
                </a:lnTo>
                <a:lnTo>
                  <a:pt x="10115054" y="1149350"/>
                </a:lnTo>
                <a:lnTo>
                  <a:pt x="10124198" y="1146810"/>
                </a:lnTo>
                <a:lnTo>
                  <a:pt x="10123817" y="1146810"/>
                </a:lnTo>
                <a:lnTo>
                  <a:pt x="10132771" y="1144269"/>
                </a:lnTo>
                <a:lnTo>
                  <a:pt x="10132402" y="1144269"/>
                </a:lnTo>
                <a:lnTo>
                  <a:pt x="10141153" y="1140460"/>
                </a:lnTo>
                <a:lnTo>
                  <a:pt x="10140797" y="1140460"/>
                </a:lnTo>
                <a:lnTo>
                  <a:pt x="10149332" y="1136650"/>
                </a:lnTo>
                <a:lnTo>
                  <a:pt x="10148989" y="1136650"/>
                </a:lnTo>
                <a:lnTo>
                  <a:pt x="10157294" y="1132839"/>
                </a:lnTo>
                <a:lnTo>
                  <a:pt x="10156952" y="1132839"/>
                </a:lnTo>
                <a:lnTo>
                  <a:pt x="10165029" y="1129030"/>
                </a:lnTo>
                <a:lnTo>
                  <a:pt x="10164699" y="1129030"/>
                </a:lnTo>
                <a:lnTo>
                  <a:pt x="10172509" y="1123950"/>
                </a:lnTo>
                <a:lnTo>
                  <a:pt x="10172192" y="1123950"/>
                </a:lnTo>
                <a:lnTo>
                  <a:pt x="10179748" y="1118869"/>
                </a:lnTo>
                <a:lnTo>
                  <a:pt x="10179443" y="1118869"/>
                </a:lnTo>
                <a:lnTo>
                  <a:pt x="10186720" y="1112519"/>
                </a:lnTo>
                <a:lnTo>
                  <a:pt x="10186428" y="1113789"/>
                </a:lnTo>
                <a:lnTo>
                  <a:pt x="10209532" y="1113789"/>
                </a:lnTo>
                <a:lnTo>
                  <a:pt x="10173106" y="1141730"/>
                </a:lnTo>
                <a:lnTo>
                  <a:pt x="10156050" y="1151889"/>
                </a:lnTo>
                <a:lnTo>
                  <a:pt x="10147160" y="115570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矩形 6"/>
          <p:cNvSpPr/>
          <p:nvPr/>
        </p:nvSpPr>
        <p:spPr>
          <a:xfrm>
            <a:off x="152400" y="5005069"/>
            <a:ext cx="64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6725">
              <a:lnSpc>
                <a:spcPct val="100000"/>
              </a:lnSpc>
              <a:spcBef>
                <a:spcPts val="5"/>
              </a:spcBef>
            </a:pPr>
            <a:r>
              <a:rPr lang="zh-CN" altLang="en-US" sz="2800" spc="15" dirty="0" smtClean="0">
                <a:latin typeface="SimSun"/>
                <a:cs typeface="SimSun"/>
              </a:rPr>
              <a:t>    </a:t>
            </a:r>
            <a:r>
              <a:rPr lang="zh-CN" altLang="en-US" sz="2800" b="1" spc="15" dirty="0" smtClean="0">
                <a:latin typeface="SimSun"/>
                <a:cs typeface="SimSun"/>
              </a:rPr>
              <a:t>限制性</a:t>
            </a:r>
            <a:r>
              <a:rPr lang="zh-CN" altLang="en-US" sz="2800" b="1" spc="15" dirty="0">
                <a:latin typeface="SimSun"/>
                <a:cs typeface="SimSun"/>
              </a:rPr>
              <a:t>词语的运用，体现出作者</a:t>
            </a:r>
            <a:r>
              <a:rPr lang="zh-CN" altLang="en-US" sz="2800" b="1" spc="15" dirty="0">
                <a:solidFill>
                  <a:srgbClr val="FF0000"/>
                </a:solidFill>
                <a:latin typeface="SimSun"/>
                <a:cs typeface="SimSun"/>
              </a:rPr>
              <a:t>观察的真实，记录的准确</a:t>
            </a:r>
            <a:r>
              <a:rPr lang="zh-CN" altLang="en-US" sz="2800" b="1" spc="-5" dirty="0">
                <a:latin typeface="SimSun"/>
                <a:cs typeface="SimSun"/>
              </a:rPr>
              <a:t>。</a:t>
            </a:r>
            <a:endParaRPr lang="zh-CN" altLang="en-US" sz="2800" b="1" dirty="0">
              <a:latin typeface="SimSun"/>
              <a:cs typeface="SimSun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1000" y="1675110"/>
            <a:ext cx="868680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这小圆孔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约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一英寸口径，周围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一点儿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土都没有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段）</a:t>
            </a:r>
            <a:endParaRPr lang="en-US" altLang="zh-CN" sz="2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1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蝉的隧道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大都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是深十五六英寸，下面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较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宽大，底部却完全关闭起来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段）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1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蝉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刚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把卵装进一个小孔，到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稍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高的地方另做新孔，蚋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立刻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来到这里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19400" y="304800"/>
            <a:ext cx="3810000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b="1" dirty="0"/>
              <a:t>语言运用见</a:t>
            </a:r>
            <a:r>
              <a:rPr sz="4000" b="1" spc="5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生动</a:t>
            </a:r>
            <a:endParaRPr sz="4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8600" y="1295400"/>
            <a:ext cx="10396220" cy="39036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18820" algn="just">
              <a:lnSpc>
                <a:spcPct val="150000"/>
              </a:lnSpc>
              <a:spcBef>
                <a:spcPts val="100"/>
              </a:spcBef>
              <a:buSzPct val="96428"/>
              <a:buAutoNum type="arabicPeriod"/>
              <a:tabLst>
                <a:tab pos="1090930" algn="l"/>
              </a:tabLst>
            </a:pPr>
            <a:r>
              <a:rPr sz="2800" b="1" spc="15" dirty="0">
                <a:latin typeface="Microsoft JhengHei"/>
                <a:cs typeface="Microsoft JhengHei"/>
              </a:rPr>
              <a:t>它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表演</a:t>
            </a:r>
            <a:r>
              <a:rPr sz="2800" b="1" spc="15" dirty="0">
                <a:latin typeface="Microsoft JhengHei"/>
                <a:cs typeface="Microsoft JhengHei"/>
              </a:rPr>
              <a:t>一种奇怪的体操。在空中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腾跃</a:t>
            </a:r>
            <a:r>
              <a:rPr sz="2800" b="1" spc="15" dirty="0">
                <a:latin typeface="Microsoft JhengHei"/>
                <a:cs typeface="Microsoft JhengHei"/>
              </a:rPr>
              <a:t>，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翻转</a:t>
            </a:r>
            <a:r>
              <a:rPr sz="2800" b="1" spc="15" dirty="0">
                <a:latin typeface="Microsoft JhengHei"/>
                <a:cs typeface="Microsoft JhengHei"/>
              </a:rPr>
              <a:t>，使头部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倒悬</a:t>
            </a:r>
            <a:r>
              <a:rPr sz="2800" b="1" spc="-5" dirty="0">
                <a:latin typeface="Microsoft JhengHei"/>
                <a:cs typeface="Microsoft JhengHei"/>
              </a:rPr>
              <a:t>， </a:t>
            </a:r>
            <a:r>
              <a:rPr sz="2800" b="1" spc="15" dirty="0">
                <a:latin typeface="Microsoft JhengHei"/>
                <a:cs typeface="Microsoft JhengHei"/>
              </a:rPr>
              <a:t>折皱的翼向外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伸直</a:t>
            </a:r>
            <a:r>
              <a:rPr sz="2800" b="1" spc="15" dirty="0">
                <a:latin typeface="Microsoft JhengHei"/>
                <a:cs typeface="Microsoft JhengHei"/>
              </a:rPr>
              <a:t>，竭力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张开</a:t>
            </a:r>
            <a:r>
              <a:rPr sz="2800" b="1" spc="15" dirty="0">
                <a:latin typeface="Microsoft JhengHei"/>
                <a:cs typeface="Microsoft JhengHei"/>
              </a:rPr>
              <a:t>。然后用一种几乎看不清的动作，</a:t>
            </a:r>
            <a:r>
              <a:rPr sz="2800" b="1" spc="-5" dirty="0">
                <a:latin typeface="Microsoft JhengHei"/>
                <a:cs typeface="Microsoft JhengHei"/>
              </a:rPr>
              <a:t>尽 </a:t>
            </a:r>
            <a:r>
              <a:rPr sz="2800" b="1" spc="15" dirty="0" err="1">
                <a:latin typeface="Microsoft JhengHei"/>
                <a:cs typeface="Microsoft JhengHei"/>
              </a:rPr>
              <a:t>力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翻</a:t>
            </a:r>
            <a:r>
              <a:rPr sz="2800" b="1" spc="15" dirty="0" err="1">
                <a:latin typeface="Microsoft JhengHei"/>
                <a:cs typeface="Microsoft JhengHei"/>
              </a:rPr>
              <a:t>上来，并用前爪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钩</a:t>
            </a:r>
            <a:r>
              <a:rPr sz="2800" b="1" spc="15" dirty="0" err="1">
                <a:latin typeface="Microsoft JhengHei"/>
                <a:cs typeface="Microsoft JhengHei"/>
              </a:rPr>
              <a:t>住它的空皮</a:t>
            </a:r>
            <a:r>
              <a:rPr sz="2800" b="1" spc="-5" dirty="0" smtClean="0">
                <a:latin typeface="Microsoft JhengHei"/>
                <a:cs typeface="Microsoft JhengHei"/>
              </a:rPr>
              <a:t>。</a:t>
            </a:r>
            <a:r>
              <a:rPr lang="zh-CN" altLang="en-US" sz="2800" b="1" spc="-5" dirty="0" smtClean="0">
                <a:solidFill>
                  <a:srgbClr val="0000FF"/>
                </a:solidFill>
                <a:latin typeface="+mn-ea"/>
                <a:cs typeface="Microsoft JhengHei"/>
              </a:rPr>
              <a:t>（</a:t>
            </a:r>
            <a:r>
              <a:rPr lang="en-US" altLang="zh-CN" sz="2800" b="1" spc="-5" dirty="0" smtClean="0">
                <a:solidFill>
                  <a:srgbClr val="0000FF"/>
                </a:solidFill>
                <a:latin typeface="+mn-ea"/>
                <a:cs typeface="Microsoft JhengHei"/>
              </a:rPr>
              <a:t>10</a:t>
            </a:r>
            <a:r>
              <a:rPr lang="zh-CN" altLang="en-US" sz="2800" b="1" spc="-5" dirty="0" smtClean="0">
                <a:solidFill>
                  <a:srgbClr val="0000FF"/>
                </a:solidFill>
                <a:latin typeface="+mn-ea"/>
                <a:cs typeface="Microsoft JhengHei"/>
              </a:rPr>
              <a:t>段，幼虫</a:t>
            </a:r>
            <a:r>
              <a:rPr lang="zh-CN" altLang="en-US" sz="2800" b="1" spc="-5" dirty="0" smtClean="0">
                <a:solidFill>
                  <a:srgbClr val="0000FF"/>
                </a:solidFill>
                <a:latin typeface="+mn-ea"/>
                <a:cs typeface="Microsoft JhengHei"/>
              </a:rPr>
              <a:t>脱皮）</a:t>
            </a:r>
            <a:endParaRPr sz="2800" dirty="0">
              <a:solidFill>
                <a:srgbClr val="0000FF"/>
              </a:solidFill>
              <a:latin typeface="+mn-ea"/>
              <a:cs typeface="Microsoft JhengHei"/>
            </a:endParaRPr>
          </a:p>
          <a:p>
            <a:pPr marL="12700" marR="5080" indent="718820">
              <a:lnSpc>
                <a:spcPct val="150000"/>
              </a:lnSpc>
              <a:buSzPct val="96428"/>
              <a:buFontTx/>
              <a:buAutoNum type="arabicPeriod"/>
              <a:tabLst>
                <a:tab pos="1090930" algn="l"/>
              </a:tabLst>
            </a:pPr>
            <a:r>
              <a:rPr sz="2800" b="1" u="sng" spc="15" dirty="0">
                <a:latin typeface="Microsoft JhengHei"/>
                <a:cs typeface="Microsoft JhengHei"/>
              </a:rPr>
              <a:t>幼虫落地之前</a:t>
            </a:r>
            <a:r>
              <a:rPr sz="2800" b="1" spc="15" dirty="0">
                <a:latin typeface="Microsoft JhengHei"/>
                <a:cs typeface="Microsoft JhengHei"/>
              </a:rPr>
              <a:t>，就在这里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行日光浴</a:t>
            </a:r>
            <a:r>
              <a:rPr sz="2800" b="1" spc="15" dirty="0">
                <a:latin typeface="Microsoft JhengHei"/>
                <a:cs typeface="Microsoft JhengHei"/>
              </a:rPr>
              <a:t>，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踢踢腿</a:t>
            </a:r>
            <a:r>
              <a:rPr sz="2800" b="1" spc="15" dirty="0">
                <a:latin typeface="Microsoft JhengHei"/>
                <a:cs typeface="Microsoft JhengHei"/>
              </a:rPr>
              <a:t>，</a:t>
            </a:r>
            <a:r>
              <a:rPr sz="2800" b="1" spc="15" dirty="0">
                <a:solidFill>
                  <a:srgbClr val="0000FF"/>
                </a:solidFill>
                <a:latin typeface="Microsoft JhengHei"/>
                <a:cs typeface="Microsoft JhengHei"/>
              </a:rPr>
              <a:t>试试筋力</a:t>
            </a:r>
            <a:r>
              <a:rPr sz="2800" b="1" spc="15" dirty="0">
                <a:latin typeface="Microsoft JhengHei"/>
                <a:cs typeface="Microsoft JhengHei"/>
              </a:rPr>
              <a:t>，</a:t>
            </a:r>
            <a:r>
              <a:rPr sz="2800" b="1" spc="-5" dirty="0">
                <a:latin typeface="Microsoft JhengHei"/>
                <a:cs typeface="Microsoft JhengHei"/>
              </a:rPr>
              <a:t>有 </a:t>
            </a:r>
            <a:r>
              <a:rPr sz="2800" b="1" spc="15" dirty="0" err="1">
                <a:latin typeface="Microsoft JhengHei"/>
                <a:cs typeface="Microsoft JhengHei"/>
              </a:rPr>
              <a:t>时却又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懒洋洋</a:t>
            </a:r>
            <a:r>
              <a:rPr sz="2800" b="1" spc="15" dirty="0" err="1">
                <a:latin typeface="Microsoft JhengHei"/>
                <a:cs typeface="Microsoft JhengHei"/>
              </a:rPr>
              <a:t>地在绳端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摇摆</a:t>
            </a:r>
            <a:r>
              <a:rPr sz="2800" b="1" spc="15" dirty="0" err="1">
                <a:latin typeface="Microsoft JhengHei"/>
                <a:cs typeface="Microsoft JhengHei"/>
              </a:rPr>
              <a:t>着</a:t>
            </a:r>
            <a:r>
              <a:rPr sz="2800" b="1" spc="-5" dirty="0" smtClean="0">
                <a:latin typeface="Microsoft JhengHei"/>
                <a:cs typeface="Microsoft JhengHei"/>
              </a:rPr>
              <a:t>。</a:t>
            </a:r>
            <a:r>
              <a:rPr lang="zh-CN" altLang="en-US" sz="2800" b="1" spc="-5" dirty="0">
                <a:solidFill>
                  <a:srgbClr val="0000FF"/>
                </a:solidFill>
                <a:latin typeface="+mn-ea"/>
                <a:cs typeface="Microsoft JhengHei"/>
              </a:rPr>
              <a:t>（</a:t>
            </a:r>
            <a:r>
              <a:rPr lang="en-US" altLang="zh-CN" sz="2800" b="1" spc="-5" dirty="0">
                <a:solidFill>
                  <a:srgbClr val="0000FF"/>
                </a:solidFill>
                <a:latin typeface="+mn-ea"/>
                <a:cs typeface="Microsoft JhengHei"/>
              </a:rPr>
              <a:t>18</a:t>
            </a:r>
            <a:r>
              <a:rPr lang="zh-CN" altLang="en-US" sz="2800" b="1" spc="-5" dirty="0">
                <a:solidFill>
                  <a:srgbClr val="0000FF"/>
                </a:solidFill>
                <a:latin typeface="+mn-ea"/>
                <a:cs typeface="Microsoft JhengHei"/>
              </a:rPr>
              <a:t>段）</a:t>
            </a:r>
            <a:endParaRPr lang="zh-CN" altLang="en-US" sz="2800" b="1" spc="-5" dirty="0">
              <a:solidFill>
                <a:srgbClr val="0000FF"/>
              </a:solidFill>
              <a:latin typeface="+mn-ea"/>
              <a:cs typeface="Microsoft JhengHei"/>
            </a:endParaRPr>
          </a:p>
          <a:p>
            <a:pPr marL="12700" marR="5080" indent="718820">
              <a:lnSpc>
                <a:spcPct val="150000"/>
              </a:lnSpc>
              <a:buSzPct val="96428"/>
              <a:buAutoNum type="arabicPeriod"/>
              <a:tabLst>
                <a:tab pos="1090930" algn="l"/>
              </a:tabLst>
            </a:pP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3767" y="4648200"/>
            <a:ext cx="8944033" cy="1600200"/>
          </a:xfrm>
          <a:custGeom>
            <a:avLst/>
            <a:gdLst/>
            <a:ahLst/>
            <a:cxnLst/>
            <a:rect l="l" t="t" r="r" b="b"/>
            <a:pathLst>
              <a:path w="10509250" h="1225550">
                <a:moveTo>
                  <a:pt x="10320629" y="1225550"/>
                </a:moveTo>
                <a:lnTo>
                  <a:pt x="188188" y="1225550"/>
                </a:lnTo>
                <a:lnTo>
                  <a:pt x="177749" y="1223010"/>
                </a:lnTo>
                <a:lnTo>
                  <a:pt x="167411" y="1221739"/>
                </a:lnTo>
                <a:lnTo>
                  <a:pt x="128028" y="1209039"/>
                </a:lnTo>
                <a:lnTo>
                  <a:pt x="92405" y="1189989"/>
                </a:lnTo>
                <a:lnTo>
                  <a:pt x="68656" y="1170939"/>
                </a:lnTo>
                <a:lnTo>
                  <a:pt x="61366" y="1164589"/>
                </a:lnTo>
                <a:lnTo>
                  <a:pt x="35763" y="1134110"/>
                </a:lnTo>
                <a:lnTo>
                  <a:pt x="16421" y="1098550"/>
                </a:lnTo>
                <a:lnTo>
                  <a:pt x="4190" y="1057910"/>
                </a:lnTo>
                <a:lnTo>
                  <a:pt x="0" y="1021080"/>
                </a:lnTo>
                <a:lnTo>
                  <a:pt x="0" y="203200"/>
                </a:lnTo>
                <a:lnTo>
                  <a:pt x="6540" y="156210"/>
                </a:lnTo>
                <a:lnTo>
                  <a:pt x="20624" y="118110"/>
                </a:lnTo>
                <a:lnTo>
                  <a:pt x="41605" y="83820"/>
                </a:lnTo>
                <a:lnTo>
                  <a:pt x="68656" y="53339"/>
                </a:lnTo>
                <a:lnTo>
                  <a:pt x="92405" y="35560"/>
                </a:lnTo>
                <a:lnTo>
                  <a:pt x="100914" y="29210"/>
                </a:lnTo>
                <a:lnTo>
                  <a:pt x="109702" y="24129"/>
                </a:lnTo>
                <a:lnTo>
                  <a:pt x="118745" y="20320"/>
                </a:lnTo>
                <a:lnTo>
                  <a:pt x="128028" y="15239"/>
                </a:lnTo>
                <a:lnTo>
                  <a:pt x="137566" y="12700"/>
                </a:lnTo>
                <a:lnTo>
                  <a:pt x="147307" y="8889"/>
                </a:lnTo>
                <a:lnTo>
                  <a:pt x="177749" y="1270"/>
                </a:lnTo>
                <a:lnTo>
                  <a:pt x="188188" y="0"/>
                </a:lnTo>
                <a:lnTo>
                  <a:pt x="10320629" y="0"/>
                </a:lnTo>
                <a:lnTo>
                  <a:pt x="10331081" y="1270"/>
                </a:lnTo>
                <a:lnTo>
                  <a:pt x="10361510" y="8889"/>
                </a:lnTo>
                <a:lnTo>
                  <a:pt x="10371264" y="12700"/>
                </a:lnTo>
                <a:lnTo>
                  <a:pt x="10380789" y="15239"/>
                </a:lnTo>
                <a:lnTo>
                  <a:pt x="194856" y="15239"/>
                </a:lnTo>
                <a:lnTo>
                  <a:pt x="189750" y="16510"/>
                </a:lnTo>
                <a:lnTo>
                  <a:pt x="190042" y="16510"/>
                </a:lnTo>
                <a:lnTo>
                  <a:pt x="179946" y="17779"/>
                </a:lnTo>
                <a:lnTo>
                  <a:pt x="180340" y="17779"/>
                </a:lnTo>
                <a:lnTo>
                  <a:pt x="170395" y="19050"/>
                </a:lnTo>
                <a:lnTo>
                  <a:pt x="170789" y="19050"/>
                </a:lnTo>
                <a:lnTo>
                  <a:pt x="161023" y="21589"/>
                </a:lnTo>
                <a:lnTo>
                  <a:pt x="161417" y="21589"/>
                </a:lnTo>
                <a:lnTo>
                  <a:pt x="151841" y="24129"/>
                </a:lnTo>
                <a:lnTo>
                  <a:pt x="152209" y="24129"/>
                </a:lnTo>
                <a:lnTo>
                  <a:pt x="142836" y="26670"/>
                </a:lnTo>
                <a:lnTo>
                  <a:pt x="143205" y="26670"/>
                </a:lnTo>
                <a:lnTo>
                  <a:pt x="134035" y="30479"/>
                </a:lnTo>
                <a:lnTo>
                  <a:pt x="134391" y="30479"/>
                </a:lnTo>
                <a:lnTo>
                  <a:pt x="125463" y="34289"/>
                </a:lnTo>
                <a:lnTo>
                  <a:pt x="125806" y="34289"/>
                </a:lnTo>
                <a:lnTo>
                  <a:pt x="117106" y="38100"/>
                </a:lnTo>
                <a:lnTo>
                  <a:pt x="117436" y="38100"/>
                </a:lnTo>
                <a:lnTo>
                  <a:pt x="108991" y="43179"/>
                </a:lnTo>
                <a:lnTo>
                  <a:pt x="109321" y="43179"/>
                </a:lnTo>
                <a:lnTo>
                  <a:pt x="101130" y="48260"/>
                </a:lnTo>
                <a:lnTo>
                  <a:pt x="101447" y="48260"/>
                </a:lnTo>
                <a:lnTo>
                  <a:pt x="93535" y="53339"/>
                </a:lnTo>
                <a:lnTo>
                  <a:pt x="93840" y="53339"/>
                </a:lnTo>
                <a:lnTo>
                  <a:pt x="86220" y="59689"/>
                </a:lnTo>
                <a:lnTo>
                  <a:pt x="86512" y="59689"/>
                </a:lnTo>
                <a:lnTo>
                  <a:pt x="79184" y="66039"/>
                </a:lnTo>
                <a:lnTo>
                  <a:pt x="79463" y="66039"/>
                </a:lnTo>
                <a:lnTo>
                  <a:pt x="72453" y="72389"/>
                </a:lnTo>
                <a:lnTo>
                  <a:pt x="72732" y="72389"/>
                </a:lnTo>
                <a:lnTo>
                  <a:pt x="66040" y="78739"/>
                </a:lnTo>
                <a:lnTo>
                  <a:pt x="66293" y="78739"/>
                </a:lnTo>
                <a:lnTo>
                  <a:pt x="61012" y="85089"/>
                </a:lnTo>
                <a:lnTo>
                  <a:pt x="60197" y="85089"/>
                </a:lnTo>
                <a:lnTo>
                  <a:pt x="54203" y="92710"/>
                </a:lnTo>
                <a:lnTo>
                  <a:pt x="54432" y="92710"/>
                </a:lnTo>
                <a:lnTo>
                  <a:pt x="48806" y="100329"/>
                </a:lnTo>
                <a:lnTo>
                  <a:pt x="49021" y="100329"/>
                </a:lnTo>
                <a:lnTo>
                  <a:pt x="44526" y="107950"/>
                </a:lnTo>
                <a:lnTo>
                  <a:pt x="43967" y="107950"/>
                </a:lnTo>
                <a:lnTo>
                  <a:pt x="39115" y="116839"/>
                </a:lnTo>
                <a:lnTo>
                  <a:pt x="39293" y="116839"/>
                </a:lnTo>
                <a:lnTo>
                  <a:pt x="35472" y="124460"/>
                </a:lnTo>
                <a:lnTo>
                  <a:pt x="35013" y="124460"/>
                </a:lnTo>
                <a:lnTo>
                  <a:pt x="30962" y="133350"/>
                </a:lnTo>
                <a:lnTo>
                  <a:pt x="31115" y="133350"/>
                </a:lnTo>
                <a:lnTo>
                  <a:pt x="27508" y="142239"/>
                </a:lnTo>
                <a:lnTo>
                  <a:pt x="27635" y="142239"/>
                </a:lnTo>
                <a:lnTo>
                  <a:pt x="24472" y="151129"/>
                </a:lnTo>
                <a:lnTo>
                  <a:pt x="22209" y="160020"/>
                </a:lnTo>
                <a:lnTo>
                  <a:pt x="21958" y="160020"/>
                </a:lnTo>
                <a:lnTo>
                  <a:pt x="19710" y="170179"/>
                </a:lnTo>
                <a:lnTo>
                  <a:pt x="18241" y="179070"/>
                </a:lnTo>
                <a:lnTo>
                  <a:pt x="18072" y="179070"/>
                </a:lnTo>
                <a:lnTo>
                  <a:pt x="16789" y="189229"/>
                </a:lnTo>
                <a:lnTo>
                  <a:pt x="16383" y="194310"/>
                </a:lnTo>
                <a:lnTo>
                  <a:pt x="16065" y="199389"/>
                </a:lnTo>
                <a:lnTo>
                  <a:pt x="15922" y="203200"/>
                </a:lnTo>
                <a:lnTo>
                  <a:pt x="15875" y="1021080"/>
                </a:lnTo>
                <a:lnTo>
                  <a:pt x="16065" y="1026160"/>
                </a:lnTo>
                <a:lnTo>
                  <a:pt x="16383" y="1031239"/>
                </a:lnTo>
                <a:lnTo>
                  <a:pt x="16827" y="1036319"/>
                </a:lnTo>
                <a:lnTo>
                  <a:pt x="18072" y="1046480"/>
                </a:lnTo>
                <a:lnTo>
                  <a:pt x="18241" y="1046480"/>
                </a:lnTo>
                <a:lnTo>
                  <a:pt x="19786" y="1055369"/>
                </a:lnTo>
                <a:lnTo>
                  <a:pt x="21958" y="1065530"/>
                </a:lnTo>
                <a:lnTo>
                  <a:pt x="22209" y="1065530"/>
                </a:lnTo>
                <a:lnTo>
                  <a:pt x="24587" y="1074419"/>
                </a:lnTo>
                <a:lnTo>
                  <a:pt x="24868" y="1074419"/>
                </a:lnTo>
                <a:lnTo>
                  <a:pt x="27635" y="1083310"/>
                </a:lnTo>
                <a:lnTo>
                  <a:pt x="27508" y="1083310"/>
                </a:lnTo>
                <a:lnTo>
                  <a:pt x="31115" y="1092200"/>
                </a:lnTo>
                <a:lnTo>
                  <a:pt x="30962" y="1092200"/>
                </a:lnTo>
                <a:lnTo>
                  <a:pt x="35013" y="1101089"/>
                </a:lnTo>
                <a:lnTo>
                  <a:pt x="35472" y="1101089"/>
                </a:lnTo>
                <a:lnTo>
                  <a:pt x="39293" y="1108710"/>
                </a:lnTo>
                <a:lnTo>
                  <a:pt x="39115" y="1108710"/>
                </a:lnTo>
                <a:lnTo>
                  <a:pt x="43967" y="1117600"/>
                </a:lnTo>
                <a:lnTo>
                  <a:pt x="44526" y="1117600"/>
                </a:lnTo>
                <a:lnTo>
                  <a:pt x="49021" y="1125219"/>
                </a:lnTo>
                <a:lnTo>
                  <a:pt x="49609" y="1125219"/>
                </a:lnTo>
                <a:lnTo>
                  <a:pt x="54432" y="1132839"/>
                </a:lnTo>
                <a:lnTo>
                  <a:pt x="55202" y="1132839"/>
                </a:lnTo>
                <a:lnTo>
                  <a:pt x="60197" y="1139189"/>
                </a:lnTo>
                <a:lnTo>
                  <a:pt x="59956" y="1139189"/>
                </a:lnTo>
                <a:lnTo>
                  <a:pt x="66293" y="1146810"/>
                </a:lnTo>
                <a:lnTo>
                  <a:pt x="66040" y="1146810"/>
                </a:lnTo>
                <a:lnTo>
                  <a:pt x="72732" y="1153160"/>
                </a:lnTo>
                <a:lnTo>
                  <a:pt x="72453" y="1153160"/>
                </a:lnTo>
                <a:lnTo>
                  <a:pt x="79463" y="1159510"/>
                </a:lnTo>
                <a:lnTo>
                  <a:pt x="79184" y="1159510"/>
                </a:lnTo>
                <a:lnTo>
                  <a:pt x="86512" y="1165860"/>
                </a:lnTo>
                <a:lnTo>
                  <a:pt x="86220" y="1165860"/>
                </a:lnTo>
                <a:lnTo>
                  <a:pt x="93840" y="1172210"/>
                </a:lnTo>
                <a:lnTo>
                  <a:pt x="95117" y="1172210"/>
                </a:lnTo>
                <a:lnTo>
                  <a:pt x="101447" y="1177289"/>
                </a:lnTo>
                <a:lnTo>
                  <a:pt x="101130" y="1177289"/>
                </a:lnTo>
                <a:lnTo>
                  <a:pt x="109321" y="1182369"/>
                </a:lnTo>
                <a:lnTo>
                  <a:pt x="108991" y="1182369"/>
                </a:lnTo>
                <a:lnTo>
                  <a:pt x="117436" y="1187450"/>
                </a:lnTo>
                <a:lnTo>
                  <a:pt x="119281" y="1187450"/>
                </a:lnTo>
                <a:lnTo>
                  <a:pt x="125806" y="1191260"/>
                </a:lnTo>
                <a:lnTo>
                  <a:pt x="125463" y="1191260"/>
                </a:lnTo>
                <a:lnTo>
                  <a:pt x="134391" y="1195069"/>
                </a:lnTo>
                <a:lnTo>
                  <a:pt x="134035" y="1195069"/>
                </a:lnTo>
                <a:lnTo>
                  <a:pt x="143205" y="1198880"/>
                </a:lnTo>
                <a:lnTo>
                  <a:pt x="142836" y="1198880"/>
                </a:lnTo>
                <a:lnTo>
                  <a:pt x="152209" y="1201419"/>
                </a:lnTo>
                <a:lnTo>
                  <a:pt x="151841" y="1201419"/>
                </a:lnTo>
                <a:lnTo>
                  <a:pt x="161417" y="1203960"/>
                </a:lnTo>
                <a:lnTo>
                  <a:pt x="161023" y="1203960"/>
                </a:lnTo>
                <a:lnTo>
                  <a:pt x="170789" y="1206500"/>
                </a:lnTo>
                <a:lnTo>
                  <a:pt x="170395" y="1206500"/>
                </a:lnTo>
                <a:lnTo>
                  <a:pt x="180340" y="1207769"/>
                </a:lnTo>
                <a:lnTo>
                  <a:pt x="179946" y="1207769"/>
                </a:lnTo>
                <a:lnTo>
                  <a:pt x="190042" y="1209039"/>
                </a:lnTo>
                <a:lnTo>
                  <a:pt x="194652" y="1209039"/>
                </a:lnTo>
                <a:lnTo>
                  <a:pt x="199796" y="1210310"/>
                </a:lnTo>
                <a:lnTo>
                  <a:pt x="10377614" y="1210310"/>
                </a:lnTo>
                <a:lnTo>
                  <a:pt x="10361510" y="1216660"/>
                </a:lnTo>
                <a:lnTo>
                  <a:pt x="10341406" y="1221739"/>
                </a:lnTo>
                <a:lnTo>
                  <a:pt x="10331081" y="1223010"/>
                </a:lnTo>
                <a:lnTo>
                  <a:pt x="10320629" y="1225550"/>
                </a:lnTo>
                <a:close/>
              </a:path>
              <a:path w="10509250" h="1225550">
                <a:moveTo>
                  <a:pt x="10448874" y="86360"/>
                </a:moveTo>
                <a:lnTo>
                  <a:pt x="10442524" y="78739"/>
                </a:lnTo>
                <a:lnTo>
                  <a:pt x="10442778" y="78739"/>
                </a:lnTo>
                <a:lnTo>
                  <a:pt x="10436098" y="72389"/>
                </a:lnTo>
                <a:lnTo>
                  <a:pt x="10436364" y="72389"/>
                </a:lnTo>
                <a:lnTo>
                  <a:pt x="10429354" y="66039"/>
                </a:lnTo>
                <a:lnTo>
                  <a:pt x="10429633" y="66039"/>
                </a:lnTo>
                <a:lnTo>
                  <a:pt x="10422318" y="59689"/>
                </a:lnTo>
                <a:lnTo>
                  <a:pt x="10422610" y="59689"/>
                </a:lnTo>
                <a:lnTo>
                  <a:pt x="10414990" y="53339"/>
                </a:lnTo>
                <a:lnTo>
                  <a:pt x="10415282" y="53339"/>
                </a:lnTo>
                <a:lnTo>
                  <a:pt x="10407370" y="48260"/>
                </a:lnTo>
                <a:lnTo>
                  <a:pt x="10407688" y="48260"/>
                </a:lnTo>
                <a:lnTo>
                  <a:pt x="10399509" y="43179"/>
                </a:lnTo>
                <a:lnTo>
                  <a:pt x="10399826" y="43179"/>
                </a:lnTo>
                <a:lnTo>
                  <a:pt x="10391381" y="38100"/>
                </a:lnTo>
                <a:lnTo>
                  <a:pt x="10391724" y="38100"/>
                </a:lnTo>
                <a:lnTo>
                  <a:pt x="10383024" y="34289"/>
                </a:lnTo>
                <a:lnTo>
                  <a:pt x="10383367" y="34289"/>
                </a:lnTo>
                <a:lnTo>
                  <a:pt x="10374426" y="30479"/>
                </a:lnTo>
                <a:lnTo>
                  <a:pt x="10374782" y="30479"/>
                </a:lnTo>
                <a:lnTo>
                  <a:pt x="10365625" y="26670"/>
                </a:lnTo>
                <a:lnTo>
                  <a:pt x="10365994" y="26670"/>
                </a:lnTo>
                <a:lnTo>
                  <a:pt x="10356608" y="24129"/>
                </a:lnTo>
                <a:lnTo>
                  <a:pt x="10356989" y="24129"/>
                </a:lnTo>
                <a:lnTo>
                  <a:pt x="10347413" y="21589"/>
                </a:lnTo>
                <a:lnTo>
                  <a:pt x="10347794" y="21589"/>
                </a:lnTo>
                <a:lnTo>
                  <a:pt x="10338028" y="19050"/>
                </a:lnTo>
                <a:lnTo>
                  <a:pt x="10338422" y="19050"/>
                </a:lnTo>
                <a:lnTo>
                  <a:pt x="10328490" y="17779"/>
                </a:lnTo>
                <a:lnTo>
                  <a:pt x="10328884" y="17779"/>
                </a:lnTo>
                <a:lnTo>
                  <a:pt x="10318775" y="16510"/>
                </a:lnTo>
                <a:lnTo>
                  <a:pt x="10319080" y="16510"/>
                </a:lnTo>
                <a:lnTo>
                  <a:pt x="10313974" y="15239"/>
                </a:lnTo>
                <a:lnTo>
                  <a:pt x="10380789" y="15239"/>
                </a:lnTo>
                <a:lnTo>
                  <a:pt x="10390085" y="20320"/>
                </a:lnTo>
                <a:lnTo>
                  <a:pt x="10399128" y="24129"/>
                </a:lnTo>
                <a:lnTo>
                  <a:pt x="10407916" y="29210"/>
                </a:lnTo>
                <a:lnTo>
                  <a:pt x="10416425" y="35560"/>
                </a:lnTo>
                <a:lnTo>
                  <a:pt x="10424642" y="40639"/>
                </a:lnTo>
                <a:lnTo>
                  <a:pt x="10454398" y="68579"/>
                </a:lnTo>
                <a:lnTo>
                  <a:pt x="10468188" y="85089"/>
                </a:lnTo>
                <a:lnTo>
                  <a:pt x="10448620" y="85089"/>
                </a:lnTo>
                <a:lnTo>
                  <a:pt x="10448874" y="86360"/>
                </a:lnTo>
                <a:close/>
              </a:path>
              <a:path w="10509250" h="1225550">
                <a:moveTo>
                  <a:pt x="59956" y="86360"/>
                </a:moveTo>
                <a:lnTo>
                  <a:pt x="60197" y="85089"/>
                </a:lnTo>
                <a:lnTo>
                  <a:pt x="61012" y="85089"/>
                </a:lnTo>
                <a:lnTo>
                  <a:pt x="59956" y="86360"/>
                </a:lnTo>
                <a:close/>
              </a:path>
              <a:path w="10509250" h="1225550">
                <a:moveTo>
                  <a:pt x="10465054" y="109220"/>
                </a:moveTo>
                <a:lnTo>
                  <a:pt x="10459796" y="100329"/>
                </a:lnTo>
                <a:lnTo>
                  <a:pt x="10460012" y="100329"/>
                </a:lnTo>
                <a:lnTo>
                  <a:pt x="10454386" y="92710"/>
                </a:lnTo>
                <a:lnTo>
                  <a:pt x="10454614" y="92710"/>
                </a:lnTo>
                <a:lnTo>
                  <a:pt x="10448620" y="85089"/>
                </a:lnTo>
                <a:lnTo>
                  <a:pt x="10468188" y="85089"/>
                </a:lnTo>
                <a:lnTo>
                  <a:pt x="10473067" y="91439"/>
                </a:lnTo>
                <a:lnTo>
                  <a:pt x="10478516" y="100329"/>
                </a:lnTo>
                <a:lnTo>
                  <a:pt x="10482848" y="107950"/>
                </a:lnTo>
                <a:lnTo>
                  <a:pt x="10464850" y="107950"/>
                </a:lnTo>
                <a:lnTo>
                  <a:pt x="10465054" y="109220"/>
                </a:lnTo>
                <a:close/>
              </a:path>
              <a:path w="10509250" h="1225550">
                <a:moveTo>
                  <a:pt x="43776" y="109220"/>
                </a:moveTo>
                <a:lnTo>
                  <a:pt x="43967" y="107950"/>
                </a:lnTo>
                <a:lnTo>
                  <a:pt x="44526" y="107950"/>
                </a:lnTo>
                <a:lnTo>
                  <a:pt x="43776" y="109220"/>
                </a:lnTo>
                <a:close/>
              </a:path>
              <a:path w="10509250" h="1225550">
                <a:moveTo>
                  <a:pt x="10473982" y="125729"/>
                </a:moveTo>
                <a:lnTo>
                  <a:pt x="10469524" y="116839"/>
                </a:lnTo>
                <a:lnTo>
                  <a:pt x="10469714" y="116839"/>
                </a:lnTo>
                <a:lnTo>
                  <a:pt x="10464850" y="107950"/>
                </a:lnTo>
                <a:lnTo>
                  <a:pt x="10482848" y="107950"/>
                </a:lnTo>
                <a:lnTo>
                  <a:pt x="10483570" y="109220"/>
                </a:lnTo>
                <a:lnTo>
                  <a:pt x="10488206" y="118110"/>
                </a:lnTo>
                <a:lnTo>
                  <a:pt x="10491199" y="124460"/>
                </a:lnTo>
                <a:lnTo>
                  <a:pt x="10473817" y="124460"/>
                </a:lnTo>
                <a:lnTo>
                  <a:pt x="10473982" y="125729"/>
                </a:lnTo>
                <a:close/>
              </a:path>
              <a:path w="10509250" h="1225550">
                <a:moveTo>
                  <a:pt x="34836" y="125729"/>
                </a:moveTo>
                <a:lnTo>
                  <a:pt x="35013" y="124460"/>
                </a:lnTo>
                <a:lnTo>
                  <a:pt x="35472" y="124460"/>
                </a:lnTo>
                <a:lnTo>
                  <a:pt x="34836" y="125729"/>
                </a:lnTo>
                <a:close/>
              </a:path>
              <a:path w="10509250" h="1225550">
                <a:moveTo>
                  <a:pt x="10486961" y="161289"/>
                </a:moveTo>
                <a:lnTo>
                  <a:pt x="10484243" y="151129"/>
                </a:lnTo>
                <a:lnTo>
                  <a:pt x="10481183" y="142239"/>
                </a:lnTo>
                <a:lnTo>
                  <a:pt x="10481322" y="142239"/>
                </a:lnTo>
                <a:lnTo>
                  <a:pt x="10477703" y="133350"/>
                </a:lnTo>
                <a:lnTo>
                  <a:pt x="10477855" y="133350"/>
                </a:lnTo>
                <a:lnTo>
                  <a:pt x="10473817" y="124460"/>
                </a:lnTo>
                <a:lnTo>
                  <a:pt x="10491199" y="124460"/>
                </a:lnTo>
                <a:lnTo>
                  <a:pt x="10503166" y="160020"/>
                </a:lnTo>
                <a:lnTo>
                  <a:pt x="10486859" y="160020"/>
                </a:lnTo>
                <a:lnTo>
                  <a:pt x="10486961" y="161289"/>
                </a:lnTo>
                <a:close/>
              </a:path>
              <a:path w="10509250" h="1225550">
                <a:moveTo>
                  <a:pt x="21869" y="161289"/>
                </a:moveTo>
                <a:lnTo>
                  <a:pt x="21958" y="160020"/>
                </a:lnTo>
                <a:lnTo>
                  <a:pt x="22209" y="160020"/>
                </a:lnTo>
                <a:lnTo>
                  <a:pt x="21869" y="161289"/>
                </a:lnTo>
                <a:close/>
              </a:path>
              <a:path w="10509250" h="1225550">
                <a:moveTo>
                  <a:pt x="10490809" y="180339"/>
                </a:moveTo>
                <a:lnTo>
                  <a:pt x="10489031" y="170179"/>
                </a:lnTo>
                <a:lnTo>
                  <a:pt x="10486859" y="160020"/>
                </a:lnTo>
                <a:lnTo>
                  <a:pt x="10503166" y="160020"/>
                </a:lnTo>
                <a:lnTo>
                  <a:pt x="10504627" y="166370"/>
                </a:lnTo>
                <a:lnTo>
                  <a:pt x="10506468" y="177800"/>
                </a:lnTo>
                <a:lnTo>
                  <a:pt x="10506635" y="179070"/>
                </a:lnTo>
                <a:lnTo>
                  <a:pt x="10490746" y="179070"/>
                </a:lnTo>
                <a:lnTo>
                  <a:pt x="10490809" y="180339"/>
                </a:lnTo>
                <a:close/>
              </a:path>
              <a:path w="10509250" h="1225550">
                <a:moveTo>
                  <a:pt x="18021" y="180339"/>
                </a:moveTo>
                <a:lnTo>
                  <a:pt x="18072" y="179070"/>
                </a:lnTo>
                <a:lnTo>
                  <a:pt x="18241" y="179070"/>
                </a:lnTo>
                <a:lnTo>
                  <a:pt x="18021" y="180339"/>
                </a:lnTo>
                <a:close/>
              </a:path>
              <a:path w="10509250" h="1225550">
                <a:moveTo>
                  <a:pt x="10506635" y="1046480"/>
                </a:moveTo>
                <a:lnTo>
                  <a:pt x="10490746" y="1046480"/>
                </a:lnTo>
                <a:lnTo>
                  <a:pt x="10492028" y="1036319"/>
                </a:lnTo>
                <a:lnTo>
                  <a:pt x="10492447" y="1031239"/>
                </a:lnTo>
                <a:lnTo>
                  <a:pt x="10492765" y="1026160"/>
                </a:lnTo>
                <a:lnTo>
                  <a:pt x="10492955" y="1021080"/>
                </a:lnTo>
                <a:lnTo>
                  <a:pt x="10492943" y="204470"/>
                </a:lnTo>
                <a:lnTo>
                  <a:pt x="10492752" y="199389"/>
                </a:lnTo>
                <a:lnTo>
                  <a:pt x="10492435" y="194310"/>
                </a:lnTo>
                <a:lnTo>
                  <a:pt x="10492003" y="189229"/>
                </a:lnTo>
                <a:lnTo>
                  <a:pt x="10490746" y="179070"/>
                </a:lnTo>
                <a:lnTo>
                  <a:pt x="10506635" y="179070"/>
                </a:lnTo>
                <a:lnTo>
                  <a:pt x="10507802" y="187960"/>
                </a:lnTo>
                <a:lnTo>
                  <a:pt x="10508272" y="193039"/>
                </a:lnTo>
                <a:lnTo>
                  <a:pt x="10508615" y="198120"/>
                </a:lnTo>
                <a:lnTo>
                  <a:pt x="10508818" y="203200"/>
                </a:lnTo>
                <a:lnTo>
                  <a:pt x="10508818" y="1021080"/>
                </a:lnTo>
                <a:lnTo>
                  <a:pt x="10508615" y="1027430"/>
                </a:lnTo>
                <a:lnTo>
                  <a:pt x="10508272" y="1032510"/>
                </a:lnTo>
                <a:lnTo>
                  <a:pt x="10507802" y="1037589"/>
                </a:lnTo>
                <a:lnTo>
                  <a:pt x="10506635" y="1046480"/>
                </a:lnTo>
                <a:close/>
              </a:path>
              <a:path w="10509250" h="1225550">
                <a:moveTo>
                  <a:pt x="18241" y="1046480"/>
                </a:moveTo>
                <a:lnTo>
                  <a:pt x="18072" y="1046480"/>
                </a:lnTo>
                <a:lnTo>
                  <a:pt x="18021" y="1045210"/>
                </a:lnTo>
                <a:lnTo>
                  <a:pt x="18241" y="1046480"/>
                </a:lnTo>
                <a:close/>
              </a:path>
              <a:path w="10509250" h="1225550">
                <a:moveTo>
                  <a:pt x="10502874" y="1065530"/>
                </a:moveTo>
                <a:lnTo>
                  <a:pt x="10486859" y="1065530"/>
                </a:lnTo>
                <a:lnTo>
                  <a:pt x="10489120" y="1055369"/>
                </a:lnTo>
                <a:lnTo>
                  <a:pt x="10490809" y="1045210"/>
                </a:lnTo>
                <a:lnTo>
                  <a:pt x="10490746" y="1046480"/>
                </a:lnTo>
                <a:lnTo>
                  <a:pt x="10506635" y="1046480"/>
                </a:lnTo>
                <a:lnTo>
                  <a:pt x="10506468" y="1047750"/>
                </a:lnTo>
                <a:lnTo>
                  <a:pt x="10504627" y="1057910"/>
                </a:lnTo>
                <a:lnTo>
                  <a:pt x="10502874" y="1065530"/>
                </a:lnTo>
                <a:close/>
              </a:path>
              <a:path w="10509250" h="1225550">
                <a:moveTo>
                  <a:pt x="22209" y="1065530"/>
                </a:moveTo>
                <a:lnTo>
                  <a:pt x="21958" y="1065530"/>
                </a:lnTo>
                <a:lnTo>
                  <a:pt x="21869" y="1064260"/>
                </a:lnTo>
                <a:lnTo>
                  <a:pt x="22209" y="1065530"/>
                </a:lnTo>
                <a:close/>
              </a:path>
              <a:path w="10509250" h="1225550">
                <a:moveTo>
                  <a:pt x="10500520" y="1074419"/>
                </a:moveTo>
                <a:lnTo>
                  <a:pt x="10484243" y="1074419"/>
                </a:lnTo>
                <a:lnTo>
                  <a:pt x="10486961" y="1064260"/>
                </a:lnTo>
                <a:lnTo>
                  <a:pt x="10486859" y="1065530"/>
                </a:lnTo>
                <a:lnTo>
                  <a:pt x="10502874" y="1065530"/>
                </a:lnTo>
                <a:lnTo>
                  <a:pt x="10502290" y="1068069"/>
                </a:lnTo>
                <a:lnTo>
                  <a:pt x="10500520" y="1074419"/>
                </a:lnTo>
                <a:close/>
              </a:path>
              <a:path w="10509250" h="1225550">
                <a:moveTo>
                  <a:pt x="24868" y="1074419"/>
                </a:moveTo>
                <a:lnTo>
                  <a:pt x="24587" y="1074419"/>
                </a:lnTo>
                <a:lnTo>
                  <a:pt x="24472" y="1073150"/>
                </a:lnTo>
                <a:lnTo>
                  <a:pt x="24868" y="1074419"/>
                </a:lnTo>
                <a:close/>
              </a:path>
              <a:path w="10509250" h="1225550">
                <a:moveTo>
                  <a:pt x="10491199" y="1101089"/>
                </a:moveTo>
                <a:lnTo>
                  <a:pt x="10473817" y="1101089"/>
                </a:lnTo>
                <a:lnTo>
                  <a:pt x="10477855" y="1092200"/>
                </a:lnTo>
                <a:lnTo>
                  <a:pt x="10477703" y="1092200"/>
                </a:lnTo>
                <a:lnTo>
                  <a:pt x="10481322" y="1083310"/>
                </a:lnTo>
                <a:lnTo>
                  <a:pt x="10481183" y="1083310"/>
                </a:lnTo>
                <a:lnTo>
                  <a:pt x="10484358" y="1073150"/>
                </a:lnTo>
                <a:lnTo>
                  <a:pt x="10484243" y="1074419"/>
                </a:lnTo>
                <a:lnTo>
                  <a:pt x="10500520" y="1074419"/>
                </a:lnTo>
                <a:lnTo>
                  <a:pt x="10499458" y="1078230"/>
                </a:lnTo>
                <a:lnTo>
                  <a:pt x="10496156" y="1088389"/>
                </a:lnTo>
                <a:lnTo>
                  <a:pt x="10492397" y="1098550"/>
                </a:lnTo>
                <a:lnTo>
                  <a:pt x="10491199" y="1101089"/>
                </a:lnTo>
                <a:close/>
              </a:path>
              <a:path w="10509250" h="1225550">
                <a:moveTo>
                  <a:pt x="35472" y="1101089"/>
                </a:moveTo>
                <a:lnTo>
                  <a:pt x="35013" y="1101089"/>
                </a:lnTo>
                <a:lnTo>
                  <a:pt x="34836" y="1099819"/>
                </a:lnTo>
                <a:lnTo>
                  <a:pt x="35472" y="1101089"/>
                </a:lnTo>
                <a:close/>
              </a:path>
              <a:path w="10509250" h="1225550">
                <a:moveTo>
                  <a:pt x="10482848" y="1117600"/>
                </a:moveTo>
                <a:lnTo>
                  <a:pt x="10464850" y="1117600"/>
                </a:lnTo>
                <a:lnTo>
                  <a:pt x="10469714" y="1108710"/>
                </a:lnTo>
                <a:lnTo>
                  <a:pt x="10469524" y="1108710"/>
                </a:lnTo>
                <a:lnTo>
                  <a:pt x="10473982" y="1099819"/>
                </a:lnTo>
                <a:lnTo>
                  <a:pt x="10473817" y="1101089"/>
                </a:lnTo>
                <a:lnTo>
                  <a:pt x="10491199" y="1101089"/>
                </a:lnTo>
                <a:lnTo>
                  <a:pt x="10488206" y="1107439"/>
                </a:lnTo>
                <a:lnTo>
                  <a:pt x="10483570" y="1116330"/>
                </a:lnTo>
                <a:lnTo>
                  <a:pt x="10482848" y="1117600"/>
                </a:lnTo>
                <a:close/>
              </a:path>
              <a:path w="10509250" h="1225550">
                <a:moveTo>
                  <a:pt x="44526" y="1117600"/>
                </a:moveTo>
                <a:lnTo>
                  <a:pt x="43967" y="1117600"/>
                </a:lnTo>
                <a:lnTo>
                  <a:pt x="43776" y="1116330"/>
                </a:lnTo>
                <a:lnTo>
                  <a:pt x="44526" y="1117600"/>
                </a:lnTo>
                <a:close/>
              </a:path>
              <a:path w="10509250" h="1225550">
                <a:moveTo>
                  <a:pt x="10478516" y="1125219"/>
                </a:moveTo>
                <a:lnTo>
                  <a:pt x="10459796" y="1125219"/>
                </a:lnTo>
                <a:lnTo>
                  <a:pt x="10465054" y="1116330"/>
                </a:lnTo>
                <a:lnTo>
                  <a:pt x="10464850" y="1117600"/>
                </a:lnTo>
                <a:lnTo>
                  <a:pt x="10482848" y="1117600"/>
                </a:lnTo>
                <a:lnTo>
                  <a:pt x="10478516" y="1125219"/>
                </a:lnTo>
                <a:close/>
              </a:path>
              <a:path w="10509250" h="1225550">
                <a:moveTo>
                  <a:pt x="49609" y="1125219"/>
                </a:moveTo>
                <a:lnTo>
                  <a:pt x="49021" y="1125219"/>
                </a:lnTo>
                <a:lnTo>
                  <a:pt x="48806" y="1123950"/>
                </a:lnTo>
                <a:lnTo>
                  <a:pt x="49609" y="1125219"/>
                </a:lnTo>
                <a:close/>
              </a:path>
              <a:path w="10509250" h="1225550">
                <a:moveTo>
                  <a:pt x="10473846" y="1132839"/>
                </a:moveTo>
                <a:lnTo>
                  <a:pt x="10454386" y="1132839"/>
                </a:lnTo>
                <a:lnTo>
                  <a:pt x="10460012" y="1123950"/>
                </a:lnTo>
                <a:lnTo>
                  <a:pt x="10459796" y="1125219"/>
                </a:lnTo>
                <a:lnTo>
                  <a:pt x="10478516" y="1125219"/>
                </a:lnTo>
                <a:lnTo>
                  <a:pt x="10473846" y="1132839"/>
                </a:lnTo>
                <a:close/>
              </a:path>
              <a:path w="10509250" h="1225550">
                <a:moveTo>
                  <a:pt x="55202" y="1132839"/>
                </a:moveTo>
                <a:lnTo>
                  <a:pt x="54432" y="1132839"/>
                </a:lnTo>
                <a:lnTo>
                  <a:pt x="54203" y="1131569"/>
                </a:lnTo>
                <a:lnTo>
                  <a:pt x="55202" y="1132839"/>
                </a:lnTo>
                <a:close/>
              </a:path>
              <a:path w="10509250" h="1225550">
                <a:moveTo>
                  <a:pt x="10438906" y="1172210"/>
                </a:moveTo>
                <a:lnTo>
                  <a:pt x="10414990" y="1172210"/>
                </a:lnTo>
                <a:lnTo>
                  <a:pt x="10422610" y="1165860"/>
                </a:lnTo>
                <a:lnTo>
                  <a:pt x="10422318" y="1165860"/>
                </a:lnTo>
                <a:lnTo>
                  <a:pt x="10429633" y="1159510"/>
                </a:lnTo>
                <a:lnTo>
                  <a:pt x="10429354" y="1159510"/>
                </a:lnTo>
                <a:lnTo>
                  <a:pt x="10436364" y="1153160"/>
                </a:lnTo>
                <a:lnTo>
                  <a:pt x="10436098" y="1153160"/>
                </a:lnTo>
                <a:lnTo>
                  <a:pt x="10442778" y="1146810"/>
                </a:lnTo>
                <a:lnTo>
                  <a:pt x="10442524" y="1146810"/>
                </a:lnTo>
                <a:lnTo>
                  <a:pt x="10448874" y="1139189"/>
                </a:lnTo>
                <a:lnTo>
                  <a:pt x="10448620" y="1139189"/>
                </a:lnTo>
                <a:lnTo>
                  <a:pt x="10454614" y="1131569"/>
                </a:lnTo>
                <a:lnTo>
                  <a:pt x="10454386" y="1132839"/>
                </a:lnTo>
                <a:lnTo>
                  <a:pt x="10473846" y="1132839"/>
                </a:lnTo>
                <a:lnTo>
                  <a:pt x="10473067" y="1134110"/>
                </a:lnTo>
                <a:lnTo>
                  <a:pt x="10447451" y="1164589"/>
                </a:lnTo>
                <a:lnTo>
                  <a:pt x="10440174" y="1170939"/>
                </a:lnTo>
                <a:lnTo>
                  <a:pt x="10438906" y="1172210"/>
                </a:lnTo>
                <a:close/>
              </a:path>
              <a:path w="10509250" h="1225550">
                <a:moveTo>
                  <a:pt x="95117" y="1172210"/>
                </a:moveTo>
                <a:lnTo>
                  <a:pt x="93840" y="1172210"/>
                </a:lnTo>
                <a:lnTo>
                  <a:pt x="93535" y="1170939"/>
                </a:lnTo>
                <a:lnTo>
                  <a:pt x="95117" y="1172210"/>
                </a:lnTo>
                <a:close/>
              </a:path>
              <a:path w="10509250" h="1225550">
                <a:moveTo>
                  <a:pt x="10420534" y="1187450"/>
                </a:moveTo>
                <a:lnTo>
                  <a:pt x="10391381" y="1187450"/>
                </a:lnTo>
                <a:lnTo>
                  <a:pt x="10399826" y="1182369"/>
                </a:lnTo>
                <a:lnTo>
                  <a:pt x="10399509" y="1182369"/>
                </a:lnTo>
                <a:lnTo>
                  <a:pt x="10407688" y="1177289"/>
                </a:lnTo>
                <a:lnTo>
                  <a:pt x="10407370" y="1177289"/>
                </a:lnTo>
                <a:lnTo>
                  <a:pt x="10415282" y="1170939"/>
                </a:lnTo>
                <a:lnTo>
                  <a:pt x="10414990" y="1172210"/>
                </a:lnTo>
                <a:lnTo>
                  <a:pt x="10438906" y="1172210"/>
                </a:lnTo>
                <a:lnTo>
                  <a:pt x="10432567" y="1178560"/>
                </a:lnTo>
                <a:lnTo>
                  <a:pt x="10424642" y="1184910"/>
                </a:lnTo>
                <a:lnTo>
                  <a:pt x="10420534" y="1187450"/>
                </a:lnTo>
                <a:close/>
              </a:path>
              <a:path w="10509250" h="1225550">
                <a:moveTo>
                  <a:pt x="119281" y="1187450"/>
                </a:moveTo>
                <a:lnTo>
                  <a:pt x="117436" y="1187450"/>
                </a:lnTo>
                <a:lnTo>
                  <a:pt x="117106" y="1186180"/>
                </a:lnTo>
                <a:lnTo>
                  <a:pt x="119281" y="1187450"/>
                </a:lnTo>
                <a:close/>
              </a:path>
              <a:path w="10509250" h="1225550">
                <a:moveTo>
                  <a:pt x="10377614" y="1210310"/>
                </a:moveTo>
                <a:lnTo>
                  <a:pt x="10309034" y="1210310"/>
                </a:lnTo>
                <a:lnTo>
                  <a:pt x="10314178" y="1209039"/>
                </a:lnTo>
                <a:lnTo>
                  <a:pt x="10318775" y="1209039"/>
                </a:lnTo>
                <a:lnTo>
                  <a:pt x="10328884" y="1207769"/>
                </a:lnTo>
                <a:lnTo>
                  <a:pt x="10328490" y="1207769"/>
                </a:lnTo>
                <a:lnTo>
                  <a:pt x="10338422" y="1206500"/>
                </a:lnTo>
                <a:lnTo>
                  <a:pt x="10338028" y="1206500"/>
                </a:lnTo>
                <a:lnTo>
                  <a:pt x="10347794" y="1203960"/>
                </a:lnTo>
                <a:lnTo>
                  <a:pt x="10347413" y="1203960"/>
                </a:lnTo>
                <a:lnTo>
                  <a:pt x="10356989" y="1201419"/>
                </a:lnTo>
                <a:lnTo>
                  <a:pt x="10356608" y="1201419"/>
                </a:lnTo>
                <a:lnTo>
                  <a:pt x="10365994" y="1198880"/>
                </a:lnTo>
                <a:lnTo>
                  <a:pt x="10365625" y="1198880"/>
                </a:lnTo>
                <a:lnTo>
                  <a:pt x="10374782" y="1195069"/>
                </a:lnTo>
                <a:lnTo>
                  <a:pt x="10374426" y="1195069"/>
                </a:lnTo>
                <a:lnTo>
                  <a:pt x="10383367" y="1191260"/>
                </a:lnTo>
                <a:lnTo>
                  <a:pt x="10383024" y="1191260"/>
                </a:lnTo>
                <a:lnTo>
                  <a:pt x="10391724" y="1186180"/>
                </a:lnTo>
                <a:lnTo>
                  <a:pt x="10391381" y="1187450"/>
                </a:lnTo>
                <a:lnTo>
                  <a:pt x="10420534" y="1187450"/>
                </a:lnTo>
                <a:lnTo>
                  <a:pt x="10416425" y="1189989"/>
                </a:lnTo>
                <a:lnTo>
                  <a:pt x="10407916" y="1195069"/>
                </a:lnTo>
                <a:lnTo>
                  <a:pt x="10399128" y="1200150"/>
                </a:lnTo>
                <a:lnTo>
                  <a:pt x="10390085" y="1205230"/>
                </a:lnTo>
                <a:lnTo>
                  <a:pt x="10377614" y="121031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矩形 6"/>
          <p:cNvSpPr/>
          <p:nvPr/>
        </p:nvSpPr>
        <p:spPr>
          <a:xfrm>
            <a:off x="152400" y="4724400"/>
            <a:ext cx="8686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2410" marR="144145" indent="718820">
              <a:lnSpc>
                <a:spcPct val="100000"/>
              </a:lnSpc>
              <a:spcBef>
                <a:spcPts val="2265"/>
              </a:spcBef>
            </a:pPr>
            <a:r>
              <a:rPr lang="zh-CN" altLang="en-US" sz="2800" b="1" spc="15" dirty="0">
                <a:latin typeface="SimSun"/>
                <a:cs typeface="SimSun"/>
              </a:rPr>
              <a:t>一系列的</a:t>
            </a:r>
            <a:r>
              <a:rPr lang="zh-CN" altLang="en-US" sz="2800" b="1" spc="15" dirty="0">
                <a:solidFill>
                  <a:srgbClr val="FF0000"/>
                </a:solidFill>
                <a:latin typeface="SimSun"/>
                <a:cs typeface="SimSun"/>
              </a:rPr>
              <a:t>动作描写</a:t>
            </a:r>
            <a:r>
              <a:rPr lang="zh-CN" altLang="en-US" sz="2800" b="1" spc="15" dirty="0">
                <a:latin typeface="SimSun"/>
                <a:cs typeface="SimSun"/>
              </a:rPr>
              <a:t>，把</a:t>
            </a:r>
            <a:r>
              <a:rPr lang="zh-CN" altLang="en-US" sz="2800" b="1" u="sng" spc="15" dirty="0">
                <a:solidFill>
                  <a:srgbClr val="0000FF"/>
                </a:solidFill>
                <a:latin typeface="SimSun"/>
                <a:cs typeface="SimSun"/>
              </a:rPr>
              <a:t>幼虫脱皮的艰难过程</a:t>
            </a:r>
            <a:r>
              <a:rPr lang="zh-CN" altLang="en-US" sz="2800" b="1" spc="15" dirty="0">
                <a:latin typeface="SimSun"/>
                <a:cs typeface="SimSun"/>
              </a:rPr>
              <a:t>和</a:t>
            </a:r>
            <a:r>
              <a:rPr lang="zh-CN" altLang="en-US" sz="2800" b="1" u="sng" spc="15" dirty="0">
                <a:solidFill>
                  <a:srgbClr val="0000FF"/>
                </a:solidFill>
                <a:latin typeface="SimSun"/>
                <a:cs typeface="SimSun"/>
              </a:rPr>
              <a:t>幼虫脱皮</a:t>
            </a:r>
            <a:r>
              <a:rPr lang="zh-CN" altLang="en-US" sz="2800" b="1" u="sng" spc="15" dirty="0" smtClean="0">
                <a:solidFill>
                  <a:srgbClr val="0000FF"/>
                </a:solidFill>
                <a:latin typeface="SimSun"/>
                <a:cs typeface="SimSun"/>
              </a:rPr>
              <a:t>落</a:t>
            </a:r>
            <a:r>
              <a:rPr lang="zh-CN" altLang="en-US" sz="2800" b="1" u="sng" spc="-5" dirty="0" smtClean="0">
                <a:solidFill>
                  <a:srgbClr val="0000FF"/>
                </a:solidFill>
                <a:latin typeface="SimSun"/>
                <a:cs typeface="SimSun"/>
              </a:rPr>
              <a:t>地</a:t>
            </a:r>
            <a:r>
              <a:rPr lang="zh-CN" altLang="en-US" sz="2800" b="1" u="sng" spc="15" dirty="0" smtClean="0">
                <a:solidFill>
                  <a:srgbClr val="0000FF"/>
                </a:solidFill>
                <a:latin typeface="SimSun"/>
                <a:cs typeface="SimSun"/>
              </a:rPr>
              <a:t>前</a:t>
            </a:r>
            <a:r>
              <a:rPr lang="zh-CN" altLang="en-US" sz="2800" b="1" u="sng" spc="15" dirty="0">
                <a:solidFill>
                  <a:srgbClr val="0000FF"/>
                </a:solidFill>
                <a:latin typeface="SimSun"/>
                <a:cs typeface="SimSun"/>
              </a:rPr>
              <a:t>的悠闲</a:t>
            </a:r>
            <a:r>
              <a:rPr lang="zh-CN" altLang="en-US" sz="2800" b="1" spc="15" dirty="0">
                <a:solidFill>
                  <a:srgbClr val="FF0000"/>
                </a:solidFill>
                <a:latin typeface="SimSun"/>
                <a:cs typeface="SimSun"/>
              </a:rPr>
              <a:t>具体、生动、准确</a:t>
            </a:r>
            <a:r>
              <a:rPr lang="zh-CN" altLang="en-US" sz="2800" b="1" spc="15" dirty="0">
                <a:latin typeface="SimSun"/>
                <a:cs typeface="SimSun"/>
              </a:rPr>
              <a:t>地描绘出来</a:t>
            </a:r>
            <a:r>
              <a:rPr lang="zh-CN" altLang="en-US" sz="2800" b="1" spc="-5" dirty="0">
                <a:latin typeface="SimSun"/>
                <a:cs typeface="SimSun"/>
              </a:rPr>
              <a:t>。</a:t>
            </a:r>
            <a:endParaRPr lang="zh-CN" altLang="en-US" sz="28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2200" y="457200"/>
            <a:ext cx="329185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1" dirty="0"/>
              <a:t>语言运用见</a:t>
            </a:r>
            <a:r>
              <a:rPr sz="3600" b="1" spc="5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生动</a:t>
            </a:r>
            <a:endParaRPr sz="36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4800" y="1295400"/>
            <a:ext cx="9827260" cy="2593018"/>
          </a:xfrm>
          <a:prstGeom prst="rect">
            <a:avLst/>
          </a:prstGeom>
        </p:spPr>
        <p:txBody>
          <a:bodyPr vert="horz" wrap="square" lIns="0" tIns="226060" rIns="0" bIns="0" rtlCol="0">
            <a:spAutoFit/>
          </a:bodyPr>
          <a:lstStyle/>
          <a:p>
            <a:pPr marL="687705" indent="-360045">
              <a:lnSpc>
                <a:spcPct val="100000"/>
              </a:lnSpc>
              <a:spcBef>
                <a:spcPts val="1780"/>
              </a:spcBef>
              <a:buSzPct val="96428"/>
              <a:buAutoNum type="arabicPeriod"/>
              <a:tabLst>
                <a:tab pos="688340" algn="l"/>
              </a:tabLst>
            </a:pPr>
            <a:r>
              <a:rPr sz="2800" b="1" spc="15" dirty="0" err="1">
                <a:latin typeface="Microsoft JhengHei"/>
                <a:cs typeface="Microsoft JhengHei"/>
              </a:rPr>
              <a:t>我是屋里的主人，它却是门外的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统治者</a:t>
            </a:r>
            <a:r>
              <a:rPr sz="2800" b="1" spc="-5" dirty="0" smtClean="0">
                <a:latin typeface="Microsoft JhengHei"/>
                <a:cs typeface="Microsoft JhengHei"/>
              </a:rPr>
              <a:t>。</a:t>
            </a:r>
            <a:r>
              <a:rPr lang="zh-CN" altLang="en-US" sz="2800" b="1" spc="-5" dirty="0" smtClean="0">
                <a:latin typeface="Microsoft JhengHei"/>
                <a:cs typeface="Microsoft JhengHei"/>
              </a:rPr>
              <a:t>（</a:t>
            </a:r>
            <a:r>
              <a:rPr lang="en-US" altLang="zh-CN" sz="2800" b="1" spc="-5" dirty="0" smtClean="0">
                <a:latin typeface="Microsoft JhengHei"/>
                <a:cs typeface="Microsoft JhengHei"/>
              </a:rPr>
              <a:t>1</a:t>
            </a:r>
            <a:r>
              <a:rPr lang="zh-CN" altLang="en-US" sz="2800" b="1" spc="-5" dirty="0" smtClean="0">
                <a:latin typeface="Microsoft JhengHei"/>
                <a:cs typeface="Microsoft JhengHei"/>
              </a:rPr>
              <a:t>段）</a:t>
            </a:r>
            <a:endParaRPr sz="2800" dirty="0">
              <a:latin typeface="Microsoft JhengHei"/>
              <a:cs typeface="Microsoft JhengHei"/>
            </a:endParaRPr>
          </a:p>
          <a:p>
            <a:pPr marL="687705" indent="-360045">
              <a:lnSpc>
                <a:spcPct val="100000"/>
              </a:lnSpc>
              <a:spcBef>
                <a:spcPts val="1680"/>
              </a:spcBef>
              <a:buSzPct val="96428"/>
              <a:buAutoNum type="arabicPeriod"/>
              <a:tabLst>
                <a:tab pos="688340" algn="l"/>
              </a:tabLst>
            </a:pPr>
            <a:r>
              <a:rPr sz="2800" b="1" spc="15" dirty="0" err="1">
                <a:latin typeface="Microsoft JhengHei"/>
                <a:cs typeface="Microsoft JhengHei"/>
              </a:rPr>
              <a:t>它干起活来简直像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矿工</a:t>
            </a:r>
            <a:r>
              <a:rPr sz="2800" b="1" spc="15" dirty="0" err="1">
                <a:latin typeface="Microsoft JhengHei"/>
                <a:cs typeface="Microsoft JhengHei"/>
              </a:rPr>
              <a:t>或</a:t>
            </a:r>
            <a:r>
              <a:rPr sz="2800" b="1" spc="15" dirty="0" err="1">
                <a:solidFill>
                  <a:srgbClr val="0000FF"/>
                </a:solidFill>
                <a:latin typeface="Microsoft JhengHei"/>
                <a:cs typeface="Microsoft JhengHei"/>
              </a:rPr>
              <a:t>铁路工程师</a:t>
            </a:r>
            <a:r>
              <a:rPr sz="2800" b="1" spc="-5" dirty="0" smtClean="0">
                <a:latin typeface="Microsoft JhengHei"/>
                <a:cs typeface="Microsoft JhengHei"/>
              </a:rPr>
              <a:t>。</a:t>
            </a:r>
            <a:r>
              <a:rPr lang="zh-CN" altLang="en-US" sz="2800" b="1" spc="-5" dirty="0" smtClean="0">
                <a:latin typeface="Microsoft JhengHei"/>
                <a:cs typeface="Microsoft JhengHei"/>
              </a:rPr>
              <a:t>（</a:t>
            </a:r>
            <a:r>
              <a:rPr lang="en-US" altLang="zh-CN" sz="2800" b="1" spc="-5" dirty="0" smtClean="0">
                <a:latin typeface="Microsoft JhengHei"/>
                <a:cs typeface="Microsoft JhengHei"/>
              </a:rPr>
              <a:t>4</a:t>
            </a:r>
            <a:r>
              <a:rPr lang="zh-CN" altLang="en-US" sz="2800" b="1" spc="-5" dirty="0">
                <a:latin typeface="Microsoft JhengHei"/>
                <a:cs typeface="Microsoft JhengHei"/>
              </a:rPr>
              <a:t>段</a:t>
            </a:r>
            <a:r>
              <a:rPr lang="zh-CN" altLang="en-US" sz="2800" b="1" spc="-5" dirty="0" smtClean="0">
                <a:latin typeface="Microsoft JhengHei"/>
                <a:cs typeface="Microsoft JhengHei"/>
              </a:rPr>
              <a:t>）</a:t>
            </a:r>
            <a:endParaRPr sz="2800" dirty="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00" dirty="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lang="en-US" sz="2100" dirty="0" smtClean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lang="en-US" sz="21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100" dirty="0">
              <a:latin typeface="SimSun"/>
              <a:cs typeface="SimSu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81000" y="2895600"/>
            <a:ext cx="8763002" cy="1371600"/>
          </a:xfrm>
          <a:custGeom>
            <a:avLst/>
            <a:gdLst/>
            <a:ahLst/>
            <a:cxnLst/>
            <a:rect l="l" t="t" r="r" b="b"/>
            <a:pathLst>
              <a:path w="10730865" h="3225800">
                <a:moveTo>
                  <a:pt x="10308831" y="12699"/>
                </a:moveTo>
                <a:lnTo>
                  <a:pt x="421525" y="12699"/>
                </a:lnTo>
                <a:lnTo>
                  <a:pt x="434759" y="0"/>
                </a:lnTo>
                <a:lnTo>
                  <a:pt x="10295597" y="0"/>
                </a:lnTo>
                <a:lnTo>
                  <a:pt x="10308831" y="12699"/>
                </a:lnTo>
                <a:close/>
              </a:path>
              <a:path w="10730865" h="3225800">
                <a:moveTo>
                  <a:pt x="437845" y="25399"/>
                </a:moveTo>
                <a:lnTo>
                  <a:pt x="369849" y="25399"/>
                </a:lnTo>
                <a:lnTo>
                  <a:pt x="382574" y="12699"/>
                </a:lnTo>
                <a:lnTo>
                  <a:pt x="451002" y="12699"/>
                </a:lnTo>
                <a:lnTo>
                  <a:pt x="437845" y="25399"/>
                </a:lnTo>
                <a:close/>
              </a:path>
              <a:path w="10730865" h="3225800">
                <a:moveTo>
                  <a:pt x="10360507" y="25399"/>
                </a:moveTo>
                <a:lnTo>
                  <a:pt x="10292511" y="25399"/>
                </a:lnTo>
                <a:lnTo>
                  <a:pt x="10279354" y="12699"/>
                </a:lnTo>
                <a:lnTo>
                  <a:pt x="10347782" y="12699"/>
                </a:lnTo>
                <a:lnTo>
                  <a:pt x="10360507" y="25399"/>
                </a:lnTo>
                <a:close/>
              </a:path>
              <a:path w="10730865" h="3225800">
                <a:moveTo>
                  <a:pt x="387197" y="38099"/>
                </a:moveTo>
                <a:lnTo>
                  <a:pt x="332549" y="38099"/>
                </a:lnTo>
                <a:lnTo>
                  <a:pt x="344830" y="25399"/>
                </a:lnTo>
                <a:lnTo>
                  <a:pt x="399859" y="25399"/>
                </a:lnTo>
                <a:lnTo>
                  <a:pt x="387197" y="38099"/>
                </a:lnTo>
                <a:close/>
              </a:path>
              <a:path w="10730865" h="3225800">
                <a:moveTo>
                  <a:pt x="10397820" y="38099"/>
                </a:moveTo>
                <a:lnTo>
                  <a:pt x="10343159" y="38099"/>
                </a:lnTo>
                <a:lnTo>
                  <a:pt x="10330497" y="25399"/>
                </a:lnTo>
                <a:lnTo>
                  <a:pt x="10385526" y="25399"/>
                </a:lnTo>
                <a:lnTo>
                  <a:pt x="10397820" y="38099"/>
                </a:lnTo>
                <a:close/>
              </a:path>
              <a:path w="10730865" h="3225800">
                <a:moveTo>
                  <a:pt x="350570" y="50799"/>
                </a:moveTo>
                <a:lnTo>
                  <a:pt x="308419" y="50799"/>
                </a:lnTo>
                <a:lnTo>
                  <a:pt x="320408" y="38099"/>
                </a:lnTo>
                <a:lnTo>
                  <a:pt x="362826" y="38099"/>
                </a:lnTo>
                <a:lnTo>
                  <a:pt x="350570" y="50799"/>
                </a:lnTo>
                <a:close/>
              </a:path>
              <a:path w="10730865" h="3225800">
                <a:moveTo>
                  <a:pt x="10421937" y="50799"/>
                </a:moveTo>
                <a:lnTo>
                  <a:pt x="10379786" y="50799"/>
                </a:lnTo>
                <a:lnTo>
                  <a:pt x="10367530" y="38099"/>
                </a:lnTo>
                <a:lnTo>
                  <a:pt x="10409948" y="38099"/>
                </a:lnTo>
                <a:lnTo>
                  <a:pt x="10421937" y="50799"/>
                </a:lnTo>
                <a:close/>
              </a:path>
              <a:path w="10730865" h="3225800">
                <a:moveTo>
                  <a:pt x="315226" y="63499"/>
                </a:moveTo>
                <a:lnTo>
                  <a:pt x="284949" y="63499"/>
                </a:lnTo>
                <a:lnTo>
                  <a:pt x="296608" y="50799"/>
                </a:lnTo>
                <a:lnTo>
                  <a:pt x="327037" y="50799"/>
                </a:lnTo>
                <a:lnTo>
                  <a:pt x="315226" y="63499"/>
                </a:lnTo>
                <a:close/>
              </a:path>
              <a:path w="10730865" h="3225800">
                <a:moveTo>
                  <a:pt x="10445407" y="63499"/>
                </a:moveTo>
                <a:lnTo>
                  <a:pt x="10415130" y="63499"/>
                </a:lnTo>
                <a:lnTo>
                  <a:pt x="10403319" y="50799"/>
                </a:lnTo>
                <a:lnTo>
                  <a:pt x="10433761" y="50799"/>
                </a:lnTo>
                <a:lnTo>
                  <a:pt x="10445407" y="63499"/>
                </a:lnTo>
                <a:close/>
              </a:path>
              <a:path w="10730865" h="3225800">
                <a:moveTo>
                  <a:pt x="292442" y="76199"/>
                </a:moveTo>
                <a:lnTo>
                  <a:pt x="262140" y="76199"/>
                </a:lnTo>
                <a:lnTo>
                  <a:pt x="273456" y="63499"/>
                </a:lnTo>
                <a:lnTo>
                  <a:pt x="303923" y="63499"/>
                </a:lnTo>
                <a:lnTo>
                  <a:pt x="292442" y="76199"/>
                </a:lnTo>
                <a:close/>
              </a:path>
              <a:path w="10730865" h="3225800">
                <a:moveTo>
                  <a:pt x="10468216" y="76199"/>
                </a:moveTo>
                <a:lnTo>
                  <a:pt x="10437914" y="76199"/>
                </a:lnTo>
                <a:lnTo>
                  <a:pt x="10426433" y="63499"/>
                </a:lnTo>
                <a:lnTo>
                  <a:pt x="10456900" y="63499"/>
                </a:lnTo>
                <a:lnTo>
                  <a:pt x="10468216" y="76199"/>
                </a:lnTo>
                <a:close/>
              </a:path>
              <a:path w="10730865" h="3225800">
                <a:moveTo>
                  <a:pt x="270306" y="88899"/>
                </a:moveTo>
                <a:lnTo>
                  <a:pt x="240055" y="88899"/>
                </a:lnTo>
                <a:lnTo>
                  <a:pt x="251002" y="76199"/>
                </a:lnTo>
                <a:lnTo>
                  <a:pt x="281457" y="76199"/>
                </a:lnTo>
                <a:lnTo>
                  <a:pt x="270306" y="88899"/>
                </a:lnTo>
                <a:close/>
              </a:path>
              <a:path w="10730865" h="3225800">
                <a:moveTo>
                  <a:pt x="10490301" y="88899"/>
                </a:moveTo>
                <a:lnTo>
                  <a:pt x="10460050" y="88899"/>
                </a:lnTo>
                <a:lnTo>
                  <a:pt x="10448899" y="76199"/>
                </a:lnTo>
                <a:lnTo>
                  <a:pt x="10479354" y="76199"/>
                </a:lnTo>
                <a:lnTo>
                  <a:pt x="10490301" y="88899"/>
                </a:lnTo>
                <a:close/>
              </a:path>
              <a:path w="10730865" h="3225800">
                <a:moveTo>
                  <a:pt x="228142" y="114299"/>
                </a:moveTo>
                <a:lnTo>
                  <a:pt x="208318" y="114299"/>
                </a:lnTo>
                <a:lnTo>
                  <a:pt x="218706" y="101599"/>
                </a:lnTo>
                <a:lnTo>
                  <a:pt x="229285" y="88899"/>
                </a:lnTo>
                <a:lnTo>
                  <a:pt x="259651" y="88899"/>
                </a:lnTo>
                <a:lnTo>
                  <a:pt x="248856" y="101599"/>
                </a:lnTo>
                <a:lnTo>
                  <a:pt x="238556" y="101599"/>
                </a:lnTo>
                <a:lnTo>
                  <a:pt x="228142" y="114299"/>
                </a:lnTo>
                <a:close/>
              </a:path>
              <a:path w="10730865" h="3225800">
                <a:moveTo>
                  <a:pt x="10522038" y="114299"/>
                </a:moveTo>
                <a:lnTo>
                  <a:pt x="10502214" y="114299"/>
                </a:lnTo>
                <a:lnTo>
                  <a:pt x="10491800" y="101599"/>
                </a:lnTo>
                <a:lnTo>
                  <a:pt x="10481500" y="101599"/>
                </a:lnTo>
                <a:lnTo>
                  <a:pt x="10470705" y="88899"/>
                </a:lnTo>
                <a:lnTo>
                  <a:pt x="10501071" y="88899"/>
                </a:lnTo>
                <a:lnTo>
                  <a:pt x="10511650" y="101599"/>
                </a:lnTo>
                <a:lnTo>
                  <a:pt x="10522038" y="114299"/>
                </a:lnTo>
                <a:close/>
              </a:path>
              <a:path w="10730865" h="3225800">
                <a:moveTo>
                  <a:pt x="198475" y="139699"/>
                </a:moveTo>
                <a:lnTo>
                  <a:pt x="178384" y="139699"/>
                </a:lnTo>
                <a:lnTo>
                  <a:pt x="188163" y="126999"/>
                </a:lnTo>
                <a:lnTo>
                  <a:pt x="198145" y="114299"/>
                </a:lnTo>
                <a:lnTo>
                  <a:pt x="228295" y="114299"/>
                </a:lnTo>
                <a:lnTo>
                  <a:pt x="218059" y="126999"/>
                </a:lnTo>
                <a:lnTo>
                  <a:pt x="208318" y="126999"/>
                </a:lnTo>
                <a:lnTo>
                  <a:pt x="198475" y="139699"/>
                </a:lnTo>
                <a:close/>
              </a:path>
              <a:path w="10730865" h="3225800">
                <a:moveTo>
                  <a:pt x="10551972" y="139699"/>
                </a:moveTo>
                <a:lnTo>
                  <a:pt x="10531881" y="139699"/>
                </a:lnTo>
                <a:lnTo>
                  <a:pt x="10522038" y="126999"/>
                </a:lnTo>
                <a:lnTo>
                  <a:pt x="10512298" y="126999"/>
                </a:lnTo>
                <a:lnTo>
                  <a:pt x="10502074" y="114299"/>
                </a:lnTo>
                <a:lnTo>
                  <a:pt x="10532224" y="114299"/>
                </a:lnTo>
                <a:lnTo>
                  <a:pt x="10542206" y="126999"/>
                </a:lnTo>
                <a:lnTo>
                  <a:pt x="10551972" y="139699"/>
                </a:lnTo>
                <a:close/>
              </a:path>
              <a:path w="10730865" h="3225800">
                <a:moveTo>
                  <a:pt x="161772" y="177799"/>
                </a:moveTo>
                <a:lnTo>
                  <a:pt x="141452" y="177799"/>
                </a:lnTo>
                <a:lnTo>
                  <a:pt x="150355" y="165099"/>
                </a:lnTo>
                <a:lnTo>
                  <a:pt x="159473" y="152399"/>
                </a:lnTo>
                <a:lnTo>
                  <a:pt x="168821" y="139699"/>
                </a:lnTo>
                <a:lnTo>
                  <a:pt x="198628" y="139699"/>
                </a:lnTo>
                <a:lnTo>
                  <a:pt x="188988" y="152399"/>
                </a:lnTo>
                <a:lnTo>
                  <a:pt x="179844" y="152399"/>
                </a:lnTo>
                <a:lnTo>
                  <a:pt x="170637" y="165099"/>
                </a:lnTo>
                <a:lnTo>
                  <a:pt x="161772" y="177799"/>
                </a:lnTo>
                <a:close/>
              </a:path>
              <a:path w="10730865" h="3225800">
                <a:moveTo>
                  <a:pt x="10588904" y="177799"/>
                </a:moveTo>
                <a:lnTo>
                  <a:pt x="10568584" y="177799"/>
                </a:lnTo>
                <a:lnTo>
                  <a:pt x="10559592" y="165099"/>
                </a:lnTo>
                <a:lnTo>
                  <a:pt x="10550512" y="152399"/>
                </a:lnTo>
                <a:lnTo>
                  <a:pt x="10541368" y="152399"/>
                </a:lnTo>
                <a:lnTo>
                  <a:pt x="10531729" y="139699"/>
                </a:lnTo>
                <a:lnTo>
                  <a:pt x="10561535" y="139699"/>
                </a:lnTo>
                <a:lnTo>
                  <a:pt x="10570883" y="152399"/>
                </a:lnTo>
                <a:lnTo>
                  <a:pt x="10580001" y="165099"/>
                </a:lnTo>
                <a:lnTo>
                  <a:pt x="10588904" y="177799"/>
                </a:lnTo>
                <a:close/>
              </a:path>
              <a:path w="10730865" h="3225800">
                <a:moveTo>
                  <a:pt x="113347" y="228599"/>
                </a:moveTo>
                <a:lnTo>
                  <a:pt x="100456" y="228599"/>
                </a:lnTo>
                <a:lnTo>
                  <a:pt x="108178" y="215899"/>
                </a:lnTo>
                <a:lnTo>
                  <a:pt x="116141" y="203199"/>
                </a:lnTo>
                <a:lnTo>
                  <a:pt x="124333" y="190499"/>
                </a:lnTo>
                <a:lnTo>
                  <a:pt x="132778" y="177799"/>
                </a:lnTo>
                <a:lnTo>
                  <a:pt x="153263" y="177799"/>
                </a:lnTo>
                <a:lnTo>
                  <a:pt x="144716" y="190499"/>
                </a:lnTo>
                <a:lnTo>
                  <a:pt x="144843" y="190499"/>
                </a:lnTo>
                <a:lnTo>
                  <a:pt x="136525" y="203199"/>
                </a:lnTo>
                <a:lnTo>
                  <a:pt x="128562" y="215899"/>
                </a:lnTo>
                <a:lnTo>
                  <a:pt x="120942" y="215899"/>
                </a:lnTo>
                <a:lnTo>
                  <a:pt x="113347" y="228599"/>
                </a:lnTo>
                <a:close/>
              </a:path>
              <a:path w="10730865" h="3225800">
                <a:moveTo>
                  <a:pt x="10629900" y="228599"/>
                </a:moveTo>
                <a:lnTo>
                  <a:pt x="10617022" y="228599"/>
                </a:lnTo>
                <a:lnTo>
                  <a:pt x="10609414" y="215899"/>
                </a:lnTo>
                <a:lnTo>
                  <a:pt x="10601794" y="215899"/>
                </a:lnTo>
                <a:lnTo>
                  <a:pt x="10593717" y="203199"/>
                </a:lnTo>
                <a:lnTo>
                  <a:pt x="10585513" y="190499"/>
                </a:lnTo>
                <a:lnTo>
                  <a:pt x="10577093" y="177799"/>
                </a:lnTo>
                <a:lnTo>
                  <a:pt x="10597578" y="177799"/>
                </a:lnTo>
                <a:lnTo>
                  <a:pt x="10606024" y="190499"/>
                </a:lnTo>
                <a:lnTo>
                  <a:pt x="10614228" y="203199"/>
                </a:lnTo>
                <a:lnTo>
                  <a:pt x="10622178" y="215899"/>
                </a:lnTo>
                <a:lnTo>
                  <a:pt x="10629900" y="228599"/>
                </a:lnTo>
                <a:close/>
              </a:path>
              <a:path w="10730865" h="3225800">
                <a:moveTo>
                  <a:pt x="99199" y="2971800"/>
                </a:moveTo>
                <a:lnTo>
                  <a:pt x="78828" y="2971800"/>
                </a:lnTo>
                <a:lnTo>
                  <a:pt x="72148" y="2959100"/>
                </a:lnTo>
                <a:lnTo>
                  <a:pt x="53695" y="2921000"/>
                </a:lnTo>
                <a:lnTo>
                  <a:pt x="37769" y="2882900"/>
                </a:lnTo>
                <a:lnTo>
                  <a:pt x="24485" y="2844800"/>
                </a:lnTo>
                <a:lnTo>
                  <a:pt x="13944" y="2806700"/>
                </a:lnTo>
                <a:lnTo>
                  <a:pt x="6273" y="2768600"/>
                </a:lnTo>
                <a:lnTo>
                  <a:pt x="1587" y="2730500"/>
                </a:lnTo>
                <a:lnTo>
                  <a:pt x="177" y="2692400"/>
                </a:lnTo>
                <a:lnTo>
                  <a:pt x="0" y="2679700"/>
                </a:lnTo>
                <a:lnTo>
                  <a:pt x="0" y="533400"/>
                </a:lnTo>
                <a:lnTo>
                  <a:pt x="1587" y="495300"/>
                </a:lnTo>
                <a:lnTo>
                  <a:pt x="6273" y="457199"/>
                </a:lnTo>
                <a:lnTo>
                  <a:pt x="13944" y="419099"/>
                </a:lnTo>
                <a:lnTo>
                  <a:pt x="24485" y="380999"/>
                </a:lnTo>
                <a:lnTo>
                  <a:pt x="37769" y="342899"/>
                </a:lnTo>
                <a:lnTo>
                  <a:pt x="53695" y="304799"/>
                </a:lnTo>
                <a:lnTo>
                  <a:pt x="72148" y="266699"/>
                </a:lnTo>
                <a:lnTo>
                  <a:pt x="93002" y="228599"/>
                </a:lnTo>
                <a:lnTo>
                  <a:pt x="113449" y="228599"/>
                </a:lnTo>
                <a:lnTo>
                  <a:pt x="106095" y="241299"/>
                </a:lnTo>
                <a:lnTo>
                  <a:pt x="99098" y="253999"/>
                </a:lnTo>
                <a:lnTo>
                  <a:pt x="92354" y="266699"/>
                </a:lnTo>
                <a:lnTo>
                  <a:pt x="85864" y="279399"/>
                </a:lnTo>
                <a:lnTo>
                  <a:pt x="79628" y="292099"/>
                </a:lnTo>
                <a:lnTo>
                  <a:pt x="73748" y="292099"/>
                </a:lnTo>
                <a:lnTo>
                  <a:pt x="67957" y="304799"/>
                </a:lnTo>
                <a:lnTo>
                  <a:pt x="62534" y="317499"/>
                </a:lnTo>
                <a:lnTo>
                  <a:pt x="57378" y="330199"/>
                </a:lnTo>
                <a:lnTo>
                  <a:pt x="52501" y="342899"/>
                </a:lnTo>
                <a:lnTo>
                  <a:pt x="47917" y="355599"/>
                </a:lnTo>
                <a:lnTo>
                  <a:pt x="43624" y="368299"/>
                </a:lnTo>
                <a:lnTo>
                  <a:pt x="39611" y="380999"/>
                </a:lnTo>
                <a:lnTo>
                  <a:pt x="35902" y="393699"/>
                </a:lnTo>
                <a:lnTo>
                  <a:pt x="32499" y="406399"/>
                </a:lnTo>
                <a:lnTo>
                  <a:pt x="29387" y="419099"/>
                </a:lnTo>
                <a:lnTo>
                  <a:pt x="26593" y="431799"/>
                </a:lnTo>
                <a:lnTo>
                  <a:pt x="24117" y="444499"/>
                </a:lnTo>
                <a:lnTo>
                  <a:pt x="21958" y="457199"/>
                </a:lnTo>
                <a:lnTo>
                  <a:pt x="20116" y="469899"/>
                </a:lnTo>
                <a:lnTo>
                  <a:pt x="18592" y="482599"/>
                </a:lnTo>
                <a:lnTo>
                  <a:pt x="17411" y="495300"/>
                </a:lnTo>
                <a:lnTo>
                  <a:pt x="16560" y="508000"/>
                </a:lnTo>
                <a:lnTo>
                  <a:pt x="16052" y="520700"/>
                </a:lnTo>
                <a:lnTo>
                  <a:pt x="15875" y="533400"/>
                </a:lnTo>
                <a:lnTo>
                  <a:pt x="15875" y="2679700"/>
                </a:lnTo>
                <a:lnTo>
                  <a:pt x="16052" y="2692400"/>
                </a:lnTo>
                <a:lnTo>
                  <a:pt x="16573" y="2717800"/>
                </a:lnTo>
                <a:lnTo>
                  <a:pt x="16992" y="2717800"/>
                </a:lnTo>
                <a:lnTo>
                  <a:pt x="17424" y="2730500"/>
                </a:lnTo>
                <a:lnTo>
                  <a:pt x="18618" y="2743200"/>
                </a:lnTo>
                <a:lnTo>
                  <a:pt x="20142" y="2755900"/>
                </a:lnTo>
                <a:lnTo>
                  <a:pt x="21983" y="2768600"/>
                </a:lnTo>
                <a:lnTo>
                  <a:pt x="24155" y="2781300"/>
                </a:lnTo>
                <a:lnTo>
                  <a:pt x="26631" y="2794000"/>
                </a:lnTo>
                <a:lnTo>
                  <a:pt x="29438" y="2806700"/>
                </a:lnTo>
                <a:lnTo>
                  <a:pt x="32537" y="2819400"/>
                </a:lnTo>
                <a:lnTo>
                  <a:pt x="35953" y="2832100"/>
                </a:lnTo>
                <a:lnTo>
                  <a:pt x="39674" y="2844800"/>
                </a:lnTo>
                <a:lnTo>
                  <a:pt x="43675" y="2857500"/>
                </a:lnTo>
                <a:lnTo>
                  <a:pt x="47980" y="2870200"/>
                </a:lnTo>
                <a:lnTo>
                  <a:pt x="52578" y="2882900"/>
                </a:lnTo>
                <a:lnTo>
                  <a:pt x="57454" y="2895600"/>
                </a:lnTo>
                <a:lnTo>
                  <a:pt x="62534" y="2895600"/>
                </a:lnTo>
                <a:lnTo>
                  <a:pt x="68046" y="2908300"/>
                </a:lnTo>
                <a:lnTo>
                  <a:pt x="73748" y="2921000"/>
                </a:lnTo>
                <a:lnTo>
                  <a:pt x="79717" y="2933700"/>
                </a:lnTo>
                <a:lnTo>
                  <a:pt x="85953" y="2946400"/>
                </a:lnTo>
                <a:lnTo>
                  <a:pt x="92456" y="2959100"/>
                </a:lnTo>
                <a:lnTo>
                  <a:pt x="99199" y="2971800"/>
                </a:lnTo>
                <a:close/>
              </a:path>
              <a:path w="10730865" h="3225800">
                <a:moveTo>
                  <a:pt x="10729645" y="2717800"/>
                </a:moveTo>
                <a:lnTo>
                  <a:pt x="10713783" y="2717800"/>
                </a:lnTo>
                <a:lnTo>
                  <a:pt x="10714304" y="2692400"/>
                </a:lnTo>
                <a:lnTo>
                  <a:pt x="10714482" y="2679700"/>
                </a:lnTo>
                <a:lnTo>
                  <a:pt x="10714482" y="533400"/>
                </a:lnTo>
                <a:lnTo>
                  <a:pt x="10714304" y="520700"/>
                </a:lnTo>
                <a:lnTo>
                  <a:pt x="10713783" y="508000"/>
                </a:lnTo>
                <a:lnTo>
                  <a:pt x="10712932" y="495300"/>
                </a:lnTo>
                <a:lnTo>
                  <a:pt x="10711738" y="482599"/>
                </a:lnTo>
                <a:lnTo>
                  <a:pt x="10710227" y="469899"/>
                </a:lnTo>
                <a:lnTo>
                  <a:pt x="10708373" y="457199"/>
                </a:lnTo>
                <a:lnTo>
                  <a:pt x="10706201" y="444499"/>
                </a:lnTo>
                <a:lnTo>
                  <a:pt x="10703725" y="431799"/>
                </a:lnTo>
                <a:lnTo>
                  <a:pt x="10700918" y="419099"/>
                </a:lnTo>
                <a:lnTo>
                  <a:pt x="10697819" y="406399"/>
                </a:lnTo>
                <a:lnTo>
                  <a:pt x="10694403" y="393699"/>
                </a:lnTo>
                <a:lnTo>
                  <a:pt x="10690682" y="380999"/>
                </a:lnTo>
                <a:lnTo>
                  <a:pt x="10686681" y="368299"/>
                </a:lnTo>
                <a:lnTo>
                  <a:pt x="10682376" y="355599"/>
                </a:lnTo>
                <a:lnTo>
                  <a:pt x="10677779" y="342899"/>
                </a:lnTo>
                <a:lnTo>
                  <a:pt x="10672902" y="330199"/>
                </a:lnTo>
                <a:lnTo>
                  <a:pt x="10667746" y="317499"/>
                </a:lnTo>
                <a:lnTo>
                  <a:pt x="10662323" y="304799"/>
                </a:lnTo>
                <a:lnTo>
                  <a:pt x="10656608" y="292099"/>
                </a:lnTo>
                <a:lnTo>
                  <a:pt x="10650728" y="292099"/>
                </a:lnTo>
                <a:lnTo>
                  <a:pt x="10644403" y="279399"/>
                </a:lnTo>
                <a:lnTo>
                  <a:pt x="10637913" y="266699"/>
                </a:lnTo>
                <a:lnTo>
                  <a:pt x="10631157" y="253999"/>
                </a:lnTo>
                <a:lnTo>
                  <a:pt x="10624159" y="241299"/>
                </a:lnTo>
                <a:lnTo>
                  <a:pt x="10616907" y="228599"/>
                </a:lnTo>
                <a:lnTo>
                  <a:pt x="10637367" y="228599"/>
                </a:lnTo>
                <a:lnTo>
                  <a:pt x="10644568" y="241299"/>
                </a:lnTo>
                <a:lnTo>
                  <a:pt x="10664634" y="279399"/>
                </a:lnTo>
                <a:lnTo>
                  <a:pt x="10682249" y="317499"/>
                </a:lnTo>
                <a:lnTo>
                  <a:pt x="10697311" y="355599"/>
                </a:lnTo>
                <a:lnTo>
                  <a:pt x="10709706" y="393699"/>
                </a:lnTo>
                <a:lnTo>
                  <a:pt x="10719295" y="431799"/>
                </a:lnTo>
                <a:lnTo>
                  <a:pt x="10725988" y="469899"/>
                </a:lnTo>
                <a:lnTo>
                  <a:pt x="10729645" y="508000"/>
                </a:lnTo>
                <a:lnTo>
                  <a:pt x="10730357" y="533400"/>
                </a:lnTo>
                <a:lnTo>
                  <a:pt x="10730357" y="2679700"/>
                </a:lnTo>
                <a:lnTo>
                  <a:pt x="10730179" y="2692400"/>
                </a:lnTo>
                <a:lnTo>
                  <a:pt x="10729645" y="2717800"/>
                </a:lnTo>
                <a:close/>
              </a:path>
              <a:path w="10730865" h="3225800">
                <a:moveTo>
                  <a:pt x="16992" y="2717800"/>
                </a:moveTo>
                <a:lnTo>
                  <a:pt x="16573" y="2717800"/>
                </a:lnTo>
                <a:lnTo>
                  <a:pt x="16560" y="2705100"/>
                </a:lnTo>
                <a:lnTo>
                  <a:pt x="16992" y="2717800"/>
                </a:lnTo>
                <a:close/>
              </a:path>
              <a:path w="10730865" h="3225800">
                <a:moveTo>
                  <a:pt x="10651528" y="2971800"/>
                </a:moveTo>
                <a:lnTo>
                  <a:pt x="10631157" y="2971800"/>
                </a:lnTo>
                <a:lnTo>
                  <a:pt x="10638002" y="2959100"/>
                </a:lnTo>
                <a:lnTo>
                  <a:pt x="10644505" y="2946400"/>
                </a:lnTo>
                <a:lnTo>
                  <a:pt x="10650728" y="2933700"/>
                </a:lnTo>
                <a:lnTo>
                  <a:pt x="10656697" y="2921000"/>
                </a:lnTo>
                <a:lnTo>
                  <a:pt x="10662399" y="2908300"/>
                </a:lnTo>
                <a:lnTo>
                  <a:pt x="10667834" y="2895600"/>
                </a:lnTo>
                <a:lnTo>
                  <a:pt x="10672902" y="2895600"/>
                </a:lnTo>
                <a:lnTo>
                  <a:pt x="10677855" y="2882900"/>
                </a:lnTo>
                <a:lnTo>
                  <a:pt x="10682439" y="2870200"/>
                </a:lnTo>
                <a:lnTo>
                  <a:pt x="10686745" y="2857500"/>
                </a:lnTo>
                <a:lnTo>
                  <a:pt x="10690745" y="2844800"/>
                </a:lnTo>
                <a:lnTo>
                  <a:pt x="10694454" y="2832100"/>
                </a:lnTo>
                <a:lnTo>
                  <a:pt x="10697870" y="2819400"/>
                </a:lnTo>
                <a:lnTo>
                  <a:pt x="10700969" y="2806700"/>
                </a:lnTo>
                <a:lnTo>
                  <a:pt x="10703763" y="2794000"/>
                </a:lnTo>
                <a:lnTo>
                  <a:pt x="10706239" y="2781300"/>
                </a:lnTo>
                <a:lnTo>
                  <a:pt x="10708411" y="2768600"/>
                </a:lnTo>
                <a:lnTo>
                  <a:pt x="10710240" y="2755900"/>
                </a:lnTo>
                <a:lnTo>
                  <a:pt x="10711764" y="2743200"/>
                </a:lnTo>
                <a:lnTo>
                  <a:pt x="10712945" y="2730500"/>
                </a:lnTo>
                <a:lnTo>
                  <a:pt x="10713796" y="2705100"/>
                </a:lnTo>
                <a:lnTo>
                  <a:pt x="10713783" y="2717800"/>
                </a:lnTo>
                <a:lnTo>
                  <a:pt x="10729645" y="2717800"/>
                </a:lnTo>
                <a:lnTo>
                  <a:pt x="10728769" y="2730500"/>
                </a:lnTo>
                <a:lnTo>
                  <a:pt x="10724083" y="2768600"/>
                </a:lnTo>
                <a:lnTo>
                  <a:pt x="10716412" y="2806700"/>
                </a:lnTo>
                <a:lnTo>
                  <a:pt x="10705871" y="2844800"/>
                </a:lnTo>
                <a:lnTo>
                  <a:pt x="10692587" y="2882900"/>
                </a:lnTo>
                <a:lnTo>
                  <a:pt x="10676661" y="2921000"/>
                </a:lnTo>
                <a:lnTo>
                  <a:pt x="10658208" y="2959100"/>
                </a:lnTo>
                <a:lnTo>
                  <a:pt x="10651528" y="2971800"/>
                </a:lnTo>
                <a:close/>
              </a:path>
              <a:path w="10730865" h="3225800">
                <a:moveTo>
                  <a:pt x="144843" y="3035300"/>
                </a:moveTo>
                <a:lnTo>
                  <a:pt x="124333" y="3035300"/>
                </a:lnTo>
                <a:lnTo>
                  <a:pt x="116141" y="3022600"/>
                </a:lnTo>
                <a:lnTo>
                  <a:pt x="108178" y="3009900"/>
                </a:lnTo>
                <a:lnTo>
                  <a:pt x="100456" y="2997200"/>
                </a:lnTo>
                <a:lnTo>
                  <a:pt x="93002" y="2984500"/>
                </a:lnTo>
                <a:lnTo>
                  <a:pt x="85788" y="2971800"/>
                </a:lnTo>
                <a:lnTo>
                  <a:pt x="99098" y="2971800"/>
                </a:lnTo>
                <a:lnTo>
                  <a:pt x="106197" y="2984500"/>
                </a:lnTo>
                <a:lnTo>
                  <a:pt x="113347" y="2984500"/>
                </a:lnTo>
                <a:lnTo>
                  <a:pt x="120942" y="2997200"/>
                </a:lnTo>
                <a:lnTo>
                  <a:pt x="128676" y="3009900"/>
                </a:lnTo>
                <a:lnTo>
                  <a:pt x="136639" y="3022600"/>
                </a:lnTo>
                <a:lnTo>
                  <a:pt x="144843" y="3035300"/>
                </a:lnTo>
                <a:close/>
              </a:path>
              <a:path w="10730865" h="3225800">
                <a:moveTo>
                  <a:pt x="10606024" y="3035300"/>
                </a:moveTo>
                <a:lnTo>
                  <a:pt x="10585513" y="3035300"/>
                </a:lnTo>
                <a:lnTo>
                  <a:pt x="10593832" y="3022600"/>
                </a:lnTo>
                <a:lnTo>
                  <a:pt x="10601794" y="3009900"/>
                </a:lnTo>
                <a:lnTo>
                  <a:pt x="10609529" y="2997200"/>
                </a:lnTo>
                <a:lnTo>
                  <a:pt x="10617022" y="2984500"/>
                </a:lnTo>
                <a:lnTo>
                  <a:pt x="10624159" y="2984500"/>
                </a:lnTo>
                <a:lnTo>
                  <a:pt x="10631258" y="2971800"/>
                </a:lnTo>
                <a:lnTo>
                  <a:pt x="10644568" y="2971800"/>
                </a:lnTo>
                <a:lnTo>
                  <a:pt x="10637367" y="2984500"/>
                </a:lnTo>
                <a:lnTo>
                  <a:pt x="10629900" y="2997200"/>
                </a:lnTo>
                <a:lnTo>
                  <a:pt x="10622178" y="3009900"/>
                </a:lnTo>
                <a:lnTo>
                  <a:pt x="10614228" y="3022600"/>
                </a:lnTo>
                <a:lnTo>
                  <a:pt x="10606024" y="3035300"/>
                </a:lnTo>
                <a:close/>
              </a:path>
              <a:path w="10730865" h="3225800">
                <a:moveTo>
                  <a:pt x="189128" y="3073400"/>
                </a:moveTo>
                <a:lnTo>
                  <a:pt x="159473" y="3073400"/>
                </a:lnTo>
                <a:lnTo>
                  <a:pt x="150355" y="3060700"/>
                </a:lnTo>
                <a:lnTo>
                  <a:pt x="141452" y="3048000"/>
                </a:lnTo>
                <a:lnTo>
                  <a:pt x="132778" y="3035300"/>
                </a:lnTo>
                <a:lnTo>
                  <a:pt x="153136" y="3035300"/>
                </a:lnTo>
                <a:lnTo>
                  <a:pt x="161912" y="3048000"/>
                </a:lnTo>
                <a:lnTo>
                  <a:pt x="161772" y="3048000"/>
                </a:lnTo>
                <a:lnTo>
                  <a:pt x="170764" y="3060700"/>
                </a:lnTo>
                <a:lnTo>
                  <a:pt x="179705" y="3060700"/>
                </a:lnTo>
                <a:lnTo>
                  <a:pt x="189128" y="3073400"/>
                </a:lnTo>
                <a:close/>
              </a:path>
              <a:path w="10730865" h="3225800">
                <a:moveTo>
                  <a:pt x="10570883" y="3073400"/>
                </a:moveTo>
                <a:lnTo>
                  <a:pt x="10541228" y="3073400"/>
                </a:lnTo>
                <a:lnTo>
                  <a:pt x="10550652" y="3060700"/>
                </a:lnTo>
                <a:lnTo>
                  <a:pt x="10559592" y="3060700"/>
                </a:lnTo>
                <a:lnTo>
                  <a:pt x="10568584" y="3048000"/>
                </a:lnTo>
                <a:lnTo>
                  <a:pt x="10577220" y="3035300"/>
                </a:lnTo>
                <a:lnTo>
                  <a:pt x="10597578" y="3035300"/>
                </a:lnTo>
                <a:lnTo>
                  <a:pt x="10588904" y="3048000"/>
                </a:lnTo>
                <a:lnTo>
                  <a:pt x="10580001" y="3060700"/>
                </a:lnTo>
                <a:lnTo>
                  <a:pt x="10570883" y="3073400"/>
                </a:lnTo>
                <a:close/>
              </a:path>
              <a:path w="10730865" h="3225800">
                <a:moveTo>
                  <a:pt x="218211" y="3098800"/>
                </a:moveTo>
                <a:lnTo>
                  <a:pt x="188163" y="3098800"/>
                </a:lnTo>
                <a:lnTo>
                  <a:pt x="178384" y="3086100"/>
                </a:lnTo>
                <a:lnTo>
                  <a:pt x="168821" y="3073400"/>
                </a:lnTo>
                <a:lnTo>
                  <a:pt x="188988" y="3073400"/>
                </a:lnTo>
                <a:lnTo>
                  <a:pt x="198628" y="3086100"/>
                </a:lnTo>
                <a:lnTo>
                  <a:pt x="208165" y="3086100"/>
                </a:lnTo>
                <a:lnTo>
                  <a:pt x="218211" y="3098800"/>
                </a:lnTo>
                <a:close/>
              </a:path>
              <a:path w="10730865" h="3225800">
                <a:moveTo>
                  <a:pt x="10542206" y="3098800"/>
                </a:moveTo>
                <a:lnTo>
                  <a:pt x="10512145" y="3098800"/>
                </a:lnTo>
                <a:lnTo>
                  <a:pt x="10522191" y="3086100"/>
                </a:lnTo>
                <a:lnTo>
                  <a:pt x="10531729" y="3086100"/>
                </a:lnTo>
                <a:lnTo>
                  <a:pt x="10541368" y="3073400"/>
                </a:lnTo>
                <a:lnTo>
                  <a:pt x="10561535" y="3073400"/>
                </a:lnTo>
                <a:lnTo>
                  <a:pt x="10551972" y="3086100"/>
                </a:lnTo>
                <a:lnTo>
                  <a:pt x="10542206" y="3098800"/>
                </a:lnTo>
                <a:close/>
              </a:path>
              <a:path w="10730865" h="3225800">
                <a:moveTo>
                  <a:pt x="249021" y="3124200"/>
                </a:moveTo>
                <a:lnTo>
                  <a:pt x="218706" y="3124200"/>
                </a:lnTo>
                <a:lnTo>
                  <a:pt x="208318" y="3111500"/>
                </a:lnTo>
                <a:lnTo>
                  <a:pt x="198145" y="3098800"/>
                </a:lnTo>
                <a:lnTo>
                  <a:pt x="218059" y="3098800"/>
                </a:lnTo>
                <a:lnTo>
                  <a:pt x="228295" y="3111500"/>
                </a:lnTo>
                <a:lnTo>
                  <a:pt x="238404" y="3111500"/>
                </a:lnTo>
                <a:lnTo>
                  <a:pt x="249021" y="3124200"/>
                </a:lnTo>
                <a:close/>
              </a:path>
              <a:path w="10730865" h="3225800">
                <a:moveTo>
                  <a:pt x="10511650" y="3124200"/>
                </a:moveTo>
                <a:lnTo>
                  <a:pt x="10481335" y="3124200"/>
                </a:lnTo>
                <a:lnTo>
                  <a:pt x="10491952" y="3111500"/>
                </a:lnTo>
                <a:lnTo>
                  <a:pt x="10502074" y="3111500"/>
                </a:lnTo>
                <a:lnTo>
                  <a:pt x="10512298" y="3098800"/>
                </a:lnTo>
                <a:lnTo>
                  <a:pt x="10532224" y="3098800"/>
                </a:lnTo>
                <a:lnTo>
                  <a:pt x="10522038" y="3111500"/>
                </a:lnTo>
                <a:lnTo>
                  <a:pt x="10511650" y="3124200"/>
                </a:lnTo>
                <a:close/>
              </a:path>
              <a:path w="10730865" h="3225800">
                <a:moveTo>
                  <a:pt x="270471" y="3136900"/>
                </a:moveTo>
                <a:lnTo>
                  <a:pt x="240055" y="3136900"/>
                </a:lnTo>
                <a:lnTo>
                  <a:pt x="229285" y="3124200"/>
                </a:lnTo>
                <a:lnTo>
                  <a:pt x="259499" y="3124200"/>
                </a:lnTo>
                <a:lnTo>
                  <a:pt x="270471" y="3136900"/>
                </a:lnTo>
                <a:close/>
              </a:path>
              <a:path w="10730865" h="3225800">
                <a:moveTo>
                  <a:pt x="10490301" y="3136900"/>
                </a:moveTo>
                <a:lnTo>
                  <a:pt x="10459885" y="3136900"/>
                </a:lnTo>
                <a:lnTo>
                  <a:pt x="10470857" y="3124200"/>
                </a:lnTo>
                <a:lnTo>
                  <a:pt x="10501071" y="3124200"/>
                </a:lnTo>
                <a:lnTo>
                  <a:pt x="10490301" y="3136900"/>
                </a:lnTo>
                <a:close/>
              </a:path>
              <a:path w="10730865" h="3225800">
                <a:moveTo>
                  <a:pt x="315404" y="3162300"/>
                </a:moveTo>
                <a:lnTo>
                  <a:pt x="273456" y="3162300"/>
                </a:lnTo>
                <a:lnTo>
                  <a:pt x="262140" y="3149600"/>
                </a:lnTo>
                <a:lnTo>
                  <a:pt x="251002" y="3136900"/>
                </a:lnTo>
                <a:lnTo>
                  <a:pt x="281292" y="3136900"/>
                </a:lnTo>
                <a:lnTo>
                  <a:pt x="292608" y="3149600"/>
                </a:lnTo>
                <a:lnTo>
                  <a:pt x="303758" y="3149600"/>
                </a:lnTo>
                <a:lnTo>
                  <a:pt x="315404" y="3162300"/>
                </a:lnTo>
                <a:close/>
              </a:path>
              <a:path w="10730865" h="3225800">
                <a:moveTo>
                  <a:pt x="10456900" y="3162300"/>
                </a:moveTo>
                <a:lnTo>
                  <a:pt x="10414952" y="3162300"/>
                </a:lnTo>
                <a:lnTo>
                  <a:pt x="10426611" y="3149600"/>
                </a:lnTo>
                <a:lnTo>
                  <a:pt x="10437749" y="3149600"/>
                </a:lnTo>
                <a:lnTo>
                  <a:pt x="10449064" y="3136900"/>
                </a:lnTo>
                <a:lnTo>
                  <a:pt x="10479354" y="3136900"/>
                </a:lnTo>
                <a:lnTo>
                  <a:pt x="10468216" y="3149600"/>
                </a:lnTo>
                <a:lnTo>
                  <a:pt x="10456900" y="3162300"/>
                </a:lnTo>
                <a:close/>
              </a:path>
              <a:path w="10730865" h="3225800">
                <a:moveTo>
                  <a:pt x="338823" y="3175000"/>
                </a:moveTo>
                <a:lnTo>
                  <a:pt x="296608" y="3175000"/>
                </a:lnTo>
                <a:lnTo>
                  <a:pt x="284949" y="3162300"/>
                </a:lnTo>
                <a:lnTo>
                  <a:pt x="326859" y="3162300"/>
                </a:lnTo>
                <a:lnTo>
                  <a:pt x="338823" y="3175000"/>
                </a:lnTo>
                <a:close/>
              </a:path>
              <a:path w="10730865" h="3225800">
                <a:moveTo>
                  <a:pt x="10433761" y="3175000"/>
                </a:moveTo>
                <a:lnTo>
                  <a:pt x="10391546" y="3175000"/>
                </a:lnTo>
                <a:lnTo>
                  <a:pt x="10403497" y="3162300"/>
                </a:lnTo>
                <a:lnTo>
                  <a:pt x="10445407" y="3162300"/>
                </a:lnTo>
                <a:lnTo>
                  <a:pt x="10433761" y="3175000"/>
                </a:lnTo>
                <a:close/>
              </a:path>
              <a:path w="10730865" h="3225800">
                <a:moveTo>
                  <a:pt x="375031" y="3187700"/>
                </a:moveTo>
                <a:lnTo>
                  <a:pt x="332549" y="3187700"/>
                </a:lnTo>
                <a:lnTo>
                  <a:pt x="320408" y="3175000"/>
                </a:lnTo>
                <a:lnTo>
                  <a:pt x="362635" y="3175000"/>
                </a:lnTo>
                <a:lnTo>
                  <a:pt x="375031" y="3187700"/>
                </a:lnTo>
                <a:close/>
              </a:path>
              <a:path w="10730865" h="3225800">
                <a:moveTo>
                  <a:pt x="10397820" y="3187700"/>
                </a:moveTo>
                <a:lnTo>
                  <a:pt x="10355326" y="3187700"/>
                </a:lnTo>
                <a:lnTo>
                  <a:pt x="10367721" y="3175000"/>
                </a:lnTo>
                <a:lnTo>
                  <a:pt x="10409948" y="3175000"/>
                </a:lnTo>
                <a:lnTo>
                  <a:pt x="10397820" y="3187700"/>
                </a:lnTo>
                <a:close/>
              </a:path>
              <a:path w="10730865" h="3225800">
                <a:moveTo>
                  <a:pt x="412470" y="3200400"/>
                </a:moveTo>
                <a:lnTo>
                  <a:pt x="357276" y="3200400"/>
                </a:lnTo>
                <a:lnTo>
                  <a:pt x="344830" y="3187700"/>
                </a:lnTo>
                <a:lnTo>
                  <a:pt x="399669" y="3187700"/>
                </a:lnTo>
                <a:lnTo>
                  <a:pt x="412470" y="3200400"/>
                </a:lnTo>
                <a:close/>
              </a:path>
              <a:path w="10730865" h="3225800">
                <a:moveTo>
                  <a:pt x="10373080" y="3200400"/>
                </a:moveTo>
                <a:lnTo>
                  <a:pt x="10317899" y="3200400"/>
                </a:lnTo>
                <a:lnTo>
                  <a:pt x="10330688" y="3187700"/>
                </a:lnTo>
                <a:lnTo>
                  <a:pt x="10385526" y="3187700"/>
                </a:lnTo>
                <a:lnTo>
                  <a:pt x="10373080" y="3200400"/>
                </a:lnTo>
                <a:close/>
              </a:path>
              <a:path w="10730865" h="3225800">
                <a:moveTo>
                  <a:pt x="464070" y="3213100"/>
                </a:moveTo>
                <a:lnTo>
                  <a:pt x="395427" y="3213100"/>
                </a:lnTo>
                <a:lnTo>
                  <a:pt x="382574" y="3200400"/>
                </a:lnTo>
                <a:lnTo>
                  <a:pt x="450799" y="3200400"/>
                </a:lnTo>
                <a:lnTo>
                  <a:pt x="464070" y="3213100"/>
                </a:lnTo>
                <a:close/>
              </a:path>
              <a:path w="10730865" h="3225800">
                <a:moveTo>
                  <a:pt x="477240" y="3213100"/>
                </a:moveTo>
                <a:lnTo>
                  <a:pt x="464070" y="3213100"/>
                </a:lnTo>
                <a:lnTo>
                  <a:pt x="463867" y="3200400"/>
                </a:lnTo>
                <a:lnTo>
                  <a:pt x="477240" y="3213100"/>
                </a:lnTo>
                <a:close/>
              </a:path>
              <a:path w="10730865" h="3225800">
                <a:moveTo>
                  <a:pt x="10266286" y="3213100"/>
                </a:moveTo>
                <a:lnTo>
                  <a:pt x="10253116" y="3213100"/>
                </a:lnTo>
                <a:lnTo>
                  <a:pt x="10266489" y="3200400"/>
                </a:lnTo>
                <a:lnTo>
                  <a:pt x="10266286" y="3213100"/>
                </a:lnTo>
                <a:close/>
              </a:path>
              <a:path w="10730865" h="3225800">
                <a:moveTo>
                  <a:pt x="10334929" y="3213100"/>
                </a:moveTo>
                <a:lnTo>
                  <a:pt x="10266286" y="3213100"/>
                </a:lnTo>
                <a:lnTo>
                  <a:pt x="10279557" y="3200400"/>
                </a:lnTo>
                <a:lnTo>
                  <a:pt x="10347782" y="3200400"/>
                </a:lnTo>
                <a:lnTo>
                  <a:pt x="10334929" y="3213100"/>
                </a:lnTo>
                <a:close/>
              </a:path>
              <a:path w="10730865" h="3225800">
                <a:moveTo>
                  <a:pt x="10282250" y="3225800"/>
                </a:moveTo>
                <a:lnTo>
                  <a:pt x="448106" y="3225800"/>
                </a:lnTo>
                <a:lnTo>
                  <a:pt x="434759" y="3213100"/>
                </a:lnTo>
                <a:lnTo>
                  <a:pt x="10295597" y="3213100"/>
                </a:lnTo>
                <a:lnTo>
                  <a:pt x="10282250" y="322580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文本框 6"/>
          <p:cNvSpPr txBox="1"/>
          <p:nvPr/>
        </p:nvSpPr>
        <p:spPr>
          <a:xfrm>
            <a:off x="495301" y="3124200"/>
            <a:ext cx="85344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 运用了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比喻</a:t>
            </a:r>
            <a:r>
              <a:rPr lang="zh-CN" altLang="en-US" sz="2800" b="1" dirty="0" smtClean="0"/>
              <a:t>和</a:t>
            </a:r>
            <a:r>
              <a:rPr lang="zh-CN" altLang="en-US" sz="2800" b="1" dirty="0">
                <a:solidFill>
                  <a:srgbClr val="FF0000"/>
                </a:solidFill>
              </a:rPr>
              <a:t>拟人</a:t>
            </a:r>
            <a:r>
              <a:rPr lang="zh-CN" altLang="en-US" sz="2800" b="1" dirty="0" smtClean="0"/>
              <a:t>的修辞，透过对蝉不同的称呼， 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生动地展现出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蝉的不同形象</a:t>
            </a:r>
            <a:r>
              <a:rPr lang="zh-CN" altLang="en-US" sz="2800" b="1" dirty="0" smtClean="0"/>
              <a:t>。</a:t>
            </a:r>
          </a:p>
          <a:p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33400" y="4583906"/>
            <a:ext cx="7391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indent="820419" algn="just">
              <a:lnSpc>
                <a:spcPct val="100000"/>
              </a:lnSpc>
            </a:pPr>
            <a:r>
              <a:rPr lang="zh-CN" altLang="en-US" sz="2800" b="1" spc="15" dirty="0">
                <a:solidFill>
                  <a:srgbClr val="00AF5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在法布尔的笔下，蝉不仅仅是昆虫，而是一个和</a:t>
            </a:r>
            <a:r>
              <a:rPr lang="zh-CN" altLang="en-US" sz="2800" b="1" dirty="0">
                <a:solidFill>
                  <a:srgbClr val="00AF5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人 </a:t>
            </a:r>
            <a:r>
              <a:rPr lang="zh-CN" altLang="en-US" sz="2800" b="1" spc="15" dirty="0">
                <a:solidFill>
                  <a:srgbClr val="00AF5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一样的生命体，是会思考，有个性，乐于付出，勇于</a:t>
            </a:r>
            <a:r>
              <a:rPr lang="zh-CN" altLang="en-US" sz="2800" b="1" dirty="0">
                <a:solidFill>
                  <a:srgbClr val="00AF5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追 </a:t>
            </a:r>
            <a:r>
              <a:rPr lang="zh-CN" altLang="en-US" sz="2800" b="1" spc="15" dirty="0">
                <a:solidFill>
                  <a:srgbClr val="00AF5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求的生命形态</a:t>
            </a:r>
            <a:r>
              <a:rPr lang="zh-CN" altLang="en-US" sz="2800" b="1" spc="5" dirty="0">
                <a:solidFill>
                  <a:srgbClr val="00AF5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cs typeface="Microsoft JhengHe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43855" y="2449067"/>
            <a:ext cx="561340" cy="1569720"/>
          </a:xfrm>
          <a:prstGeom prst="rect">
            <a:avLst/>
          </a:prstGeom>
          <a:solidFill>
            <a:srgbClr val="B4C6E7"/>
          </a:solidFill>
        </p:spPr>
        <p:txBody>
          <a:bodyPr vert="horz" wrap="square" lIns="0" tIns="22225" rIns="0" bIns="0" rtlCol="0">
            <a:spAutoFit/>
          </a:bodyPr>
          <a:lstStyle/>
          <a:p>
            <a:pPr marL="90805" marR="54610" algn="just">
              <a:lnSpc>
                <a:spcPct val="100000"/>
              </a:lnSpc>
              <a:spcBef>
                <a:spcPts val="175"/>
              </a:spcBef>
            </a:pPr>
            <a:r>
              <a:rPr sz="3200" dirty="0">
                <a:latin typeface="SimSun"/>
                <a:cs typeface="SimSun"/>
              </a:rPr>
              <a:t>科 学 性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9820" y="2449067"/>
            <a:ext cx="561340" cy="1569720"/>
          </a:xfrm>
          <a:prstGeom prst="rect">
            <a:avLst/>
          </a:prstGeom>
          <a:solidFill>
            <a:srgbClr val="B4C6E7"/>
          </a:solidFill>
        </p:spPr>
        <p:txBody>
          <a:bodyPr vert="horz" wrap="square" lIns="0" tIns="22225" rIns="0" bIns="0" rtlCol="0">
            <a:spAutoFit/>
          </a:bodyPr>
          <a:lstStyle/>
          <a:p>
            <a:pPr marL="91440" marR="53975" algn="just">
              <a:lnSpc>
                <a:spcPct val="100000"/>
              </a:lnSpc>
              <a:spcBef>
                <a:spcPts val="175"/>
              </a:spcBef>
            </a:pPr>
            <a:r>
              <a:rPr sz="3200" dirty="0">
                <a:latin typeface="SimSun"/>
                <a:cs typeface="SimSun"/>
              </a:rPr>
              <a:t>文 学 性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153128" y="2037435"/>
            <a:ext cx="394970" cy="2222500"/>
          </a:xfrm>
          <a:custGeom>
            <a:avLst/>
            <a:gdLst/>
            <a:ahLst/>
            <a:cxnLst/>
            <a:rect l="l" t="t" r="r" b="b"/>
            <a:pathLst>
              <a:path w="394970" h="2222500">
                <a:moveTo>
                  <a:pt x="116344" y="2209800"/>
                </a:moveTo>
                <a:lnTo>
                  <a:pt x="0" y="2209800"/>
                </a:lnTo>
                <a:lnTo>
                  <a:pt x="63" y="2222500"/>
                </a:lnTo>
                <a:lnTo>
                  <a:pt x="102235" y="2222500"/>
                </a:lnTo>
                <a:lnTo>
                  <a:pt x="116344" y="2209800"/>
                </a:lnTo>
                <a:close/>
              </a:path>
              <a:path w="394970" h="2222500">
                <a:moveTo>
                  <a:pt x="151892" y="12700"/>
                </a:moveTo>
                <a:lnTo>
                  <a:pt x="141249" y="0"/>
                </a:lnTo>
                <a:lnTo>
                  <a:pt x="86410" y="0"/>
                </a:lnTo>
                <a:lnTo>
                  <a:pt x="101422" y="12700"/>
                </a:lnTo>
                <a:lnTo>
                  <a:pt x="151892" y="12700"/>
                </a:lnTo>
                <a:close/>
              </a:path>
              <a:path w="394970" h="2222500">
                <a:moveTo>
                  <a:pt x="169151" y="2197100"/>
                </a:moveTo>
                <a:lnTo>
                  <a:pt x="150139" y="2197100"/>
                </a:lnTo>
                <a:lnTo>
                  <a:pt x="139661" y="2209800"/>
                </a:lnTo>
                <a:lnTo>
                  <a:pt x="165354" y="2209800"/>
                </a:lnTo>
                <a:lnTo>
                  <a:pt x="169151" y="2197100"/>
                </a:lnTo>
                <a:close/>
              </a:path>
              <a:path w="394970" h="2222500">
                <a:moveTo>
                  <a:pt x="185508" y="2184400"/>
                </a:moveTo>
                <a:lnTo>
                  <a:pt x="177355" y="2184400"/>
                </a:lnTo>
                <a:lnTo>
                  <a:pt x="175755" y="2197100"/>
                </a:lnTo>
                <a:lnTo>
                  <a:pt x="184404" y="2197100"/>
                </a:lnTo>
                <a:lnTo>
                  <a:pt x="185508" y="2184400"/>
                </a:lnTo>
                <a:close/>
              </a:path>
              <a:path w="394970" h="2222500">
                <a:moveTo>
                  <a:pt x="186639" y="1129944"/>
                </a:moveTo>
                <a:lnTo>
                  <a:pt x="178435" y="1129944"/>
                </a:lnTo>
                <a:lnTo>
                  <a:pt x="178435" y="1142644"/>
                </a:lnTo>
                <a:lnTo>
                  <a:pt x="178244" y="1142644"/>
                </a:lnTo>
                <a:lnTo>
                  <a:pt x="178244" y="2184057"/>
                </a:lnTo>
                <a:lnTo>
                  <a:pt x="185864" y="2184057"/>
                </a:lnTo>
                <a:lnTo>
                  <a:pt x="185864" y="1142644"/>
                </a:lnTo>
                <a:lnTo>
                  <a:pt x="186639" y="1142644"/>
                </a:lnTo>
                <a:lnTo>
                  <a:pt x="186639" y="1129944"/>
                </a:lnTo>
                <a:close/>
              </a:path>
              <a:path w="394970" h="2222500">
                <a:moveTo>
                  <a:pt x="197840" y="1092200"/>
                </a:moveTo>
                <a:lnTo>
                  <a:pt x="194589" y="1079500"/>
                </a:lnTo>
                <a:lnTo>
                  <a:pt x="185864" y="1079500"/>
                </a:lnTo>
                <a:lnTo>
                  <a:pt x="185864" y="25400"/>
                </a:lnTo>
                <a:lnTo>
                  <a:pt x="182791" y="25400"/>
                </a:lnTo>
                <a:lnTo>
                  <a:pt x="180784" y="12700"/>
                </a:lnTo>
                <a:lnTo>
                  <a:pt x="162788" y="12700"/>
                </a:lnTo>
                <a:lnTo>
                  <a:pt x="166433" y="25400"/>
                </a:lnTo>
                <a:lnTo>
                  <a:pt x="178244" y="25400"/>
                </a:lnTo>
                <a:lnTo>
                  <a:pt x="178244" y="1079500"/>
                </a:lnTo>
                <a:lnTo>
                  <a:pt x="181317" y="1079500"/>
                </a:lnTo>
                <a:lnTo>
                  <a:pt x="183324" y="1092200"/>
                </a:lnTo>
                <a:lnTo>
                  <a:pt x="197840" y="1092200"/>
                </a:lnTo>
                <a:close/>
              </a:path>
              <a:path w="394970" h="2222500">
                <a:moveTo>
                  <a:pt x="201320" y="1092200"/>
                </a:moveTo>
                <a:lnTo>
                  <a:pt x="197675" y="1079500"/>
                </a:lnTo>
                <a:lnTo>
                  <a:pt x="197840" y="1092200"/>
                </a:lnTo>
                <a:lnTo>
                  <a:pt x="201320" y="1092200"/>
                </a:lnTo>
                <a:close/>
              </a:path>
              <a:path w="394970" h="2222500">
                <a:moveTo>
                  <a:pt x="224447" y="1117600"/>
                </a:moveTo>
                <a:lnTo>
                  <a:pt x="194957" y="1117600"/>
                </a:lnTo>
                <a:lnTo>
                  <a:pt x="191516" y="1130300"/>
                </a:lnTo>
                <a:lnTo>
                  <a:pt x="213969" y="1130300"/>
                </a:lnTo>
                <a:lnTo>
                  <a:pt x="224447" y="1117600"/>
                </a:lnTo>
                <a:close/>
              </a:path>
              <a:path w="394970" h="2222500">
                <a:moveTo>
                  <a:pt x="394563" y="1104900"/>
                </a:moveTo>
                <a:lnTo>
                  <a:pt x="364045" y="1104900"/>
                </a:lnTo>
                <a:lnTo>
                  <a:pt x="327266" y="1104900"/>
                </a:lnTo>
                <a:lnTo>
                  <a:pt x="262775" y="1104900"/>
                </a:lnTo>
                <a:lnTo>
                  <a:pt x="248767" y="1092200"/>
                </a:lnTo>
                <a:lnTo>
                  <a:pt x="212229" y="1092200"/>
                </a:lnTo>
                <a:lnTo>
                  <a:pt x="222859" y="1104900"/>
                </a:lnTo>
                <a:lnTo>
                  <a:pt x="247777" y="1104900"/>
                </a:lnTo>
                <a:lnTo>
                  <a:pt x="234746" y="1117600"/>
                </a:lnTo>
                <a:lnTo>
                  <a:pt x="345401" y="1117600"/>
                </a:lnTo>
                <a:lnTo>
                  <a:pt x="364045" y="1117600"/>
                </a:lnTo>
                <a:lnTo>
                  <a:pt x="394563" y="1117600"/>
                </a:lnTo>
                <a:lnTo>
                  <a:pt x="394563" y="110490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14753" y="1826514"/>
            <a:ext cx="1841500" cy="473709"/>
          </a:xfrm>
          <a:prstGeom prst="rect">
            <a:avLst/>
          </a:prstGeom>
          <a:solidFill>
            <a:srgbClr val="C7EDFB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729"/>
              </a:lnSpc>
            </a:pPr>
            <a:r>
              <a:rPr sz="3600" dirty="0">
                <a:latin typeface="SimSun"/>
                <a:cs typeface="SimSun"/>
              </a:rPr>
              <a:t>说明方法</a:t>
            </a:r>
            <a:endParaRPr sz="3600">
              <a:latin typeface="SimSun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7898" y="3813949"/>
            <a:ext cx="3670300" cy="473709"/>
          </a:xfrm>
          <a:prstGeom prst="rect">
            <a:avLst/>
          </a:prstGeom>
          <a:solidFill>
            <a:srgbClr val="C7EDFB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729"/>
              </a:lnSpc>
            </a:pPr>
            <a:r>
              <a:rPr sz="3600" dirty="0">
                <a:latin typeface="SimSun"/>
                <a:cs typeface="SimSun"/>
              </a:rPr>
              <a:t>限制性词语的使用</a:t>
            </a:r>
            <a:endParaRPr sz="3600">
              <a:latin typeface="SimSun"/>
              <a:cs typeface="SimSu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578036" y="688924"/>
            <a:ext cx="7861364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昆虫的史诗</a:t>
            </a:r>
            <a:r>
              <a:rPr sz="3200" b="1" dirty="0">
                <a:latin typeface="黑体" panose="02010609060101010101" pitchFamily="49" charset="-122"/>
                <a:ea typeface="黑体" panose="02010609060101010101" pitchFamily="49" charset="-122"/>
                <a:cs typeface="Arial MT"/>
              </a:rPr>
              <a:t>——</a:t>
            </a:r>
            <a:r>
              <a:rPr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科学性和文学性的统</a:t>
            </a:r>
            <a:r>
              <a:rPr sz="32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endParaRPr sz="3200" b="1" dirty="0">
              <a:latin typeface="黑体" panose="02010609060101010101" pitchFamily="49" charset="-122"/>
              <a:ea typeface="黑体" panose="02010609060101010101" pitchFamily="49" charset="-122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54949" y="1826514"/>
            <a:ext cx="1841500" cy="473709"/>
          </a:xfrm>
          <a:prstGeom prst="rect">
            <a:avLst/>
          </a:prstGeom>
          <a:solidFill>
            <a:srgbClr val="C7EDFB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729"/>
              </a:lnSpc>
            </a:pPr>
            <a:r>
              <a:rPr sz="3600" dirty="0">
                <a:latin typeface="SimSun"/>
                <a:cs typeface="SimSun"/>
              </a:rPr>
              <a:t>修辞手法</a:t>
            </a:r>
            <a:endParaRPr sz="3600">
              <a:latin typeface="SimSun"/>
              <a:cs typeface="SimSu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30338" y="3917099"/>
            <a:ext cx="4127500" cy="473709"/>
          </a:xfrm>
          <a:prstGeom prst="rect">
            <a:avLst/>
          </a:prstGeom>
          <a:solidFill>
            <a:srgbClr val="C7EDFB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729"/>
              </a:lnSpc>
            </a:pPr>
            <a:r>
              <a:rPr sz="3600" dirty="0">
                <a:latin typeface="SimSun"/>
                <a:cs typeface="SimSun"/>
              </a:rPr>
              <a:t>有生命力词语的运用</a:t>
            </a:r>
            <a:endParaRPr sz="3600">
              <a:latin typeface="SimSun"/>
              <a:cs typeface="SimSu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7105" y="4887112"/>
            <a:ext cx="10748010" cy="8782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b="1" spc="15" dirty="0">
                <a:latin typeface="Microsoft JhengHei"/>
                <a:cs typeface="Microsoft JhengHei"/>
              </a:rPr>
              <a:t>语言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准确严谨</a:t>
            </a:r>
            <a:r>
              <a:rPr sz="2800" b="1" spc="15" dirty="0">
                <a:latin typeface="Microsoft JhengHei"/>
                <a:cs typeface="Microsoft JhengHei"/>
              </a:rPr>
              <a:t>，这是作为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科学家</a:t>
            </a:r>
            <a:r>
              <a:rPr sz="2800" b="1" spc="15" dirty="0">
                <a:latin typeface="Microsoft JhengHei"/>
                <a:cs typeface="Microsoft JhengHei"/>
              </a:rPr>
              <a:t>为准确传递科学知识的职责和使命</a:t>
            </a:r>
            <a:r>
              <a:rPr sz="2800" b="1" spc="-5" dirty="0">
                <a:latin typeface="Microsoft JhengHei"/>
                <a:cs typeface="Microsoft JhengHei"/>
              </a:rPr>
              <a:t>； </a:t>
            </a:r>
            <a:r>
              <a:rPr sz="2800" b="1" spc="15" dirty="0">
                <a:latin typeface="Microsoft JhengHei"/>
                <a:cs typeface="Microsoft JhengHei"/>
              </a:rPr>
              <a:t>语言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生动活泼</a:t>
            </a:r>
            <a:r>
              <a:rPr sz="2800" b="1" spc="15" dirty="0">
                <a:latin typeface="Microsoft JhengHei"/>
                <a:cs typeface="Microsoft JhengHei"/>
              </a:rPr>
              <a:t>，这是作为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文学家</a:t>
            </a:r>
            <a:r>
              <a:rPr sz="2800" b="1" spc="15" dirty="0">
                <a:latin typeface="Microsoft JhengHei"/>
                <a:cs typeface="Microsoft JhengHei"/>
              </a:rPr>
              <a:t>为细致展现昆虫世界的精彩与用心</a:t>
            </a:r>
            <a:r>
              <a:rPr sz="2800" b="1" spc="-5" dirty="0">
                <a:latin typeface="Microsoft JhengHei"/>
                <a:cs typeface="Microsoft JhengHei"/>
              </a:rPr>
              <a:t>。</a:t>
            </a:r>
            <a:endParaRPr sz="2800">
              <a:latin typeface="Microsoft JhengHei"/>
              <a:cs typeface="Microsoft JhengHe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618289" y="2873451"/>
            <a:ext cx="494665" cy="535940"/>
            <a:chOff x="5618289" y="2873451"/>
            <a:chExt cx="494665" cy="535940"/>
          </a:xfrm>
        </p:grpSpPr>
        <p:sp>
          <p:nvSpPr>
            <p:cNvPr id="12" name="object 12"/>
            <p:cNvSpPr/>
            <p:nvPr/>
          </p:nvSpPr>
          <p:spPr>
            <a:xfrm>
              <a:off x="5625084" y="2880359"/>
              <a:ext cx="481965" cy="523240"/>
            </a:xfrm>
            <a:custGeom>
              <a:avLst/>
              <a:gdLst/>
              <a:ahLst/>
              <a:cxnLst/>
              <a:rect l="l" t="t" r="r" b="b"/>
              <a:pathLst>
                <a:path w="481964" h="523239">
                  <a:moveTo>
                    <a:pt x="481584" y="120650"/>
                  </a:moveTo>
                  <a:lnTo>
                    <a:pt x="361188" y="120650"/>
                  </a:lnTo>
                  <a:lnTo>
                    <a:pt x="361188" y="0"/>
                  </a:lnTo>
                  <a:lnTo>
                    <a:pt x="120396" y="0"/>
                  </a:lnTo>
                  <a:lnTo>
                    <a:pt x="120396" y="120650"/>
                  </a:lnTo>
                  <a:lnTo>
                    <a:pt x="0" y="120650"/>
                  </a:lnTo>
                  <a:lnTo>
                    <a:pt x="0" y="402590"/>
                  </a:lnTo>
                  <a:lnTo>
                    <a:pt x="120396" y="402590"/>
                  </a:lnTo>
                  <a:lnTo>
                    <a:pt x="120396" y="523240"/>
                  </a:lnTo>
                  <a:lnTo>
                    <a:pt x="361188" y="523240"/>
                  </a:lnTo>
                  <a:lnTo>
                    <a:pt x="361188" y="402590"/>
                  </a:lnTo>
                  <a:lnTo>
                    <a:pt x="481584" y="402590"/>
                  </a:lnTo>
                  <a:lnTo>
                    <a:pt x="481584" y="12065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618289" y="2873451"/>
              <a:ext cx="494665" cy="535940"/>
            </a:xfrm>
            <a:custGeom>
              <a:avLst/>
              <a:gdLst/>
              <a:ahLst/>
              <a:cxnLst/>
              <a:rect l="l" t="t" r="r" b="b"/>
              <a:pathLst>
                <a:path w="494664" h="535939">
                  <a:moveTo>
                    <a:pt x="120446" y="126796"/>
                  </a:moveTo>
                  <a:lnTo>
                    <a:pt x="120446" y="0"/>
                  </a:lnTo>
                  <a:lnTo>
                    <a:pt x="374040" y="0"/>
                  </a:lnTo>
                  <a:lnTo>
                    <a:pt x="374040" y="6350"/>
                  </a:lnTo>
                  <a:lnTo>
                    <a:pt x="133146" y="6350"/>
                  </a:lnTo>
                  <a:lnTo>
                    <a:pt x="126796" y="12700"/>
                  </a:lnTo>
                  <a:lnTo>
                    <a:pt x="133146" y="12700"/>
                  </a:lnTo>
                  <a:lnTo>
                    <a:pt x="133146" y="120446"/>
                  </a:lnTo>
                  <a:lnTo>
                    <a:pt x="126796" y="120446"/>
                  </a:lnTo>
                  <a:lnTo>
                    <a:pt x="120446" y="126796"/>
                  </a:lnTo>
                  <a:close/>
                </a:path>
                <a:path w="494664" h="535939">
                  <a:moveTo>
                    <a:pt x="133146" y="12700"/>
                  </a:moveTo>
                  <a:lnTo>
                    <a:pt x="126796" y="12700"/>
                  </a:lnTo>
                  <a:lnTo>
                    <a:pt x="133146" y="6350"/>
                  </a:lnTo>
                  <a:lnTo>
                    <a:pt x="133146" y="12700"/>
                  </a:lnTo>
                  <a:close/>
                </a:path>
                <a:path w="494664" h="535939">
                  <a:moveTo>
                    <a:pt x="361340" y="12700"/>
                  </a:moveTo>
                  <a:lnTo>
                    <a:pt x="133146" y="12700"/>
                  </a:lnTo>
                  <a:lnTo>
                    <a:pt x="133146" y="6350"/>
                  </a:lnTo>
                  <a:lnTo>
                    <a:pt x="361340" y="6350"/>
                  </a:lnTo>
                  <a:lnTo>
                    <a:pt x="361340" y="12700"/>
                  </a:lnTo>
                  <a:close/>
                </a:path>
                <a:path w="494664" h="535939">
                  <a:moveTo>
                    <a:pt x="481787" y="133146"/>
                  </a:moveTo>
                  <a:lnTo>
                    <a:pt x="361340" y="133146"/>
                  </a:lnTo>
                  <a:lnTo>
                    <a:pt x="361340" y="6350"/>
                  </a:lnTo>
                  <a:lnTo>
                    <a:pt x="367690" y="12700"/>
                  </a:lnTo>
                  <a:lnTo>
                    <a:pt x="374040" y="12700"/>
                  </a:lnTo>
                  <a:lnTo>
                    <a:pt x="374040" y="120446"/>
                  </a:lnTo>
                  <a:lnTo>
                    <a:pt x="367690" y="120446"/>
                  </a:lnTo>
                  <a:lnTo>
                    <a:pt x="374040" y="126796"/>
                  </a:lnTo>
                  <a:lnTo>
                    <a:pt x="481787" y="126796"/>
                  </a:lnTo>
                  <a:lnTo>
                    <a:pt x="481787" y="133146"/>
                  </a:lnTo>
                  <a:close/>
                </a:path>
                <a:path w="494664" h="535939">
                  <a:moveTo>
                    <a:pt x="374040" y="12700"/>
                  </a:moveTo>
                  <a:lnTo>
                    <a:pt x="367690" y="12700"/>
                  </a:lnTo>
                  <a:lnTo>
                    <a:pt x="361340" y="6350"/>
                  </a:lnTo>
                  <a:lnTo>
                    <a:pt x="374040" y="6350"/>
                  </a:lnTo>
                  <a:lnTo>
                    <a:pt x="374040" y="12700"/>
                  </a:lnTo>
                  <a:close/>
                </a:path>
                <a:path w="494664" h="535939">
                  <a:moveTo>
                    <a:pt x="120446" y="415480"/>
                  </a:moveTo>
                  <a:lnTo>
                    <a:pt x="0" y="415480"/>
                  </a:lnTo>
                  <a:lnTo>
                    <a:pt x="0" y="120446"/>
                  </a:lnTo>
                  <a:lnTo>
                    <a:pt x="120446" y="120446"/>
                  </a:lnTo>
                  <a:lnTo>
                    <a:pt x="120446" y="126796"/>
                  </a:lnTo>
                  <a:lnTo>
                    <a:pt x="12700" y="126796"/>
                  </a:lnTo>
                  <a:lnTo>
                    <a:pt x="6350" y="133146"/>
                  </a:lnTo>
                  <a:lnTo>
                    <a:pt x="12700" y="133146"/>
                  </a:lnTo>
                  <a:lnTo>
                    <a:pt x="12700" y="402780"/>
                  </a:lnTo>
                  <a:lnTo>
                    <a:pt x="6350" y="402780"/>
                  </a:lnTo>
                  <a:lnTo>
                    <a:pt x="12700" y="409130"/>
                  </a:lnTo>
                  <a:lnTo>
                    <a:pt x="120446" y="409130"/>
                  </a:lnTo>
                  <a:lnTo>
                    <a:pt x="120446" y="415480"/>
                  </a:lnTo>
                  <a:close/>
                </a:path>
                <a:path w="494664" h="535939">
                  <a:moveTo>
                    <a:pt x="133146" y="133146"/>
                  </a:moveTo>
                  <a:lnTo>
                    <a:pt x="12700" y="133146"/>
                  </a:lnTo>
                  <a:lnTo>
                    <a:pt x="12700" y="126796"/>
                  </a:lnTo>
                  <a:lnTo>
                    <a:pt x="120446" y="126796"/>
                  </a:lnTo>
                  <a:lnTo>
                    <a:pt x="126796" y="120446"/>
                  </a:lnTo>
                  <a:lnTo>
                    <a:pt x="133146" y="120446"/>
                  </a:lnTo>
                  <a:lnTo>
                    <a:pt x="133146" y="133146"/>
                  </a:lnTo>
                  <a:close/>
                </a:path>
                <a:path w="494664" h="535939">
                  <a:moveTo>
                    <a:pt x="374040" y="126796"/>
                  </a:moveTo>
                  <a:lnTo>
                    <a:pt x="367690" y="120446"/>
                  </a:lnTo>
                  <a:lnTo>
                    <a:pt x="374040" y="120446"/>
                  </a:lnTo>
                  <a:lnTo>
                    <a:pt x="374040" y="126796"/>
                  </a:lnTo>
                  <a:close/>
                </a:path>
                <a:path w="494664" h="535939">
                  <a:moveTo>
                    <a:pt x="494487" y="133146"/>
                  </a:moveTo>
                  <a:lnTo>
                    <a:pt x="488137" y="133146"/>
                  </a:lnTo>
                  <a:lnTo>
                    <a:pt x="481787" y="126796"/>
                  </a:lnTo>
                  <a:lnTo>
                    <a:pt x="374040" y="126796"/>
                  </a:lnTo>
                  <a:lnTo>
                    <a:pt x="374040" y="120446"/>
                  </a:lnTo>
                  <a:lnTo>
                    <a:pt x="494487" y="120446"/>
                  </a:lnTo>
                  <a:lnTo>
                    <a:pt x="494487" y="133146"/>
                  </a:lnTo>
                  <a:close/>
                </a:path>
                <a:path w="494664" h="535939">
                  <a:moveTo>
                    <a:pt x="12700" y="133146"/>
                  </a:moveTo>
                  <a:lnTo>
                    <a:pt x="6350" y="133146"/>
                  </a:lnTo>
                  <a:lnTo>
                    <a:pt x="12700" y="126796"/>
                  </a:lnTo>
                  <a:lnTo>
                    <a:pt x="12700" y="133146"/>
                  </a:lnTo>
                  <a:close/>
                </a:path>
                <a:path w="494664" h="535939">
                  <a:moveTo>
                    <a:pt x="481787" y="409130"/>
                  </a:moveTo>
                  <a:lnTo>
                    <a:pt x="481787" y="126796"/>
                  </a:lnTo>
                  <a:lnTo>
                    <a:pt x="488137" y="133146"/>
                  </a:lnTo>
                  <a:lnTo>
                    <a:pt x="494487" y="133146"/>
                  </a:lnTo>
                  <a:lnTo>
                    <a:pt x="494487" y="402780"/>
                  </a:lnTo>
                  <a:lnTo>
                    <a:pt x="488137" y="402780"/>
                  </a:lnTo>
                  <a:lnTo>
                    <a:pt x="481787" y="409130"/>
                  </a:lnTo>
                  <a:close/>
                </a:path>
                <a:path w="494664" h="535939">
                  <a:moveTo>
                    <a:pt x="12700" y="409130"/>
                  </a:moveTo>
                  <a:lnTo>
                    <a:pt x="6350" y="402780"/>
                  </a:lnTo>
                  <a:lnTo>
                    <a:pt x="12700" y="402780"/>
                  </a:lnTo>
                  <a:lnTo>
                    <a:pt x="12700" y="409130"/>
                  </a:lnTo>
                  <a:close/>
                </a:path>
                <a:path w="494664" h="535939">
                  <a:moveTo>
                    <a:pt x="133146" y="415480"/>
                  </a:moveTo>
                  <a:lnTo>
                    <a:pt x="126796" y="415480"/>
                  </a:lnTo>
                  <a:lnTo>
                    <a:pt x="120446" y="409130"/>
                  </a:lnTo>
                  <a:lnTo>
                    <a:pt x="12700" y="409130"/>
                  </a:lnTo>
                  <a:lnTo>
                    <a:pt x="12700" y="402780"/>
                  </a:lnTo>
                  <a:lnTo>
                    <a:pt x="133146" y="402780"/>
                  </a:lnTo>
                  <a:lnTo>
                    <a:pt x="133146" y="415480"/>
                  </a:lnTo>
                  <a:close/>
                </a:path>
                <a:path w="494664" h="535939">
                  <a:moveTo>
                    <a:pt x="361340" y="529564"/>
                  </a:moveTo>
                  <a:lnTo>
                    <a:pt x="361340" y="402780"/>
                  </a:lnTo>
                  <a:lnTo>
                    <a:pt x="481787" y="402780"/>
                  </a:lnTo>
                  <a:lnTo>
                    <a:pt x="481787" y="409130"/>
                  </a:lnTo>
                  <a:lnTo>
                    <a:pt x="374040" y="409130"/>
                  </a:lnTo>
                  <a:lnTo>
                    <a:pt x="367690" y="415480"/>
                  </a:lnTo>
                  <a:lnTo>
                    <a:pt x="374040" y="415480"/>
                  </a:lnTo>
                  <a:lnTo>
                    <a:pt x="374040" y="523214"/>
                  </a:lnTo>
                  <a:lnTo>
                    <a:pt x="367690" y="523214"/>
                  </a:lnTo>
                  <a:lnTo>
                    <a:pt x="361340" y="529564"/>
                  </a:lnTo>
                  <a:close/>
                </a:path>
                <a:path w="494664" h="535939">
                  <a:moveTo>
                    <a:pt x="494487" y="415480"/>
                  </a:moveTo>
                  <a:lnTo>
                    <a:pt x="374040" y="415480"/>
                  </a:lnTo>
                  <a:lnTo>
                    <a:pt x="374040" y="409130"/>
                  </a:lnTo>
                  <a:lnTo>
                    <a:pt x="481787" y="409130"/>
                  </a:lnTo>
                  <a:lnTo>
                    <a:pt x="488137" y="402780"/>
                  </a:lnTo>
                  <a:lnTo>
                    <a:pt x="494487" y="402780"/>
                  </a:lnTo>
                  <a:lnTo>
                    <a:pt x="494487" y="415480"/>
                  </a:lnTo>
                  <a:close/>
                </a:path>
                <a:path w="494664" h="535939">
                  <a:moveTo>
                    <a:pt x="374040" y="535914"/>
                  </a:moveTo>
                  <a:lnTo>
                    <a:pt x="120446" y="535914"/>
                  </a:lnTo>
                  <a:lnTo>
                    <a:pt x="120446" y="409130"/>
                  </a:lnTo>
                  <a:lnTo>
                    <a:pt x="126796" y="415480"/>
                  </a:lnTo>
                  <a:lnTo>
                    <a:pt x="133146" y="415480"/>
                  </a:lnTo>
                  <a:lnTo>
                    <a:pt x="133146" y="523214"/>
                  </a:lnTo>
                  <a:lnTo>
                    <a:pt x="126796" y="523214"/>
                  </a:lnTo>
                  <a:lnTo>
                    <a:pt x="133146" y="529564"/>
                  </a:lnTo>
                  <a:lnTo>
                    <a:pt x="374040" y="529564"/>
                  </a:lnTo>
                  <a:lnTo>
                    <a:pt x="374040" y="535914"/>
                  </a:lnTo>
                  <a:close/>
                </a:path>
                <a:path w="494664" h="535939">
                  <a:moveTo>
                    <a:pt x="374040" y="415480"/>
                  </a:moveTo>
                  <a:lnTo>
                    <a:pt x="367690" y="415480"/>
                  </a:lnTo>
                  <a:lnTo>
                    <a:pt x="374040" y="409130"/>
                  </a:lnTo>
                  <a:lnTo>
                    <a:pt x="374040" y="415480"/>
                  </a:lnTo>
                  <a:close/>
                </a:path>
                <a:path w="494664" h="535939">
                  <a:moveTo>
                    <a:pt x="133146" y="529564"/>
                  </a:moveTo>
                  <a:lnTo>
                    <a:pt x="126796" y="523214"/>
                  </a:lnTo>
                  <a:lnTo>
                    <a:pt x="133146" y="523214"/>
                  </a:lnTo>
                  <a:lnTo>
                    <a:pt x="133146" y="529564"/>
                  </a:lnTo>
                  <a:close/>
                </a:path>
                <a:path w="494664" h="535939">
                  <a:moveTo>
                    <a:pt x="361340" y="529564"/>
                  </a:moveTo>
                  <a:lnTo>
                    <a:pt x="133146" y="529564"/>
                  </a:lnTo>
                  <a:lnTo>
                    <a:pt x="133146" y="523214"/>
                  </a:lnTo>
                  <a:lnTo>
                    <a:pt x="361340" y="523214"/>
                  </a:lnTo>
                  <a:lnTo>
                    <a:pt x="361340" y="529564"/>
                  </a:lnTo>
                  <a:close/>
                </a:path>
                <a:path w="494664" h="535939">
                  <a:moveTo>
                    <a:pt x="374040" y="529564"/>
                  </a:moveTo>
                  <a:lnTo>
                    <a:pt x="361340" y="529564"/>
                  </a:lnTo>
                  <a:lnTo>
                    <a:pt x="367690" y="523214"/>
                  </a:lnTo>
                  <a:lnTo>
                    <a:pt x="374040" y="523214"/>
                  </a:lnTo>
                  <a:lnTo>
                    <a:pt x="374040" y="529564"/>
                  </a:lnTo>
                  <a:close/>
                </a:path>
              </a:pathLst>
            </a:custGeom>
            <a:solidFill>
              <a:srgbClr val="2E52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13384" y="2027161"/>
            <a:ext cx="358914" cy="2228494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611631" y="4812500"/>
            <a:ext cx="11089640" cy="1049020"/>
          </a:xfrm>
          <a:custGeom>
            <a:avLst/>
            <a:gdLst/>
            <a:ahLst/>
            <a:cxnLst/>
            <a:rect l="l" t="t" r="r" b="b"/>
            <a:pathLst>
              <a:path w="11089640" h="1049020">
                <a:moveTo>
                  <a:pt x="10927880" y="1047750"/>
                </a:moveTo>
                <a:lnTo>
                  <a:pt x="161721" y="1047750"/>
                </a:lnTo>
                <a:lnTo>
                  <a:pt x="143840" y="1045210"/>
                </a:lnTo>
                <a:lnTo>
                  <a:pt x="118198" y="1037589"/>
                </a:lnTo>
                <a:lnTo>
                  <a:pt x="110020" y="1033779"/>
                </a:lnTo>
                <a:lnTo>
                  <a:pt x="102031" y="1031239"/>
                </a:lnTo>
                <a:lnTo>
                  <a:pt x="94259" y="1026160"/>
                </a:lnTo>
                <a:lnTo>
                  <a:pt x="86715" y="1022350"/>
                </a:lnTo>
                <a:lnTo>
                  <a:pt x="79413" y="1017270"/>
                </a:lnTo>
                <a:lnTo>
                  <a:pt x="46786" y="989329"/>
                </a:lnTo>
                <a:lnTo>
                  <a:pt x="21742" y="953770"/>
                </a:lnTo>
                <a:lnTo>
                  <a:pt x="10922" y="929639"/>
                </a:lnTo>
                <a:lnTo>
                  <a:pt x="8089" y="922020"/>
                </a:lnTo>
                <a:lnTo>
                  <a:pt x="228" y="877570"/>
                </a:lnTo>
                <a:lnTo>
                  <a:pt x="0" y="868679"/>
                </a:lnTo>
                <a:lnTo>
                  <a:pt x="0" y="179070"/>
                </a:lnTo>
                <a:lnTo>
                  <a:pt x="5664" y="134620"/>
                </a:lnTo>
                <a:lnTo>
                  <a:pt x="10922" y="118110"/>
                </a:lnTo>
                <a:lnTo>
                  <a:pt x="14147" y="109220"/>
                </a:lnTo>
                <a:lnTo>
                  <a:pt x="35788" y="71120"/>
                </a:lnTo>
                <a:lnTo>
                  <a:pt x="65544" y="40639"/>
                </a:lnTo>
                <a:lnTo>
                  <a:pt x="94259" y="21589"/>
                </a:lnTo>
                <a:lnTo>
                  <a:pt x="102031" y="16510"/>
                </a:lnTo>
                <a:lnTo>
                  <a:pt x="110020" y="13970"/>
                </a:lnTo>
                <a:lnTo>
                  <a:pt x="118198" y="10160"/>
                </a:lnTo>
                <a:lnTo>
                  <a:pt x="143840" y="2539"/>
                </a:lnTo>
                <a:lnTo>
                  <a:pt x="161721" y="0"/>
                </a:lnTo>
                <a:lnTo>
                  <a:pt x="10927880" y="0"/>
                </a:lnTo>
                <a:lnTo>
                  <a:pt x="10945761" y="2539"/>
                </a:lnTo>
                <a:lnTo>
                  <a:pt x="10971403" y="10160"/>
                </a:lnTo>
                <a:lnTo>
                  <a:pt x="10979581" y="13970"/>
                </a:lnTo>
                <a:lnTo>
                  <a:pt x="10983575" y="15239"/>
                </a:lnTo>
                <a:lnTo>
                  <a:pt x="171881" y="15239"/>
                </a:lnTo>
                <a:lnTo>
                  <a:pt x="163131" y="16510"/>
                </a:lnTo>
                <a:lnTo>
                  <a:pt x="155308" y="16510"/>
                </a:lnTo>
                <a:lnTo>
                  <a:pt x="146824" y="19050"/>
                </a:lnTo>
                <a:lnTo>
                  <a:pt x="147218" y="19050"/>
                </a:lnTo>
                <a:lnTo>
                  <a:pt x="138887" y="20320"/>
                </a:lnTo>
                <a:lnTo>
                  <a:pt x="139268" y="20320"/>
                </a:lnTo>
                <a:lnTo>
                  <a:pt x="131102" y="22860"/>
                </a:lnTo>
                <a:lnTo>
                  <a:pt x="131470" y="22860"/>
                </a:lnTo>
                <a:lnTo>
                  <a:pt x="123469" y="25400"/>
                </a:lnTo>
                <a:lnTo>
                  <a:pt x="123837" y="25400"/>
                </a:lnTo>
                <a:lnTo>
                  <a:pt x="116014" y="27939"/>
                </a:lnTo>
                <a:lnTo>
                  <a:pt x="116382" y="27939"/>
                </a:lnTo>
                <a:lnTo>
                  <a:pt x="108750" y="31750"/>
                </a:lnTo>
                <a:lnTo>
                  <a:pt x="109093" y="31750"/>
                </a:lnTo>
                <a:lnTo>
                  <a:pt x="101676" y="35560"/>
                </a:lnTo>
                <a:lnTo>
                  <a:pt x="102006" y="35560"/>
                </a:lnTo>
                <a:lnTo>
                  <a:pt x="94792" y="39370"/>
                </a:lnTo>
                <a:lnTo>
                  <a:pt x="95123" y="39370"/>
                </a:lnTo>
                <a:lnTo>
                  <a:pt x="88138" y="43179"/>
                </a:lnTo>
                <a:lnTo>
                  <a:pt x="88455" y="43179"/>
                </a:lnTo>
                <a:lnTo>
                  <a:pt x="81699" y="48260"/>
                </a:lnTo>
                <a:lnTo>
                  <a:pt x="82003" y="48260"/>
                </a:lnTo>
                <a:lnTo>
                  <a:pt x="77127" y="52070"/>
                </a:lnTo>
                <a:lnTo>
                  <a:pt x="75793" y="52070"/>
                </a:lnTo>
                <a:lnTo>
                  <a:pt x="70794" y="57150"/>
                </a:lnTo>
                <a:lnTo>
                  <a:pt x="69824" y="57150"/>
                </a:lnTo>
                <a:lnTo>
                  <a:pt x="63842" y="63500"/>
                </a:lnTo>
                <a:lnTo>
                  <a:pt x="64109" y="63500"/>
                </a:lnTo>
                <a:lnTo>
                  <a:pt x="58407" y="68579"/>
                </a:lnTo>
                <a:lnTo>
                  <a:pt x="58674" y="68579"/>
                </a:lnTo>
                <a:lnTo>
                  <a:pt x="53251" y="74929"/>
                </a:lnTo>
                <a:lnTo>
                  <a:pt x="53492" y="74929"/>
                </a:lnTo>
                <a:lnTo>
                  <a:pt x="48387" y="81279"/>
                </a:lnTo>
                <a:lnTo>
                  <a:pt x="48615" y="81279"/>
                </a:lnTo>
                <a:lnTo>
                  <a:pt x="43815" y="87629"/>
                </a:lnTo>
                <a:lnTo>
                  <a:pt x="44030" y="87629"/>
                </a:lnTo>
                <a:lnTo>
                  <a:pt x="39547" y="93979"/>
                </a:lnTo>
                <a:lnTo>
                  <a:pt x="39738" y="93979"/>
                </a:lnTo>
                <a:lnTo>
                  <a:pt x="35598" y="101600"/>
                </a:lnTo>
                <a:lnTo>
                  <a:pt x="35775" y="101600"/>
                </a:lnTo>
                <a:lnTo>
                  <a:pt x="31978" y="107950"/>
                </a:lnTo>
                <a:lnTo>
                  <a:pt x="32143" y="107950"/>
                </a:lnTo>
                <a:lnTo>
                  <a:pt x="28702" y="115570"/>
                </a:lnTo>
                <a:lnTo>
                  <a:pt x="28854" y="115570"/>
                </a:lnTo>
                <a:lnTo>
                  <a:pt x="25768" y="123189"/>
                </a:lnTo>
                <a:lnTo>
                  <a:pt x="23190" y="130810"/>
                </a:lnTo>
                <a:lnTo>
                  <a:pt x="20993" y="138429"/>
                </a:lnTo>
                <a:lnTo>
                  <a:pt x="19164" y="146050"/>
                </a:lnTo>
                <a:lnTo>
                  <a:pt x="17945" y="153670"/>
                </a:lnTo>
                <a:lnTo>
                  <a:pt x="17792" y="153670"/>
                </a:lnTo>
                <a:lnTo>
                  <a:pt x="16700" y="162560"/>
                </a:lnTo>
                <a:lnTo>
                  <a:pt x="16161" y="170179"/>
                </a:lnTo>
                <a:lnTo>
                  <a:pt x="16090" y="171450"/>
                </a:lnTo>
                <a:lnTo>
                  <a:pt x="15862" y="179070"/>
                </a:lnTo>
                <a:lnTo>
                  <a:pt x="15862" y="868679"/>
                </a:lnTo>
                <a:lnTo>
                  <a:pt x="16058" y="876300"/>
                </a:lnTo>
                <a:lnTo>
                  <a:pt x="16738" y="885189"/>
                </a:lnTo>
                <a:lnTo>
                  <a:pt x="17792" y="894079"/>
                </a:lnTo>
                <a:lnTo>
                  <a:pt x="17945" y="894079"/>
                </a:lnTo>
                <a:lnTo>
                  <a:pt x="19240" y="901700"/>
                </a:lnTo>
                <a:lnTo>
                  <a:pt x="21094" y="909320"/>
                </a:lnTo>
                <a:lnTo>
                  <a:pt x="23304" y="916939"/>
                </a:lnTo>
                <a:lnTo>
                  <a:pt x="25895" y="924560"/>
                </a:lnTo>
                <a:lnTo>
                  <a:pt x="28854" y="932179"/>
                </a:lnTo>
                <a:lnTo>
                  <a:pt x="28702" y="932179"/>
                </a:lnTo>
                <a:lnTo>
                  <a:pt x="32143" y="939800"/>
                </a:lnTo>
                <a:lnTo>
                  <a:pt x="31978" y="939800"/>
                </a:lnTo>
                <a:lnTo>
                  <a:pt x="35775" y="946150"/>
                </a:lnTo>
                <a:lnTo>
                  <a:pt x="35598" y="946150"/>
                </a:lnTo>
                <a:lnTo>
                  <a:pt x="39738" y="953770"/>
                </a:lnTo>
                <a:lnTo>
                  <a:pt x="39547" y="953770"/>
                </a:lnTo>
                <a:lnTo>
                  <a:pt x="44030" y="960120"/>
                </a:lnTo>
                <a:lnTo>
                  <a:pt x="43815" y="960120"/>
                </a:lnTo>
                <a:lnTo>
                  <a:pt x="48615" y="966470"/>
                </a:lnTo>
                <a:lnTo>
                  <a:pt x="48387" y="966470"/>
                </a:lnTo>
                <a:lnTo>
                  <a:pt x="53492" y="972820"/>
                </a:lnTo>
                <a:lnTo>
                  <a:pt x="53251" y="972820"/>
                </a:lnTo>
                <a:lnTo>
                  <a:pt x="58674" y="979170"/>
                </a:lnTo>
                <a:lnTo>
                  <a:pt x="58407" y="979170"/>
                </a:lnTo>
                <a:lnTo>
                  <a:pt x="64109" y="984250"/>
                </a:lnTo>
                <a:lnTo>
                  <a:pt x="63842" y="984250"/>
                </a:lnTo>
                <a:lnTo>
                  <a:pt x="69824" y="990600"/>
                </a:lnTo>
                <a:lnTo>
                  <a:pt x="70794" y="990600"/>
                </a:lnTo>
                <a:lnTo>
                  <a:pt x="75793" y="995679"/>
                </a:lnTo>
                <a:lnTo>
                  <a:pt x="77127" y="995679"/>
                </a:lnTo>
                <a:lnTo>
                  <a:pt x="82003" y="999489"/>
                </a:lnTo>
                <a:lnTo>
                  <a:pt x="81699" y="999489"/>
                </a:lnTo>
                <a:lnTo>
                  <a:pt x="88455" y="1004570"/>
                </a:lnTo>
                <a:lnTo>
                  <a:pt x="88138" y="1004570"/>
                </a:lnTo>
                <a:lnTo>
                  <a:pt x="95123" y="1008379"/>
                </a:lnTo>
                <a:lnTo>
                  <a:pt x="94792" y="1008379"/>
                </a:lnTo>
                <a:lnTo>
                  <a:pt x="102006" y="1013460"/>
                </a:lnTo>
                <a:lnTo>
                  <a:pt x="104148" y="1013460"/>
                </a:lnTo>
                <a:lnTo>
                  <a:pt x="109093" y="1016000"/>
                </a:lnTo>
                <a:lnTo>
                  <a:pt x="108750" y="1016000"/>
                </a:lnTo>
                <a:lnTo>
                  <a:pt x="116382" y="1019810"/>
                </a:lnTo>
                <a:lnTo>
                  <a:pt x="116014" y="1019810"/>
                </a:lnTo>
                <a:lnTo>
                  <a:pt x="123837" y="1022350"/>
                </a:lnTo>
                <a:lnTo>
                  <a:pt x="123469" y="1022350"/>
                </a:lnTo>
                <a:lnTo>
                  <a:pt x="131470" y="1024889"/>
                </a:lnTo>
                <a:lnTo>
                  <a:pt x="131102" y="1024889"/>
                </a:lnTo>
                <a:lnTo>
                  <a:pt x="139268" y="1027429"/>
                </a:lnTo>
                <a:lnTo>
                  <a:pt x="138887" y="1027429"/>
                </a:lnTo>
                <a:lnTo>
                  <a:pt x="147218" y="1028700"/>
                </a:lnTo>
                <a:lnTo>
                  <a:pt x="146824" y="1028700"/>
                </a:lnTo>
                <a:lnTo>
                  <a:pt x="155308" y="1031239"/>
                </a:lnTo>
                <a:lnTo>
                  <a:pt x="163131" y="1031239"/>
                </a:lnTo>
                <a:lnTo>
                  <a:pt x="171881" y="1032510"/>
                </a:lnTo>
                <a:lnTo>
                  <a:pt x="10983575" y="1032510"/>
                </a:lnTo>
                <a:lnTo>
                  <a:pt x="10979581" y="1033779"/>
                </a:lnTo>
                <a:lnTo>
                  <a:pt x="10971403" y="1037589"/>
                </a:lnTo>
                <a:lnTo>
                  <a:pt x="10945761" y="1045210"/>
                </a:lnTo>
                <a:lnTo>
                  <a:pt x="10927880" y="1047750"/>
                </a:lnTo>
                <a:close/>
              </a:path>
              <a:path w="11089640" h="1049020">
                <a:moveTo>
                  <a:pt x="11014100" y="53339"/>
                </a:moveTo>
                <a:lnTo>
                  <a:pt x="11007598" y="48260"/>
                </a:lnTo>
                <a:lnTo>
                  <a:pt x="11007902" y="48260"/>
                </a:lnTo>
                <a:lnTo>
                  <a:pt x="11001146" y="43179"/>
                </a:lnTo>
                <a:lnTo>
                  <a:pt x="11001463" y="43179"/>
                </a:lnTo>
                <a:lnTo>
                  <a:pt x="10994478" y="39370"/>
                </a:lnTo>
                <a:lnTo>
                  <a:pt x="10994809" y="39370"/>
                </a:lnTo>
                <a:lnTo>
                  <a:pt x="10987595" y="35560"/>
                </a:lnTo>
                <a:lnTo>
                  <a:pt x="10987925" y="35560"/>
                </a:lnTo>
                <a:lnTo>
                  <a:pt x="10980508" y="31750"/>
                </a:lnTo>
                <a:lnTo>
                  <a:pt x="10980851" y="31750"/>
                </a:lnTo>
                <a:lnTo>
                  <a:pt x="10973219" y="27939"/>
                </a:lnTo>
                <a:lnTo>
                  <a:pt x="10973587" y="27939"/>
                </a:lnTo>
                <a:lnTo>
                  <a:pt x="10965764" y="25400"/>
                </a:lnTo>
                <a:lnTo>
                  <a:pt x="10966132" y="25400"/>
                </a:lnTo>
                <a:lnTo>
                  <a:pt x="10958131" y="22860"/>
                </a:lnTo>
                <a:lnTo>
                  <a:pt x="10958499" y="22860"/>
                </a:lnTo>
                <a:lnTo>
                  <a:pt x="10950333" y="20320"/>
                </a:lnTo>
                <a:lnTo>
                  <a:pt x="10950714" y="20320"/>
                </a:lnTo>
                <a:lnTo>
                  <a:pt x="10942383" y="19050"/>
                </a:lnTo>
                <a:lnTo>
                  <a:pt x="10942777" y="19050"/>
                </a:lnTo>
                <a:lnTo>
                  <a:pt x="10934293" y="16510"/>
                </a:lnTo>
                <a:lnTo>
                  <a:pt x="10926470" y="16510"/>
                </a:lnTo>
                <a:lnTo>
                  <a:pt x="10917720" y="15239"/>
                </a:lnTo>
                <a:lnTo>
                  <a:pt x="10983575" y="15239"/>
                </a:lnTo>
                <a:lnTo>
                  <a:pt x="10987570" y="16510"/>
                </a:lnTo>
                <a:lnTo>
                  <a:pt x="10995342" y="21589"/>
                </a:lnTo>
                <a:lnTo>
                  <a:pt x="11002886" y="25400"/>
                </a:lnTo>
                <a:lnTo>
                  <a:pt x="11036846" y="52070"/>
                </a:lnTo>
                <a:lnTo>
                  <a:pt x="11013808" y="52070"/>
                </a:lnTo>
                <a:lnTo>
                  <a:pt x="11014100" y="53339"/>
                </a:lnTo>
                <a:close/>
              </a:path>
              <a:path w="11089640" h="1049020">
                <a:moveTo>
                  <a:pt x="154914" y="17779"/>
                </a:moveTo>
                <a:lnTo>
                  <a:pt x="155308" y="16510"/>
                </a:lnTo>
                <a:lnTo>
                  <a:pt x="163525" y="16510"/>
                </a:lnTo>
                <a:lnTo>
                  <a:pt x="154914" y="17779"/>
                </a:lnTo>
                <a:close/>
              </a:path>
              <a:path w="11089640" h="1049020">
                <a:moveTo>
                  <a:pt x="10934687" y="17779"/>
                </a:moveTo>
                <a:lnTo>
                  <a:pt x="10926076" y="16510"/>
                </a:lnTo>
                <a:lnTo>
                  <a:pt x="10934293" y="16510"/>
                </a:lnTo>
                <a:lnTo>
                  <a:pt x="10934687" y="17779"/>
                </a:lnTo>
                <a:close/>
              </a:path>
              <a:path w="11089640" h="1049020">
                <a:moveTo>
                  <a:pt x="75501" y="53339"/>
                </a:moveTo>
                <a:lnTo>
                  <a:pt x="75793" y="52070"/>
                </a:lnTo>
                <a:lnTo>
                  <a:pt x="77127" y="52070"/>
                </a:lnTo>
                <a:lnTo>
                  <a:pt x="75501" y="53339"/>
                </a:lnTo>
                <a:close/>
              </a:path>
              <a:path w="11089640" h="1049020">
                <a:moveTo>
                  <a:pt x="11020056" y="58420"/>
                </a:moveTo>
                <a:lnTo>
                  <a:pt x="11013808" y="52070"/>
                </a:lnTo>
                <a:lnTo>
                  <a:pt x="11036846" y="52070"/>
                </a:lnTo>
                <a:lnTo>
                  <a:pt x="11041621" y="57150"/>
                </a:lnTo>
                <a:lnTo>
                  <a:pt x="11019777" y="57150"/>
                </a:lnTo>
                <a:lnTo>
                  <a:pt x="11020056" y="58420"/>
                </a:lnTo>
                <a:close/>
              </a:path>
              <a:path w="11089640" h="1049020">
                <a:moveTo>
                  <a:pt x="69545" y="58420"/>
                </a:moveTo>
                <a:lnTo>
                  <a:pt x="69824" y="57150"/>
                </a:lnTo>
                <a:lnTo>
                  <a:pt x="70794" y="57150"/>
                </a:lnTo>
                <a:lnTo>
                  <a:pt x="69545" y="58420"/>
                </a:lnTo>
                <a:close/>
              </a:path>
              <a:path w="11089640" h="1049020">
                <a:moveTo>
                  <a:pt x="11071872" y="154939"/>
                </a:moveTo>
                <a:lnTo>
                  <a:pt x="11070361" y="146050"/>
                </a:lnTo>
                <a:lnTo>
                  <a:pt x="11068519" y="138429"/>
                </a:lnTo>
                <a:lnTo>
                  <a:pt x="11066297" y="130810"/>
                </a:lnTo>
                <a:lnTo>
                  <a:pt x="11063706" y="123189"/>
                </a:lnTo>
                <a:lnTo>
                  <a:pt x="11060747" y="115570"/>
                </a:lnTo>
                <a:lnTo>
                  <a:pt x="11060899" y="115570"/>
                </a:lnTo>
                <a:lnTo>
                  <a:pt x="11057458" y="107950"/>
                </a:lnTo>
                <a:lnTo>
                  <a:pt x="11057623" y="107950"/>
                </a:lnTo>
                <a:lnTo>
                  <a:pt x="11053826" y="101600"/>
                </a:lnTo>
                <a:lnTo>
                  <a:pt x="11054003" y="101600"/>
                </a:lnTo>
                <a:lnTo>
                  <a:pt x="11049863" y="93979"/>
                </a:lnTo>
                <a:lnTo>
                  <a:pt x="11050054" y="93979"/>
                </a:lnTo>
                <a:lnTo>
                  <a:pt x="11045583" y="87629"/>
                </a:lnTo>
                <a:lnTo>
                  <a:pt x="11045786" y="87629"/>
                </a:lnTo>
                <a:lnTo>
                  <a:pt x="11040986" y="81279"/>
                </a:lnTo>
                <a:lnTo>
                  <a:pt x="11041214" y="81279"/>
                </a:lnTo>
                <a:lnTo>
                  <a:pt x="11036109" y="74929"/>
                </a:lnTo>
                <a:lnTo>
                  <a:pt x="11036350" y="74929"/>
                </a:lnTo>
                <a:lnTo>
                  <a:pt x="11030940" y="68579"/>
                </a:lnTo>
                <a:lnTo>
                  <a:pt x="11031194" y="68579"/>
                </a:lnTo>
                <a:lnTo>
                  <a:pt x="11025492" y="63500"/>
                </a:lnTo>
                <a:lnTo>
                  <a:pt x="11025759" y="63500"/>
                </a:lnTo>
                <a:lnTo>
                  <a:pt x="11019777" y="57150"/>
                </a:lnTo>
                <a:lnTo>
                  <a:pt x="11041621" y="57150"/>
                </a:lnTo>
                <a:lnTo>
                  <a:pt x="11042815" y="58420"/>
                </a:lnTo>
                <a:lnTo>
                  <a:pt x="11067859" y="93979"/>
                </a:lnTo>
                <a:lnTo>
                  <a:pt x="11078679" y="118110"/>
                </a:lnTo>
                <a:lnTo>
                  <a:pt x="11081512" y="125729"/>
                </a:lnTo>
                <a:lnTo>
                  <a:pt x="11083937" y="134620"/>
                </a:lnTo>
                <a:lnTo>
                  <a:pt x="11085944" y="143510"/>
                </a:lnTo>
                <a:lnTo>
                  <a:pt x="11087531" y="152400"/>
                </a:lnTo>
                <a:lnTo>
                  <a:pt x="11087695" y="153670"/>
                </a:lnTo>
                <a:lnTo>
                  <a:pt x="11071809" y="153670"/>
                </a:lnTo>
                <a:lnTo>
                  <a:pt x="11071872" y="154939"/>
                </a:lnTo>
                <a:close/>
              </a:path>
              <a:path w="11089640" h="1049020">
                <a:moveTo>
                  <a:pt x="17729" y="154939"/>
                </a:moveTo>
                <a:lnTo>
                  <a:pt x="17792" y="153670"/>
                </a:lnTo>
                <a:lnTo>
                  <a:pt x="17945" y="153670"/>
                </a:lnTo>
                <a:lnTo>
                  <a:pt x="17729" y="154939"/>
                </a:lnTo>
                <a:close/>
              </a:path>
              <a:path w="11089640" h="1049020">
                <a:moveTo>
                  <a:pt x="11089373" y="877570"/>
                </a:moveTo>
                <a:lnTo>
                  <a:pt x="11073511" y="877570"/>
                </a:lnTo>
                <a:lnTo>
                  <a:pt x="11073739" y="868679"/>
                </a:lnTo>
                <a:lnTo>
                  <a:pt x="11073726" y="179070"/>
                </a:lnTo>
                <a:lnTo>
                  <a:pt x="11073511" y="171450"/>
                </a:lnTo>
                <a:lnTo>
                  <a:pt x="11073440" y="170179"/>
                </a:lnTo>
                <a:lnTo>
                  <a:pt x="11072863" y="162560"/>
                </a:lnTo>
                <a:lnTo>
                  <a:pt x="11071809" y="153670"/>
                </a:lnTo>
                <a:lnTo>
                  <a:pt x="11087695" y="153670"/>
                </a:lnTo>
                <a:lnTo>
                  <a:pt x="11088674" y="161289"/>
                </a:lnTo>
                <a:lnTo>
                  <a:pt x="11089373" y="170179"/>
                </a:lnTo>
                <a:lnTo>
                  <a:pt x="11089601" y="179070"/>
                </a:lnTo>
                <a:lnTo>
                  <a:pt x="11089601" y="868679"/>
                </a:lnTo>
                <a:lnTo>
                  <a:pt x="11089373" y="877570"/>
                </a:lnTo>
                <a:close/>
              </a:path>
              <a:path w="11089640" h="1049020">
                <a:moveTo>
                  <a:pt x="16161" y="877570"/>
                </a:moveTo>
                <a:lnTo>
                  <a:pt x="16065" y="876300"/>
                </a:lnTo>
                <a:lnTo>
                  <a:pt x="16161" y="877570"/>
                </a:lnTo>
                <a:close/>
              </a:path>
              <a:path w="11089640" h="1049020">
                <a:moveTo>
                  <a:pt x="11087695" y="894079"/>
                </a:moveTo>
                <a:lnTo>
                  <a:pt x="11071809" y="894079"/>
                </a:lnTo>
                <a:lnTo>
                  <a:pt x="11072901" y="885189"/>
                </a:lnTo>
                <a:lnTo>
                  <a:pt x="11073536" y="876300"/>
                </a:lnTo>
                <a:lnTo>
                  <a:pt x="11073511" y="877570"/>
                </a:lnTo>
                <a:lnTo>
                  <a:pt x="11089373" y="877570"/>
                </a:lnTo>
                <a:lnTo>
                  <a:pt x="11088674" y="886460"/>
                </a:lnTo>
                <a:lnTo>
                  <a:pt x="11087695" y="894079"/>
                </a:lnTo>
                <a:close/>
              </a:path>
              <a:path w="11089640" h="1049020">
                <a:moveTo>
                  <a:pt x="17945" y="894079"/>
                </a:moveTo>
                <a:lnTo>
                  <a:pt x="17792" y="894079"/>
                </a:lnTo>
                <a:lnTo>
                  <a:pt x="17729" y="892810"/>
                </a:lnTo>
                <a:lnTo>
                  <a:pt x="17945" y="894079"/>
                </a:lnTo>
                <a:close/>
              </a:path>
              <a:path w="11089640" h="1049020">
                <a:moveTo>
                  <a:pt x="11041621" y="990600"/>
                </a:moveTo>
                <a:lnTo>
                  <a:pt x="11019777" y="990600"/>
                </a:lnTo>
                <a:lnTo>
                  <a:pt x="11025759" y="984250"/>
                </a:lnTo>
                <a:lnTo>
                  <a:pt x="11025492" y="984250"/>
                </a:lnTo>
                <a:lnTo>
                  <a:pt x="11031194" y="979170"/>
                </a:lnTo>
                <a:lnTo>
                  <a:pt x="11030940" y="979170"/>
                </a:lnTo>
                <a:lnTo>
                  <a:pt x="11036350" y="972820"/>
                </a:lnTo>
                <a:lnTo>
                  <a:pt x="11036109" y="972820"/>
                </a:lnTo>
                <a:lnTo>
                  <a:pt x="11041214" y="966470"/>
                </a:lnTo>
                <a:lnTo>
                  <a:pt x="11040986" y="966470"/>
                </a:lnTo>
                <a:lnTo>
                  <a:pt x="11045786" y="960120"/>
                </a:lnTo>
                <a:lnTo>
                  <a:pt x="11045583" y="960120"/>
                </a:lnTo>
                <a:lnTo>
                  <a:pt x="11050054" y="953770"/>
                </a:lnTo>
                <a:lnTo>
                  <a:pt x="11049863" y="953770"/>
                </a:lnTo>
                <a:lnTo>
                  <a:pt x="11054003" y="946150"/>
                </a:lnTo>
                <a:lnTo>
                  <a:pt x="11053826" y="946150"/>
                </a:lnTo>
                <a:lnTo>
                  <a:pt x="11057623" y="939800"/>
                </a:lnTo>
                <a:lnTo>
                  <a:pt x="11057458" y="939800"/>
                </a:lnTo>
                <a:lnTo>
                  <a:pt x="11060899" y="932179"/>
                </a:lnTo>
                <a:lnTo>
                  <a:pt x="11060747" y="932179"/>
                </a:lnTo>
                <a:lnTo>
                  <a:pt x="11063833" y="924560"/>
                </a:lnTo>
                <a:lnTo>
                  <a:pt x="11066411" y="916939"/>
                </a:lnTo>
                <a:lnTo>
                  <a:pt x="11068608" y="909320"/>
                </a:lnTo>
                <a:lnTo>
                  <a:pt x="11070437" y="901700"/>
                </a:lnTo>
                <a:lnTo>
                  <a:pt x="11071872" y="892810"/>
                </a:lnTo>
                <a:lnTo>
                  <a:pt x="11071809" y="894079"/>
                </a:lnTo>
                <a:lnTo>
                  <a:pt x="11087695" y="894079"/>
                </a:lnTo>
                <a:lnTo>
                  <a:pt x="11078679" y="929639"/>
                </a:lnTo>
                <a:lnTo>
                  <a:pt x="11075454" y="938529"/>
                </a:lnTo>
                <a:lnTo>
                  <a:pt x="11053813" y="976629"/>
                </a:lnTo>
                <a:lnTo>
                  <a:pt x="11042815" y="989329"/>
                </a:lnTo>
                <a:lnTo>
                  <a:pt x="11041621" y="990600"/>
                </a:lnTo>
                <a:close/>
              </a:path>
              <a:path w="11089640" h="1049020">
                <a:moveTo>
                  <a:pt x="70794" y="990600"/>
                </a:moveTo>
                <a:lnTo>
                  <a:pt x="69824" y="990600"/>
                </a:lnTo>
                <a:lnTo>
                  <a:pt x="69545" y="989329"/>
                </a:lnTo>
                <a:lnTo>
                  <a:pt x="70794" y="990600"/>
                </a:lnTo>
                <a:close/>
              </a:path>
              <a:path w="11089640" h="1049020">
                <a:moveTo>
                  <a:pt x="11036846" y="995679"/>
                </a:moveTo>
                <a:lnTo>
                  <a:pt x="11013808" y="995679"/>
                </a:lnTo>
                <a:lnTo>
                  <a:pt x="11020056" y="989329"/>
                </a:lnTo>
                <a:lnTo>
                  <a:pt x="11019777" y="990600"/>
                </a:lnTo>
                <a:lnTo>
                  <a:pt x="11041621" y="990600"/>
                </a:lnTo>
                <a:lnTo>
                  <a:pt x="11036846" y="995679"/>
                </a:lnTo>
                <a:close/>
              </a:path>
              <a:path w="11089640" h="1049020">
                <a:moveTo>
                  <a:pt x="77127" y="995679"/>
                </a:moveTo>
                <a:lnTo>
                  <a:pt x="75793" y="995679"/>
                </a:lnTo>
                <a:lnTo>
                  <a:pt x="75501" y="994410"/>
                </a:lnTo>
                <a:lnTo>
                  <a:pt x="77127" y="995679"/>
                </a:lnTo>
                <a:close/>
              </a:path>
              <a:path w="11089640" h="1049020">
                <a:moveTo>
                  <a:pt x="11015484" y="1013460"/>
                </a:moveTo>
                <a:lnTo>
                  <a:pt x="10987595" y="1013460"/>
                </a:lnTo>
                <a:lnTo>
                  <a:pt x="10994809" y="1008379"/>
                </a:lnTo>
                <a:lnTo>
                  <a:pt x="10994478" y="1008379"/>
                </a:lnTo>
                <a:lnTo>
                  <a:pt x="11001463" y="1004570"/>
                </a:lnTo>
                <a:lnTo>
                  <a:pt x="11001146" y="1004570"/>
                </a:lnTo>
                <a:lnTo>
                  <a:pt x="11007902" y="999489"/>
                </a:lnTo>
                <a:lnTo>
                  <a:pt x="11007598" y="999489"/>
                </a:lnTo>
                <a:lnTo>
                  <a:pt x="11014100" y="994410"/>
                </a:lnTo>
                <a:lnTo>
                  <a:pt x="11013808" y="995679"/>
                </a:lnTo>
                <a:lnTo>
                  <a:pt x="11036846" y="995679"/>
                </a:lnTo>
                <a:lnTo>
                  <a:pt x="11030597" y="1002029"/>
                </a:lnTo>
                <a:lnTo>
                  <a:pt x="11024057" y="1007110"/>
                </a:lnTo>
                <a:lnTo>
                  <a:pt x="11017250" y="1012189"/>
                </a:lnTo>
                <a:lnTo>
                  <a:pt x="11015484" y="1013460"/>
                </a:lnTo>
                <a:close/>
              </a:path>
              <a:path w="11089640" h="1049020">
                <a:moveTo>
                  <a:pt x="104148" y="1013460"/>
                </a:moveTo>
                <a:lnTo>
                  <a:pt x="102006" y="1013460"/>
                </a:lnTo>
                <a:lnTo>
                  <a:pt x="101676" y="1012189"/>
                </a:lnTo>
                <a:lnTo>
                  <a:pt x="104148" y="1013460"/>
                </a:lnTo>
                <a:close/>
              </a:path>
              <a:path w="11089640" h="1049020">
                <a:moveTo>
                  <a:pt x="10983575" y="1032510"/>
                </a:moveTo>
                <a:lnTo>
                  <a:pt x="10917720" y="1032510"/>
                </a:lnTo>
                <a:lnTo>
                  <a:pt x="10926470" y="1031239"/>
                </a:lnTo>
                <a:lnTo>
                  <a:pt x="10934293" y="1031239"/>
                </a:lnTo>
                <a:lnTo>
                  <a:pt x="10942777" y="1028700"/>
                </a:lnTo>
                <a:lnTo>
                  <a:pt x="10942383" y="1028700"/>
                </a:lnTo>
                <a:lnTo>
                  <a:pt x="10950714" y="1027429"/>
                </a:lnTo>
                <a:lnTo>
                  <a:pt x="10950333" y="1027429"/>
                </a:lnTo>
                <a:lnTo>
                  <a:pt x="10958499" y="1024889"/>
                </a:lnTo>
                <a:lnTo>
                  <a:pt x="10958131" y="1024889"/>
                </a:lnTo>
                <a:lnTo>
                  <a:pt x="10966132" y="1022350"/>
                </a:lnTo>
                <a:lnTo>
                  <a:pt x="10965764" y="1022350"/>
                </a:lnTo>
                <a:lnTo>
                  <a:pt x="10973587" y="1019810"/>
                </a:lnTo>
                <a:lnTo>
                  <a:pt x="10973219" y="1019810"/>
                </a:lnTo>
                <a:lnTo>
                  <a:pt x="10980851" y="1016000"/>
                </a:lnTo>
                <a:lnTo>
                  <a:pt x="10980508" y="1016000"/>
                </a:lnTo>
                <a:lnTo>
                  <a:pt x="10987925" y="1012189"/>
                </a:lnTo>
                <a:lnTo>
                  <a:pt x="10987595" y="1013460"/>
                </a:lnTo>
                <a:lnTo>
                  <a:pt x="11015484" y="1013460"/>
                </a:lnTo>
                <a:lnTo>
                  <a:pt x="11010188" y="1017270"/>
                </a:lnTo>
                <a:lnTo>
                  <a:pt x="11002886" y="1022350"/>
                </a:lnTo>
                <a:lnTo>
                  <a:pt x="10995342" y="1026160"/>
                </a:lnTo>
                <a:lnTo>
                  <a:pt x="10987570" y="1031239"/>
                </a:lnTo>
                <a:lnTo>
                  <a:pt x="10983575" y="1032510"/>
                </a:lnTo>
                <a:close/>
              </a:path>
              <a:path w="11089640" h="1049020">
                <a:moveTo>
                  <a:pt x="10909566" y="1049020"/>
                </a:moveTo>
                <a:lnTo>
                  <a:pt x="180035" y="1049020"/>
                </a:lnTo>
                <a:lnTo>
                  <a:pt x="170878" y="1047750"/>
                </a:lnTo>
                <a:lnTo>
                  <a:pt x="10918723" y="1047750"/>
                </a:lnTo>
                <a:lnTo>
                  <a:pt x="10909566" y="104902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76200"/>
            <a:ext cx="8534400" cy="659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96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57600" y="1905000"/>
            <a:ext cx="36957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20" dirty="0">
                <a:latin typeface="Microsoft YaHei UI"/>
                <a:cs typeface="Microsoft YaHei UI"/>
              </a:rPr>
              <a:t>理解作者情</a:t>
            </a:r>
            <a:r>
              <a:rPr sz="4800" b="1" dirty="0">
                <a:latin typeface="Microsoft YaHei UI"/>
                <a:cs typeface="Microsoft YaHei UI"/>
              </a:rPr>
              <a:t>怀</a:t>
            </a:r>
            <a:endParaRPr sz="48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1371600"/>
            <a:ext cx="9675495" cy="259878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622300" algn="just">
              <a:lnSpc>
                <a:spcPct val="150100"/>
              </a:lnSpc>
              <a:spcBef>
                <a:spcPts val="430"/>
              </a:spcBef>
            </a:pPr>
            <a:r>
              <a:rPr b="1" spc="15" dirty="0" err="1" smtClean="0">
                <a:solidFill>
                  <a:srgbClr val="FF0000"/>
                </a:solidFill>
                <a:latin typeface="Microsoft JhengHei"/>
                <a:cs typeface="Microsoft JhengHei"/>
              </a:rPr>
              <a:t>可怜做母亲的</a:t>
            </a:r>
            <a:r>
              <a:rPr b="1" spc="15" dirty="0" err="1" smtClean="0">
                <a:latin typeface="Microsoft JhengHei"/>
                <a:cs typeface="Microsoft JhengHei"/>
              </a:rPr>
              <a:t>对此一无所知</a:t>
            </a:r>
            <a:r>
              <a:rPr b="1" spc="15" dirty="0" err="1">
                <a:latin typeface="Microsoft JhengHei"/>
                <a:cs typeface="Microsoft JhengHei"/>
              </a:rPr>
              <a:t>。它的大而锐利的眼睛并不</a:t>
            </a:r>
            <a:r>
              <a:rPr b="1" spc="-5" dirty="0" err="1">
                <a:latin typeface="Microsoft JhengHei"/>
                <a:cs typeface="Microsoft JhengHei"/>
              </a:rPr>
              <a:t>是</a:t>
            </a:r>
            <a:r>
              <a:rPr b="1" spc="-5" dirty="0">
                <a:latin typeface="Microsoft JhengHei"/>
                <a:cs typeface="Microsoft JhengHei"/>
              </a:rPr>
              <a:t> </a:t>
            </a:r>
            <a:r>
              <a:rPr b="1" spc="15" dirty="0">
                <a:latin typeface="Microsoft JhengHei"/>
                <a:cs typeface="Microsoft JhengHei"/>
              </a:rPr>
              <a:t>看不见这些</a:t>
            </a:r>
            <a:r>
              <a:rPr b="1" spc="15" dirty="0">
                <a:solidFill>
                  <a:srgbClr val="4471C4"/>
                </a:solidFill>
                <a:latin typeface="Microsoft JhengHei"/>
                <a:cs typeface="Microsoft JhengHei"/>
              </a:rPr>
              <a:t>可怕的敌人不怀好意</a:t>
            </a:r>
            <a:r>
              <a:rPr b="1" spc="15" dirty="0">
                <a:latin typeface="Microsoft JhengHei"/>
                <a:cs typeface="Microsoft JhengHei"/>
              </a:rPr>
              <a:t>地待在旁边。然而它仍然无</a:t>
            </a:r>
            <a:r>
              <a:rPr b="1" spc="-5" dirty="0">
                <a:latin typeface="Microsoft JhengHei"/>
                <a:cs typeface="Microsoft JhengHei"/>
              </a:rPr>
              <a:t>动 </a:t>
            </a:r>
            <a:r>
              <a:rPr b="1" spc="15" dirty="0">
                <a:latin typeface="Microsoft JhengHei"/>
                <a:cs typeface="Microsoft JhengHei"/>
              </a:rPr>
              <a:t>于衷，让自己</a:t>
            </a:r>
            <a:r>
              <a:rPr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牺牲</a:t>
            </a:r>
            <a:r>
              <a:rPr b="1" spc="15" dirty="0">
                <a:latin typeface="Microsoft JhengHei"/>
                <a:cs typeface="Microsoft JhengHei"/>
              </a:rPr>
              <a:t>。它要轧碎这些</a:t>
            </a:r>
            <a:r>
              <a:rPr b="1" spc="15" dirty="0">
                <a:solidFill>
                  <a:srgbClr val="4471C4"/>
                </a:solidFill>
                <a:latin typeface="Microsoft JhengHei"/>
                <a:cs typeface="Microsoft JhengHei"/>
              </a:rPr>
              <a:t>坏种子</a:t>
            </a:r>
            <a:r>
              <a:rPr b="1" spc="15" dirty="0">
                <a:latin typeface="Microsoft JhengHei"/>
                <a:cs typeface="Microsoft JhengHei"/>
              </a:rPr>
              <a:t>非常容易，不过它</a:t>
            </a:r>
            <a:r>
              <a:rPr b="1" spc="-5" dirty="0">
                <a:latin typeface="Microsoft JhengHei"/>
                <a:cs typeface="Microsoft JhengHei"/>
              </a:rPr>
              <a:t>竟 </a:t>
            </a:r>
            <a:r>
              <a:rPr b="1" spc="15" dirty="0">
                <a:latin typeface="Microsoft JhengHei"/>
                <a:cs typeface="Microsoft JhengHei"/>
              </a:rPr>
              <a:t>不能改变它的本能来</a:t>
            </a:r>
            <a:r>
              <a:rPr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拯救</a:t>
            </a:r>
            <a:r>
              <a:rPr b="1" spc="15" dirty="0">
                <a:latin typeface="Microsoft JhengHei"/>
                <a:cs typeface="Microsoft JhengHei"/>
              </a:rPr>
              <a:t>它的家族</a:t>
            </a:r>
            <a:r>
              <a:rPr b="1" spc="-5" dirty="0">
                <a:latin typeface="Microsoft JhengHei"/>
                <a:cs typeface="Microsoft JhengHei"/>
              </a:rPr>
              <a:t>。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43000" y="4191000"/>
            <a:ext cx="7828280" cy="1671320"/>
          </a:xfrm>
          <a:prstGeom prst="rect">
            <a:avLst/>
          </a:prstGeom>
        </p:spPr>
        <p:txBody>
          <a:bodyPr vert="horz" wrap="square" lIns="0" tIns="287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260"/>
              </a:spcBef>
            </a:pPr>
            <a:r>
              <a:rPr sz="3600" b="1" spc="15" dirty="0">
                <a:latin typeface="Microsoft JhengHei"/>
                <a:cs typeface="Microsoft JhengHei"/>
              </a:rPr>
              <a:t>这里可见作者对蝉的</a:t>
            </a:r>
            <a:r>
              <a:rPr sz="3600" b="1" spc="15" dirty="0">
                <a:solidFill>
                  <a:srgbClr val="00AF50"/>
                </a:solidFill>
                <a:latin typeface="Microsoft JhengHei"/>
                <a:cs typeface="Microsoft JhengHei"/>
              </a:rPr>
              <a:t>同情</a:t>
            </a:r>
            <a:r>
              <a:rPr sz="3600" b="1" spc="15" dirty="0">
                <a:latin typeface="Microsoft JhengHei"/>
                <a:cs typeface="Microsoft JhengHei"/>
              </a:rPr>
              <a:t>和</a:t>
            </a:r>
            <a:r>
              <a:rPr sz="3600" b="1" spc="15" dirty="0">
                <a:solidFill>
                  <a:srgbClr val="00AF50"/>
                </a:solidFill>
                <a:latin typeface="Microsoft JhengHei"/>
                <a:cs typeface="Microsoft JhengHei"/>
              </a:rPr>
              <a:t>敬意</a:t>
            </a:r>
            <a:r>
              <a:rPr sz="3600" b="1" dirty="0">
                <a:solidFill>
                  <a:srgbClr val="00AF50"/>
                </a:solidFill>
                <a:latin typeface="Microsoft JhengHei"/>
                <a:cs typeface="Microsoft JhengHei"/>
              </a:rPr>
              <a:t>，</a:t>
            </a:r>
            <a:endParaRPr sz="3600" dirty="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2160"/>
              </a:spcBef>
            </a:pPr>
            <a:r>
              <a:rPr sz="3600" b="1" spc="15" dirty="0">
                <a:latin typeface="Microsoft JhengHei"/>
                <a:cs typeface="Microsoft JhengHei"/>
              </a:rPr>
              <a:t>也体现出他</a:t>
            </a:r>
            <a:r>
              <a:rPr sz="3600" b="1" spc="15" dirty="0">
                <a:solidFill>
                  <a:srgbClr val="00AF50"/>
                </a:solidFill>
                <a:latin typeface="Microsoft JhengHei"/>
                <a:cs typeface="Microsoft JhengHei"/>
              </a:rPr>
              <a:t>对自然规律的捍卫和尊重</a:t>
            </a:r>
            <a:r>
              <a:rPr sz="3600" b="1" dirty="0">
                <a:solidFill>
                  <a:srgbClr val="00AF50"/>
                </a:solidFill>
                <a:latin typeface="Microsoft JhengHei"/>
                <a:cs typeface="Microsoft JhengHei"/>
              </a:rPr>
              <a:t>。</a:t>
            </a:r>
            <a:endParaRPr sz="3600" dirty="0">
              <a:latin typeface="Microsoft JhengHei"/>
              <a:cs typeface="Microsoft JhengHe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5800" y="4252944"/>
            <a:ext cx="8458200" cy="1879600"/>
          </a:xfrm>
          <a:custGeom>
            <a:avLst/>
            <a:gdLst/>
            <a:ahLst/>
            <a:cxnLst/>
            <a:rect l="l" t="t" r="r" b="b"/>
            <a:pathLst>
              <a:path w="9023350" h="1879600">
                <a:moveTo>
                  <a:pt x="8798242" y="12700"/>
                </a:moveTo>
                <a:lnTo>
                  <a:pt x="224942" y="12700"/>
                </a:lnTo>
                <a:lnTo>
                  <a:pt x="232511" y="0"/>
                </a:lnTo>
                <a:lnTo>
                  <a:pt x="8790673" y="0"/>
                </a:lnTo>
                <a:lnTo>
                  <a:pt x="8798242" y="12700"/>
                </a:lnTo>
                <a:close/>
              </a:path>
              <a:path w="9023350" h="1879600">
                <a:moveTo>
                  <a:pt x="244005" y="25400"/>
                </a:moveTo>
                <a:lnTo>
                  <a:pt x="188366" y="25400"/>
                </a:lnTo>
                <a:lnTo>
                  <a:pt x="195516" y="12700"/>
                </a:lnTo>
                <a:lnTo>
                  <a:pt x="251523" y="12700"/>
                </a:lnTo>
                <a:lnTo>
                  <a:pt x="244005" y="25400"/>
                </a:lnTo>
                <a:close/>
              </a:path>
              <a:path w="9023350" h="1879600">
                <a:moveTo>
                  <a:pt x="8834818" y="25400"/>
                </a:moveTo>
                <a:lnTo>
                  <a:pt x="8779179" y="25400"/>
                </a:lnTo>
                <a:lnTo>
                  <a:pt x="8771661" y="12700"/>
                </a:lnTo>
                <a:lnTo>
                  <a:pt x="8827668" y="12700"/>
                </a:lnTo>
                <a:lnTo>
                  <a:pt x="8834818" y="25400"/>
                </a:lnTo>
                <a:close/>
              </a:path>
              <a:path w="9023350" h="1879600">
                <a:moveTo>
                  <a:pt x="201599" y="38100"/>
                </a:moveTo>
                <a:lnTo>
                  <a:pt x="167513" y="38100"/>
                </a:lnTo>
                <a:lnTo>
                  <a:pt x="174371" y="25400"/>
                </a:lnTo>
                <a:lnTo>
                  <a:pt x="208660" y="25400"/>
                </a:lnTo>
                <a:lnTo>
                  <a:pt x="201599" y="38100"/>
                </a:lnTo>
                <a:close/>
              </a:path>
              <a:path w="9023350" h="1879600">
                <a:moveTo>
                  <a:pt x="8855671" y="38100"/>
                </a:moveTo>
                <a:lnTo>
                  <a:pt x="8821572" y="38100"/>
                </a:lnTo>
                <a:lnTo>
                  <a:pt x="8814523" y="25400"/>
                </a:lnTo>
                <a:lnTo>
                  <a:pt x="8848813" y="25400"/>
                </a:lnTo>
                <a:lnTo>
                  <a:pt x="8855671" y="38100"/>
                </a:lnTo>
                <a:close/>
              </a:path>
              <a:path w="9023350" h="1879600">
                <a:moveTo>
                  <a:pt x="175006" y="50800"/>
                </a:moveTo>
                <a:lnTo>
                  <a:pt x="141097" y="50800"/>
                </a:lnTo>
                <a:lnTo>
                  <a:pt x="147548" y="38100"/>
                </a:lnTo>
                <a:lnTo>
                  <a:pt x="181686" y="38100"/>
                </a:lnTo>
                <a:lnTo>
                  <a:pt x="175006" y="50800"/>
                </a:lnTo>
                <a:close/>
              </a:path>
              <a:path w="9023350" h="1879600">
                <a:moveTo>
                  <a:pt x="8882075" y="50800"/>
                </a:moveTo>
                <a:lnTo>
                  <a:pt x="8848178" y="50800"/>
                </a:lnTo>
                <a:lnTo>
                  <a:pt x="8841498" y="38100"/>
                </a:lnTo>
                <a:lnTo>
                  <a:pt x="8875636" y="38100"/>
                </a:lnTo>
                <a:lnTo>
                  <a:pt x="8882075" y="50800"/>
                </a:lnTo>
                <a:close/>
              </a:path>
              <a:path w="9023350" h="1879600">
                <a:moveTo>
                  <a:pt x="156032" y="63500"/>
                </a:moveTo>
                <a:lnTo>
                  <a:pt x="128549" y="63500"/>
                </a:lnTo>
                <a:lnTo>
                  <a:pt x="134772" y="50800"/>
                </a:lnTo>
                <a:lnTo>
                  <a:pt x="162420" y="50800"/>
                </a:lnTo>
                <a:lnTo>
                  <a:pt x="156032" y="63500"/>
                </a:lnTo>
                <a:close/>
              </a:path>
              <a:path w="9023350" h="1879600">
                <a:moveTo>
                  <a:pt x="8894635" y="63500"/>
                </a:moveTo>
                <a:lnTo>
                  <a:pt x="8867152" y="63500"/>
                </a:lnTo>
                <a:lnTo>
                  <a:pt x="8860764" y="50800"/>
                </a:lnTo>
                <a:lnTo>
                  <a:pt x="8888412" y="50800"/>
                </a:lnTo>
                <a:lnTo>
                  <a:pt x="8894635" y="63500"/>
                </a:lnTo>
                <a:close/>
              </a:path>
              <a:path w="9023350" h="1879600">
                <a:moveTo>
                  <a:pt x="137972" y="76200"/>
                </a:moveTo>
                <a:lnTo>
                  <a:pt x="110578" y="76200"/>
                </a:lnTo>
                <a:lnTo>
                  <a:pt x="116446" y="63500"/>
                </a:lnTo>
                <a:lnTo>
                  <a:pt x="144043" y="63500"/>
                </a:lnTo>
                <a:lnTo>
                  <a:pt x="137972" y="76200"/>
                </a:lnTo>
                <a:close/>
              </a:path>
              <a:path w="9023350" h="1879600">
                <a:moveTo>
                  <a:pt x="8912606" y="76200"/>
                </a:moveTo>
                <a:lnTo>
                  <a:pt x="8885212" y="76200"/>
                </a:lnTo>
                <a:lnTo>
                  <a:pt x="8879141" y="63500"/>
                </a:lnTo>
                <a:lnTo>
                  <a:pt x="8906738" y="63500"/>
                </a:lnTo>
                <a:lnTo>
                  <a:pt x="8912606" y="76200"/>
                </a:lnTo>
                <a:close/>
              </a:path>
              <a:path w="9023350" h="1879600">
                <a:moveTo>
                  <a:pt x="120903" y="88900"/>
                </a:moveTo>
                <a:lnTo>
                  <a:pt x="93700" y="88900"/>
                </a:lnTo>
                <a:lnTo>
                  <a:pt x="99199" y="76200"/>
                </a:lnTo>
                <a:lnTo>
                  <a:pt x="126619" y="76200"/>
                </a:lnTo>
                <a:lnTo>
                  <a:pt x="120903" y="88900"/>
                </a:lnTo>
                <a:close/>
              </a:path>
              <a:path w="9023350" h="1879600">
                <a:moveTo>
                  <a:pt x="8929484" y="88900"/>
                </a:moveTo>
                <a:lnTo>
                  <a:pt x="8902280" y="88900"/>
                </a:lnTo>
                <a:lnTo>
                  <a:pt x="8896553" y="76200"/>
                </a:lnTo>
                <a:lnTo>
                  <a:pt x="8923985" y="76200"/>
                </a:lnTo>
                <a:lnTo>
                  <a:pt x="8929484" y="88900"/>
                </a:lnTo>
                <a:close/>
              </a:path>
              <a:path w="9023350" h="1879600">
                <a:moveTo>
                  <a:pt x="104863" y="101600"/>
                </a:moveTo>
                <a:lnTo>
                  <a:pt x="83096" y="101600"/>
                </a:lnTo>
                <a:lnTo>
                  <a:pt x="88341" y="88900"/>
                </a:lnTo>
                <a:lnTo>
                  <a:pt x="110223" y="88900"/>
                </a:lnTo>
                <a:lnTo>
                  <a:pt x="104863" y="101600"/>
                </a:lnTo>
                <a:close/>
              </a:path>
              <a:path w="9023350" h="1879600">
                <a:moveTo>
                  <a:pt x="8940076" y="101600"/>
                </a:moveTo>
                <a:lnTo>
                  <a:pt x="8918321" y="101600"/>
                </a:lnTo>
                <a:lnTo>
                  <a:pt x="8912961" y="88900"/>
                </a:lnTo>
                <a:lnTo>
                  <a:pt x="8934843" y="88900"/>
                </a:lnTo>
                <a:lnTo>
                  <a:pt x="8940076" y="101600"/>
                </a:lnTo>
                <a:close/>
              </a:path>
              <a:path w="9023350" h="1879600">
                <a:moveTo>
                  <a:pt x="94780" y="114300"/>
                </a:moveTo>
                <a:lnTo>
                  <a:pt x="73037" y="114300"/>
                </a:lnTo>
                <a:lnTo>
                  <a:pt x="78003" y="101600"/>
                </a:lnTo>
                <a:lnTo>
                  <a:pt x="99885" y="101600"/>
                </a:lnTo>
                <a:lnTo>
                  <a:pt x="94780" y="114300"/>
                </a:lnTo>
                <a:close/>
              </a:path>
              <a:path w="9023350" h="1879600">
                <a:moveTo>
                  <a:pt x="8950147" y="114300"/>
                </a:moveTo>
                <a:lnTo>
                  <a:pt x="8928392" y="114300"/>
                </a:lnTo>
                <a:lnTo>
                  <a:pt x="8923286" y="101600"/>
                </a:lnTo>
                <a:lnTo>
                  <a:pt x="8945181" y="101600"/>
                </a:lnTo>
                <a:lnTo>
                  <a:pt x="8950147" y="114300"/>
                </a:lnTo>
                <a:close/>
              </a:path>
              <a:path w="9023350" h="1879600">
                <a:moveTo>
                  <a:pt x="80632" y="127000"/>
                </a:moveTo>
                <a:lnTo>
                  <a:pt x="63525" y="127000"/>
                </a:lnTo>
                <a:lnTo>
                  <a:pt x="68211" y="114300"/>
                </a:lnTo>
                <a:lnTo>
                  <a:pt x="85344" y="114300"/>
                </a:lnTo>
                <a:lnTo>
                  <a:pt x="80632" y="127000"/>
                </a:lnTo>
                <a:close/>
              </a:path>
              <a:path w="9023350" h="1879600">
                <a:moveTo>
                  <a:pt x="8959659" y="127000"/>
                </a:moveTo>
                <a:lnTo>
                  <a:pt x="8942552" y="127000"/>
                </a:lnTo>
                <a:lnTo>
                  <a:pt x="8937840" y="114300"/>
                </a:lnTo>
                <a:lnTo>
                  <a:pt x="8954973" y="114300"/>
                </a:lnTo>
                <a:lnTo>
                  <a:pt x="8959659" y="127000"/>
                </a:lnTo>
                <a:close/>
              </a:path>
              <a:path w="9023350" h="1879600">
                <a:moveTo>
                  <a:pt x="71869" y="139700"/>
                </a:moveTo>
                <a:lnTo>
                  <a:pt x="54597" y="139700"/>
                </a:lnTo>
                <a:lnTo>
                  <a:pt x="58991" y="127000"/>
                </a:lnTo>
                <a:lnTo>
                  <a:pt x="76301" y="127000"/>
                </a:lnTo>
                <a:lnTo>
                  <a:pt x="71869" y="139700"/>
                </a:lnTo>
                <a:close/>
              </a:path>
              <a:path w="9023350" h="1879600">
                <a:moveTo>
                  <a:pt x="8968587" y="139700"/>
                </a:moveTo>
                <a:lnTo>
                  <a:pt x="8951315" y="139700"/>
                </a:lnTo>
                <a:lnTo>
                  <a:pt x="8946883" y="127000"/>
                </a:lnTo>
                <a:lnTo>
                  <a:pt x="8964193" y="127000"/>
                </a:lnTo>
                <a:lnTo>
                  <a:pt x="8968587" y="139700"/>
                </a:lnTo>
                <a:close/>
              </a:path>
              <a:path w="9023350" h="1879600">
                <a:moveTo>
                  <a:pt x="63665" y="152400"/>
                </a:moveTo>
                <a:lnTo>
                  <a:pt x="46266" y="152400"/>
                </a:lnTo>
                <a:lnTo>
                  <a:pt x="50355" y="139700"/>
                </a:lnTo>
                <a:lnTo>
                  <a:pt x="67805" y="139700"/>
                </a:lnTo>
                <a:lnTo>
                  <a:pt x="63665" y="152400"/>
                </a:lnTo>
                <a:close/>
              </a:path>
              <a:path w="9023350" h="1879600">
                <a:moveTo>
                  <a:pt x="8976918" y="152400"/>
                </a:moveTo>
                <a:lnTo>
                  <a:pt x="8959507" y="152400"/>
                </a:lnTo>
                <a:lnTo>
                  <a:pt x="8955379" y="139700"/>
                </a:lnTo>
                <a:lnTo>
                  <a:pt x="8972829" y="139700"/>
                </a:lnTo>
                <a:lnTo>
                  <a:pt x="8976918" y="152400"/>
                </a:lnTo>
                <a:close/>
              </a:path>
              <a:path w="9023350" h="1879600">
                <a:moveTo>
                  <a:pt x="56045" y="165100"/>
                </a:moveTo>
                <a:lnTo>
                  <a:pt x="38557" y="165100"/>
                </a:lnTo>
                <a:lnTo>
                  <a:pt x="42329" y="152400"/>
                </a:lnTo>
                <a:lnTo>
                  <a:pt x="59880" y="152400"/>
                </a:lnTo>
                <a:lnTo>
                  <a:pt x="56045" y="165100"/>
                </a:lnTo>
                <a:close/>
              </a:path>
              <a:path w="9023350" h="1879600">
                <a:moveTo>
                  <a:pt x="8984627" y="165100"/>
                </a:moveTo>
                <a:lnTo>
                  <a:pt x="8967139" y="165100"/>
                </a:lnTo>
                <a:lnTo>
                  <a:pt x="8963304" y="152400"/>
                </a:lnTo>
                <a:lnTo>
                  <a:pt x="8980855" y="152400"/>
                </a:lnTo>
                <a:lnTo>
                  <a:pt x="8984627" y="165100"/>
                </a:lnTo>
                <a:close/>
              </a:path>
              <a:path w="9023350" h="1879600">
                <a:moveTo>
                  <a:pt x="49021" y="177800"/>
                </a:moveTo>
                <a:lnTo>
                  <a:pt x="31483" y="177800"/>
                </a:lnTo>
                <a:lnTo>
                  <a:pt x="34937" y="165100"/>
                </a:lnTo>
                <a:lnTo>
                  <a:pt x="52552" y="165100"/>
                </a:lnTo>
                <a:lnTo>
                  <a:pt x="49021" y="177800"/>
                </a:lnTo>
                <a:close/>
              </a:path>
              <a:path w="9023350" h="1879600">
                <a:moveTo>
                  <a:pt x="8991701" y="177800"/>
                </a:moveTo>
                <a:lnTo>
                  <a:pt x="8974162" y="177800"/>
                </a:lnTo>
                <a:lnTo>
                  <a:pt x="8970632" y="165100"/>
                </a:lnTo>
                <a:lnTo>
                  <a:pt x="8988247" y="165100"/>
                </a:lnTo>
                <a:lnTo>
                  <a:pt x="8991701" y="177800"/>
                </a:lnTo>
                <a:close/>
              </a:path>
              <a:path w="9023350" h="1879600">
                <a:moveTo>
                  <a:pt x="42621" y="190500"/>
                </a:moveTo>
                <a:lnTo>
                  <a:pt x="25069" y="190500"/>
                </a:lnTo>
                <a:lnTo>
                  <a:pt x="28194" y="177800"/>
                </a:lnTo>
                <a:lnTo>
                  <a:pt x="45821" y="177800"/>
                </a:lnTo>
                <a:lnTo>
                  <a:pt x="42621" y="190500"/>
                </a:lnTo>
                <a:close/>
              </a:path>
              <a:path w="9023350" h="1879600">
                <a:moveTo>
                  <a:pt x="8998115" y="190500"/>
                </a:moveTo>
                <a:lnTo>
                  <a:pt x="8980563" y="190500"/>
                </a:lnTo>
                <a:lnTo>
                  <a:pt x="8977363" y="177800"/>
                </a:lnTo>
                <a:lnTo>
                  <a:pt x="8994990" y="177800"/>
                </a:lnTo>
                <a:lnTo>
                  <a:pt x="8998115" y="190500"/>
                </a:lnTo>
                <a:close/>
              </a:path>
              <a:path w="9023350" h="1879600">
                <a:moveTo>
                  <a:pt x="31724" y="215900"/>
                </a:moveTo>
                <a:lnTo>
                  <a:pt x="16725" y="215900"/>
                </a:lnTo>
                <a:lnTo>
                  <a:pt x="19329" y="203200"/>
                </a:lnTo>
                <a:lnTo>
                  <a:pt x="22110" y="190500"/>
                </a:lnTo>
                <a:lnTo>
                  <a:pt x="39725" y="190500"/>
                </a:lnTo>
                <a:lnTo>
                  <a:pt x="36842" y="203200"/>
                </a:lnTo>
                <a:lnTo>
                  <a:pt x="34264" y="203200"/>
                </a:lnTo>
                <a:lnTo>
                  <a:pt x="31724" y="215900"/>
                </a:lnTo>
                <a:close/>
              </a:path>
              <a:path w="9023350" h="1879600">
                <a:moveTo>
                  <a:pt x="9006459" y="215900"/>
                </a:moveTo>
                <a:lnTo>
                  <a:pt x="8991460" y="215900"/>
                </a:lnTo>
                <a:lnTo>
                  <a:pt x="8988907" y="203200"/>
                </a:lnTo>
                <a:lnTo>
                  <a:pt x="8986342" y="203200"/>
                </a:lnTo>
                <a:lnTo>
                  <a:pt x="8983459" y="190500"/>
                </a:lnTo>
                <a:lnTo>
                  <a:pt x="9001074" y="190500"/>
                </a:lnTo>
                <a:lnTo>
                  <a:pt x="9003855" y="203200"/>
                </a:lnTo>
                <a:lnTo>
                  <a:pt x="9006459" y="215900"/>
                </a:lnTo>
                <a:close/>
              </a:path>
              <a:path w="9023350" h="1879600">
                <a:moveTo>
                  <a:pt x="29425" y="228600"/>
                </a:moveTo>
                <a:lnTo>
                  <a:pt x="12039" y="228600"/>
                </a:lnTo>
                <a:lnTo>
                  <a:pt x="14287" y="215900"/>
                </a:lnTo>
                <a:lnTo>
                  <a:pt x="31788" y="215900"/>
                </a:lnTo>
                <a:lnTo>
                  <a:pt x="29425" y="228600"/>
                </a:lnTo>
                <a:close/>
              </a:path>
              <a:path w="9023350" h="1879600">
                <a:moveTo>
                  <a:pt x="9011145" y="228600"/>
                </a:moveTo>
                <a:lnTo>
                  <a:pt x="8993759" y="228600"/>
                </a:lnTo>
                <a:lnTo>
                  <a:pt x="8991396" y="215900"/>
                </a:lnTo>
                <a:lnTo>
                  <a:pt x="9008884" y="215900"/>
                </a:lnTo>
                <a:lnTo>
                  <a:pt x="9011145" y="228600"/>
                </a:lnTo>
                <a:close/>
              </a:path>
              <a:path w="9023350" h="1879600">
                <a:moveTo>
                  <a:pt x="21932" y="254000"/>
                </a:moveTo>
                <a:lnTo>
                  <a:pt x="6400" y="254000"/>
                </a:lnTo>
                <a:lnTo>
                  <a:pt x="8089" y="241300"/>
                </a:lnTo>
                <a:lnTo>
                  <a:pt x="9982" y="228600"/>
                </a:lnTo>
                <a:lnTo>
                  <a:pt x="27343" y="228600"/>
                </a:lnTo>
                <a:lnTo>
                  <a:pt x="25323" y="241300"/>
                </a:lnTo>
                <a:lnTo>
                  <a:pt x="23583" y="241300"/>
                </a:lnTo>
                <a:lnTo>
                  <a:pt x="21932" y="254000"/>
                </a:lnTo>
                <a:close/>
              </a:path>
              <a:path w="9023350" h="1879600">
                <a:moveTo>
                  <a:pt x="9016784" y="254000"/>
                </a:moveTo>
                <a:lnTo>
                  <a:pt x="9001252" y="254000"/>
                </a:lnTo>
                <a:lnTo>
                  <a:pt x="8999601" y="241300"/>
                </a:lnTo>
                <a:lnTo>
                  <a:pt x="8997861" y="241300"/>
                </a:lnTo>
                <a:lnTo>
                  <a:pt x="8995841" y="228600"/>
                </a:lnTo>
                <a:lnTo>
                  <a:pt x="9013202" y="228600"/>
                </a:lnTo>
                <a:lnTo>
                  <a:pt x="9015095" y="241300"/>
                </a:lnTo>
                <a:lnTo>
                  <a:pt x="9016784" y="254000"/>
                </a:lnTo>
                <a:close/>
              </a:path>
              <a:path w="9023350" h="1879600">
                <a:moveTo>
                  <a:pt x="18199" y="279400"/>
                </a:moveTo>
                <a:lnTo>
                  <a:pt x="2463" y="279400"/>
                </a:lnTo>
                <a:lnTo>
                  <a:pt x="3581" y="266700"/>
                </a:lnTo>
                <a:lnTo>
                  <a:pt x="4889" y="254000"/>
                </a:lnTo>
                <a:lnTo>
                  <a:pt x="20535" y="254000"/>
                </a:lnTo>
                <a:lnTo>
                  <a:pt x="19265" y="266700"/>
                </a:lnTo>
                <a:lnTo>
                  <a:pt x="18199" y="279400"/>
                </a:lnTo>
                <a:close/>
              </a:path>
              <a:path w="9023350" h="1879600">
                <a:moveTo>
                  <a:pt x="9020721" y="279400"/>
                </a:moveTo>
                <a:lnTo>
                  <a:pt x="9004985" y="279400"/>
                </a:lnTo>
                <a:lnTo>
                  <a:pt x="9003893" y="266700"/>
                </a:lnTo>
                <a:lnTo>
                  <a:pt x="9002649" y="254000"/>
                </a:lnTo>
                <a:lnTo>
                  <a:pt x="9018282" y="254000"/>
                </a:lnTo>
                <a:lnTo>
                  <a:pt x="9019603" y="266700"/>
                </a:lnTo>
                <a:lnTo>
                  <a:pt x="9020721" y="279400"/>
                </a:lnTo>
                <a:close/>
              </a:path>
              <a:path w="9023350" h="1879600">
                <a:moveTo>
                  <a:pt x="16649" y="292100"/>
                </a:moveTo>
                <a:lnTo>
                  <a:pt x="825" y="292100"/>
                </a:lnTo>
                <a:lnTo>
                  <a:pt x="1549" y="279400"/>
                </a:lnTo>
                <a:lnTo>
                  <a:pt x="17348" y="279400"/>
                </a:lnTo>
                <a:lnTo>
                  <a:pt x="16649" y="292100"/>
                </a:lnTo>
                <a:close/>
              </a:path>
              <a:path w="9023350" h="1879600">
                <a:moveTo>
                  <a:pt x="9022359" y="292100"/>
                </a:moveTo>
                <a:lnTo>
                  <a:pt x="9006535" y="292100"/>
                </a:lnTo>
                <a:lnTo>
                  <a:pt x="9005836" y="279400"/>
                </a:lnTo>
                <a:lnTo>
                  <a:pt x="9021635" y="279400"/>
                </a:lnTo>
                <a:lnTo>
                  <a:pt x="9022359" y="292100"/>
                </a:lnTo>
                <a:close/>
              </a:path>
              <a:path w="9023350" h="1879600">
                <a:moveTo>
                  <a:pt x="15875" y="1574800"/>
                </a:moveTo>
                <a:lnTo>
                  <a:pt x="0" y="1574800"/>
                </a:lnTo>
                <a:lnTo>
                  <a:pt x="0" y="304800"/>
                </a:lnTo>
                <a:lnTo>
                  <a:pt x="304" y="292100"/>
                </a:lnTo>
                <a:lnTo>
                  <a:pt x="16167" y="292100"/>
                </a:lnTo>
                <a:lnTo>
                  <a:pt x="15862" y="304800"/>
                </a:lnTo>
                <a:lnTo>
                  <a:pt x="15773" y="317500"/>
                </a:lnTo>
                <a:lnTo>
                  <a:pt x="15760" y="1562100"/>
                </a:lnTo>
                <a:lnTo>
                  <a:pt x="15875" y="1574800"/>
                </a:lnTo>
                <a:close/>
              </a:path>
              <a:path w="9023350" h="1879600">
                <a:moveTo>
                  <a:pt x="9023184" y="1574800"/>
                </a:moveTo>
                <a:lnTo>
                  <a:pt x="9007309" y="1574800"/>
                </a:lnTo>
                <a:lnTo>
                  <a:pt x="9007309" y="304800"/>
                </a:lnTo>
                <a:lnTo>
                  <a:pt x="9007017" y="292100"/>
                </a:lnTo>
                <a:lnTo>
                  <a:pt x="9022880" y="292100"/>
                </a:lnTo>
                <a:lnTo>
                  <a:pt x="9023184" y="304800"/>
                </a:lnTo>
                <a:lnTo>
                  <a:pt x="9023184" y="1574800"/>
                </a:lnTo>
                <a:close/>
              </a:path>
              <a:path w="9023350" h="1879600">
                <a:moveTo>
                  <a:pt x="17348" y="1600200"/>
                </a:moveTo>
                <a:lnTo>
                  <a:pt x="1549" y="1600200"/>
                </a:lnTo>
                <a:lnTo>
                  <a:pt x="825" y="1587500"/>
                </a:lnTo>
                <a:lnTo>
                  <a:pt x="304" y="1574800"/>
                </a:lnTo>
                <a:lnTo>
                  <a:pt x="16154" y="1574800"/>
                </a:lnTo>
                <a:lnTo>
                  <a:pt x="16662" y="1587500"/>
                </a:lnTo>
                <a:lnTo>
                  <a:pt x="17348" y="1600200"/>
                </a:lnTo>
                <a:close/>
              </a:path>
              <a:path w="9023350" h="1879600">
                <a:moveTo>
                  <a:pt x="9021635" y="1600200"/>
                </a:moveTo>
                <a:lnTo>
                  <a:pt x="9005836" y="1600200"/>
                </a:lnTo>
                <a:lnTo>
                  <a:pt x="9006535" y="1587500"/>
                </a:lnTo>
                <a:lnTo>
                  <a:pt x="9007030" y="1574800"/>
                </a:lnTo>
                <a:lnTo>
                  <a:pt x="9022880" y="1574800"/>
                </a:lnTo>
                <a:lnTo>
                  <a:pt x="9022359" y="1587500"/>
                </a:lnTo>
                <a:lnTo>
                  <a:pt x="9021635" y="1600200"/>
                </a:lnTo>
                <a:close/>
              </a:path>
              <a:path w="9023350" h="1879600">
                <a:moveTo>
                  <a:pt x="21971" y="1625600"/>
                </a:moveTo>
                <a:lnTo>
                  <a:pt x="4889" y="1625600"/>
                </a:lnTo>
                <a:lnTo>
                  <a:pt x="3581" y="1612900"/>
                </a:lnTo>
                <a:lnTo>
                  <a:pt x="2463" y="1600200"/>
                </a:lnTo>
                <a:lnTo>
                  <a:pt x="18199" y="1600200"/>
                </a:lnTo>
                <a:lnTo>
                  <a:pt x="19291" y="1612900"/>
                </a:lnTo>
                <a:lnTo>
                  <a:pt x="20510" y="1612900"/>
                </a:lnTo>
                <a:lnTo>
                  <a:pt x="21971" y="1625600"/>
                </a:lnTo>
                <a:close/>
              </a:path>
              <a:path w="9023350" h="1879600">
                <a:moveTo>
                  <a:pt x="9018282" y="1625600"/>
                </a:moveTo>
                <a:lnTo>
                  <a:pt x="9001213" y="1625600"/>
                </a:lnTo>
                <a:lnTo>
                  <a:pt x="9002674" y="1612900"/>
                </a:lnTo>
                <a:lnTo>
                  <a:pt x="9003893" y="1612900"/>
                </a:lnTo>
                <a:lnTo>
                  <a:pt x="9004985" y="1600200"/>
                </a:lnTo>
                <a:lnTo>
                  <a:pt x="9020721" y="1600200"/>
                </a:lnTo>
                <a:lnTo>
                  <a:pt x="9019603" y="1612900"/>
                </a:lnTo>
                <a:lnTo>
                  <a:pt x="9018282" y="1625600"/>
                </a:lnTo>
                <a:close/>
              </a:path>
              <a:path w="9023350" h="1879600">
                <a:moveTo>
                  <a:pt x="23583" y="1638300"/>
                </a:moveTo>
                <a:lnTo>
                  <a:pt x="8089" y="1638300"/>
                </a:lnTo>
                <a:lnTo>
                  <a:pt x="6400" y="1625600"/>
                </a:lnTo>
                <a:lnTo>
                  <a:pt x="21932" y="1625600"/>
                </a:lnTo>
                <a:lnTo>
                  <a:pt x="23583" y="1638300"/>
                </a:lnTo>
                <a:close/>
              </a:path>
              <a:path w="9023350" h="1879600">
                <a:moveTo>
                  <a:pt x="9015095" y="1638300"/>
                </a:moveTo>
                <a:lnTo>
                  <a:pt x="8999601" y="1638300"/>
                </a:lnTo>
                <a:lnTo>
                  <a:pt x="9001252" y="1625600"/>
                </a:lnTo>
                <a:lnTo>
                  <a:pt x="9016784" y="1625600"/>
                </a:lnTo>
                <a:lnTo>
                  <a:pt x="9015095" y="1638300"/>
                </a:lnTo>
                <a:close/>
              </a:path>
              <a:path w="9023350" h="1879600">
                <a:moveTo>
                  <a:pt x="31788" y="1663700"/>
                </a:moveTo>
                <a:lnTo>
                  <a:pt x="14287" y="1663700"/>
                </a:lnTo>
                <a:lnTo>
                  <a:pt x="12039" y="1651000"/>
                </a:lnTo>
                <a:lnTo>
                  <a:pt x="9982" y="1638300"/>
                </a:lnTo>
                <a:lnTo>
                  <a:pt x="25323" y="1638300"/>
                </a:lnTo>
                <a:lnTo>
                  <a:pt x="27343" y="1651000"/>
                </a:lnTo>
                <a:lnTo>
                  <a:pt x="29425" y="1651000"/>
                </a:lnTo>
                <a:lnTo>
                  <a:pt x="31788" y="1663700"/>
                </a:lnTo>
                <a:close/>
              </a:path>
              <a:path w="9023350" h="1879600">
                <a:moveTo>
                  <a:pt x="9008884" y="1663700"/>
                </a:moveTo>
                <a:lnTo>
                  <a:pt x="8991396" y="1663700"/>
                </a:lnTo>
                <a:lnTo>
                  <a:pt x="8993759" y="1651000"/>
                </a:lnTo>
                <a:lnTo>
                  <a:pt x="8995841" y="1651000"/>
                </a:lnTo>
                <a:lnTo>
                  <a:pt x="8997861" y="1638300"/>
                </a:lnTo>
                <a:lnTo>
                  <a:pt x="9013202" y="1638300"/>
                </a:lnTo>
                <a:lnTo>
                  <a:pt x="9011145" y="1651000"/>
                </a:lnTo>
                <a:lnTo>
                  <a:pt x="9008884" y="1663700"/>
                </a:lnTo>
                <a:close/>
              </a:path>
              <a:path w="9023350" h="1879600">
                <a:moveTo>
                  <a:pt x="36918" y="1676400"/>
                </a:moveTo>
                <a:lnTo>
                  <a:pt x="19329" y="1676400"/>
                </a:lnTo>
                <a:lnTo>
                  <a:pt x="16725" y="1663700"/>
                </a:lnTo>
                <a:lnTo>
                  <a:pt x="34201" y="1663700"/>
                </a:lnTo>
                <a:lnTo>
                  <a:pt x="36918" y="1676400"/>
                </a:lnTo>
                <a:close/>
              </a:path>
              <a:path w="9023350" h="1879600">
                <a:moveTo>
                  <a:pt x="9003855" y="1676400"/>
                </a:moveTo>
                <a:lnTo>
                  <a:pt x="8986266" y="1676400"/>
                </a:lnTo>
                <a:lnTo>
                  <a:pt x="8988983" y="1663700"/>
                </a:lnTo>
                <a:lnTo>
                  <a:pt x="9006459" y="1663700"/>
                </a:lnTo>
                <a:lnTo>
                  <a:pt x="9003855" y="1676400"/>
                </a:lnTo>
                <a:close/>
              </a:path>
              <a:path w="9023350" h="1879600">
                <a:moveTo>
                  <a:pt x="42697" y="1689100"/>
                </a:moveTo>
                <a:lnTo>
                  <a:pt x="25069" y="1689100"/>
                </a:lnTo>
                <a:lnTo>
                  <a:pt x="22110" y="1676400"/>
                </a:lnTo>
                <a:lnTo>
                  <a:pt x="39649" y="1676400"/>
                </a:lnTo>
                <a:lnTo>
                  <a:pt x="42697" y="1689100"/>
                </a:lnTo>
                <a:close/>
              </a:path>
              <a:path w="9023350" h="1879600">
                <a:moveTo>
                  <a:pt x="8998115" y="1689100"/>
                </a:moveTo>
                <a:lnTo>
                  <a:pt x="8980487" y="1689100"/>
                </a:lnTo>
                <a:lnTo>
                  <a:pt x="8983535" y="1676400"/>
                </a:lnTo>
                <a:lnTo>
                  <a:pt x="9001074" y="1676400"/>
                </a:lnTo>
                <a:lnTo>
                  <a:pt x="8998115" y="1689100"/>
                </a:lnTo>
                <a:close/>
              </a:path>
              <a:path w="9023350" h="1879600">
                <a:moveTo>
                  <a:pt x="52552" y="1714500"/>
                </a:moveTo>
                <a:lnTo>
                  <a:pt x="34937" y="1714500"/>
                </a:lnTo>
                <a:lnTo>
                  <a:pt x="31483" y="1701800"/>
                </a:lnTo>
                <a:lnTo>
                  <a:pt x="28194" y="1689100"/>
                </a:lnTo>
                <a:lnTo>
                  <a:pt x="45745" y="1689100"/>
                </a:lnTo>
                <a:lnTo>
                  <a:pt x="49110" y="1701800"/>
                </a:lnTo>
                <a:lnTo>
                  <a:pt x="52552" y="1714500"/>
                </a:lnTo>
                <a:close/>
              </a:path>
              <a:path w="9023350" h="1879600">
                <a:moveTo>
                  <a:pt x="8988247" y="1714500"/>
                </a:moveTo>
                <a:lnTo>
                  <a:pt x="8970632" y="1714500"/>
                </a:lnTo>
                <a:lnTo>
                  <a:pt x="8974162" y="1701800"/>
                </a:lnTo>
                <a:lnTo>
                  <a:pt x="8977439" y="1689100"/>
                </a:lnTo>
                <a:lnTo>
                  <a:pt x="8994990" y="1689100"/>
                </a:lnTo>
                <a:lnTo>
                  <a:pt x="8991701" y="1701800"/>
                </a:lnTo>
                <a:lnTo>
                  <a:pt x="8988247" y="1714500"/>
                </a:lnTo>
                <a:close/>
              </a:path>
              <a:path w="9023350" h="1879600">
                <a:moveTo>
                  <a:pt x="59880" y="1727200"/>
                </a:moveTo>
                <a:lnTo>
                  <a:pt x="42329" y="1727200"/>
                </a:lnTo>
                <a:lnTo>
                  <a:pt x="38557" y="1714500"/>
                </a:lnTo>
                <a:lnTo>
                  <a:pt x="56045" y="1714500"/>
                </a:lnTo>
                <a:lnTo>
                  <a:pt x="59880" y="1727200"/>
                </a:lnTo>
                <a:close/>
              </a:path>
              <a:path w="9023350" h="1879600">
                <a:moveTo>
                  <a:pt x="8980855" y="1727200"/>
                </a:moveTo>
                <a:lnTo>
                  <a:pt x="8963304" y="1727200"/>
                </a:lnTo>
                <a:lnTo>
                  <a:pt x="8967139" y="1714500"/>
                </a:lnTo>
                <a:lnTo>
                  <a:pt x="8984627" y="1714500"/>
                </a:lnTo>
                <a:lnTo>
                  <a:pt x="8980855" y="1727200"/>
                </a:lnTo>
                <a:close/>
              </a:path>
              <a:path w="9023350" h="1879600">
                <a:moveTo>
                  <a:pt x="67805" y="1739900"/>
                </a:moveTo>
                <a:lnTo>
                  <a:pt x="50355" y="1739900"/>
                </a:lnTo>
                <a:lnTo>
                  <a:pt x="46266" y="1727200"/>
                </a:lnTo>
                <a:lnTo>
                  <a:pt x="63665" y="1727200"/>
                </a:lnTo>
                <a:lnTo>
                  <a:pt x="67805" y="1739900"/>
                </a:lnTo>
                <a:close/>
              </a:path>
              <a:path w="9023350" h="1879600">
                <a:moveTo>
                  <a:pt x="71983" y="1739900"/>
                </a:moveTo>
                <a:lnTo>
                  <a:pt x="67805" y="1739900"/>
                </a:lnTo>
                <a:lnTo>
                  <a:pt x="67703" y="1727200"/>
                </a:lnTo>
                <a:lnTo>
                  <a:pt x="71983" y="1739900"/>
                </a:lnTo>
                <a:close/>
              </a:path>
              <a:path w="9023350" h="1879600">
                <a:moveTo>
                  <a:pt x="8955379" y="1739900"/>
                </a:moveTo>
                <a:lnTo>
                  <a:pt x="8951201" y="1739900"/>
                </a:lnTo>
                <a:lnTo>
                  <a:pt x="8955481" y="1727200"/>
                </a:lnTo>
                <a:lnTo>
                  <a:pt x="8955379" y="1739900"/>
                </a:lnTo>
                <a:close/>
              </a:path>
              <a:path w="9023350" h="1879600">
                <a:moveTo>
                  <a:pt x="8972829" y="1739900"/>
                </a:moveTo>
                <a:lnTo>
                  <a:pt x="8955379" y="1739900"/>
                </a:lnTo>
                <a:lnTo>
                  <a:pt x="8959507" y="1727200"/>
                </a:lnTo>
                <a:lnTo>
                  <a:pt x="8976918" y="1727200"/>
                </a:lnTo>
                <a:lnTo>
                  <a:pt x="8972829" y="1739900"/>
                </a:lnTo>
                <a:close/>
              </a:path>
              <a:path w="9023350" h="1879600">
                <a:moveTo>
                  <a:pt x="80746" y="1752600"/>
                </a:moveTo>
                <a:lnTo>
                  <a:pt x="58991" y="1752600"/>
                </a:lnTo>
                <a:lnTo>
                  <a:pt x="54597" y="1739900"/>
                </a:lnTo>
                <a:lnTo>
                  <a:pt x="76187" y="1739900"/>
                </a:lnTo>
                <a:lnTo>
                  <a:pt x="80746" y="1752600"/>
                </a:lnTo>
                <a:close/>
              </a:path>
              <a:path w="9023350" h="1879600">
                <a:moveTo>
                  <a:pt x="8964193" y="1752600"/>
                </a:moveTo>
                <a:lnTo>
                  <a:pt x="8942438" y="1752600"/>
                </a:lnTo>
                <a:lnTo>
                  <a:pt x="8946997" y="1739900"/>
                </a:lnTo>
                <a:lnTo>
                  <a:pt x="8968587" y="1739900"/>
                </a:lnTo>
                <a:lnTo>
                  <a:pt x="8964193" y="1752600"/>
                </a:lnTo>
                <a:close/>
              </a:path>
              <a:path w="9023350" h="1879600">
                <a:moveTo>
                  <a:pt x="90055" y="1765300"/>
                </a:moveTo>
                <a:lnTo>
                  <a:pt x="68211" y="1765300"/>
                </a:lnTo>
                <a:lnTo>
                  <a:pt x="63525" y="1752600"/>
                </a:lnTo>
                <a:lnTo>
                  <a:pt x="85216" y="1752600"/>
                </a:lnTo>
                <a:lnTo>
                  <a:pt x="90055" y="1765300"/>
                </a:lnTo>
                <a:close/>
              </a:path>
              <a:path w="9023350" h="1879600">
                <a:moveTo>
                  <a:pt x="8954973" y="1765300"/>
                </a:moveTo>
                <a:lnTo>
                  <a:pt x="8933116" y="1765300"/>
                </a:lnTo>
                <a:lnTo>
                  <a:pt x="8937967" y="1752600"/>
                </a:lnTo>
                <a:lnTo>
                  <a:pt x="8959659" y="1752600"/>
                </a:lnTo>
                <a:lnTo>
                  <a:pt x="8954973" y="1765300"/>
                </a:lnTo>
                <a:close/>
              </a:path>
              <a:path w="9023350" h="1879600">
                <a:moveTo>
                  <a:pt x="99885" y="1778000"/>
                </a:moveTo>
                <a:lnTo>
                  <a:pt x="78003" y="1778000"/>
                </a:lnTo>
                <a:lnTo>
                  <a:pt x="73037" y="1765300"/>
                </a:lnTo>
                <a:lnTo>
                  <a:pt x="94780" y="1765300"/>
                </a:lnTo>
                <a:lnTo>
                  <a:pt x="99885" y="1778000"/>
                </a:lnTo>
                <a:close/>
              </a:path>
              <a:path w="9023350" h="1879600">
                <a:moveTo>
                  <a:pt x="8945181" y="1778000"/>
                </a:moveTo>
                <a:lnTo>
                  <a:pt x="8923286" y="1778000"/>
                </a:lnTo>
                <a:lnTo>
                  <a:pt x="8928392" y="1765300"/>
                </a:lnTo>
                <a:lnTo>
                  <a:pt x="8950147" y="1765300"/>
                </a:lnTo>
                <a:lnTo>
                  <a:pt x="8945181" y="1778000"/>
                </a:lnTo>
                <a:close/>
              </a:path>
              <a:path w="9023350" h="1879600">
                <a:moveTo>
                  <a:pt x="115570" y="1790700"/>
                </a:moveTo>
                <a:lnTo>
                  <a:pt x="93700" y="1790700"/>
                </a:lnTo>
                <a:lnTo>
                  <a:pt x="88341" y="1778000"/>
                </a:lnTo>
                <a:lnTo>
                  <a:pt x="110083" y="1778000"/>
                </a:lnTo>
                <a:lnTo>
                  <a:pt x="115570" y="1790700"/>
                </a:lnTo>
                <a:close/>
              </a:path>
              <a:path w="9023350" h="1879600">
                <a:moveTo>
                  <a:pt x="8929484" y="1790700"/>
                </a:moveTo>
                <a:lnTo>
                  <a:pt x="8907614" y="1790700"/>
                </a:lnTo>
                <a:lnTo>
                  <a:pt x="8913101" y="1778000"/>
                </a:lnTo>
                <a:lnTo>
                  <a:pt x="8934843" y="1778000"/>
                </a:lnTo>
                <a:lnTo>
                  <a:pt x="8929484" y="1790700"/>
                </a:lnTo>
                <a:close/>
              </a:path>
              <a:path w="9023350" h="1879600">
                <a:moveTo>
                  <a:pt x="126619" y="1803400"/>
                </a:moveTo>
                <a:lnTo>
                  <a:pt x="104825" y="1803400"/>
                </a:lnTo>
                <a:lnTo>
                  <a:pt x="99199" y="1790700"/>
                </a:lnTo>
                <a:lnTo>
                  <a:pt x="120903" y="1790700"/>
                </a:lnTo>
                <a:lnTo>
                  <a:pt x="126619" y="1803400"/>
                </a:lnTo>
                <a:close/>
              </a:path>
              <a:path w="9023350" h="1879600">
                <a:moveTo>
                  <a:pt x="8918359" y="1803400"/>
                </a:moveTo>
                <a:lnTo>
                  <a:pt x="8896553" y="1803400"/>
                </a:lnTo>
                <a:lnTo>
                  <a:pt x="8902280" y="1790700"/>
                </a:lnTo>
                <a:lnTo>
                  <a:pt x="8923985" y="1790700"/>
                </a:lnTo>
                <a:lnTo>
                  <a:pt x="8918359" y="1803400"/>
                </a:lnTo>
                <a:close/>
              </a:path>
              <a:path w="9023350" h="1879600">
                <a:moveTo>
                  <a:pt x="144043" y="1816100"/>
                </a:moveTo>
                <a:lnTo>
                  <a:pt x="116446" y="1816100"/>
                </a:lnTo>
                <a:lnTo>
                  <a:pt x="110578" y="1803400"/>
                </a:lnTo>
                <a:lnTo>
                  <a:pt x="137972" y="1803400"/>
                </a:lnTo>
                <a:lnTo>
                  <a:pt x="144043" y="1816100"/>
                </a:lnTo>
                <a:close/>
              </a:path>
              <a:path w="9023350" h="1879600">
                <a:moveTo>
                  <a:pt x="8906738" y="1816100"/>
                </a:moveTo>
                <a:lnTo>
                  <a:pt x="8879141" y="1816100"/>
                </a:lnTo>
                <a:lnTo>
                  <a:pt x="8885212" y="1803400"/>
                </a:lnTo>
                <a:lnTo>
                  <a:pt x="8912606" y="1803400"/>
                </a:lnTo>
                <a:lnTo>
                  <a:pt x="8906738" y="1816100"/>
                </a:lnTo>
                <a:close/>
              </a:path>
              <a:path w="9023350" h="1879600">
                <a:moveTo>
                  <a:pt x="162420" y="1828800"/>
                </a:moveTo>
                <a:lnTo>
                  <a:pt x="134772" y="1828800"/>
                </a:lnTo>
                <a:lnTo>
                  <a:pt x="128549" y="1816100"/>
                </a:lnTo>
                <a:lnTo>
                  <a:pt x="156032" y="1816100"/>
                </a:lnTo>
                <a:lnTo>
                  <a:pt x="162420" y="1828800"/>
                </a:lnTo>
                <a:close/>
              </a:path>
              <a:path w="9023350" h="1879600">
                <a:moveTo>
                  <a:pt x="8888412" y="1828800"/>
                </a:moveTo>
                <a:lnTo>
                  <a:pt x="8860764" y="1828800"/>
                </a:lnTo>
                <a:lnTo>
                  <a:pt x="8867152" y="1816100"/>
                </a:lnTo>
                <a:lnTo>
                  <a:pt x="8894635" y="1816100"/>
                </a:lnTo>
                <a:lnTo>
                  <a:pt x="8888412" y="1828800"/>
                </a:lnTo>
                <a:close/>
              </a:path>
              <a:path w="9023350" h="1879600">
                <a:moveTo>
                  <a:pt x="188302" y="1841500"/>
                </a:moveTo>
                <a:lnTo>
                  <a:pt x="154101" y="1841500"/>
                </a:lnTo>
                <a:lnTo>
                  <a:pt x="147548" y="1828800"/>
                </a:lnTo>
                <a:lnTo>
                  <a:pt x="181521" y="1828800"/>
                </a:lnTo>
                <a:lnTo>
                  <a:pt x="188302" y="1841500"/>
                </a:lnTo>
                <a:close/>
              </a:path>
              <a:path w="9023350" h="1879600">
                <a:moveTo>
                  <a:pt x="8869083" y="1841500"/>
                </a:moveTo>
                <a:lnTo>
                  <a:pt x="8834882" y="1841500"/>
                </a:lnTo>
                <a:lnTo>
                  <a:pt x="8841663" y="1828800"/>
                </a:lnTo>
                <a:lnTo>
                  <a:pt x="8875636" y="1828800"/>
                </a:lnTo>
                <a:lnTo>
                  <a:pt x="8869083" y="1841500"/>
                </a:lnTo>
                <a:close/>
              </a:path>
              <a:path w="9023350" h="1879600">
                <a:moveTo>
                  <a:pt x="215607" y="1854200"/>
                </a:moveTo>
                <a:lnTo>
                  <a:pt x="174371" y="1854200"/>
                </a:lnTo>
                <a:lnTo>
                  <a:pt x="167513" y="1841500"/>
                </a:lnTo>
                <a:lnTo>
                  <a:pt x="208470" y="1841500"/>
                </a:lnTo>
                <a:lnTo>
                  <a:pt x="215607" y="1854200"/>
                </a:lnTo>
                <a:close/>
              </a:path>
              <a:path w="9023350" h="1879600">
                <a:moveTo>
                  <a:pt x="8848813" y="1854200"/>
                </a:moveTo>
                <a:lnTo>
                  <a:pt x="8807577" y="1854200"/>
                </a:lnTo>
                <a:lnTo>
                  <a:pt x="8814714" y="1841500"/>
                </a:lnTo>
                <a:lnTo>
                  <a:pt x="8855671" y="1841500"/>
                </a:lnTo>
                <a:lnTo>
                  <a:pt x="8848813" y="1854200"/>
                </a:lnTo>
                <a:close/>
              </a:path>
              <a:path w="9023350" h="1879600">
                <a:moveTo>
                  <a:pt x="258927" y="1866900"/>
                </a:moveTo>
                <a:lnTo>
                  <a:pt x="202742" y="1866900"/>
                </a:lnTo>
                <a:lnTo>
                  <a:pt x="195516" y="1854200"/>
                </a:lnTo>
                <a:lnTo>
                  <a:pt x="251333" y="1854200"/>
                </a:lnTo>
                <a:lnTo>
                  <a:pt x="258927" y="1866900"/>
                </a:lnTo>
                <a:close/>
              </a:path>
              <a:path w="9023350" h="1879600">
                <a:moveTo>
                  <a:pt x="8820442" y="1866900"/>
                </a:moveTo>
                <a:lnTo>
                  <a:pt x="8764257" y="1866900"/>
                </a:lnTo>
                <a:lnTo>
                  <a:pt x="8771851" y="1854200"/>
                </a:lnTo>
                <a:lnTo>
                  <a:pt x="8827668" y="1854200"/>
                </a:lnTo>
                <a:lnTo>
                  <a:pt x="8820442" y="1866900"/>
                </a:lnTo>
                <a:close/>
              </a:path>
              <a:path w="9023350" h="1879600">
                <a:moveTo>
                  <a:pt x="8783040" y="1879600"/>
                </a:moveTo>
                <a:lnTo>
                  <a:pt x="240144" y="1879600"/>
                </a:lnTo>
                <a:lnTo>
                  <a:pt x="232511" y="1866900"/>
                </a:lnTo>
                <a:lnTo>
                  <a:pt x="8790673" y="1866900"/>
                </a:lnTo>
                <a:lnTo>
                  <a:pt x="8783040" y="187960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矩形 6"/>
          <p:cNvSpPr/>
          <p:nvPr/>
        </p:nvSpPr>
        <p:spPr>
          <a:xfrm>
            <a:off x="3178591" y="516432"/>
            <a:ext cx="3069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诠释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生命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现情</a:t>
            </a:r>
            <a:r>
              <a:rPr lang="zh-CN" altLang="en-US" sz="32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怀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6400" y="762000"/>
            <a:ext cx="3662312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1" kern="12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诠释</a:t>
            </a:r>
            <a:r>
              <a:rPr sz="3600" b="1" kern="1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生命</a:t>
            </a:r>
            <a:r>
              <a:rPr sz="3600" b="1" kern="12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现情怀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-609600" y="3429000"/>
            <a:ext cx="10865285" cy="92781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70305">
              <a:lnSpc>
                <a:spcPct val="100000"/>
              </a:lnSpc>
            </a:pPr>
            <a:endParaRPr lang="en-US" sz="3150" dirty="0">
              <a:latin typeface="Microsoft JhengHei"/>
              <a:cs typeface="SimSun"/>
            </a:endParaRPr>
          </a:p>
          <a:p>
            <a:pPr marL="1170305">
              <a:lnSpc>
                <a:spcPct val="100000"/>
              </a:lnSpc>
            </a:pPr>
            <a:r>
              <a:rPr sz="2800" b="1" spc="15" dirty="0" err="1" smtClean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你能读出作者蕴藏在字里行间的感情吗</a:t>
            </a:r>
            <a:r>
              <a:rPr sz="2800" b="1" spc="-5" dirty="0" smtClean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？</a:t>
            </a:r>
            <a:r>
              <a:rPr lang="zh-CN" altLang="en-US" sz="2800" b="1" spc="-5" dirty="0" smtClean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在文中有什么作用？</a:t>
            </a:r>
            <a:endParaRPr sz="2800" b="1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8600" y="1481124"/>
            <a:ext cx="996027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四年黑暗的苦工，一个月阳光下的享乐，这就是蝉的生活。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我们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不应当讨厌它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那喧嚣的歌声，因为它掘土四年，现在才能够穿起漂亮的衣服，长起可与飞鸟匹敌的翅膀，沐浴在温暖的阳光中。什么样的钹声能响亮到足以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歌颂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它那来之不易的刹那欢愉呢？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533400" y="4648200"/>
            <a:ext cx="8978449" cy="181588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这句话概括了蝉的一生，照应了蝉的地穴的介绍，又结束了对蝉的产卵、孵化过程的叙述，总结全文，激起了人们对蝉这种小生灵的同情、敬佩之情。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学霸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》p116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第三题答案）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94871" y="381000"/>
            <a:ext cx="4409479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伟大背后见其</a:t>
            </a:r>
            <a:r>
              <a:rPr sz="36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endParaRPr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228600" y="1600200"/>
            <a:ext cx="9726829" cy="348621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94360" indent="-457200">
              <a:lnSpc>
                <a:spcPct val="100000"/>
              </a:lnSpc>
              <a:spcBef>
                <a:spcPts val="105"/>
              </a:spcBef>
              <a:buFont typeface="Wingdings"/>
              <a:buChar char=""/>
              <a:tabLst>
                <a:tab pos="594360" algn="l"/>
                <a:tab pos="594995" algn="l"/>
              </a:tabLst>
            </a:pPr>
            <a:r>
              <a:rPr spc="15" dirty="0" err="1" smtClean="0"/>
              <a:t>他没有上过中学</a:t>
            </a:r>
            <a:r>
              <a:rPr lang="zh-CN" altLang="en-US" spc="15" dirty="0" smtClean="0"/>
              <a:t>，</a:t>
            </a:r>
            <a:r>
              <a:rPr spc="15" dirty="0" err="1" smtClean="0"/>
              <a:t>却靠自学取得博士学位</a:t>
            </a:r>
            <a:r>
              <a:rPr lang="zh-CN" altLang="en-US" spc="5" dirty="0" smtClean="0"/>
              <a:t>；</a:t>
            </a:r>
            <a:endParaRPr lang="en-US" altLang="zh-CN" spc="5" dirty="0" smtClean="0"/>
          </a:p>
          <a:p>
            <a:pPr marL="594360" indent="-457200">
              <a:lnSpc>
                <a:spcPct val="100000"/>
              </a:lnSpc>
              <a:spcBef>
                <a:spcPts val="105"/>
              </a:spcBef>
              <a:buFont typeface="Wingdings"/>
              <a:buChar char=""/>
              <a:tabLst>
                <a:tab pos="594360" algn="l"/>
                <a:tab pos="594995" algn="l"/>
              </a:tabLst>
            </a:pPr>
            <a:r>
              <a:rPr spc="15" dirty="0" err="1" smtClean="0"/>
              <a:t>他没有先进的工具</a:t>
            </a:r>
            <a:r>
              <a:rPr lang="zh-CN" altLang="en-US" spc="15" dirty="0" smtClean="0"/>
              <a:t>，</a:t>
            </a:r>
            <a:r>
              <a:rPr spc="15" dirty="0" err="1" smtClean="0"/>
              <a:t>却用一把刀</a:t>
            </a:r>
            <a:r>
              <a:rPr lang="zh-CN" altLang="en-US" spc="15" dirty="0" smtClean="0"/>
              <a:t>、</a:t>
            </a:r>
            <a:r>
              <a:rPr spc="15" dirty="0" err="1" smtClean="0"/>
              <a:t>一把放大镜</a:t>
            </a:r>
            <a:r>
              <a:rPr lang="zh-CN" altLang="en-US" spc="15" dirty="0" smtClean="0"/>
              <a:t>、</a:t>
            </a:r>
            <a:endParaRPr lang="en-US" altLang="zh-CN" spc="15" dirty="0" smtClean="0"/>
          </a:p>
          <a:p>
            <a:pPr marL="137160">
              <a:lnSpc>
                <a:spcPct val="100000"/>
              </a:lnSpc>
              <a:spcBef>
                <a:spcPts val="105"/>
              </a:spcBef>
              <a:tabLst>
                <a:tab pos="594360" algn="l"/>
                <a:tab pos="594995" algn="l"/>
              </a:tabLst>
            </a:pPr>
            <a:r>
              <a:rPr lang="en-US" spc="15" dirty="0"/>
              <a:t> </a:t>
            </a:r>
            <a:r>
              <a:rPr lang="en-US" spc="15" dirty="0" smtClean="0"/>
              <a:t>   </a:t>
            </a:r>
            <a:r>
              <a:rPr spc="15" dirty="0" err="1" smtClean="0"/>
              <a:t>一双眼睛</a:t>
            </a:r>
            <a:r>
              <a:rPr dirty="0" err="1" smtClean="0"/>
              <a:t>来</a:t>
            </a:r>
            <a:r>
              <a:rPr spc="15" dirty="0" err="1" smtClean="0"/>
              <a:t>成为</a:t>
            </a:r>
            <a:r>
              <a:rPr lang="zh-CN" altLang="en-US" spc="15" dirty="0" smtClean="0"/>
              <a:t>“</a:t>
            </a:r>
            <a:r>
              <a:rPr spc="15" dirty="0" err="1" smtClean="0"/>
              <a:t>难以效仿的观察家</a:t>
            </a:r>
            <a:r>
              <a:rPr lang="zh-CN" altLang="en-US" spc="10" dirty="0" smtClean="0"/>
              <a:t>”；</a:t>
            </a:r>
            <a:endParaRPr lang="en-US" altLang="zh-CN" spc="10" dirty="0" smtClean="0"/>
          </a:p>
          <a:p>
            <a:pPr marL="594360" indent="-457200">
              <a:lnSpc>
                <a:spcPct val="100000"/>
              </a:lnSpc>
              <a:spcBef>
                <a:spcPts val="105"/>
              </a:spcBef>
              <a:buFont typeface="Wingdings"/>
              <a:buChar char=""/>
              <a:tabLst>
                <a:tab pos="594360" algn="l"/>
                <a:tab pos="594995" algn="l"/>
              </a:tabLst>
            </a:pPr>
            <a:r>
              <a:rPr spc="15" dirty="0" err="1" smtClean="0"/>
              <a:t>他没有专门学过昆虫学</a:t>
            </a:r>
            <a:r>
              <a:rPr lang="zh-CN" altLang="en-US" spc="15" dirty="0" smtClean="0"/>
              <a:t>，</a:t>
            </a:r>
            <a:r>
              <a:rPr spc="15" dirty="0" err="1" smtClean="0"/>
              <a:t>却靠自己潜心研究</a:t>
            </a:r>
            <a:r>
              <a:rPr lang="zh-CN" altLang="en-US" spc="15" dirty="0" smtClean="0"/>
              <a:t>，</a:t>
            </a:r>
            <a:r>
              <a:rPr spc="15" dirty="0" smtClean="0"/>
              <a:t>写成了</a:t>
            </a:r>
            <a:r>
              <a:rPr spc="-295" dirty="0"/>
              <a:t>10</a:t>
            </a:r>
            <a:r>
              <a:rPr spc="15" dirty="0" smtClean="0"/>
              <a:t>大</a:t>
            </a:r>
            <a:r>
              <a:rPr spc="5" dirty="0" smtClean="0"/>
              <a:t>卷</a:t>
            </a:r>
            <a:r>
              <a:rPr spc="15" dirty="0" smtClean="0"/>
              <a:t>《</a:t>
            </a:r>
            <a:r>
              <a:rPr spc="15" dirty="0"/>
              <a:t>昆虫记</a:t>
            </a:r>
            <a:r>
              <a:rPr spc="15" dirty="0" smtClean="0"/>
              <a:t>》</a:t>
            </a:r>
            <a:r>
              <a:rPr lang="zh-CN" altLang="en-US" spc="15" dirty="0" smtClean="0"/>
              <a:t>，</a:t>
            </a:r>
            <a:r>
              <a:rPr spc="15" dirty="0" err="1" smtClean="0"/>
              <a:t>还获得了诺贝尔文学奖提名</a:t>
            </a:r>
            <a:r>
              <a:rPr lang="zh-CN" altLang="en-US" spc="5" dirty="0"/>
              <a:t>；</a:t>
            </a:r>
            <a:endParaRPr spc="5" dirty="0"/>
          </a:p>
          <a:p>
            <a:pPr marL="593725" marR="6985" indent="-457200">
              <a:lnSpc>
                <a:spcPct val="100000"/>
              </a:lnSpc>
              <a:buFont typeface="Wingdings"/>
              <a:buChar char=""/>
              <a:tabLst>
                <a:tab pos="594360" algn="l"/>
                <a:tab pos="594995" algn="l"/>
              </a:tabLst>
            </a:pPr>
            <a:r>
              <a:rPr spc="15" dirty="0" err="1" smtClean="0"/>
              <a:t>他没有像样的研究所</a:t>
            </a:r>
            <a:r>
              <a:rPr lang="zh-CN" altLang="en-US" spc="15" dirty="0" smtClean="0"/>
              <a:t>，</a:t>
            </a:r>
            <a:r>
              <a:rPr spc="15" dirty="0" err="1" smtClean="0"/>
              <a:t>却在荒芜不毛的</a:t>
            </a:r>
            <a:r>
              <a:rPr lang="zh-CN" altLang="en-US" spc="15" dirty="0" smtClean="0"/>
              <a:t>“</a:t>
            </a:r>
            <a:r>
              <a:rPr spc="15" dirty="0" err="1" smtClean="0"/>
              <a:t>荒石园</a:t>
            </a:r>
            <a:r>
              <a:rPr lang="zh-CN" altLang="en-US" spc="15" dirty="0" smtClean="0"/>
              <a:t>”</a:t>
            </a:r>
            <a:r>
              <a:rPr spc="15" dirty="0" err="1" smtClean="0"/>
              <a:t>取得了</a:t>
            </a:r>
            <a:r>
              <a:rPr dirty="0" err="1" smtClean="0"/>
              <a:t>丰</a:t>
            </a:r>
            <a:r>
              <a:rPr dirty="0" smtClean="0"/>
              <a:t> </a:t>
            </a:r>
            <a:r>
              <a:rPr spc="15" dirty="0" err="1" smtClean="0"/>
              <a:t>硕的科学研究成果</a:t>
            </a:r>
            <a:r>
              <a:rPr lang="zh-CN" altLang="en-US" spc="5" dirty="0" smtClean="0"/>
              <a:t>。</a:t>
            </a:r>
            <a:endParaRPr spc="5" dirty="0"/>
          </a:p>
        </p:txBody>
      </p:sp>
      <p:sp>
        <p:nvSpPr>
          <p:cNvPr id="6" name="object 6"/>
          <p:cNvSpPr/>
          <p:nvPr/>
        </p:nvSpPr>
        <p:spPr>
          <a:xfrm>
            <a:off x="1524001" y="5562600"/>
            <a:ext cx="4800600" cy="876300"/>
          </a:xfrm>
          <a:custGeom>
            <a:avLst/>
            <a:gdLst/>
            <a:ahLst/>
            <a:cxnLst/>
            <a:rect l="l" t="t" r="r" b="b"/>
            <a:pathLst>
              <a:path w="5438775" h="876300">
                <a:moveTo>
                  <a:pt x="5302491" y="876300"/>
                </a:moveTo>
                <a:lnTo>
                  <a:pt x="136016" y="876300"/>
                </a:lnTo>
                <a:lnTo>
                  <a:pt x="120967" y="873760"/>
                </a:lnTo>
                <a:lnTo>
                  <a:pt x="113639" y="871219"/>
                </a:lnTo>
                <a:lnTo>
                  <a:pt x="106451" y="869950"/>
                </a:lnTo>
                <a:lnTo>
                  <a:pt x="92519" y="864869"/>
                </a:lnTo>
                <a:lnTo>
                  <a:pt x="85813" y="861060"/>
                </a:lnTo>
                <a:lnTo>
                  <a:pt x="79273" y="858519"/>
                </a:lnTo>
                <a:lnTo>
                  <a:pt x="44373" y="831850"/>
                </a:lnTo>
                <a:lnTo>
                  <a:pt x="30099" y="815339"/>
                </a:lnTo>
                <a:lnTo>
                  <a:pt x="25882" y="810260"/>
                </a:lnTo>
                <a:lnTo>
                  <a:pt x="21932" y="803910"/>
                </a:lnTo>
                <a:lnTo>
                  <a:pt x="18287" y="797560"/>
                </a:lnTo>
                <a:lnTo>
                  <a:pt x="14947" y="791210"/>
                </a:lnTo>
                <a:lnTo>
                  <a:pt x="11912" y="783589"/>
                </a:lnTo>
                <a:lnTo>
                  <a:pt x="9194" y="777239"/>
                </a:lnTo>
                <a:lnTo>
                  <a:pt x="6807" y="769620"/>
                </a:lnTo>
                <a:lnTo>
                  <a:pt x="4775" y="763270"/>
                </a:lnTo>
                <a:lnTo>
                  <a:pt x="3073" y="755650"/>
                </a:lnTo>
                <a:lnTo>
                  <a:pt x="1739" y="748029"/>
                </a:lnTo>
                <a:lnTo>
                  <a:pt x="787" y="740410"/>
                </a:lnTo>
                <a:lnTo>
                  <a:pt x="203" y="732789"/>
                </a:lnTo>
                <a:lnTo>
                  <a:pt x="0" y="725170"/>
                </a:lnTo>
                <a:lnTo>
                  <a:pt x="0" y="151129"/>
                </a:lnTo>
                <a:lnTo>
                  <a:pt x="4775" y="113029"/>
                </a:lnTo>
                <a:lnTo>
                  <a:pt x="9194" y="99060"/>
                </a:lnTo>
                <a:lnTo>
                  <a:pt x="11912" y="91439"/>
                </a:lnTo>
                <a:lnTo>
                  <a:pt x="34594" y="54610"/>
                </a:lnTo>
                <a:lnTo>
                  <a:pt x="39357" y="49529"/>
                </a:lnTo>
                <a:lnTo>
                  <a:pt x="44373" y="43179"/>
                </a:lnTo>
                <a:lnTo>
                  <a:pt x="49631" y="38100"/>
                </a:lnTo>
                <a:lnTo>
                  <a:pt x="55130" y="34289"/>
                </a:lnTo>
                <a:lnTo>
                  <a:pt x="60845" y="29210"/>
                </a:lnTo>
                <a:lnTo>
                  <a:pt x="99402" y="8889"/>
                </a:lnTo>
                <a:lnTo>
                  <a:pt x="136016" y="0"/>
                </a:lnTo>
                <a:lnTo>
                  <a:pt x="5302491" y="0"/>
                </a:lnTo>
                <a:lnTo>
                  <a:pt x="5324868" y="3810"/>
                </a:lnTo>
                <a:lnTo>
                  <a:pt x="5339105" y="8889"/>
                </a:lnTo>
                <a:lnTo>
                  <a:pt x="5352694" y="13970"/>
                </a:lnTo>
                <a:lnTo>
                  <a:pt x="5354874" y="15239"/>
                </a:lnTo>
                <a:lnTo>
                  <a:pt x="144716" y="15239"/>
                </a:lnTo>
                <a:lnTo>
                  <a:pt x="137413" y="16510"/>
                </a:lnTo>
                <a:lnTo>
                  <a:pt x="131025" y="16510"/>
                </a:lnTo>
                <a:lnTo>
                  <a:pt x="123964" y="17779"/>
                </a:lnTo>
                <a:lnTo>
                  <a:pt x="124345" y="17779"/>
                </a:lnTo>
                <a:lnTo>
                  <a:pt x="117398" y="19050"/>
                </a:lnTo>
                <a:lnTo>
                  <a:pt x="117792" y="19050"/>
                </a:lnTo>
                <a:lnTo>
                  <a:pt x="110972" y="21589"/>
                </a:lnTo>
                <a:lnTo>
                  <a:pt x="111353" y="21589"/>
                </a:lnTo>
                <a:lnTo>
                  <a:pt x="108019" y="22860"/>
                </a:lnTo>
                <a:lnTo>
                  <a:pt x="105054" y="22860"/>
                </a:lnTo>
                <a:lnTo>
                  <a:pt x="98526" y="25400"/>
                </a:lnTo>
                <a:lnTo>
                  <a:pt x="98882" y="25400"/>
                </a:lnTo>
                <a:lnTo>
                  <a:pt x="94648" y="27939"/>
                </a:lnTo>
                <a:lnTo>
                  <a:pt x="92875" y="27939"/>
                </a:lnTo>
                <a:lnTo>
                  <a:pt x="86690" y="31750"/>
                </a:lnTo>
                <a:lnTo>
                  <a:pt x="87020" y="31750"/>
                </a:lnTo>
                <a:lnTo>
                  <a:pt x="83015" y="34289"/>
                </a:lnTo>
                <a:lnTo>
                  <a:pt x="81343" y="34289"/>
                </a:lnTo>
                <a:lnTo>
                  <a:pt x="75514" y="38100"/>
                </a:lnTo>
                <a:lnTo>
                  <a:pt x="75831" y="38100"/>
                </a:lnTo>
                <a:lnTo>
                  <a:pt x="70205" y="41910"/>
                </a:lnTo>
                <a:lnTo>
                  <a:pt x="70510" y="41910"/>
                </a:lnTo>
                <a:lnTo>
                  <a:pt x="65087" y="45720"/>
                </a:lnTo>
                <a:lnTo>
                  <a:pt x="65379" y="45720"/>
                </a:lnTo>
                <a:lnTo>
                  <a:pt x="60172" y="50800"/>
                </a:lnTo>
                <a:lnTo>
                  <a:pt x="60451" y="50800"/>
                </a:lnTo>
                <a:lnTo>
                  <a:pt x="55460" y="54610"/>
                </a:lnTo>
                <a:lnTo>
                  <a:pt x="55727" y="54610"/>
                </a:lnTo>
                <a:lnTo>
                  <a:pt x="50977" y="59689"/>
                </a:lnTo>
                <a:lnTo>
                  <a:pt x="51231" y="59689"/>
                </a:lnTo>
                <a:lnTo>
                  <a:pt x="46723" y="64770"/>
                </a:lnTo>
                <a:lnTo>
                  <a:pt x="46964" y="64770"/>
                </a:lnTo>
                <a:lnTo>
                  <a:pt x="42697" y="69850"/>
                </a:lnTo>
                <a:lnTo>
                  <a:pt x="42925" y="69850"/>
                </a:lnTo>
                <a:lnTo>
                  <a:pt x="38925" y="74929"/>
                </a:lnTo>
                <a:lnTo>
                  <a:pt x="39141" y="74929"/>
                </a:lnTo>
                <a:lnTo>
                  <a:pt x="36154" y="80010"/>
                </a:lnTo>
                <a:lnTo>
                  <a:pt x="35610" y="80010"/>
                </a:lnTo>
                <a:lnTo>
                  <a:pt x="32143" y="86360"/>
                </a:lnTo>
                <a:lnTo>
                  <a:pt x="32334" y="86360"/>
                </a:lnTo>
                <a:lnTo>
                  <a:pt x="29794" y="91439"/>
                </a:lnTo>
                <a:lnTo>
                  <a:pt x="29324" y="91439"/>
                </a:lnTo>
                <a:lnTo>
                  <a:pt x="26454" y="97789"/>
                </a:lnTo>
                <a:lnTo>
                  <a:pt x="26606" y="97789"/>
                </a:lnTo>
                <a:lnTo>
                  <a:pt x="24041" y="104139"/>
                </a:lnTo>
                <a:lnTo>
                  <a:pt x="21907" y="110489"/>
                </a:lnTo>
                <a:lnTo>
                  <a:pt x="20091" y="116839"/>
                </a:lnTo>
                <a:lnTo>
                  <a:pt x="18592" y="123189"/>
                </a:lnTo>
                <a:lnTo>
                  <a:pt x="17621" y="129539"/>
                </a:lnTo>
                <a:lnTo>
                  <a:pt x="17462" y="129539"/>
                </a:lnTo>
                <a:lnTo>
                  <a:pt x="16560" y="137160"/>
                </a:lnTo>
                <a:lnTo>
                  <a:pt x="16040" y="143510"/>
                </a:lnTo>
                <a:lnTo>
                  <a:pt x="15875" y="151129"/>
                </a:lnTo>
                <a:lnTo>
                  <a:pt x="15875" y="725170"/>
                </a:lnTo>
                <a:lnTo>
                  <a:pt x="16033" y="731520"/>
                </a:lnTo>
                <a:lnTo>
                  <a:pt x="16598" y="739139"/>
                </a:lnTo>
                <a:lnTo>
                  <a:pt x="17462" y="745489"/>
                </a:lnTo>
                <a:lnTo>
                  <a:pt x="18668" y="753110"/>
                </a:lnTo>
                <a:lnTo>
                  <a:pt x="18859" y="753110"/>
                </a:lnTo>
                <a:lnTo>
                  <a:pt x="20192" y="759460"/>
                </a:lnTo>
                <a:lnTo>
                  <a:pt x="20415" y="759460"/>
                </a:lnTo>
                <a:lnTo>
                  <a:pt x="22034" y="765810"/>
                </a:lnTo>
                <a:lnTo>
                  <a:pt x="24168" y="772160"/>
                </a:lnTo>
                <a:lnTo>
                  <a:pt x="24468" y="772160"/>
                </a:lnTo>
                <a:lnTo>
                  <a:pt x="26606" y="778510"/>
                </a:lnTo>
                <a:lnTo>
                  <a:pt x="27028" y="778510"/>
                </a:lnTo>
                <a:lnTo>
                  <a:pt x="29324" y="783589"/>
                </a:lnTo>
                <a:lnTo>
                  <a:pt x="29159" y="783589"/>
                </a:lnTo>
                <a:lnTo>
                  <a:pt x="32334" y="789939"/>
                </a:lnTo>
                <a:lnTo>
                  <a:pt x="32143" y="789939"/>
                </a:lnTo>
                <a:lnTo>
                  <a:pt x="35610" y="795020"/>
                </a:lnTo>
                <a:lnTo>
                  <a:pt x="35407" y="795020"/>
                </a:lnTo>
                <a:lnTo>
                  <a:pt x="39141" y="801370"/>
                </a:lnTo>
                <a:lnTo>
                  <a:pt x="39725" y="801370"/>
                </a:lnTo>
                <a:lnTo>
                  <a:pt x="42925" y="806450"/>
                </a:lnTo>
                <a:lnTo>
                  <a:pt x="42697" y="806450"/>
                </a:lnTo>
                <a:lnTo>
                  <a:pt x="46964" y="811529"/>
                </a:lnTo>
                <a:lnTo>
                  <a:pt x="46723" y="811529"/>
                </a:lnTo>
                <a:lnTo>
                  <a:pt x="51231" y="816610"/>
                </a:lnTo>
                <a:lnTo>
                  <a:pt x="50977" y="816610"/>
                </a:lnTo>
                <a:lnTo>
                  <a:pt x="55727" y="821689"/>
                </a:lnTo>
                <a:lnTo>
                  <a:pt x="56708" y="821689"/>
                </a:lnTo>
                <a:lnTo>
                  <a:pt x="60451" y="825500"/>
                </a:lnTo>
                <a:lnTo>
                  <a:pt x="60172" y="825500"/>
                </a:lnTo>
                <a:lnTo>
                  <a:pt x="65379" y="829310"/>
                </a:lnTo>
                <a:lnTo>
                  <a:pt x="65087" y="829310"/>
                </a:lnTo>
                <a:lnTo>
                  <a:pt x="70510" y="834389"/>
                </a:lnTo>
                <a:lnTo>
                  <a:pt x="71612" y="834389"/>
                </a:lnTo>
                <a:lnTo>
                  <a:pt x="75831" y="838200"/>
                </a:lnTo>
                <a:lnTo>
                  <a:pt x="77457" y="838200"/>
                </a:lnTo>
                <a:lnTo>
                  <a:pt x="81343" y="840739"/>
                </a:lnTo>
                <a:lnTo>
                  <a:pt x="81013" y="840739"/>
                </a:lnTo>
                <a:lnTo>
                  <a:pt x="87020" y="844550"/>
                </a:lnTo>
                <a:lnTo>
                  <a:pt x="86690" y="844550"/>
                </a:lnTo>
                <a:lnTo>
                  <a:pt x="92875" y="847089"/>
                </a:lnTo>
                <a:lnTo>
                  <a:pt x="92532" y="847089"/>
                </a:lnTo>
                <a:lnTo>
                  <a:pt x="98882" y="849630"/>
                </a:lnTo>
                <a:lnTo>
                  <a:pt x="98526" y="849630"/>
                </a:lnTo>
                <a:lnTo>
                  <a:pt x="105054" y="852169"/>
                </a:lnTo>
                <a:lnTo>
                  <a:pt x="104686" y="852169"/>
                </a:lnTo>
                <a:lnTo>
                  <a:pt x="111353" y="854710"/>
                </a:lnTo>
                <a:lnTo>
                  <a:pt x="110972" y="854710"/>
                </a:lnTo>
                <a:lnTo>
                  <a:pt x="117792" y="855980"/>
                </a:lnTo>
                <a:lnTo>
                  <a:pt x="117398" y="855980"/>
                </a:lnTo>
                <a:lnTo>
                  <a:pt x="124345" y="858519"/>
                </a:lnTo>
                <a:lnTo>
                  <a:pt x="123964" y="858519"/>
                </a:lnTo>
                <a:lnTo>
                  <a:pt x="131025" y="859789"/>
                </a:lnTo>
                <a:lnTo>
                  <a:pt x="137413" y="859789"/>
                </a:lnTo>
                <a:lnTo>
                  <a:pt x="144716" y="861060"/>
                </a:lnTo>
                <a:lnTo>
                  <a:pt x="5352694" y="861060"/>
                </a:lnTo>
                <a:lnTo>
                  <a:pt x="5345988" y="864869"/>
                </a:lnTo>
                <a:lnTo>
                  <a:pt x="5332056" y="869950"/>
                </a:lnTo>
                <a:lnTo>
                  <a:pt x="5324868" y="871219"/>
                </a:lnTo>
                <a:lnTo>
                  <a:pt x="5317540" y="873760"/>
                </a:lnTo>
                <a:lnTo>
                  <a:pt x="5302491" y="876300"/>
                </a:lnTo>
                <a:close/>
              </a:path>
              <a:path w="5438775" h="876300">
                <a:moveTo>
                  <a:pt x="5333834" y="24129"/>
                </a:moveTo>
                <a:lnTo>
                  <a:pt x="5327154" y="21589"/>
                </a:lnTo>
                <a:lnTo>
                  <a:pt x="5327535" y="21589"/>
                </a:lnTo>
                <a:lnTo>
                  <a:pt x="5320728" y="19050"/>
                </a:lnTo>
                <a:lnTo>
                  <a:pt x="5321109" y="19050"/>
                </a:lnTo>
                <a:lnTo>
                  <a:pt x="5314162" y="17779"/>
                </a:lnTo>
                <a:lnTo>
                  <a:pt x="5314556" y="17779"/>
                </a:lnTo>
                <a:lnTo>
                  <a:pt x="5307482" y="16510"/>
                </a:lnTo>
                <a:lnTo>
                  <a:pt x="5301094" y="16510"/>
                </a:lnTo>
                <a:lnTo>
                  <a:pt x="5293804" y="15239"/>
                </a:lnTo>
                <a:lnTo>
                  <a:pt x="5354874" y="15239"/>
                </a:lnTo>
                <a:lnTo>
                  <a:pt x="5359234" y="17779"/>
                </a:lnTo>
                <a:lnTo>
                  <a:pt x="5365572" y="21589"/>
                </a:lnTo>
                <a:lnTo>
                  <a:pt x="5367621" y="22860"/>
                </a:lnTo>
                <a:lnTo>
                  <a:pt x="5333466" y="22860"/>
                </a:lnTo>
                <a:lnTo>
                  <a:pt x="5333834" y="24129"/>
                </a:lnTo>
                <a:close/>
              </a:path>
              <a:path w="5438775" h="876300">
                <a:moveTo>
                  <a:pt x="104686" y="24129"/>
                </a:moveTo>
                <a:lnTo>
                  <a:pt x="105054" y="22860"/>
                </a:lnTo>
                <a:lnTo>
                  <a:pt x="108019" y="22860"/>
                </a:lnTo>
                <a:lnTo>
                  <a:pt x="104686" y="24129"/>
                </a:lnTo>
                <a:close/>
              </a:path>
              <a:path w="5438775" h="876300">
                <a:moveTo>
                  <a:pt x="5345976" y="29210"/>
                </a:moveTo>
                <a:lnTo>
                  <a:pt x="5339626" y="25400"/>
                </a:lnTo>
                <a:lnTo>
                  <a:pt x="5339981" y="25400"/>
                </a:lnTo>
                <a:lnTo>
                  <a:pt x="5333466" y="22860"/>
                </a:lnTo>
                <a:lnTo>
                  <a:pt x="5367621" y="22860"/>
                </a:lnTo>
                <a:lnTo>
                  <a:pt x="5371719" y="25400"/>
                </a:lnTo>
                <a:lnTo>
                  <a:pt x="5375681" y="27939"/>
                </a:lnTo>
                <a:lnTo>
                  <a:pt x="5345633" y="27939"/>
                </a:lnTo>
                <a:lnTo>
                  <a:pt x="5345976" y="29210"/>
                </a:lnTo>
                <a:close/>
              </a:path>
              <a:path w="5438775" h="876300">
                <a:moveTo>
                  <a:pt x="92532" y="29210"/>
                </a:moveTo>
                <a:lnTo>
                  <a:pt x="92875" y="27939"/>
                </a:lnTo>
                <a:lnTo>
                  <a:pt x="94648" y="27939"/>
                </a:lnTo>
                <a:lnTo>
                  <a:pt x="92532" y="29210"/>
                </a:lnTo>
                <a:close/>
              </a:path>
              <a:path w="5438775" h="876300">
                <a:moveTo>
                  <a:pt x="5357495" y="35560"/>
                </a:moveTo>
                <a:lnTo>
                  <a:pt x="5351487" y="31750"/>
                </a:lnTo>
                <a:lnTo>
                  <a:pt x="5351818" y="31750"/>
                </a:lnTo>
                <a:lnTo>
                  <a:pt x="5345633" y="27939"/>
                </a:lnTo>
                <a:lnTo>
                  <a:pt x="5375681" y="27939"/>
                </a:lnTo>
                <a:lnTo>
                  <a:pt x="5377662" y="29210"/>
                </a:lnTo>
                <a:lnTo>
                  <a:pt x="5383377" y="34289"/>
                </a:lnTo>
                <a:lnTo>
                  <a:pt x="5357164" y="34289"/>
                </a:lnTo>
                <a:lnTo>
                  <a:pt x="5357495" y="35560"/>
                </a:lnTo>
                <a:close/>
              </a:path>
              <a:path w="5438775" h="876300">
                <a:moveTo>
                  <a:pt x="81013" y="35560"/>
                </a:moveTo>
                <a:lnTo>
                  <a:pt x="81343" y="34289"/>
                </a:lnTo>
                <a:lnTo>
                  <a:pt x="83015" y="34289"/>
                </a:lnTo>
                <a:lnTo>
                  <a:pt x="81013" y="35560"/>
                </a:lnTo>
                <a:close/>
              </a:path>
              <a:path w="5438775" h="876300">
                <a:moveTo>
                  <a:pt x="5403100" y="81279"/>
                </a:moveTo>
                <a:lnTo>
                  <a:pt x="5399366" y="74929"/>
                </a:lnTo>
                <a:lnTo>
                  <a:pt x="5399582" y="74929"/>
                </a:lnTo>
                <a:lnTo>
                  <a:pt x="5395582" y="69850"/>
                </a:lnTo>
                <a:lnTo>
                  <a:pt x="5395810" y="69850"/>
                </a:lnTo>
                <a:lnTo>
                  <a:pt x="5391543" y="64770"/>
                </a:lnTo>
                <a:lnTo>
                  <a:pt x="5391785" y="64770"/>
                </a:lnTo>
                <a:lnTo>
                  <a:pt x="5387276" y="59689"/>
                </a:lnTo>
                <a:lnTo>
                  <a:pt x="5387530" y="59689"/>
                </a:lnTo>
                <a:lnTo>
                  <a:pt x="5382780" y="54610"/>
                </a:lnTo>
                <a:lnTo>
                  <a:pt x="5383047" y="54610"/>
                </a:lnTo>
                <a:lnTo>
                  <a:pt x="5378056" y="50800"/>
                </a:lnTo>
                <a:lnTo>
                  <a:pt x="5378335" y="50800"/>
                </a:lnTo>
                <a:lnTo>
                  <a:pt x="5373128" y="45720"/>
                </a:lnTo>
                <a:lnTo>
                  <a:pt x="5373420" y="45720"/>
                </a:lnTo>
                <a:lnTo>
                  <a:pt x="5367997" y="41910"/>
                </a:lnTo>
                <a:lnTo>
                  <a:pt x="5368302" y="41910"/>
                </a:lnTo>
                <a:lnTo>
                  <a:pt x="5362676" y="38100"/>
                </a:lnTo>
                <a:lnTo>
                  <a:pt x="5362994" y="38100"/>
                </a:lnTo>
                <a:lnTo>
                  <a:pt x="5357164" y="34289"/>
                </a:lnTo>
                <a:lnTo>
                  <a:pt x="5383377" y="34289"/>
                </a:lnTo>
                <a:lnTo>
                  <a:pt x="5388876" y="38100"/>
                </a:lnTo>
                <a:lnTo>
                  <a:pt x="5394134" y="43179"/>
                </a:lnTo>
                <a:lnTo>
                  <a:pt x="5399150" y="49529"/>
                </a:lnTo>
                <a:lnTo>
                  <a:pt x="5403913" y="54610"/>
                </a:lnTo>
                <a:lnTo>
                  <a:pt x="5420888" y="80010"/>
                </a:lnTo>
                <a:lnTo>
                  <a:pt x="5402910" y="80010"/>
                </a:lnTo>
                <a:lnTo>
                  <a:pt x="5403100" y="81279"/>
                </a:lnTo>
                <a:close/>
              </a:path>
              <a:path w="5438775" h="876300">
                <a:moveTo>
                  <a:pt x="35407" y="81279"/>
                </a:moveTo>
                <a:lnTo>
                  <a:pt x="35610" y="80010"/>
                </a:lnTo>
                <a:lnTo>
                  <a:pt x="36154" y="80010"/>
                </a:lnTo>
                <a:lnTo>
                  <a:pt x="35407" y="81279"/>
                </a:lnTo>
                <a:close/>
              </a:path>
              <a:path w="5438775" h="876300">
                <a:moveTo>
                  <a:pt x="5409349" y="92710"/>
                </a:moveTo>
                <a:lnTo>
                  <a:pt x="5406174" y="86360"/>
                </a:lnTo>
                <a:lnTo>
                  <a:pt x="5406364" y="86360"/>
                </a:lnTo>
                <a:lnTo>
                  <a:pt x="5402910" y="80010"/>
                </a:lnTo>
                <a:lnTo>
                  <a:pt x="5420888" y="80010"/>
                </a:lnTo>
                <a:lnTo>
                  <a:pt x="5423560" y="85089"/>
                </a:lnTo>
                <a:lnTo>
                  <a:pt x="5426608" y="91439"/>
                </a:lnTo>
                <a:lnTo>
                  <a:pt x="5409184" y="91439"/>
                </a:lnTo>
                <a:lnTo>
                  <a:pt x="5409349" y="92710"/>
                </a:lnTo>
                <a:close/>
              </a:path>
              <a:path w="5438775" h="876300">
                <a:moveTo>
                  <a:pt x="29159" y="92710"/>
                </a:moveTo>
                <a:lnTo>
                  <a:pt x="29324" y="91439"/>
                </a:lnTo>
                <a:lnTo>
                  <a:pt x="29794" y="91439"/>
                </a:lnTo>
                <a:lnTo>
                  <a:pt x="29159" y="92710"/>
                </a:lnTo>
                <a:close/>
              </a:path>
              <a:path w="5438775" h="876300">
                <a:moveTo>
                  <a:pt x="5421096" y="130810"/>
                </a:moveTo>
                <a:lnTo>
                  <a:pt x="5419839" y="123189"/>
                </a:lnTo>
                <a:lnTo>
                  <a:pt x="5418315" y="116839"/>
                </a:lnTo>
                <a:lnTo>
                  <a:pt x="5416486" y="110489"/>
                </a:lnTo>
                <a:lnTo>
                  <a:pt x="5414340" y="104139"/>
                </a:lnTo>
                <a:lnTo>
                  <a:pt x="5414479" y="104139"/>
                </a:lnTo>
                <a:lnTo>
                  <a:pt x="5411901" y="97789"/>
                </a:lnTo>
                <a:lnTo>
                  <a:pt x="5412054" y="97789"/>
                </a:lnTo>
                <a:lnTo>
                  <a:pt x="5409184" y="91439"/>
                </a:lnTo>
                <a:lnTo>
                  <a:pt x="5426608" y="91439"/>
                </a:lnTo>
                <a:lnTo>
                  <a:pt x="5429313" y="99060"/>
                </a:lnTo>
                <a:lnTo>
                  <a:pt x="5431701" y="105410"/>
                </a:lnTo>
                <a:lnTo>
                  <a:pt x="5433745" y="113029"/>
                </a:lnTo>
                <a:lnTo>
                  <a:pt x="5435434" y="120650"/>
                </a:lnTo>
                <a:lnTo>
                  <a:pt x="5436768" y="128270"/>
                </a:lnTo>
                <a:lnTo>
                  <a:pt x="5436929" y="129539"/>
                </a:lnTo>
                <a:lnTo>
                  <a:pt x="5421045" y="129539"/>
                </a:lnTo>
                <a:lnTo>
                  <a:pt x="5421096" y="130810"/>
                </a:lnTo>
                <a:close/>
              </a:path>
              <a:path w="5438775" h="876300">
                <a:moveTo>
                  <a:pt x="17411" y="130810"/>
                </a:moveTo>
                <a:lnTo>
                  <a:pt x="17462" y="129539"/>
                </a:lnTo>
                <a:lnTo>
                  <a:pt x="17621" y="129539"/>
                </a:lnTo>
                <a:lnTo>
                  <a:pt x="17411" y="130810"/>
                </a:lnTo>
                <a:close/>
              </a:path>
              <a:path w="5438775" h="876300">
                <a:moveTo>
                  <a:pt x="5438317" y="732789"/>
                </a:moveTo>
                <a:lnTo>
                  <a:pt x="5422442" y="732789"/>
                </a:lnTo>
                <a:lnTo>
                  <a:pt x="5422633" y="725170"/>
                </a:lnTo>
                <a:lnTo>
                  <a:pt x="5422633" y="151129"/>
                </a:lnTo>
                <a:lnTo>
                  <a:pt x="5422442" y="143510"/>
                </a:lnTo>
                <a:lnTo>
                  <a:pt x="5421909" y="137160"/>
                </a:lnTo>
                <a:lnTo>
                  <a:pt x="5421045" y="129539"/>
                </a:lnTo>
                <a:lnTo>
                  <a:pt x="5436929" y="129539"/>
                </a:lnTo>
                <a:lnTo>
                  <a:pt x="5437733" y="135889"/>
                </a:lnTo>
                <a:lnTo>
                  <a:pt x="5438317" y="143510"/>
                </a:lnTo>
                <a:lnTo>
                  <a:pt x="5438508" y="151129"/>
                </a:lnTo>
                <a:lnTo>
                  <a:pt x="5438508" y="725170"/>
                </a:lnTo>
                <a:lnTo>
                  <a:pt x="5438317" y="732789"/>
                </a:lnTo>
                <a:close/>
              </a:path>
              <a:path w="5438775" h="876300">
                <a:moveTo>
                  <a:pt x="16133" y="732789"/>
                </a:moveTo>
                <a:lnTo>
                  <a:pt x="16040" y="731520"/>
                </a:lnTo>
                <a:lnTo>
                  <a:pt x="16133" y="732789"/>
                </a:lnTo>
                <a:close/>
              </a:path>
              <a:path w="5438775" h="876300">
                <a:moveTo>
                  <a:pt x="5435879" y="753110"/>
                </a:moveTo>
                <a:lnTo>
                  <a:pt x="5419839" y="753110"/>
                </a:lnTo>
                <a:lnTo>
                  <a:pt x="5421096" y="745489"/>
                </a:lnTo>
                <a:lnTo>
                  <a:pt x="5421960" y="739139"/>
                </a:lnTo>
                <a:lnTo>
                  <a:pt x="5422468" y="731520"/>
                </a:lnTo>
                <a:lnTo>
                  <a:pt x="5422442" y="732789"/>
                </a:lnTo>
                <a:lnTo>
                  <a:pt x="5438317" y="732789"/>
                </a:lnTo>
                <a:lnTo>
                  <a:pt x="5437733" y="740410"/>
                </a:lnTo>
                <a:lnTo>
                  <a:pt x="5436768" y="748029"/>
                </a:lnTo>
                <a:lnTo>
                  <a:pt x="5435879" y="753110"/>
                </a:lnTo>
                <a:close/>
              </a:path>
              <a:path w="5438775" h="876300">
                <a:moveTo>
                  <a:pt x="18859" y="753110"/>
                </a:moveTo>
                <a:lnTo>
                  <a:pt x="18668" y="753110"/>
                </a:lnTo>
                <a:lnTo>
                  <a:pt x="18592" y="751839"/>
                </a:lnTo>
                <a:lnTo>
                  <a:pt x="18859" y="753110"/>
                </a:lnTo>
                <a:close/>
              </a:path>
              <a:path w="5438775" h="876300">
                <a:moveTo>
                  <a:pt x="5434590" y="759460"/>
                </a:moveTo>
                <a:lnTo>
                  <a:pt x="5418315" y="759460"/>
                </a:lnTo>
                <a:lnTo>
                  <a:pt x="5419915" y="751839"/>
                </a:lnTo>
                <a:lnTo>
                  <a:pt x="5419839" y="753110"/>
                </a:lnTo>
                <a:lnTo>
                  <a:pt x="5435879" y="753110"/>
                </a:lnTo>
                <a:lnTo>
                  <a:pt x="5435434" y="755650"/>
                </a:lnTo>
                <a:lnTo>
                  <a:pt x="5434590" y="759460"/>
                </a:lnTo>
                <a:close/>
              </a:path>
              <a:path w="5438775" h="876300">
                <a:moveTo>
                  <a:pt x="20415" y="759460"/>
                </a:moveTo>
                <a:lnTo>
                  <a:pt x="20192" y="759460"/>
                </a:lnTo>
                <a:lnTo>
                  <a:pt x="20091" y="758189"/>
                </a:lnTo>
                <a:lnTo>
                  <a:pt x="20415" y="759460"/>
                </a:lnTo>
                <a:close/>
              </a:path>
              <a:path w="5438775" h="876300">
                <a:moveTo>
                  <a:pt x="5430905" y="772160"/>
                </a:moveTo>
                <a:lnTo>
                  <a:pt x="5414340" y="772160"/>
                </a:lnTo>
                <a:lnTo>
                  <a:pt x="5416600" y="765810"/>
                </a:lnTo>
                <a:lnTo>
                  <a:pt x="5418416" y="758189"/>
                </a:lnTo>
                <a:lnTo>
                  <a:pt x="5418315" y="759460"/>
                </a:lnTo>
                <a:lnTo>
                  <a:pt x="5434590" y="759460"/>
                </a:lnTo>
                <a:lnTo>
                  <a:pt x="5433745" y="763270"/>
                </a:lnTo>
                <a:lnTo>
                  <a:pt x="5431701" y="769620"/>
                </a:lnTo>
                <a:lnTo>
                  <a:pt x="5430905" y="772160"/>
                </a:lnTo>
                <a:close/>
              </a:path>
              <a:path w="5438775" h="876300">
                <a:moveTo>
                  <a:pt x="24468" y="772160"/>
                </a:moveTo>
                <a:lnTo>
                  <a:pt x="24168" y="772160"/>
                </a:lnTo>
                <a:lnTo>
                  <a:pt x="24041" y="770889"/>
                </a:lnTo>
                <a:lnTo>
                  <a:pt x="24468" y="772160"/>
                </a:lnTo>
                <a:close/>
              </a:path>
              <a:path w="5438775" h="876300">
                <a:moveTo>
                  <a:pt x="5428772" y="778510"/>
                </a:moveTo>
                <a:lnTo>
                  <a:pt x="5411901" y="778510"/>
                </a:lnTo>
                <a:lnTo>
                  <a:pt x="5414479" y="770889"/>
                </a:lnTo>
                <a:lnTo>
                  <a:pt x="5414340" y="772160"/>
                </a:lnTo>
                <a:lnTo>
                  <a:pt x="5430905" y="772160"/>
                </a:lnTo>
                <a:lnTo>
                  <a:pt x="5429313" y="777239"/>
                </a:lnTo>
                <a:lnTo>
                  <a:pt x="5428772" y="778510"/>
                </a:lnTo>
                <a:close/>
              </a:path>
              <a:path w="5438775" h="876300">
                <a:moveTo>
                  <a:pt x="27028" y="778510"/>
                </a:moveTo>
                <a:lnTo>
                  <a:pt x="26606" y="778510"/>
                </a:lnTo>
                <a:lnTo>
                  <a:pt x="26454" y="777239"/>
                </a:lnTo>
                <a:lnTo>
                  <a:pt x="27028" y="778510"/>
                </a:lnTo>
                <a:close/>
              </a:path>
              <a:path w="5438775" h="876300">
                <a:moveTo>
                  <a:pt x="5418033" y="801370"/>
                </a:moveTo>
                <a:lnTo>
                  <a:pt x="5399366" y="801370"/>
                </a:lnTo>
                <a:lnTo>
                  <a:pt x="5403100" y="795020"/>
                </a:lnTo>
                <a:lnTo>
                  <a:pt x="5402910" y="795020"/>
                </a:lnTo>
                <a:lnTo>
                  <a:pt x="5406364" y="789939"/>
                </a:lnTo>
                <a:lnTo>
                  <a:pt x="5406174" y="789939"/>
                </a:lnTo>
                <a:lnTo>
                  <a:pt x="5409349" y="783589"/>
                </a:lnTo>
                <a:lnTo>
                  <a:pt x="5409184" y="783589"/>
                </a:lnTo>
                <a:lnTo>
                  <a:pt x="5412054" y="777239"/>
                </a:lnTo>
                <a:lnTo>
                  <a:pt x="5411901" y="778510"/>
                </a:lnTo>
                <a:lnTo>
                  <a:pt x="5428772" y="778510"/>
                </a:lnTo>
                <a:lnTo>
                  <a:pt x="5426608" y="783589"/>
                </a:lnTo>
                <a:lnTo>
                  <a:pt x="5423560" y="791210"/>
                </a:lnTo>
                <a:lnTo>
                  <a:pt x="5420220" y="797560"/>
                </a:lnTo>
                <a:lnTo>
                  <a:pt x="5418033" y="801370"/>
                </a:lnTo>
                <a:close/>
              </a:path>
              <a:path w="5438775" h="876300">
                <a:moveTo>
                  <a:pt x="39725" y="801370"/>
                </a:moveTo>
                <a:lnTo>
                  <a:pt x="39141" y="801370"/>
                </a:lnTo>
                <a:lnTo>
                  <a:pt x="38925" y="800100"/>
                </a:lnTo>
                <a:lnTo>
                  <a:pt x="39725" y="801370"/>
                </a:lnTo>
                <a:close/>
              </a:path>
              <a:path w="5438775" h="876300">
                <a:moveTo>
                  <a:pt x="5403913" y="821689"/>
                </a:moveTo>
                <a:lnTo>
                  <a:pt x="5382780" y="821689"/>
                </a:lnTo>
                <a:lnTo>
                  <a:pt x="5387530" y="816610"/>
                </a:lnTo>
                <a:lnTo>
                  <a:pt x="5387276" y="816610"/>
                </a:lnTo>
                <a:lnTo>
                  <a:pt x="5391785" y="811529"/>
                </a:lnTo>
                <a:lnTo>
                  <a:pt x="5391543" y="811529"/>
                </a:lnTo>
                <a:lnTo>
                  <a:pt x="5395810" y="806450"/>
                </a:lnTo>
                <a:lnTo>
                  <a:pt x="5395582" y="806450"/>
                </a:lnTo>
                <a:lnTo>
                  <a:pt x="5399582" y="800100"/>
                </a:lnTo>
                <a:lnTo>
                  <a:pt x="5399366" y="801370"/>
                </a:lnTo>
                <a:lnTo>
                  <a:pt x="5418033" y="801370"/>
                </a:lnTo>
                <a:lnTo>
                  <a:pt x="5416575" y="803910"/>
                </a:lnTo>
                <a:lnTo>
                  <a:pt x="5412638" y="810260"/>
                </a:lnTo>
                <a:lnTo>
                  <a:pt x="5408409" y="815339"/>
                </a:lnTo>
                <a:lnTo>
                  <a:pt x="5403913" y="821689"/>
                </a:lnTo>
                <a:close/>
              </a:path>
              <a:path w="5438775" h="876300">
                <a:moveTo>
                  <a:pt x="56708" y="821689"/>
                </a:moveTo>
                <a:lnTo>
                  <a:pt x="55727" y="821689"/>
                </a:lnTo>
                <a:lnTo>
                  <a:pt x="55460" y="820419"/>
                </a:lnTo>
                <a:lnTo>
                  <a:pt x="56708" y="821689"/>
                </a:lnTo>
                <a:close/>
              </a:path>
              <a:path w="5438775" h="876300">
                <a:moveTo>
                  <a:pt x="5391505" y="834389"/>
                </a:moveTo>
                <a:lnTo>
                  <a:pt x="5367997" y="834389"/>
                </a:lnTo>
                <a:lnTo>
                  <a:pt x="5373420" y="829310"/>
                </a:lnTo>
                <a:lnTo>
                  <a:pt x="5373128" y="829310"/>
                </a:lnTo>
                <a:lnTo>
                  <a:pt x="5378335" y="825500"/>
                </a:lnTo>
                <a:lnTo>
                  <a:pt x="5378056" y="825500"/>
                </a:lnTo>
                <a:lnTo>
                  <a:pt x="5383047" y="820419"/>
                </a:lnTo>
                <a:lnTo>
                  <a:pt x="5382780" y="821689"/>
                </a:lnTo>
                <a:lnTo>
                  <a:pt x="5403913" y="821689"/>
                </a:lnTo>
                <a:lnTo>
                  <a:pt x="5399150" y="826769"/>
                </a:lnTo>
                <a:lnTo>
                  <a:pt x="5394134" y="831850"/>
                </a:lnTo>
                <a:lnTo>
                  <a:pt x="5391505" y="834389"/>
                </a:lnTo>
                <a:close/>
              </a:path>
              <a:path w="5438775" h="876300">
                <a:moveTo>
                  <a:pt x="71612" y="834389"/>
                </a:moveTo>
                <a:lnTo>
                  <a:pt x="70510" y="834389"/>
                </a:lnTo>
                <a:lnTo>
                  <a:pt x="70205" y="833119"/>
                </a:lnTo>
                <a:lnTo>
                  <a:pt x="71612" y="834389"/>
                </a:lnTo>
                <a:close/>
              </a:path>
              <a:path w="5438775" h="876300">
                <a:moveTo>
                  <a:pt x="5387501" y="838200"/>
                </a:moveTo>
                <a:lnTo>
                  <a:pt x="5362676" y="838200"/>
                </a:lnTo>
                <a:lnTo>
                  <a:pt x="5368302" y="833119"/>
                </a:lnTo>
                <a:lnTo>
                  <a:pt x="5367997" y="834389"/>
                </a:lnTo>
                <a:lnTo>
                  <a:pt x="5391505" y="834389"/>
                </a:lnTo>
                <a:lnTo>
                  <a:pt x="5388876" y="836930"/>
                </a:lnTo>
                <a:lnTo>
                  <a:pt x="5387501" y="838200"/>
                </a:lnTo>
                <a:close/>
              </a:path>
              <a:path w="5438775" h="876300">
                <a:moveTo>
                  <a:pt x="77457" y="838200"/>
                </a:moveTo>
                <a:lnTo>
                  <a:pt x="75831" y="838200"/>
                </a:lnTo>
                <a:lnTo>
                  <a:pt x="75514" y="836930"/>
                </a:lnTo>
                <a:lnTo>
                  <a:pt x="77457" y="838200"/>
                </a:lnTo>
                <a:close/>
              </a:path>
              <a:path w="5438775" h="876300">
                <a:moveTo>
                  <a:pt x="5352694" y="861060"/>
                </a:moveTo>
                <a:lnTo>
                  <a:pt x="5293804" y="861060"/>
                </a:lnTo>
                <a:lnTo>
                  <a:pt x="5301094" y="859789"/>
                </a:lnTo>
                <a:lnTo>
                  <a:pt x="5307482" y="859789"/>
                </a:lnTo>
                <a:lnTo>
                  <a:pt x="5314556" y="858519"/>
                </a:lnTo>
                <a:lnTo>
                  <a:pt x="5314162" y="858519"/>
                </a:lnTo>
                <a:lnTo>
                  <a:pt x="5321109" y="855980"/>
                </a:lnTo>
                <a:lnTo>
                  <a:pt x="5320728" y="855980"/>
                </a:lnTo>
                <a:lnTo>
                  <a:pt x="5327535" y="854710"/>
                </a:lnTo>
                <a:lnTo>
                  <a:pt x="5327154" y="854710"/>
                </a:lnTo>
                <a:lnTo>
                  <a:pt x="5333834" y="852169"/>
                </a:lnTo>
                <a:lnTo>
                  <a:pt x="5333466" y="852169"/>
                </a:lnTo>
                <a:lnTo>
                  <a:pt x="5339981" y="849630"/>
                </a:lnTo>
                <a:lnTo>
                  <a:pt x="5339626" y="849630"/>
                </a:lnTo>
                <a:lnTo>
                  <a:pt x="5345976" y="847089"/>
                </a:lnTo>
                <a:lnTo>
                  <a:pt x="5345633" y="847089"/>
                </a:lnTo>
                <a:lnTo>
                  <a:pt x="5351818" y="844550"/>
                </a:lnTo>
                <a:lnTo>
                  <a:pt x="5351487" y="844550"/>
                </a:lnTo>
                <a:lnTo>
                  <a:pt x="5357495" y="840739"/>
                </a:lnTo>
                <a:lnTo>
                  <a:pt x="5357164" y="840739"/>
                </a:lnTo>
                <a:lnTo>
                  <a:pt x="5362994" y="836930"/>
                </a:lnTo>
                <a:lnTo>
                  <a:pt x="5362676" y="838200"/>
                </a:lnTo>
                <a:lnTo>
                  <a:pt x="5387501" y="838200"/>
                </a:lnTo>
                <a:lnTo>
                  <a:pt x="5359234" y="858519"/>
                </a:lnTo>
                <a:lnTo>
                  <a:pt x="5352694" y="861060"/>
                </a:lnTo>
                <a:close/>
              </a:path>
              <a:path w="5438775" h="876300">
                <a:moveTo>
                  <a:pt x="137820" y="859789"/>
                </a:moveTo>
                <a:lnTo>
                  <a:pt x="131025" y="859789"/>
                </a:lnTo>
                <a:lnTo>
                  <a:pt x="130632" y="858519"/>
                </a:lnTo>
                <a:lnTo>
                  <a:pt x="137820" y="859789"/>
                </a:lnTo>
                <a:close/>
              </a:path>
              <a:path w="5438775" h="876300">
                <a:moveTo>
                  <a:pt x="5307482" y="859789"/>
                </a:moveTo>
                <a:lnTo>
                  <a:pt x="5300687" y="859789"/>
                </a:lnTo>
                <a:lnTo>
                  <a:pt x="5307876" y="858519"/>
                </a:lnTo>
                <a:lnTo>
                  <a:pt x="5307482" y="859789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文本框 7"/>
          <p:cNvSpPr txBox="1"/>
          <p:nvPr/>
        </p:nvSpPr>
        <p:spPr>
          <a:xfrm>
            <a:off x="1531814" y="5707093"/>
            <a:ext cx="473559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pc="15" dirty="0">
                <a:solidFill>
                  <a:srgbClr val="00AF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历尽艰辛依然热爱生命</a:t>
            </a:r>
            <a:r>
              <a:rPr lang="zh-CN" altLang="en-US" sz="3200" b="1" dirty="0">
                <a:solidFill>
                  <a:srgbClr val="00AF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！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1877" y="3429000"/>
            <a:ext cx="10789920" cy="2603500"/>
          </a:xfrm>
          <a:custGeom>
            <a:avLst/>
            <a:gdLst/>
            <a:ahLst/>
            <a:cxnLst/>
            <a:rect l="l" t="t" r="r" b="b"/>
            <a:pathLst>
              <a:path w="10789920" h="2603500">
                <a:moveTo>
                  <a:pt x="10458869" y="12700"/>
                </a:moveTo>
                <a:lnTo>
                  <a:pt x="330504" y="12700"/>
                </a:lnTo>
                <a:lnTo>
                  <a:pt x="341109" y="0"/>
                </a:lnTo>
                <a:lnTo>
                  <a:pt x="10448264" y="0"/>
                </a:lnTo>
                <a:lnTo>
                  <a:pt x="10458869" y="12700"/>
                </a:lnTo>
                <a:close/>
              </a:path>
              <a:path w="10789920" h="2603500">
                <a:moveTo>
                  <a:pt x="344589" y="25400"/>
                </a:moveTo>
                <a:lnTo>
                  <a:pt x="289115" y="25400"/>
                </a:lnTo>
                <a:lnTo>
                  <a:pt x="299300" y="12700"/>
                </a:lnTo>
                <a:lnTo>
                  <a:pt x="355104" y="12700"/>
                </a:lnTo>
                <a:lnTo>
                  <a:pt x="344589" y="25400"/>
                </a:lnTo>
                <a:close/>
              </a:path>
              <a:path w="10789920" h="2603500">
                <a:moveTo>
                  <a:pt x="10500258" y="25400"/>
                </a:moveTo>
                <a:lnTo>
                  <a:pt x="10444784" y="25400"/>
                </a:lnTo>
                <a:lnTo>
                  <a:pt x="10434269" y="12700"/>
                </a:lnTo>
                <a:lnTo>
                  <a:pt x="10490073" y="12700"/>
                </a:lnTo>
                <a:lnTo>
                  <a:pt x="10500258" y="25400"/>
                </a:lnTo>
                <a:close/>
              </a:path>
              <a:path w="10789920" h="2603500">
                <a:moveTo>
                  <a:pt x="304292" y="38100"/>
                </a:moveTo>
                <a:lnTo>
                  <a:pt x="259283" y="38100"/>
                </a:lnTo>
                <a:lnTo>
                  <a:pt x="269100" y="25400"/>
                </a:lnTo>
                <a:lnTo>
                  <a:pt x="314401" y="25400"/>
                </a:lnTo>
                <a:lnTo>
                  <a:pt x="304292" y="38100"/>
                </a:lnTo>
                <a:close/>
              </a:path>
              <a:path w="10789920" h="2603500">
                <a:moveTo>
                  <a:pt x="10530090" y="38100"/>
                </a:moveTo>
                <a:lnTo>
                  <a:pt x="10485081" y="38100"/>
                </a:lnTo>
                <a:lnTo>
                  <a:pt x="10474972" y="25400"/>
                </a:lnTo>
                <a:lnTo>
                  <a:pt x="10520273" y="25400"/>
                </a:lnTo>
                <a:lnTo>
                  <a:pt x="10530090" y="38100"/>
                </a:lnTo>
                <a:close/>
              </a:path>
              <a:path w="10789920" h="2603500">
                <a:moveTo>
                  <a:pt x="265734" y="50800"/>
                </a:moveTo>
                <a:lnTo>
                  <a:pt x="230593" y="50800"/>
                </a:lnTo>
                <a:lnTo>
                  <a:pt x="240017" y="38100"/>
                </a:lnTo>
                <a:lnTo>
                  <a:pt x="275374" y="38100"/>
                </a:lnTo>
                <a:lnTo>
                  <a:pt x="265734" y="50800"/>
                </a:lnTo>
                <a:close/>
              </a:path>
              <a:path w="10789920" h="2603500">
                <a:moveTo>
                  <a:pt x="10558792" y="50800"/>
                </a:moveTo>
                <a:lnTo>
                  <a:pt x="10523639" y="50800"/>
                </a:lnTo>
                <a:lnTo>
                  <a:pt x="10513999" y="38100"/>
                </a:lnTo>
                <a:lnTo>
                  <a:pt x="10549356" y="38100"/>
                </a:lnTo>
                <a:lnTo>
                  <a:pt x="10558792" y="50800"/>
                </a:lnTo>
                <a:close/>
              </a:path>
              <a:path w="10789920" h="2603500">
                <a:moveTo>
                  <a:pt x="238086" y="63500"/>
                </a:moveTo>
                <a:lnTo>
                  <a:pt x="212140" y="63500"/>
                </a:lnTo>
                <a:lnTo>
                  <a:pt x="221297" y="50800"/>
                </a:lnTo>
                <a:lnTo>
                  <a:pt x="247345" y="50800"/>
                </a:lnTo>
                <a:lnTo>
                  <a:pt x="238086" y="63500"/>
                </a:lnTo>
                <a:close/>
              </a:path>
              <a:path w="10789920" h="2603500">
                <a:moveTo>
                  <a:pt x="10577245" y="63500"/>
                </a:moveTo>
                <a:lnTo>
                  <a:pt x="10551299" y="63500"/>
                </a:lnTo>
                <a:lnTo>
                  <a:pt x="10542041" y="50800"/>
                </a:lnTo>
                <a:lnTo>
                  <a:pt x="10568089" y="50800"/>
                </a:lnTo>
                <a:lnTo>
                  <a:pt x="10577245" y="63500"/>
                </a:lnTo>
                <a:close/>
              </a:path>
              <a:path w="10789920" h="2603500">
                <a:moveTo>
                  <a:pt x="220294" y="76200"/>
                </a:moveTo>
                <a:lnTo>
                  <a:pt x="185547" y="76200"/>
                </a:lnTo>
                <a:lnTo>
                  <a:pt x="194259" y="63500"/>
                </a:lnTo>
                <a:lnTo>
                  <a:pt x="229285" y="63500"/>
                </a:lnTo>
                <a:lnTo>
                  <a:pt x="220294" y="76200"/>
                </a:lnTo>
                <a:close/>
              </a:path>
              <a:path w="10789920" h="2603500">
                <a:moveTo>
                  <a:pt x="10603826" y="76200"/>
                </a:moveTo>
                <a:lnTo>
                  <a:pt x="10569079" y="76200"/>
                </a:lnTo>
                <a:lnTo>
                  <a:pt x="10560088" y="63500"/>
                </a:lnTo>
                <a:lnTo>
                  <a:pt x="10595114" y="63500"/>
                </a:lnTo>
                <a:lnTo>
                  <a:pt x="10603826" y="76200"/>
                </a:lnTo>
                <a:close/>
              </a:path>
              <a:path w="10789920" h="2603500">
                <a:moveTo>
                  <a:pt x="194665" y="88900"/>
                </a:moveTo>
                <a:lnTo>
                  <a:pt x="168579" y="88900"/>
                </a:lnTo>
                <a:lnTo>
                  <a:pt x="176987" y="76200"/>
                </a:lnTo>
                <a:lnTo>
                  <a:pt x="203225" y="76200"/>
                </a:lnTo>
                <a:lnTo>
                  <a:pt x="194665" y="88900"/>
                </a:lnTo>
                <a:close/>
              </a:path>
              <a:path w="10789920" h="2603500">
                <a:moveTo>
                  <a:pt x="10620794" y="88900"/>
                </a:moveTo>
                <a:lnTo>
                  <a:pt x="10594708" y="88900"/>
                </a:lnTo>
                <a:lnTo>
                  <a:pt x="10586148" y="76200"/>
                </a:lnTo>
                <a:lnTo>
                  <a:pt x="10612386" y="76200"/>
                </a:lnTo>
                <a:lnTo>
                  <a:pt x="10620794" y="88900"/>
                </a:lnTo>
                <a:close/>
              </a:path>
              <a:path w="10789920" h="2603500">
                <a:moveTo>
                  <a:pt x="162585" y="114300"/>
                </a:moveTo>
                <a:lnTo>
                  <a:pt x="144360" y="114300"/>
                </a:lnTo>
                <a:lnTo>
                  <a:pt x="152260" y="101600"/>
                </a:lnTo>
                <a:lnTo>
                  <a:pt x="160337" y="88900"/>
                </a:lnTo>
                <a:lnTo>
                  <a:pt x="186575" y="88900"/>
                </a:lnTo>
                <a:lnTo>
                  <a:pt x="178320" y="101600"/>
                </a:lnTo>
                <a:lnTo>
                  <a:pt x="170522" y="101600"/>
                </a:lnTo>
                <a:lnTo>
                  <a:pt x="162585" y="114300"/>
                </a:lnTo>
                <a:close/>
              </a:path>
              <a:path w="10789920" h="2603500">
                <a:moveTo>
                  <a:pt x="10645025" y="114300"/>
                </a:moveTo>
                <a:lnTo>
                  <a:pt x="10626788" y="114300"/>
                </a:lnTo>
                <a:lnTo>
                  <a:pt x="10618863" y="101600"/>
                </a:lnTo>
                <a:lnTo>
                  <a:pt x="10611065" y="101600"/>
                </a:lnTo>
                <a:lnTo>
                  <a:pt x="10602810" y="88900"/>
                </a:lnTo>
                <a:lnTo>
                  <a:pt x="10629036" y="88900"/>
                </a:lnTo>
                <a:lnTo>
                  <a:pt x="10637113" y="101600"/>
                </a:lnTo>
                <a:lnTo>
                  <a:pt x="10645025" y="114300"/>
                </a:lnTo>
                <a:close/>
              </a:path>
              <a:path w="10789920" h="2603500">
                <a:moveTo>
                  <a:pt x="147510" y="127000"/>
                </a:moveTo>
                <a:lnTo>
                  <a:pt x="129057" y="127000"/>
                </a:lnTo>
                <a:lnTo>
                  <a:pt x="136613" y="114300"/>
                </a:lnTo>
                <a:lnTo>
                  <a:pt x="155105" y="114300"/>
                </a:lnTo>
                <a:lnTo>
                  <a:pt x="147510" y="127000"/>
                </a:lnTo>
                <a:close/>
              </a:path>
              <a:path w="10789920" h="2603500">
                <a:moveTo>
                  <a:pt x="10660316" y="127000"/>
                </a:moveTo>
                <a:lnTo>
                  <a:pt x="10641876" y="127000"/>
                </a:lnTo>
                <a:lnTo>
                  <a:pt x="10634268" y="114300"/>
                </a:lnTo>
                <a:lnTo>
                  <a:pt x="10652760" y="114300"/>
                </a:lnTo>
                <a:lnTo>
                  <a:pt x="10660316" y="127000"/>
                </a:lnTo>
                <a:close/>
              </a:path>
              <a:path w="10789920" h="2603500">
                <a:moveTo>
                  <a:pt x="140220" y="139700"/>
                </a:moveTo>
                <a:lnTo>
                  <a:pt x="114465" y="139700"/>
                </a:lnTo>
                <a:lnTo>
                  <a:pt x="121666" y="127000"/>
                </a:lnTo>
                <a:lnTo>
                  <a:pt x="147637" y="127000"/>
                </a:lnTo>
                <a:lnTo>
                  <a:pt x="140220" y="139700"/>
                </a:lnTo>
                <a:close/>
              </a:path>
              <a:path w="10789920" h="2603500">
                <a:moveTo>
                  <a:pt x="10674908" y="139700"/>
                </a:moveTo>
                <a:lnTo>
                  <a:pt x="10649165" y="139700"/>
                </a:lnTo>
                <a:lnTo>
                  <a:pt x="10641736" y="127000"/>
                </a:lnTo>
                <a:lnTo>
                  <a:pt x="10667707" y="127000"/>
                </a:lnTo>
                <a:lnTo>
                  <a:pt x="10674908" y="139700"/>
                </a:lnTo>
                <a:close/>
              </a:path>
              <a:path w="10789920" h="2603500">
                <a:moveTo>
                  <a:pt x="112801" y="165100"/>
                </a:moveTo>
                <a:lnTo>
                  <a:pt x="93980" y="165100"/>
                </a:lnTo>
                <a:lnTo>
                  <a:pt x="100622" y="152400"/>
                </a:lnTo>
                <a:lnTo>
                  <a:pt x="107454" y="139700"/>
                </a:lnTo>
                <a:lnTo>
                  <a:pt x="133223" y="139700"/>
                </a:lnTo>
                <a:lnTo>
                  <a:pt x="126149" y="152400"/>
                </a:lnTo>
                <a:lnTo>
                  <a:pt x="119507" y="152400"/>
                </a:lnTo>
                <a:lnTo>
                  <a:pt x="112801" y="165100"/>
                </a:lnTo>
                <a:close/>
              </a:path>
              <a:path w="10789920" h="2603500">
                <a:moveTo>
                  <a:pt x="10695393" y="165100"/>
                </a:moveTo>
                <a:lnTo>
                  <a:pt x="10676572" y="165100"/>
                </a:lnTo>
                <a:lnTo>
                  <a:pt x="10669866" y="152400"/>
                </a:lnTo>
                <a:lnTo>
                  <a:pt x="10663224" y="152400"/>
                </a:lnTo>
                <a:lnTo>
                  <a:pt x="10656150" y="139700"/>
                </a:lnTo>
                <a:lnTo>
                  <a:pt x="10681931" y="139700"/>
                </a:lnTo>
                <a:lnTo>
                  <a:pt x="10688751" y="152400"/>
                </a:lnTo>
                <a:lnTo>
                  <a:pt x="10695393" y="165100"/>
                </a:lnTo>
                <a:close/>
              </a:path>
              <a:path w="10789920" h="2603500">
                <a:moveTo>
                  <a:pt x="94183" y="190500"/>
                </a:moveTo>
                <a:lnTo>
                  <a:pt x="75260" y="190500"/>
                </a:lnTo>
                <a:lnTo>
                  <a:pt x="81305" y="177800"/>
                </a:lnTo>
                <a:lnTo>
                  <a:pt x="87541" y="165100"/>
                </a:lnTo>
                <a:lnTo>
                  <a:pt x="112928" y="165100"/>
                </a:lnTo>
                <a:lnTo>
                  <a:pt x="106413" y="177800"/>
                </a:lnTo>
                <a:lnTo>
                  <a:pt x="100317" y="177800"/>
                </a:lnTo>
                <a:lnTo>
                  <a:pt x="94183" y="190500"/>
                </a:lnTo>
                <a:close/>
              </a:path>
              <a:path w="10789920" h="2603500">
                <a:moveTo>
                  <a:pt x="10714113" y="190500"/>
                </a:moveTo>
                <a:lnTo>
                  <a:pt x="10695190" y="190500"/>
                </a:lnTo>
                <a:lnTo>
                  <a:pt x="10689069" y="177800"/>
                </a:lnTo>
                <a:lnTo>
                  <a:pt x="10682973" y="177800"/>
                </a:lnTo>
                <a:lnTo>
                  <a:pt x="10676458" y="165100"/>
                </a:lnTo>
                <a:lnTo>
                  <a:pt x="10701832" y="165100"/>
                </a:lnTo>
                <a:lnTo>
                  <a:pt x="10708081" y="177800"/>
                </a:lnTo>
                <a:lnTo>
                  <a:pt x="10714113" y="190500"/>
                </a:lnTo>
                <a:close/>
              </a:path>
              <a:path w="10789920" h="2603500">
                <a:moveTo>
                  <a:pt x="72097" y="228600"/>
                </a:moveTo>
                <a:lnTo>
                  <a:pt x="53187" y="228600"/>
                </a:lnTo>
                <a:lnTo>
                  <a:pt x="58381" y="215900"/>
                </a:lnTo>
                <a:lnTo>
                  <a:pt x="63804" y="203200"/>
                </a:lnTo>
                <a:lnTo>
                  <a:pt x="69418" y="190500"/>
                </a:lnTo>
                <a:lnTo>
                  <a:pt x="88468" y="190500"/>
                </a:lnTo>
                <a:lnTo>
                  <a:pt x="82740" y="203200"/>
                </a:lnTo>
                <a:lnTo>
                  <a:pt x="77317" y="215900"/>
                </a:lnTo>
                <a:lnTo>
                  <a:pt x="72097" y="228600"/>
                </a:lnTo>
                <a:close/>
              </a:path>
              <a:path w="10789920" h="2603500">
                <a:moveTo>
                  <a:pt x="88353" y="203200"/>
                </a:moveTo>
                <a:lnTo>
                  <a:pt x="88468" y="190500"/>
                </a:lnTo>
                <a:lnTo>
                  <a:pt x="94297" y="190500"/>
                </a:lnTo>
                <a:lnTo>
                  <a:pt x="88353" y="203200"/>
                </a:lnTo>
                <a:close/>
              </a:path>
              <a:path w="10789920" h="2603500">
                <a:moveTo>
                  <a:pt x="10701019" y="203200"/>
                </a:moveTo>
                <a:lnTo>
                  <a:pt x="10695089" y="190500"/>
                </a:lnTo>
                <a:lnTo>
                  <a:pt x="10700905" y="190500"/>
                </a:lnTo>
                <a:lnTo>
                  <a:pt x="10701019" y="203200"/>
                </a:lnTo>
                <a:close/>
              </a:path>
              <a:path w="10789920" h="2603500">
                <a:moveTo>
                  <a:pt x="10736186" y="228600"/>
                </a:moveTo>
                <a:lnTo>
                  <a:pt x="10717276" y="228600"/>
                </a:lnTo>
                <a:lnTo>
                  <a:pt x="10711967" y="215900"/>
                </a:lnTo>
                <a:lnTo>
                  <a:pt x="10706544" y="203200"/>
                </a:lnTo>
                <a:lnTo>
                  <a:pt x="10700905" y="190500"/>
                </a:lnTo>
                <a:lnTo>
                  <a:pt x="10719955" y="190500"/>
                </a:lnTo>
                <a:lnTo>
                  <a:pt x="10725581" y="203200"/>
                </a:lnTo>
                <a:lnTo>
                  <a:pt x="10730991" y="215900"/>
                </a:lnTo>
                <a:lnTo>
                  <a:pt x="10736186" y="228600"/>
                </a:lnTo>
                <a:close/>
              </a:path>
              <a:path w="10789920" h="2603500">
                <a:moveTo>
                  <a:pt x="49212" y="266700"/>
                </a:moveTo>
                <a:lnTo>
                  <a:pt x="34632" y="266700"/>
                </a:lnTo>
                <a:lnTo>
                  <a:pt x="38925" y="254000"/>
                </a:lnTo>
                <a:lnTo>
                  <a:pt x="43459" y="241300"/>
                </a:lnTo>
                <a:lnTo>
                  <a:pt x="48209" y="228600"/>
                </a:lnTo>
                <a:lnTo>
                  <a:pt x="67183" y="228600"/>
                </a:lnTo>
                <a:lnTo>
                  <a:pt x="62293" y="241300"/>
                </a:lnTo>
                <a:lnTo>
                  <a:pt x="57721" y="254000"/>
                </a:lnTo>
                <a:lnTo>
                  <a:pt x="53441" y="254000"/>
                </a:lnTo>
                <a:lnTo>
                  <a:pt x="49212" y="266700"/>
                </a:lnTo>
                <a:close/>
              </a:path>
              <a:path w="10789920" h="2603500">
                <a:moveTo>
                  <a:pt x="10754741" y="266700"/>
                </a:moveTo>
                <a:lnTo>
                  <a:pt x="10740161" y="266700"/>
                </a:lnTo>
                <a:lnTo>
                  <a:pt x="10735944" y="254000"/>
                </a:lnTo>
                <a:lnTo>
                  <a:pt x="10731665" y="254000"/>
                </a:lnTo>
                <a:lnTo>
                  <a:pt x="10726991" y="241300"/>
                </a:lnTo>
                <a:lnTo>
                  <a:pt x="10722190" y="228600"/>
                </a:lnTo>
                <a:lnTo>
                  <a:pt x="10741164" y="228600"/>
                </a:lnTo>
                <a:lnTo>
                  <a:pt x="10745914" y="241300"/>
                </a:lnTo>
                <a:lnTo>
                  <a:pt x="10750448" y="254000"/>
                </a:lnTo>
                <a:lnTo>
                  <a:pt x="10754741" y="266700"/>
                </a:lnTo>
                <a:close/>
              </a:path>
              <a:path w="10789920" h="2603500">
                <a:moveTo>
                  <a:pt x="29222" y="330200"/>
                </a:moveTo>
                <a:lnTo>
                  <a:pt x="13881" y="330200"/>
                </a:lnTo>
                <a:lnTo>
                  <a:pt x="16725" y="317500"/>
                </a:lnTo>
                <a:lnTo>
                  <a:pt x="19812" y="304800"/>
                </a:lnTo>
                <a:lnTo>
                  <a:pt x="23152" y="292100"/>
                </a:lnTo>
                <a:lnTo>
                  <a:pt x="26746" y="279400"/>
                </a:lnTo>
                <a:lnTo>
                  <a:pt x="30568" y="266700"/>
                </a:lnTo>
                <a:lnTo>
                  <a:pt x="49288" y="266700"/>
                </a:lnTo>
                <a:lnTo>
                  <a:pt x="45300" y="279400"/>
                </a:lnTo>
                <a:lnTo>
                  <a:pt x="41617" y="292100"/>
                </a:lnTo>
                <a:lnTo>
                  <a:pt x="38227" y="292100"/>
                </a:lnTo>
                <a:lnTo>
                  <a:pt x="34950" y="304800"/>
                </a:lnTo>
                <a:lnTo>
                  <a:pt x="31965" y="317500"/>
                </a:lnTo>
                <a:lnTo>
                  <a:pt x="29222" y="330200"/>
                </a:lnTo>
                <a:close/>
              </a:path>
              <a:path w="10789920" h="2603500">
                <a:moveTo>
                  <a:pt x="10775505" y="330200"/>
                </a:moveTo>
                <a:lnTo>
                  <a:pt x="10760151" y="330200"/>
                </a:lnTo>
                <a:lnTo>
                  <a:pt x="10757357" y="317500"/>
                </a:lnTo>
                <a:lnTo>
                  <a:pt x="10754372" y="304800"/>
                </a:lnTo>
                <a:lnTo>
                  <a:pt x="10751146" y="292100"/>
                </a:lnTo>
                <a:lnTo>
                  <a:pt x="10747756" y="292100"/>
                </a:lnTo>
                <a:lnTo>
                  <a:pt x="10744009" y="279400"/>
                </a:lnTo>
                <a:lnTo>
                  <a:pt x="10740085" y="266700"/>
                </a:lnTo>
                <a:lnTo>
                  <a:pt x="10758805" y="266700"/>
                </a:lnTo>
                <a:lnTo>
                  <a:pt x="10762640" y="279400"/>
                </a:lnTo>
                <a:lnTo>
                  <a:pt x="10766221" y="292100"/>
                </a:lnTo>
                <a:lnTo>
                  <a:pt x="10769561" y="304800"/>
                </a:lnTo>
                <a:lnTo>
                  <a:pt x="10772660" y="317500"/>
                </a:lnTo>
                <a:lnTo>
                  <a:pt x="10775505" y="330200"/>
                </a:lnTo>
                <a:close/>
              </a:path>
              <a:path w="10789920" h="2603500">
                <a:moveTo>
                  <a:pt x="17106" y="406400"/>
                </a:moveTo>
                <a:lnTo>
                  <a:pt x="1295" y="406400"/>
                </a:lnTo>
                <a:lnTo>
                  <a:pt x="2286" y="393700"/>
                </a:lnTo>
                <a:lnTo>
                  <a:pt x="6883" y="355600"/>
                </a:lnTo>
                <a:lnTo>
                  <a:pt x="11290" y="330200"/>
                </a:lnTo>
                <a:lnTo>
                  <a:pt x="29273" y="330200"/>
                </a:lnTo>
                <a:lnTo>
                  <a:pt x="26733" y="342900"/>
                </a:lnTo>
                <a:lnTo>
                  <a:pt x="24523" y="342900"/>
                </a:lnTo>
                <a:lnTo>
                  <a:pt x="22491" y="355600"/>
                </a:lnTo>
                <a:lnTo>
                  <a:pt x="20764" y="368300"/>
                </a:lnTo>
                <a:lnTo>
                  <a:pt x="19278" y="381000"/>
                </a:lnTo>
                <a:lnTo>
                  <a:pt x="18059" y="393700"/>
                </a:lnTo>
                <a:lnTo>
                  <a:pt x="17106" y="406400"/>
                </a:lnTo>
                <a:close/>
              </a:path>
              <a:path w="10789920" h="2603500">
                <a:moveTo>
                  <a:pt x="10788091" y="406400"/>
                </a:moveTo>
                <a:lnTo>
                  <a:pt x="10772266" y="406400"/>
                </a:lnTo>
                <a:lnTo>
                  <a:pt x="10771289" y="393700"/>
                </a:lnTo>
                <a:lnTo>
                  <a:pt x="10770069" y="381000"/>
                </a:lnTo>
                <a:lnTo>
                  <a:pt x="10768584" y="368300"/>
                </a:lnTo>
                <a:lnTo>
                  <a:pt x="10766844" y="355600"/>
                </a:lnTo>
                <a:lnTo>
                  <a:pt x="10764850" y="342900"/>
                </a:lnTo>
                <a:lnTo>
                  <a:pt x="10762640" y="342900"/>
                </a:lnTo>
                <a:lnTo>
                  <a:pt x="10760100" y="330200"/>
                </a:lnTo>
                <a:lnTo>
                  <a:pt x="10778083" y="330200"/>
                </a:lnTo>
                <a:lnTo>
                  <a:pt x="10784293" y="368300"/>
                </a:lnTo>
                <a:lnTo>
                  <a:pt x="10787100" y="393700"/>
                </a:lnTo>
                <a:lnTo>
                  <a:pt x="10788091" y="406400"/>
                </a:lnTo>
                <a:close/>
              </a:path>
              <a:path w="10789920" h="2603500">
                <a:moveTo>
                  <a:pt x="24523" y="2247900"/>
                </a:moveTo>
                <a:lnTo>
                  <a:pt x="6883" y="2247900"/>
                </a:lnTo>
                <a:lnTo>
                  <a:pt x="5080" y="2235200"/>
                </a:lnTo>
                <a:lnTo>
                  <a:pt x="1295" y="2197100"/>
                </a:lnTo>
                <a:lnTo>
                  <a:pt x="0" y="2159000"/>
                </a:lnTo>
                <a:lnTo>
                  <a:pt x="0" y="431800"/>
                </a:lnTo>
                <a:lnTo>
                  <a:pt x="152" y="419100"/>
                </a:lnTo>
                <a:lnTo>
                  <a:pt x="584" y="406400"/>
                </a:lnTo>
                <a:lnTo>
                  <a:pt x="16433" y="406400"/>
                </a:lnTo>
                <a:lnTo>
                  <a:pt x="16014" y="419100"/>
                </a:lnTo>
                <a:lnTo>
                  <a:pt x="15875" y="431800"/>
                </a:lnTo>
                <a:lnTo>
                  <a:pt x="15875" y="2159000"/>
                </a:lnTo>
                <a:lnTo>
                  <a:pt x="16027" y="2171700"/>
                </a:lnTo>
                <a:lnTo>
                  <a:pt x="16433" y="2184400"/>
                </a:lnTo>
                <a:lnTo>
                  <a:pt x="17132" y="2197100"/>
                </a:lnTo>
                <a:lnTo>
                  <a:pt x="18084" y="2209800"/>
                </a:lnTo>
                <a:lnTo>
                  <a:pt x="19304" y="2222500"/>
                </a:lnTo>
                <a:lnTo>
                  <a:pt x="20789" y="2235200"/>
                </a:lnTo>
                <a:lnTo>
                  <a:pt x="22491" y="2235200"/>
                </a:lnTo>
                <a:lnTo>
                  <a:pt x="24523" y="2247900"/>
                </a:lnTo>
                <a:close/>
              </a:path>
              <a:path w="10789920" h="2603500">
                <a:moveTo>
                  <a:pt x="10782490" y="2247900"/>
                </a:moveTo>
                <a:lnTo>
                  <a:pt x="10764850" y="2247900"/>
                </a:lnTo>
                <a:lnTo>
                  <a:pt x="10766882" y="2235200"/>
                </a:lnTo>
                <a:lnTo>
                  <a:pt x="10768584" y="2235200"/>
                </a:lnTo>
                <a:lnTo>
                  <a:pt x="10770095" y="2222500"/>
                </a:lnTo>
                <a:lnTo>
                  <a:pt x="10771314" y="2209800"/>
                </a:lnTo>
                <a:lnTo>
                  <a:pt x="10772266" y="2197100"/>
                </a:lnTo>
                <a:lnTo>
                  <a:pt x="10772952" y="2184400"/>
                </a:lnTo>
                <a:lnTo>
                  <a:pt x="10773359" y="2171700"/>
                </a:lnTo>
                <a:lnTo>
                  <a:pt x="10773498" y="2159000"/>
                </a:lnTo>
                <a:lnTo>
                  <a:pt x="10773498" y="431800"/>
                </a:lnTo>
                <a:lnTo>
                  <a:pt x="10773359" y="419100"/>
                </a:lnTo>
                <a:lnTo>
                  <a:pt x="10772940" y="406400"/>
                </a:lnTo>
                <a:lnTo>
                  <a:pt x="10788802" y="406400"/>
                </a:lnTo>
                <a:lnTo>
                  <a:pt x="10789234" y="419100"/>
                </a:lnTo>
                <a:lnTo>
                  <a:pt x="10789373" y="431800"/>
                </a:lnTo>
                <a:lnTo>
                  <a:pt x="10789373" y="2159000"/>
                </a:lnTo>
                <a:lnTo>
                  <a:pt x="10788091" y="2197100"/>
                </a:lnTo>
                <a:lnTo>
                  <a:pt x="10784293" y="2235200"/>
                </a:lnTo>
                <a:lnTo>
                  <a:pt x="10782490" y="2247900"/>
                </a:lnTo>
                <a:close/>
              </a:path>
              <a:path w="10789920" h="2603500">
                <a:moveTo>
                  <a:pt x="41681" y="2311400"/>
                </a:moveTo>
                <a:lnTo>
                  <a:pt x="23152" y="2311400"/>
                </a:lnTo>
                <a:lnTo>
                  <a:pt x="19812" y="2298700"/>
                </a:lnTo>
                <a:lnTo>
                  <a:pt x="16725" y="2286000"/>
                </a:lnTo>
                <a:lnTo>
                  <a:pt x="13881" y="2273300"/>
                </a:lnTo>
                <a:lnTo>
                  <a:pt x="11290" y="2260600"/>
                </a:lnTo>
                <a:lnTo>
                  <a:pt x="8953" y="2247900"/>
                </a:lnTo>
                <a:lnTo>
                  <a:pt x="24485" y="2247900"/>
                </a:lnTo>
                <a:lnTo>
                  <a:pt x="26784" y="2260600"/>
                </a:lnTo>
                <a:lnTo>
                  <a:pt x="29273" y="2273300"/>
                </a:lnTo>
                <a:lnTo>
                  <a:pt x="32016" y="2286000"/>
                </a:lnTo>
                <a:lnTo>
                  <a:pt x="34950" y="2286000"/>
                </a:lnTo>
                <a:lnTo>
                  <a:pt x="38227" y="2298700"/>
                </a:lnTo>
                <a:lnTo>
                  <a:pt x="41681" y="2311400"/>
                </a:lnTo>
                <a:close/>
              </a:path>
              <a:path w="10789920" h="2603500">
                <a:moveTo>
                  <a:pt x="10766221" y="2311400"/>
                </a:moveTo>
                <a:lnTo>
                  <a:pt x="10747692" y="2311400"/>
                </a:lnTo>
                <a:lnTo>
                  <a:pt x="10751210" y="2298700"/>
                </a:lnTo>
                <a:lnTo>
                  <a:pt x="10754436" y="2286000"/>
                </a:lnTo>
                <a:lnTo>
                  <a:pt x="10757357" y="2286000"/>
                </a:lnTo>
                <a:lnTo>
                  <a:pt x="10760151" y="2273300"/>
                </a:lnTo>
                <a:lnTo>
                  <a:pt x="10762640" y="2260600"/>
                </a:lnTo>
                <a:lnTo>
                  <a:pt x="10764888" y="2247900"/>
                </a:lnTo>
                <a:lnTo>
                  <a:pt x="10780420" y="2247900"/>
                </a:lnTo>
                <a:lnTo>
                  <a:pt x="10778083" y="2260600"/>
                </a:lnTo>
                <a:lnTo>
                  <a:pt x="10775505" y="2273300"/>
                </a:lnTo>
                <a:lnTo>
                  <a:pt x="10772660" y="2286000"/>
                </a:lnTo>
                <a:lnTo>
                  <a:pt x="10769561" y="2298700"/>
                </a:lnTo>
                <a:lnTo>
                  <a:pt x="10766221" y="2311400"/>
                </a:lnTo>
                <a:close/>
              </a:path>
              <a:path w="10789920" h="2603500">
                <a:moveTo>
                  <a:pt x="62382" y="2362200"/>
                </a:moveTo>
                <a:lnTo>
                  <a:pt x="43459" y="2362200"/>
                </a:lnTo>
                <a:lnTo>
                  <a:pt x="38925" y="2349500"/>
                </a:lnTo>
                <a:lnTo>
                  <a:pt x="34632" y="2336800"/>
                </a:lnTo>
                <a:lnTo>
                  <a:pt x="30568" y="2324100"/>
                </a:lnTo>
                <a:lnTo>
                  <a:pt x="26746" y="2311400"/>
                </a:lnTo>
                <a:lnTo>
                  <a:pt x="41617" y="2311400"/>
                </a:lnTo>
                <a:lnTo>
                  <a:pt x="45377" y="2324100"/>
                </a:lnTo>
                <a:lnTo>
                  <a:pt x="49212" y="2324100"/>
                </a:lnTo>
                <a:lnTo>
                  <a:pt x="53441" y="2336800"/>
                </a:lnTo>
                <a:lnTo>
                  <a:pt x="57797" y="2349500"/>
                </a:lnTo>
                <a:lnTo>
                  <a:pt x="62382" y="2362200"/>
                </a:lnTo>
                <a:close/>
              </a:path>
              <a:path w="10789920" h="2603500">
                <a:moveTo>
                  <a:pt x="10745914" y="2362200"/>
                </a:moveTo>
                <a:lnTo>
                  <a:pt x="10726991" y="2362200"/>
                </a:lnTo>
                <a:lnTo>
                  <a:pt x="10731665" y="2349500"/>
                </a:lnTo>
                <a:lnTo>
                  <a:pt x="10736021" y="2336800"/>
                </a:lnTo>
                <a:lnTo>
                  <a:pt x="10740161" y="2324100"/>
                </a:lnTo>
                <a:lnTo>
                  <a:pt x="10744009" y="2324100"/>
                </a:lnTo>
                <a:lnTo>
                  <a:pt x="10747756" y="2311400"/>
                </a:lnTo>
                <a:lnTo>
                  <a:pt x="10762640" y="2311400"/>
                </a:lnTo>
                <a:lnTo>
                  <a:pt x="10758805" y="2324100"/>
                </a:lnTo>
                <a:lnTo>
                  <a:pt x="10754741" y="2336800"/>
                </a:lnTo>
                <a:lnTo>
                  <a:pt x="10750448" y="2349500"/>
                </a:lnTo>
                <a:lnTo>
                  <a:pt x="10745914" y="2362200"/>
                </a:lnTo>
                <a:close/>
              </a:path>
              <a:path w="10789920" h="2603500">
                <a:moveTo>
                  <a:pt x="77419" y="2387600"/>
                </a:moveTo>
                <a:lnTo>
                  <a:pt x="58381" y="2387600"/>
                </a:lnTo>
                <a:lnTo>
                  <a:pt x="53187" y="2374900"/>
                </a:lnTo>
                <a:lnTo>
                  <a:pt x="48209" y="2362200"/>
                </a:lnTo>
                <a:lnTo>
                  <a:pt x="67094" y="2362200"/>
                </a:lnTo>
                <a:lnTo>
                  <a:pt x="72199" y="2374900"/>
                </a:lnTo>
                <a:lnTo>
                  <a:pt x="77419" y="2387600"/>
                </a:lnTo>
                <a:close/>
              </a:path>
              <a:path w="10789920" h="2603500">
                <a:moveTo>
                  <a:pt x="10730991" y="2387600"/>
                </a:moveTo>
                <a:lnTo>
                  <a:pt x="10711967" y="2387600"/>
                </a:lnTo>
                <a:lnTo>
                  <a:pt x="10717276" y="2374900"/>
                </a:lnTo>
                <a:lnTo>
                  <a:pt x="10722279" y="2362200"/>
                </a:lnTo>
                <a:lnTo>
                  <a:pt x="10741164" y="2362200"/>
                </a:lnTo>
                <a:lnTo>
                  <a:pt x="10736186" y="2374900"/>
                </a:lnTo>
                <a:lnTo>
                  <a:pt x="10730991" y="2387600"/>
                </a:lnTo>
                <a:close/>
              </a:path>
              <a:path w="10789920" h="2603500">
                <a:moveTo>
                  <a:pt x="106527" y="2425700"/>
                </a:moveTo>
                <a:lnTo>
                  <a:pt x="81305" y="2425700"/>
                </a:lnTo>
                <a:lnTo>
                  <a:pt x="75260" y="2413000"/>
                </a:lnTo>
                <a:lnTo>
                  <a:pt x="69418" y="2400300"/>
                </a:lnTo>
                <a:lnTo>
                  <a:pt x="63804" y="2387600"/>
                </a:lnTo>
                <a:lnTo>
                  <a:pt x="82740" y="2387600"/>
                </a:lnTo>
                <a:lnTo>
                  <a:pt x="88468" y="2400300"/>
                </a:lnTo>
                <a:lnTo>
                  <a:pt x="94297" y="2413000"/>
                </a:lnTo>
                <a:lnTo>
                  <a:pt x="100203" y="2413000"/>
                </a:lnTo>
                <a:lnTo>
                  <a:pt x="106527" y="2425700"/>
                </a:lnTo>
                <a:close/>
              </a:path>
              <a:path w="10789920" h="2603500">
                <a:moveTo>
                  <a:pt x="10708081" y="2425700"/>
                </a:moveTo>
                <a:lnTo>
                  <a:pt x="10682859" y="2425700"/>
                </a:lnTo>
                <a:lnTo>
                  <a:pt x="10689183" y="2413000"/>
                </a:lnTo>
                <a:lnTo>
                  <a:pt x="10695089" y="2413000"/>
                </a:lnTo>
                <a:lnTo>
                  <a:pt x="10701019" y="2400300"/>
                </a:lnTo>
                <a:lnTo>
                  <a:pt x="10706646" y="2387600"/>
                </a:lnTo>
                <a:lnTo>
                  <a:pt x="10725581" y="2387600"/>
                </a:lnTo>
                <a:lnTo>
                  <a:pt x="10719955" y="2400300"/>
                </a:lnTo>
                <a:lnTo>
                  <a:pt x="10714113" y="2413000"/>
                </a:lnTo>
                <a:lnTo>
                  <a:pt x="10708081" y="2425700"/>
                </a:lnTo>
                <a:close/>
              </a:path>
              <a:path w="10789920" h="2603500">
                <a:moveTo>
                  <a:pt x="126276" y="2451100"/>
                </a:moveTo>
                <a:lnTo>
                  <a:pt x="100622" y="2451100"/>
                </a:lnTo>
                <a:lnTo>
                  <a:pt x="93980" y="2438400"/>
                </a:lnTo>
                <a:lnTo>
                  <a:pt x="87541" y="2425700"/>
                </a:lnTo>
                <a:lnTo>
                  <a:pt x="106413" y="2425700"/>
                </a:lnTo>
                <a:lnTo>
                  <a:pt x="112928" y="2438400"/>
                </a:lnTo>
                <a:lnTo>
                  <a:pt x="119392" y="2438400"/>
                </a:lnTo>
                <a:lnTo>
                  <a:pt x="126276" y="2451100"/>
                </a:lnTo>
                <a:close/>
              </a:path>
              <a:path w="10789920" h="2603500">
                <a:moveTo>
                  <a:pt x="10688751" y="2451100"/>
                </a:moveTo>
                <a:lnTo>
                  <a:pt x="10663097" y="2451100"/>
                </a:lnTo>
                <a:lnTo>
                  <a:pt x="10669993" y="2438400"/>
                </a:lnTo>
                <a:lnTo>
                  <a:pt x="10676458" y="2438400"/>
                </a:lnTo>
                <a:lnTo>
                  <a:pt x="10682973" y="2425700"/>
                </a:lnTo>
                <a:lnTo>
                  <a:pt x="10701832" y="2425700"/>
                </a:lnTo>
                <a:lnTo>
                  <a:pt x="10695393" y="2438400"/>
                </a:lnTo>
                <a:lnTo>
                  <a:pt x="10688751" y="2451100"/>
                </a:lnTo>
                <a:close/>
              </a:path>
              <a:path w="10789920" h="2603500">
                <a:moveTo>
                  <a:pt x="133223" y="2463800"/>
                </a:moveTo>
                <a:lnTo>
                  <a:pt x="114465" y="2463800"/>
                </a:lnTo>
                <a:lnTo>
                  <a:pt x="107454" y="2451100"/>
                </a:lnTo>
                <a:lnTo>
                  <a:pt x="126149" y="2451100"/>
                </a:lnTo>
                <a:lnTo>
                  <a:pt x="133223" y="2463800"/>
                </a:lnTo>
                <a:close/>
              </a:path>
              <a:path w="10789920" h="2603500">
                <a:moveTo>
                  <a:pt x="10674908" y="2463800"/>
                </a:moveTo>
                <a:lnTo>
                  <a:pt x="10656150" y="2463800"/>
                </a:lnTo>
                <a:lnTo>
                  <a:pt x="10663224" y="2451100"/>
                </a:lnTo>
                <a:lnTo>
                  <a:pt x="10681931" y="2451100"/>
                </a:lnTo>
                <a:lnTo>
                  <a:pt x="10674908" y="2463800"/>
                </a:lnTo>
                <a:close/>
              </a:path>
              <a:path w="10789920" h="2603500">
                <a:moveTo>
                  <a:pt x="162725" y="2489200"/>
                </a:moveTo>
                <a:lnTo>
                  <a:pt x="136613" y="2489200"/>
                </a:lnTo>
                <a:lnTo>
                  <a:pt x="129057" y="2476500"/>
                </a:lnTo>
                <a:lnTo>
                  <a:pt x="121666" y="2463800"/>
                </a:lnTo>
                <a:lnTo>
                  <a:pt x="140220" y="2463800"/>
                </a:lnTo>
                <a:lnTo>
                  <a:pt x="147637" y="2476500"/>
                </a:lnTo>
                <a:lnTo>
                  <a:pt x="154965" y="2476500"/>
                </a:lnTo>
                <a:lnTo>
                  <a:pt x="162725" y="2489200"/>
                </a:lnTo>
                <a:close/>
              </a:path>
              <a:path w="10789920" h="2603500">
                <a:moveTo>
                  <a:pt x="10652760" y="2489200"/>
                </a:moveTo>
                <a:lnTo>
                  <a:pt x="10626648" y="2489200"/>
                </a:lnTo>
                <a:lnTo>
                  <a:pt x="10634408" y="2476500"/>
                </a:lnTo>
                <a:lnTo>
                  <a:pt x="10641736" y="2476500"/>
                </a:lnTo>
                <a:lnTo>
                  <a:pt x="10649165" y="2463800"/>
                </a:lnTo>
                <a:lnTo>
                  <a:pt x="10667707" y="2463800"/>
                </a:lnTo>
                <a:lnTo>
                  <a:pt x="10660316" y="2476500"/>
                </a:lnTo>
                <a:lnTo>
                  <a:pt x="10652760" y="2489200"/>
                </a:lnTo>
                <a:close/>
              </a:path>
              <a:path w="10789920" h="2603500">
                <a:moveTo>
                  <a:pt x="178473" y="2501900"/>
                </a:moveTo>
                <a:lnTo>
                  <a:pt x="152260" y="2501900"/>
                </a:lnTo>
                <a:lnTo>
                  <a:pt x="144360" y="2489200"/>
                </a:lnTo>
                <a:lnTo>
                  <a:pt x="170370" y="2489200"/>
                </a:lnTo>
                <a:lnTo>
                  <a:pt x="178473" y="2501900"/>
                </a:lnTo>
                <a:close/>
              </a:path>
              <a:path w="10789920" h="2603500">
                <a:moveTo>
                  <a:pt x="10637113" y="2501900"/>
                </a:moveTo>
                <a:lnTo>
                  <a:pt x="10610913" y="2501900"/>
                </a:lnTo>
                <a:lnTo>
                  <a:pt x="10619003" y="2489200"/>
                </a:lnTo>
                <a:lnTo>
                  <a:pt x="10645025" y="2489200"/>
                </a:lnTo>
                <a:lnTo>
                  <a:pt x="10637113" y="2501900"/>
                </a:lnTo>
                <a:close/>
              </a:path>
              <a:path w="10789920" h="2603500">
                <a:moveTo>
                  <a:pt x="194818" y="2514600"/>
                </a:moveTo>
                <a:lnTo>
                  <a:pt x="168579" y="2514600"/>
                </a:lnTo>
                <a:lnTo>
                  <a:pt x="160337" y="2501900"/>
                </a:lnTo>
                <a:lnTo>
                  <a:pt x="186423" y="2501900"/>
                </a:lnTo>
                <a:lnTo>
                  <a:pt x="194818" y="2514600"/>
                </a:lnTo>
                <a:close/>
              </a:path>
              <a:path w="10789920" h="2603500">
                <a:moveTo>
                  <a:pt x="10620794" y="2514600"/>
                </a:moveTo>
                <a:lnTo>
                  <a:pt x="10594555" y="2514600"/>
                </a:lnTo>
                <a:lnTo>
                  <a:pt x="10602963" y="2501900"/>
                </a:lnTo>
                <a:lnTo>
                  <a:pt x="10629036" y="2501900"/>
                </a:lnTo>
                <a:lnTo>
                  <a:pt x="10620794" y="2514600"/>
                </a:lnTo>
                <a:close/>
              </a:path>
              <a:path w="10789920" h="2603500">
                <a:moveTo>
                  <a:pt x="211772" y="2527300"/>
                </a:moveTo>
                <a:lnTo>
                  <a:pt x="185547" y="2527300"/>
                </a:lnTo>
                <a:lnTo>
                  <a:pt x="176987" y="2514600"/>
                </a:lnTo>
                <a:lnTo>
                  <a:pt x="203073" y="2514600"/>
                </a:lnTo>
                <a:lnTo>
                  <a:pt x="211772" y="2527300"/>
                </a:lnTo>
                <a:close/>
              </a:path>
              <a:path w="10789920" h="2603500">
                <a:moveTo>
                  <a:pt x="10603826" y="2527300"/>
                </a:moveTo>
                <a:lnTo>
                  <a:pt x="10577601" y="2527300"/>
                </a:lnTo>
                <a:lnTo>
                  <a:pt x="10586313" y="2514600"/>
                </a:lnTo>
                <a:lnTo>
                  <a:pt x="10612386" y="2514600"/>
                </a:lnTo>
                <a:lnTo>
                  <a:pt x="10603826" y="2527300"/>
                </a:lnTo>
                <a:close/>
              </a:path>
              <a:path w="10789920" h="2603500">
                <a:moveTo>
                  <a:pt x="238252" y="2540000"/>
                </a:moveTo>
                <a:lnTo>
                  <a:pt x="203123" y="2540000"/>
                </a:lnTo>
                <a:lnTo>
                  <a:pt x="194259" y="2527300"/>
                </a:lnTo>
                <a:lnTo>
                  <a:pt x="229120" y="2527300"/>
                </a:lnTo>
                <a:lnTo>
                  <a:pt x="238252" y="2540000"/>
                </a:lnTo>
                <a:close/>
              </a:path>
              <a:path w="10789920" h="2603500">
                <a:moveTo>
                  <a:pt x="10586250" y="2540000"/>
                </a:moveTo>
                <a:lnTo>
                  <a:pt x="10551134" y="2540000"/>
                </a:lnTo>
                <a:lnTo>
                  <a:pt x="10560253" y="2527300"/>
                </a:lnTo>
                <a:lnTo>
                  <a:pt x="10595114" y="2527300"/>
                </a:lnTo>
                <a:lnTo>
                  <a:pt x="10586250" y="2540000"/>
                </a:lnTo>
                <a:close/>
              </a:path>
              <a:path w="10789920" h="2603500">
                <a:moveTo>
                  <a:pt x="256565" y="2552700"/>
                </a:moveTo>
                <a:lnTo>
                  <a:pt x="221297" y="2552700"/>
                </a:lnTo>
                <a:lnTo>
                  <a:pt x="212140" y="2540000"/>
                </a:lnTo>
                <a:lnTo>
                  <a:pt x="247167" y="2540000"/>
                </a:lnTo>
                <a:lnTo>
                  <a:pt x="256565" y="2552700"/>
                </a:lnTo>
                <a:close/>
              </a:path>
              <a:path w="10789920" h="2603500">
                <a:moveTo>
                  <a:pt x="10568089" y="2552700"/>
                </a:moveTo>
                <a:lnTo>
                  <a:pt x="10532808" y="2552700"/>
                </a:lnTo>
                <a:lnTo>
                  <a:pt x="10542206" y="2540000"/>
                </a:lnTo>
                <a:lnTo>
                  <a:pt x="10577245" y="2540000"/>
                </a:lnTo>
                <a:lnTo>
                  <a:pt x="10568089" y="2552700"/>
                </a:lnTo>
                <a:close/>
              </a:path>
              <a:path w="10789920" h="2603500">
                <a:moveTo>
                  <a:pt x="284962" y="2565400"/>
                </a:moveTo>
                <a:lnTo>
                  <a:pt x="249593" y="2565400"/>
                </a:lnTo>
                <a:lnTo>
                  <a:pt x="240017" y="2552700"/>
                </a:lnTo>
                <a:lnTo>
                  <a:pt x="275196" y="2552700"/>
                </a:lnTo>
                <a:lnTo>
                  <a:pt x="284962" y="2565400"/>
                </a:lnTo>
                <a:close/>
              </a:path>
              <a:path w="10789920" h="2603500">
                <a:moveTo>
                  <a:pt x="10539793" y="2565400"/>
                </a:moveTo>
                <a:lnTo>
                  <a:pt x="10504411" y="2565400"/>
                </a:lnTo>
                <a:lnTo>
                  <a:pt x="10514177" y="2552700"/>
                </a:lnTo>
                <a:lnTo>
                  <a:pt x="10549356" y="2552700"/>
                </a:lnTo>
                <a:lnTo>
                  <a:pt x="10539793" y="2565400"/>
                </a:lnTo>
                <a:close/>
              </a:path>
              <a:path w="10789920" h="2603500">
                <a:moveTo>
                  <a:pt x="324421" y="2578100"/>
                </a:moveTo>
                <a:lnTo>
                  <a:pt x="279057" y="2578100"/>
                </a:lnTo>
                <a:lnTo>
                  <a:pt x="269100" y="2565400"/>
                </a:lnTo>
                <a:lnTo>
                  <a:pt x="314210" y="2565400"/>
                </a:lnTo>
                <a:lnTo>
                  <a:pt x="324421" y="2578100"/>
                </a:lnTo>
                <a:close/>
              </a:path>
              <a:path w="10789920" h="2603500">
                <a:moveTo>
                  <a:pt x="10510329" y="2578100"/>
                </a:moveTo>
                <a:lnTo>
                  <a:pt x="10464952" y="2578100"/>
                </a:lnTo>
                <a:lnTo>
                  <a:pt x="10475163" y="2565400"/>
                </a:lnTo>
                <a:lnTo>
                  <a:pt x="10520273" y="2565400"/>
                </a:lnTo>
                <a:lnTo>
                  <a:pt x="10510329" y="2578100"/>
                </a:lnTo>
                <a:close/>
              </a:path>
              <a:path w="10789920" h="2603500">
                <a:moveTo>
                  <a:pt x="376021" y="2590800"/>
                </a:moveTo>
                <a:lnTo>
                  <a:pt x="309587" y="2590800"/>
                </a:lnTo>
                <a:lnTo>
                  <a:pt x="299300" y="2578100"/>
                </a:lnTo>
                <a:lnTo>
                  <a:pt x="365315" y="2578100"/>
                </a:lnTo>
                <a:lnTo>
                  <a:pt x="376021" y="2590800"/>
                </a:lnTo>
                <a:close/>
              </a:path>
              <a:path w="10789920" h="2603500">
                <a:moveTo>
                  <a:pt x="10479786" y="2590800"/>
                </a:moveTo>
                <a:lnTo>
                  <a:pt x="10413365" y="2590800"/>
                </a:lnTo>
                <a:lnTo>
                  <a:pt x="10424058" y="2578100"/>
                </a:lnTo>
                <a:lnTo>
                  <a:pt x="10490073" y="2578100"/>
                </a:lnTo>
                <a:lnTo>
                  <a:pt x="10479786" y="2590800"/>
                </a:lnTo>
                <a:close/>
              </a:path>
              <a:path w="10789920" h="2603500">
                <a:moveTo>
                  <a:pt x="10426750" y="2603500"/>
                </a:moveTo>
                <a:lnTo>
                  <a:pt x="362623" y="2603500"/>
                </a:lnTo>
                <a:lnTo>
                  <a:pt x="351828" y="2590800"/>
                </a:lnTo>
                <a:lnTo>
                  <a:pt x="10437558" y="2590800"/>
                </a:lnTo>
                <a:lnTo>
                  <a:pt x="10426750" y="260350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09800" y="381000"/>
            <a:ext cx="4685691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诠释生命现情</a:t>
            </a:r>
            <a:r>
              <a:rPr sz="36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怀</a:t>
            </a:r>
            <a:endParaRPr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1000" y="1447800"/>
            <a:ext cx="10721340" cy="29976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335280" indent="711200" algn="just">
              <a:lnSpc>
                <a:spcPct val="100000"/>
              </a:lnSpc>
              <a:spcBef>
                <a:spcPts val="95"/>
              </a:spcBef>
            </a:pP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四年黑暗的苦工，一个月阳光下的享乐</a:t>
            </a:r>
            <a:r>
              <a:rPr sz="2800" b="1" spc="15" dirty="0">
                <a:latin typeface="Microsoft JhengHei"/>
                <a:cs typeface="Microsoft JhengHei"/>
              </a:rPr>
              <a:t>，这就是蝉的生活。</a:t>
            </a:r>
            <a:r>
              <a:rPr sz="2800" b="1" spc="-5" dirty="0">
                <a:latin typeface="Microsoft JhengHei"/>
                <a:cs typeface="Microsoft JhengHei"/>
              </a:rPr>
              <a:t>我 </a:t>
            </a:r>
            <a:r>
              <a:rPr sz="2800" b="1" spc="15" dirty="0">
                <a:latin typeface="Microsoft JhengHei"/>
                <a:cs typeface="Microsoft JhengHei"/>
              </a:rPr>
              <a:t>们不应当讨厌它那喧嚣的歌声，因为它掘土四年，现在才能够穿</a:t>
            </a:r>
            <a:r>
              <a:rPr sz="2800" b="1" spc="-5" dirty="0">
                <a:latin typeface="Microsoft JhengHei"/>
                <a:cs typeface="Microsoft JhengHei"/>
              </a:rPr>
              <a:t>起 </a:t>
            </a:r>
            <a:r>
              <a:rPr sz="2800" b="1" spc="15" dirty="0">
                <a:latin typeface="Microsoft JhengHei"/>
                <a:cs typeface="Microsoft JhengHei"/>
              </a:rPr>
              <a:t>漂亮的衣服，长起可与飞鸟匹敌的翅膀，沐浴在温暖的阳光中。</a:t>
            </a:r>
            <a:r>
              <a:rPr sz="2800" b="1" spc="-5" dirty="0">
                <a:latin typeface="Microsoft JhengHei"/>
                <a:cs typeface="Microsoft JhengHei"/>
              </a:rPr>
              <a:t>什 </a:t>
            </a:r>
            <a:r>
              <a:rPr sz="2800" b="1" spc="15" dirty="0">
                <a:latin typeface="Microsoft JhengHei"/>
                <a:cs typeface="Microsoft JhengHei"/>
              </a:rPr>
              <a:t>么样的钹声能响亮到足以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歌颂</a:t>
            </a:r>
            <a:r>
              <a:rPr sz="2800" b="1" spc="15" dirty="0">
                <a:latin typeface="Microsoft JhengHei"/>
                <a:cs typeface="Microsoft JhengHei"/>
              </a:rPr>
              <a:t>它那来之不易的刹那欢愉呢</a:t>
            </a:r>
            <a:r>
              <a:rPr sz="2800" b="1" spc="-5" dirty="0">
                <a:latin typeface="Microsoft JhengHei"/>
                <a:cs typeface="Microsoft JhengHei"/>
              </a:rPr>
              <a:t>？</a:t>
            </a:r>
            <a:endParaRPr sz="2800" dirty="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600" dirty="0">
              <a:latin typeface="Microsoft JhengHei"/>
              <a:cs typeface="Microsoft JhengHei"/>
            </a:endParaRPr>
          </a:p>
          <a:p>
            <a:pPr marL="342900">
              <a:lnSpc>
                <a:spcPct val="100000"/>
              </a:lnSpc>
            </a:pPr>
            <a:r>
              <a:rPr sz="2800" b="1" spc="15" dirty="0">
                <a:solidFill>
                  <a:srgbClr val="00AF50"/>
                </a:solidFill>
                <a:latin typeface="Microsoft JhengHei"/>
                <a:cs typeface="Microsoft JhengHei"/>
              </a:rPr>
              <a:t>这是对蝉一生的写照，也是对法布尔一生的写照</a:t>
            </a:r>
            <a:r>
              <a:rPr sz="2800" b="1" spc="-5" dirty="0">
                <a:solidFill>
                  <a:srgbClr val="00AF50"/>
                </a:solidFill>
                <a:latin typeface="Microsoft JhengHei"/>
                <a:cs typeface="Microsoft JhengHei"/>
              </a:rPr>
              <a:t>。</a:t>
            </a:r>
            <a:endParaRPr sz="2800" dirty="0">
              <a:latin typeface="Microsoft JhengHei"/>
              <a:cs typeface="Microsoft JhengHei"/>
            </a:endParaRPr>
          </a:p>
          <a:p>
            <a:pPr marL="342900">
              <a:lnSpc>
                <a:spcPct val="100000"/>
              </a:lnSpc>
            </a:pPr>
            <a:r>
              <a:rPr sz="2800" b="1" spc="15" dirty="0" err="1">
                <a:solidFill>
                  <a:srgbClr val="00AF50"/>
                </a:solidFill>
                <a:latin typeface="Microsoft JhengHei"/>
                <a:cs typeface="Microsoft JhengHei"/>
              </a:rPr>
              <a:t>他对蝉的同情与敬佩，也是对自己艰难工作的肯定与痴迷</a:t>
            </a:r>
            <a:r>
              <a:rPr sz="2800" b="1" spc="-5" dirty="0" smtClean="0">
                <a:solidFill>
                  <a:srgbClr val="00AF50"/>
                </a:solidFill>
                <a:latin typeface="Microsoft JhengHei"/>
                <a:cs typeface="Microsoft JhengHei"/>
              </a:rPr>
              <a:t>。</a:t>
            </a:r>
            <a:endParaRPr sz="2800" dirty="0">
              <a:latin typeface="Microsoft JhengHei"/>
              <a:cs typeface="Microsoft JhengHei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8216" y="4876800"/>
            <a:ext cx="109972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>
              <a:lnSpc>
                <a:spcPct val="100000"/>
              </a:lnSpc>
              <a:spcBef>
                <a:spcPts val="1455"/>
              </a:spcBef>
            </a:pPr>
            <a:r>
              <a:rPr lang="zh-CN" altLang="en-US" sz="2800" spc="15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世界上只有一种英雄主义，就是认清生活的真相后依然热爱生活</a:t>
            </a:r>
            <a:r>
              <a:rPr lang="zh-CN" altLang="en-US" sz="2800" spc="-5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。</a:t>
            </a:r>
            <a:endParaRPr lang="zh-CN" altLang="en-US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JhengHei"/>
            </a:endParaRPr>
          </a:p>
          <a:p>
            <a:pPr marL="7710805">
              <a:lnSpc>
                <a:spcPct val="100000"/>
              </a:lnSpc>
            </a:pPr>
            <a:r>
              <a:rPr lang="en-US" altLang="zh-CN" sz="2800" spc="-21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——</a:t>
            </a:r>
            <a:r>
              <a:rPr lang="zh-CN" altLang="en-US" sz="2800" spc="15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罗曼</a:t>
            </a:r>
            <a:r>
              <a:rPr lang="en-US" altLang="zh-CN" sz="2800" spc="21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·</a:t>
            </a:r>
            <a:r>
              <a:rPr lang="zh-CN" altLang="en-US" sz="2800" spc="15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罗</a:t>
            </a:r>
            <a:r>
              <a:rPr lang="zh-CN" altLang="en-US" sz="2800" spc="-5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Microsoft JhengHei"/>
              </a:rPr>
              <a:t>兰</a:t>
            </a:r>
            <a:endParaRPr lang="zh-CN" altLang="en-US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Microsoft JhengHei"/>
            </a:endParaRPr>
          </a:p>
          <a:p>
            <a:endParaRPr lang="zh-CN" altLang="en-US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685800"/>
            <a:ext cx="1064895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52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53000" y="457200"/>
            <a:ext cx="1746250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47115" algn="l"/>
              </a:tabLst>
            </a:pPr>
            <a:r>
              <a:rPr lang="zh-CN" altLang="en-US" sz="5400" b="1" dirty="0" smtClean="0">
                <a:latin typeface="Microsoft YaHei UI"/>
                <a:cs typeface="Microsoft YaHei UI"/>
              </a:rPr>
              <a:t>拓 展</a:t>
            </a:r>
            <a:endParaRPr sz="5400" dirty="0">
              <a:latin typeface="Microsoft YaHei UI"/>
              <a:cs typeface="Microsoft YaHei U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83627" y="1520519"/>
            <a:ext cx="10182225" cy="3317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76630">
              <a:lnSpc>
                <a:spcPct val="150000"/>
              </a:lnSpc>
              <a:spcBef>
                <a:spcPts val="100"/>
              </a:spcBef>
            </a:pPr>
            <a:r>
              <a:rPr sz="3600" spc="15" dirty="0">
                <a:latin typeface="SimSun"/>
                <a:cs typeface="SimSun"/>
              </a:rPr>
              <a:t>运用本课所学知识，阅读《昆虫记》中《蝉</a:t>
            </a:r>
            <a:r>
              <a:rPr sz="3600" dirty="0">
                <a:latin typeface="SimSun"/>
                <a:cs typeface="SimSun"/>
              </a:rPr>
              <a:t>》 </a:t>
            </a:r>
            <a:r>
              <a:rPr sz="3600" spc="15" dirty="0">
                <a:latin typeface="SimSun"/>
                <a:cs typeface="SimSun"/>
              </a:rPr>
              <a:t>的另外两篇短文，了解更多有关蝉的知识，体</a:t>
            </a:r>
            <a:r>
              <a:rPr sz="3600" dirty="0">
                <a:latin typeface="SimSun"/>
                <a:cs typeface="SimSun"/>
              </a:rPr>
              <a:t>会 </a:t>
            </a:r>
            <a:r>
              <a:rPr sz="3600" spc="5" dirty="0">
                <a:latin typeface="SimSun"/>
                <a:cs typeface="SimSun"/>
              </a:rPr>
              <a:t> </a:t>
            </a:r>
            <a:r>
              <a:rPr sz="3600" spc="15" dirty="0">
                <a:latin typeface="SimSun"/>
                <a:cs typeface="SimSun"/>
              </a:rPr>
              <a:t>法布尔科学性和文学性相结合的写作特点，感</a:t>
            </a:r>
            <a:r>
              <a:rPr sz="3600" dirty="0">
                <a:latin typeface="SimSun"/>
                <a:cs typeface="SimSun"/>
              </a:rPr>
              <a:t>知 </a:t>
            </a:r>
            <a:r>
              <a:rPr sz="3600" spc="5" dirty="0">
                <a:latin typeface="SimSun"/>
                <a:cs typeface="SimSun"/>
              </a:rPr>
              <a:t> </a:t>
            </a:r>
            <a:r>
              <a:rPr sz="3600" spc="15" dirty="0">
                <a:latin typeface="SimSun"/>
                <a:cs typeface="SimSun"/>
              </a:rPr>
              <a:t>他尊重自然、热爱生命的情怀</a:t>
            </a:r>
            <a:r>
              <a:rPr sz="3600" dirty="0">
                <a:latin typeface="SimSun"/>
                <a:cs typeface="SimSun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7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4427" y="1257249"/>
            <a:ext cx="9679305" cy="8782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18820">
              <a:lnSpc>
                <a:spcPct val="100000"/>
              </a:lnSpc>
              <a:spcBef>
                <a:spcPts val="95"/>
              </a:spcBef>
            </a:pPr>
            <a:r>
              <a:rPr spc="15" dirty="0"/>
              <a:t>我们大多数人都见过蝉，但是我们却并不了解它。作者</a:t>
            </a:r>
            <a:r>
              <a:rPr spc="-5" dirty="0"/>
              <a:t>为 </a:t>
            </a:r>
            <a:r>
              <a:rPr spc="15" dirty="0"/>
              <a:t>什么能把我们熟视无睹的蝉的成长过程说明得这样清楚明白</a:t>
            </a:r>
            <a:r>
              <a:rPr spc="-5" dirty="0"/>
              <a:t>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918794" y="1353578"/>
            <a:ext cx="9679305" cy="38901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30885">
              <a:lnSpc>
                <a:spcPct val="100000"/>
              </a:lnSpc>
              <a:spcBef>
                <a:spcPts val="95"/>
              </a:spcBef>
            </a:pPr>
            <a:r>
              <a:rPr sz="3600" b="1" spc="15" dirty="0">
                <a:latin typeface="SimSun"/>
                <a:cs typeface="SimSun"/>
              </a:rPr>
              <a:t>本文的说明顺序有什么特别之处</a:t>
            </a:r>
            <a:r>
              <a:rPr sz="3600" b="1" spc="-5" dirty="0">
                <a:latin typeface="SimSun"/>
                <a:cs typeface="SimSun"/>
              </a:rPr>
              <a:t>？</a:t>
            </a:r>
            <a:endParaRPr sz="3600" b="1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000" dirty="0">
              <a:latin typeface="SimSun"/>
              <a:cs typeface="SimSun"/>
            </a:endParaRPr>
          </a:p>
          <a:p>
            <a:pPr marL="12700" marR="5080" indent="718820">
              <a:lnSpc>
                <a:spcPct val="100000"/>
              </a:lnSpc>
              <a:spcBef>
                <a:spcPts val="5"/>
              </a:spcBef>
            </a:pPr>
            <a:r>
              <a:rPr sz="2800" b="1" spc="15" dirty="0">
                <a:latin typeface="Microsoft JhengHei"/>
                <a:cs typeface="Microsoft JhengHei"/>
              </a:rPr>
              <a:t>按一般说明文的写作顺序，介绍一种昆虫的生态时，一</a:t>
            </a:r>
            <a:r>
              <a:rPr sz="2800" b="1" spc="-5" dirty="0">
                <a:latin typeface="Microsoft JhengHei"/>
                <a:cs typeface="Microsoft JhengHei"/>
              </a:rPr>
              <a:t>般 </a:t>
            </a:r>
            <a:r>
              <a:rPr sz="2800" b="1" spc="15" dirty="0">
                <a:latin typeface="Microsoft JhengHei"/>
                <a:cs typeface="Microsoft JhengHei"/>
              </a:rPr>
              <a:t>会根据它的生长过程来写，即从卵到幼虫，再从幼虫到成虫</a:t>
            </a:r>
            <a:r>
              <a:rPr sz="2800" b="1" spc="-5" dirty="0">
                <a:latin typeface="Microsoft JhengHei"/>
                <a:cs typeface="Microsoft JhengHei"/>
              </a:rPr>
              <a:t>。 </a:t>
            </a:r>
            <a:r>
              <a:rPr sz="2800" b="1" spc="15" dirty="0">
                <a:latin typeface="Microsoft JhengHei"/>
                <a:cs typeface="Microsoft JhengHei"/>
              </a:rPr>
              <a:t>这篇文章却打破常规，</a:t>
            </a:r>
            <a:r>
              <a:rPr sz="2800" b="1" spc="15" dirty="0">
                <a:solidFill>
                  <a:srgbClr val="006FC0"/>
                </a:solidFill>
                <a:latin typeface="Microsoft JhengHei"/>
                <a:cs typeface="Microsoft JhengHei"/>
              </a:rPr>
              <a:t>先写蝉从幼虫到成虫的生长过程，再</a:t>
            </a:r>
            <a:r>
              <a:rPr sz="2800" b="1" spc="-5" dirty="0">
                <a:solidFill>
                  <a:srgbClr val="006FC0"/>
                </a:solidFill>
                <a:latin typeface="Microsoft JhengHei"/>
                <a:cs typeface="Microsoft JhengHei"/>
              </a:rPr>
              <a:t>写 </a:t>
            </a:r>
            <a:r>
              <a:rPr sz="2800" b="1" spc="15" dirty="0">
                <a:solidFill>
                  <a:srgbClr val="006FC0"/>
                </a:solidFill>
                <a:latin typeface="Microsoft JhengHei"/>
                <a:cs typeface="Microsoft JhengHei"/>
              </a:rPr>
              <a:t>它从产卵到幼虫的生长过程</a:t>
            </a:r>
            <a:r>
              <a:rPr sz="2800" b="1" spc="15" dirty="0">
                <a:latin typeface="Microsoft JhengHei"/>
                <a:cs typeface="Microsoft JhengHei"/>
              </a:rPr>
              <a:t>。作者这样写的目的是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突出说</a:t>
            </a:r>
            <a:r>
              <a:rPr sz="2800" b="1" spc="-5" dirty="0">
                <a:solidFill>
                  <a:srgbClr val="FF0000"/>
                </a:solidFill>
                <a:latin typeface="Microsoft JhengHei"/>
                <a:cs typeface="Microsoft JhengHei"/>
              </a:rPr>
              <a:t>明 </a:t>
            </a:r>
            <a:r>
              <a:rPr sz="2800" b="1" dirty="0">
                <a:solidFill>
                  <a:srgbClr val="FF0000"/>
                </a:solidFill>
                <a:latin typeface="Microsoft JhengHei"/>
                <a:cs typeface="Microsoft JhengHei"/>
              </a:rPr>
              <a:t> 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“四年黑暗的苦工”</a:t>
            </a:r>
            <a:r>
              <a:rPr sz="2800" b="1" spc="15" dirty="0">
                <a:latin typeface="Microsoft JhengHei"/>
                <a:cs typeface="Microsoft JhengHei"/>
              </a:rPr>
              <a:t>，它既是重点（蝉一生中绝大部分时间</a:t>
            </a:r>
            <a:r>
              <a:rPr sz="2800" b="1" spc="-5" dirty="0">
                <a:latin typeface="Microsoft JhengHei"/>
                <a:cs typeface="Microsoft JhengHei"/>
              </a:rPr>
              <a:t>活 </a:t>
            </a:r>
            <a:r>
              <a:rPr sz="2800" b="1" spc="15" dirty="0">
                <a:latin typeface="Microsoft JhengHei"/>
                <a:cs typeface="Microsoft JhengHei"/>
              </a:rPr>
              <a:t>动在地下），又是难点（最不易为人所知的地下生活），也</a:t>
            </a:r>
            <a:r>
              <a:rPr sz="2800" b="1" spc="-5" dirty="0">
                <a:latin typeface="Microsoft JhengHei"/>
                <a:cs typeface="Microsoft JhengHei"/>
              </a:rPr>
              <a:t>使 </a:t>
            </a:r>
            <a:r>
              <a:rPr sz="2800" b="1" spc="15" dirty="0">
                <a:latin typeface="Microsoft JhengHei"/>
                <a:cs typeface="Microsoft JhengHei"/>
              </a:rPr>
              <a:t>行文摇曳多姿，不落俗套</a:t>
            </a:r>
            <a:r>
              <a:rPr sz="2800" b="1" spc="-5" dirty="0">
                <a:latin typeface="Microsoft JhengHei"/>
                <a:cs typeface="Microsoft JhengHei"/>
              </a:rPr>
              <a:t>。</a:t>
            </a:r>
            <a:endParaRPr sz="2800" dirty="0">
              <a:latin typeface="Microsoft JhengHei"/>
              <a:cs typeface="Microsoft JhengHe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04062" y="859688"/>
            <a:ext cx="10425430" cy="45573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3815" marR="363220" indent="718820">
              <a:lnSpc>
                <a:spcPct val="100000"/>
              </a:lnSpc>
              <a:spcBef>
                <a:spcPts val="95"/>
              </a:spcBef>
            </a:pPr>
            <a:r>
              <a:rPr sz="3200" b="1" spc="15" dirty="0">
                <a:latin typeface="SimSun"/>
                <a:cs typeface="SimSun"/>
              </a:rPr>
              <a:t>《</a:t>
            </a:r>
            <a:r>
              <a:rPr sz="3200" b="1" spc="15" dirty="0" err="1">
                <a:latin typeface="SimSun"/>
                <a:cs typeface="SimSun"/>
              </a:rPr>
              <a:t>蝉》是一篇文艺性说明文，</a:t>
            </a:r>
            <a:r>
              <a:rPr sz="3200" b="1" spc="15" dirty="0" err="1" smtClean="0">
                <a:latin typeface="SimSun"/>
                <a:cs typeface="SimSun"/>
              </a:rPr>
              <a:t>它是如何在说明中运用文学</a:t>
            </a:r>
            <a:r>
              <a:rPr sz="3200" b="1" spc="-5" dirty="0" err="1" smtClean="0">
                <a:latin typeface="SimSun"/>
                <a:cs typeface="SimSun"/>
              </a:rPr>
              <a:t>笔</a:t>
            </a:r>
            <a:r>
              <a:rPr sz="3200" b="1" spc="15" dirty="0" err="1" smtClean="0">
                <a:latin typeface="SimSun"/>
                <a:cs typeface="SimSun"/>
              </a:rPr>
              <a:t>法</a:t>
            </a:r>
            <a:r>
              <a:rPr sz="3200" b="1" spc="15" dirty="0" err="1">
                <a:latin typeface="SimSun"/>
                <a:cs typeface="SimSun"/>
              </a:rPr>
              <a:t>，使文章写得生动活泼的</a:t>
            </a:r>
            <a:r>
              <a:rPr sz="3200" b="1" spc="-5" dirty="0">
                <a:latin typeface="SimSun"/>
                <a:cs typeface="SimSun"/>
              </a:rPr>
              <a:t>？</a:t>
            </a:r>
            <a:endParaRPr sz="3200" b="1" dirty="0">
              <a:latin typeface="SimSun"/>
              <a:cs typeface="SimSun"/>
            </a:endParaRPr>
          </a:p>
          <a:p>
            <a:pPr marL="12700" marR="393700" indent="718820">
              <a:lnSpc>
                <a:spcPct val="108900"/>
              </a:lnSpc>
              <a:spcBef>
                <a:spcPts val="2360"/>
              </a:spcBef>
            </a:pPr>
            <a:r>
              <a:rPr sz="2800" b="1" spc="15" dirty="0">
                <a:latin typeface="Microsoft JhengHei"/>
                <a:cs typeface="Microsoft JhengHei"/>
              </a:rPr>
              <a:t>一、文艺化的笔调。在说明中有叙述、有描写，有的地方</a:t>
            </a:r>
            <a:r>
              <a:rPr sz="2800" b="1" spc="-5" dirty="0">
                <a:latin typeface="Microsoft JhengHei"/>
                <a:cs typeface="Microsoft JhengHei"/>
              </a:rPr>
              <a:t>还 </a:t>
            </a:r>
            <a:r>
              <a:rPr sz="2800" b="1" spc="15" dirty="0">
                <a:latin typeface="Microsoft JhengHei"/>
                <a:cs typeface="Microsoft JhengHei"/>
              </a:rPr>
              <a:t>像在讲故事，妙趣横生</a:t>
            </a:r>
            <a:r>
              <a:rPr sz="2800" b="1" spc="-5" dirty="0">
                <a:latin typeface="Microsoft JhengHei"/>
                <a:cs typeface="Microsoft JhengHei"/>
              </a:rPr>
              <a:t>。</a:t>
            </a:r>
            <a:endParaRPr sz="2800" dirty="0">
              <a:latin typeface="Microsoft JhengHei"/>
              <a:cs typeface="Microsoft JhengHei"/>
            </a:endParaRPr>
          </a:p>
          <a:p>
            <a:pPr marL="731520" marR="5080" indent="31115">
              <a:lnSpc>
                <a:spcPct val="108900"/>
              </a:lnSpc>
            </a:pPr>
            <a:r>
              <a:rPr sz="2800" b="1" spc="15" dirty="0">
                <a:latin typeface="Microsoft JhengHei"/>
                <a:cs typeface="Microsoft JhengHei"/>
              </a:rPr>
              <a:t>二、拟人手法的运用。把蝉人格化，赋予它人的情感和行为</a:t>
            </a:r>
            <a:r>
              <a:rPr sz="2800" b="1" spc="-5" dirty="0">
                <a:latin typeface="Microsoft JhengHei"/>
                <a:cs typeface="Microsoft JhengHei"/>
              </a:rPr>
              <a:t>。 </a:t>
            </a:r>
            <a:r>
              <a:rPr sz="2800" b="1" spc="15" dirty="0">
                <a:latin typeface="Microsoft JhengHei"/>
                <a:cs typeface="Microsoft JhengHei"/>
              </a:rPr>
              <a:t>三、语言运用既准确严谨又生动有趣。如描写蝉脱壳的过</a:t>
            </a:r>
            <a:r>
              <a:rPr sz="2800" b="1" spc="-5" dirty="0">
                <a:latin typeface="Microsoft JhengHei"/>
                <a:cs typeface="Microsoft JhengHei"/>
              </a:rPr>
              <a:t>程</a:t>
            </a:r>
            <a:endParaRPr sz="2800" dirty="0">
              <a:latin typeface="Microsoft JhengHei"/>
              <a:cs typeface="Microsoft JhengHei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2800" b="1" spc="15" dirty="0">
                <a:latin typeface="Microsoft JhengHei"/>
                <a:cs typeface="Microsoft JhengHei"/>
              </a:rPr>
              <a:t>中所用的动词就非常精彩</a:t>
            </a:r>
            <a:r>
              <a:rPr sz="2800" b="1" spc="-5" dirty="0">
                <a:latin typeface="Microsoft JhengHei"/>
                <a:cs typeface="Microsoft JhengHei"/>
              </a:rPr>
              <a:t>。</a:t>
            </a:r>
            <a:endParaRPr sz="2800" dirty="0">
              <a:latin typeface="Microsoft JhengHei"/>
              <a:cs typeface="Microsoft JhengHei"/>
            </a:endParaRPr>
          </a:p>
          <a:p>
            <a:pPr marL="12700" marR="393700" indent="718820">
              <a:lnSpc>
                <a:spcPct val="108900"/>
              </a:lnSpc>
              <a:spcBef>
                <a:spcPts val="5"/>
              </a:spcBef>
            </a:pPr>
            <a:r>
              <a:rPr sz="2800" b="1" spc="15" dirty="0">
                <a:latin typeface="Microsoft JhengHei"/>
                <a:cs typeface="Microsoft JhengHei"/>
              </a:rPr>
              <a:t>四、语言饱含感情。例如文章的最后一段，用抒情兼议论</a:t>
            </a:r>
            <a:r>
              <a:rPr sz="2800" b="1" spc="-5" dirty="0">
                <a:latin typeface="Microsoft JhengHei"/>
                <a:cs typeface="Microsoft JhengHei"/>
              </a:rPr>
              <a:t>的 </a:t>
            </a:r>
            <a:r>
              <a:rPr sz="2800" b="1" spc="15" dirty="0">
                <a:latin typeface="Microsoft JhengHei"/>
                <a:cs typeface="Microsoft JhengHei"/>
              </a:rPr>
              <a:t>文字，表达作者对蝉的敬佩与同情，容易激发读者的共鸣</a:t>
            </a:r>
            <a:r>
              <a:rPr sz="2800" b="1" spc="-5" dirty="0">
                <a:latin typeface="Microsoft JhengHei"/>
                <a:cs typeface="Microsoft JhengHei"/>
              </a:rPr>
              <a:t>。</a:t>
            </a:r>
            <a:endParaRPr sz="2800" dirty="0">
              <a:latin typeface="Microsoft JhengHei"/>
              <a:cs typeface="Microsoft JhengHe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35177" y="1065237"/>
            <a:ext cx="10056495" cy="35208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7940" indent="718820">
              <a:lnSpc>
                <a:spcPct val="100000"/>
              </a:lnSpc>
              <a:spcBef>
                <a:spcPts val="95"/>
              </a:spcBef>
            </a:pPr>
            <a:r>
              <a:rPr sz="2800" b="1" spc="15" dirty="0">
                <a:latin typeface="SimSun"/>
                <a:cs typeface="SimSun"/>
              </a:rPr>
              <a:t>虞世南的诗歌《蝉》中写道</a:t>
            </a:r>
            <a:r>
              <a:rPr sz="2800" b="1" spc="10" dirty="0">
                <a:latin typeface="SimSun"/>
                <a:cs typeface="SimSun"/>
              </a:rPr>
              <a:t>:“</a:t>
            </a:r>
            <a:r>
              <a:rPr sz="2800" b="1" spc="15" dirty="0">
                <a:latin typeface="SimSun"/>
                <a:cs typeface="SimSun"/>
              </a:rPr>
              <a:t>垂缕饮清露，流响出疏桐</a:t>
            </a:r>
            <a:r>
              <a:rPr sz="2800" b="1" spc="-5" dirty="0">
                <a:latin typeface="SimSun"/>
                <a:cs typeface="SimSun"/>
              </a:rPr>
              <a:t>。 </a:t>
            </a:r>
            <a:r>
              <a:rPr sz="2800" b="1" spc="15" dirty="0">
                <a:latin typeface="SimSun"/>
                <a:cs typeface="SimSun"/>
              </a:rPr>
              <a:t>居高声自远，非是藉秋风。”法布尔的《蝉》也写到了蝉鸣，</a:t>
            </a:r>
            <a:r>
              <a:rPr sz="2800" b="1" spc="-5" dirty="0">
                <a:latin typeface="SimSun"/>
                <a:cs typeface="SimSun"/>
              </a:rPr>
              <a:t>你 </a:t>
            </a:r>
            <a:r>
              <a:rPr sz="2800" b="1" spc="15" dirty="0">
                <a:latin typeface="SimSun"/>
                <a:cs typeface="SimSun"/>
              </a:rPr>
              <a:t>能把这句话找出来吗</a:t>
            </a:r>
            <a:r>
              <a:rPr sz="2800" b="1" spc="10" dirty="0">
                <a:latin typeface="SimSun"/>
                <a:cs typeface="SimSun"/>
              </a:rPr>
              <a:t>?</a:t>
            </a:r>
            <a:r>
              <a:rPr sz="2800" b="1" spc="15" dirty="0">
                <a:latin typeface="SimSun"/>
                <a:cs typeface="SimSun"/>
              </a:rPr>
              <a:t>它们在表意上有什么不同</a:t>
            </a:r>
            <a:r>
              <a:rPr sz="2800" b="1" spc="-5" dirty="0">
                <a:latin typeface="SimSun"/>
                <a:cs typeface="SimSun"/>
              </a:rPr>
              <a:t>?</a:t>
            </a:r>
            <a:endParaRPr sz="2800" b="1" dirty="0">
              <a:latin typeface="SimSun"/>
              <a:cs typeface="SimSun"/>
            </a:endParaRPr>
          </a:p>
          <a:p>
            <a:pPr marL="197485" marR="185420" indent="718820">
              <a:lnSpc>
                <a:spcPct val="100000"/>
              </a:lnSpc>
            </a:pPr>
            <a:endParaRPr lang="en-US" sz="2000" dirty="0">
              <a:latin typeface="SimSun"/>
              <a:cs typeface="Microsoft JhengHei"/>
            </a:endParaRPr>
          </a:p>
          <a:p>
            <a:pPr marL="197485" marR="185420" indent="718820">
              <a:lnSpc>
                <a:spcPct val="100000"/>
              </a:lnSpc>
            </a:pPr>
            <a:endParaRPr lang="en-US" sz="2000" dirty="0">
              <a:latin typeface="SimSun"/>
              <a:cs typeface="Microsoft JhengHei"/>
            </a:endParaRPr>
          </a:p>
          <a:p>
            <a:pPr marL="197485" marR="185420" indent="718820">
              <a:lnSpc>
                <a:spcPct val="100000"/>
              </a:lnSpc>
            </a:pPr>
            <a:endParaRPr lang="en-US" sz="2000" dirty="0">
              <a:latin typeface="SimSun"/>
              <a:cs typeface="Microsoft JhengHei"/>
            </a:endParaRPr>
          </a:p>
          <a:p>
            <a:pPr marL="197485" marR="185420" indent="718820">
              <a:lnSpc>
                <a:spcPct val="100000"/>
              </a:lnSpc>
            </a:pPr>
            <a:endParaRPr sz="2800" dirty="0">
              <a:latin typeface="Microsoft JhengHei"/>
              <a:cs typeface="Microsoft JhengHei"/>
            </a:endParaRPr>
          </a:p>
          <a:p>
            <a:pPr marL="213360" marR="538480" indent="718820">
              <a:lnSpc>
                <a:spcPct val="100000"/>
              </a:lnSpc>
            </a:pPr>
            <a:r>
              <a:rPr sz="2800" b="1" spc="15" dirty="0">
                <a:latin typeface="Microsoft JhengHei"/>
                <a:cs typeface="Microsoft JhengHei"/>
              </a:rPr>
              <a:t>法布尔的《蝉》旨在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表现作者对生命的理解和尊重，</a:t>
            </a:r>
            <a:r>
              <a:rPr sz="2800" b="1" spc="-5" dirty="0">
                <a:solidFill>
                  <a:srgbClr val="FF0000"/>
                </a:solidFill>
                <a:latin typeface="Microsoft JhengHei"/>
                <a:cs typeface="Microsoft JhengHei"/>
              </a:rPr>
              <a:t>对 </a:t>
            </a:r>
            <a:r>
              <a:rPr sz="2800" b="1" spc="15" dirty="0">
                <a:solidFill>
                  <a:srgbClr val="FF0000"/>
                </a:solidFill>
                <a:latin typeface="Microsoft JhengHei"/>
                <a:cs typeface="Microsoft JhengHei"/>
              </a:rPr>
              <a:t>世间万物的关爱</a:t>
            </a:r>
            <a:r>
              <a:rPr sz="2800" b="1" spc="15" dirty="0">
                <a:latin typeface="Microsoft JhengHei"/>
                <a:cs typeface="Microsoft JhengHei"/>
              </a:rPr>
              <a:t>，具有打动人心的力量</a:t>
            </a:r>
            <a:r>
              <a:rPr sz="2800" b="1" spc="-5" dirty="0">
                <a:latin typeface="Microsoft JhengHei"/>
                <a:cs typeface="Microsoft JhengHei"/>
              </a:rPr>
              <a:t>。</a:t>
            </a:r>
            <a:endParaRPr sz="2800" dirty="0">
              <a:latin typeface="Microsoft JhengHei"/>
              <a:cs typeface="Microsoft JhengHe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978</TotalTime>
  <Words>1075</Words>
  <Application>Microsoft Office PowerPoint</Application>
  <PresentationFormat>宽屏</PresentationFormat>
  <Paragraphs>176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9" baseType="lpstr">
      <vt:lpstr>Arial MT</vt:lpstr>
      <vt:lpstr>Microsoft JhengHei</vt:lpstr>
      <vt:lpstr>Microsoft YaHei UI</vt:lpstr>
      <vt:lpstr>黑体</vt:lpstr>
      <vt:lpstr>楷体</vt:lpstr>
      <vt:lpstr>SimSun</vt:lpstr>
      <vt:lpstr>SimSun</vt:lpstr>
      <vt:lpstr>Calibri</vt:lpstr>
      <vt:lpstr>Wingdings</vt:lpstr>
      <vt:lpstr>Office Theme</vt:lpstr>
      <vt:lpstr>八年级——人教部编版——语文——第五单元</vt:lpstr>
      <vt:lpstr>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理清文章结构</vt:lpstr>
      <vt:lpstr>梳理内容，理清结构</vt:lpstr>
      <vt:lpstr>蝉一生的生长轨迹</vt:lpstr>
      <vt:lpstr>PowerPoint 演示文稿</vt:lpstr>
      <vt:lpstr>语言运用见严谨</vt:lpstr>
      <vt:lpstr>语言运用见严谨</vt:lpstr>
      <vt:lpstr>语言运用见生动</vt:lpstr>
      <vt:lpstr>语言运用见生动</vt:lpstr>
      <vt:lpstr>昆虫的史诗——科学性和文学性的统一</vt:lpstr>
      <vt:lpstr>PowerPoint 演示文稿</vt:lpstr>
      <vt:lpstr>理解作者情怀</vt:lpstr>
      <vt:lpstr>可怜做母亲的对此一无所知。它的大而锐利的眼睛并不是 看不见这些可怕的敌人不怀好意地待在旁边。然而它仍然无动 于衷，让自己牺牲。它要轧碎这些坏种子非常容易，不过它竟 不能改变它的本能来拯救它的家族。</vt:lpstr>
      <vt:lpstr>诠释生命现情怀</vt:lpstr>
      <vt:lpstr>伟大背后见其人</vt:lpstr>
      <vt:lpstr>诠释生命现情怀</vt:lpstr>
      <vt:lpstr>PowerPoint 演示文稿</vt:lpstr>
      <vt:lpstr>拓 展</vt:lpstr>
      <vt:lpstr>PowerPoint 演示文稿</vt:lpstr>
      <vt:lpstr>我们大多数人都见过蝉，但是我们却并不了解它。作者为 什么能把我们熟视无睹的蝉的成长过程说明得这样清楚明白？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八年级——人教部编版——语文——第五单元</dc:title>
  <cp:lastModifiedBy>lyq</cp:lastModifiedBy>
  <cp:revision>25</cp:revision>
  <dcterms:created xsi:type="dcterms:W3CDTF">2022-11-15T15:34:33Z</dcterms:created>
  <dcterms:modified xsi:type="dcterms:W3CDTF">2022-11-17T03:47:16Z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2021-08-03T00:00:00Z</vt:filetime>
  </property>
  <property fmtid="{D5CDD505-2E9C-101B-9397-08002B2CF9AE}" pid="3" name="Creator">
    <vt:lpwstr>WPS 演示</vt:lpwstr>
  </property>
  <property fmtid="{D5CDD505-2E9C-101B-9397-08002B2CF9AE}" pid="4" name="LastSaved">
    <vt:filetime>2022-11-15T00:00:00Z</vt:filetime>
  </property>
</Properties>
</file>