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12"/>
  </p:notesMasterIdLst>
  <p:handoutMasterIdLst>
    <p:handoutMasterId r:id="rId13"/>
  </p:handoutMasterIdLst>
  <p:sldIdLst>
    <p:sldId id="378" r:id="rId3"/>
    <p:sldId id="370" r:id="rId4"/>
    <p:sldId id="362" r:id="rId5"/>
    <p:sldId id="372" r:id="rId6"/>
    <p:sldId id="373" r:id="rId7"/>
    <p:sldId id="374" r:id="rId8"/>
    <p:sldId id="375" r:id="rId9"/>
    <p:sldId id="376" r:id="rId10"/>
    <p:sldId id="377" r:id="rId1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6840"/>
    <a:srgbClr val="B5DBBD"/>
    <a:srgbClr val="BED204"/>
    <a:srgbClr val="DEDEB6"/>
    <a:srgbClr val="CCCCFF"/>
    <a:srgbClr val="FCE95F"/>
    <a:srgbClr val="E6E6E6"/>
    <a:srgbClr val="FDEC5E"/>
    <a:srgbClr val="56844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61" autoAdjust="0"/>
    <p:restoredTop sz="96465" autoAdjust="0"/>
  </p:normalViewPr>
  <p:slideViewPr>
    <p:cSldViewPr snapToGrid="0">
      <p:cViewPr varScale="1">
        <p:scale>
          <a:sx n="84" d="100"/>
          <a:sy n="84" d="100"/>
        </p:scale>
        <p:origin x="-581" y="-67"/>
      </p:cViewPr>
      <p:guideLst>
        <p:guide orient="horz" pos="2160"/>
        <p:guide pos="3903"/>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handoutMaster" Target="handoutMasters/handout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6C663F4-F116-49B0-9F37-F065CB8CD222}" type="doc">
      <dgm:prSet loTypeId="urn:microsoft.com/office/officeart/2005/8/layout/venn1" loCatId="relationship" qsTypeId="urn:microsoft.com/office/officeart/2005/8/quickstyle/simple1" qsCatId="simple" csTypeId="urn:microsoft.com/office/officeart/2005/8/colors/accent1_2" csCatId="accent1" phldr="1"/>
      <dgm:spPr/>
    </dgm:pt>
    <dgm:pt modelId="{CE6E6B81-557E-4A78-B44D-52CD2595466E}">
      <dgm:prSet phldrT="[文本]" custT="1"/>
      <dgm:spPr>
        <a:solidFill>
          <a:schemeClr val="accent2">
            <a:lumMod val="60000"/>
            <a:lumOff val="40000"/>
            <a:alpha val="50000"/>
          </a:schemeClr>
        </a:solidFill>
      </dgm:spPr>
      <dgm:t>
        <a:bodyPr/>
        <a:lstStyle/>
        <a:p>
          <a:endParaRPr lang="zh-CN" altLang="en-US" sz="4400" dirty="0"/>
        </a:p>
      </dgm:t>
    </dgm:pt>
    <dgm:pt modelId="{7C6FE4C0-9255-4558-8CB7-C1FF59F5B065}" type="parTrans" cxnId="{6F15D0A1-2D44-4F6C-972A-4AEBB891CE60}">
      <dgm:prSet/>
      <dgm:spPr/>
      <dgm:t>
        <a:bodyPr/>
        <a:lstStyle/>
        <a:p>
          <a:endParaRPr lang="zh-CN" altLang="en-US"/>
        </a:p>
      </dgm:t>
    </dgm:pt>
    <dgm:pt modelId="{D879CB09-C839-46AB-9375-714C18C50295}" type="sibTrans" cxnId="{6F15D0A1-2D44-4F6C-972A-4AEBB891CE60}">
      <dgm:prSet/>
      <dgm:spPr/>
      <dgm:t>
        <a:bodyPr/>
        <a:lstStyle/>
        <a:p>
          <a:endParaRPr lang="zh-CN" altLang="en-US"/>
        </a:p>
      </dgm:t>
    </dgm:pt>
    <dgm:pt modelId="{494FDE28-99B5-4B47-BEE2-DA07571144F8}">
      <dgm:prSet phldrT="[文本]"/>
      <dgm:spPr>
        <a:solidFill>
          <a:schemeClr val="bg2">
            <a:lumMod val="75000"/>
            <a:alpha val="50000"/>
          </a:schemeClr>
        </a:solidFill>
      </dgm:spPr>
      <dgm:t>
        <a:bodyPr/>
        <a:lstStyle/>
        <a:p>
          <a:endParaRPr lang="zh-CN" altLang="en-US" dirty="0"/>
        </a:p>
      </dgm:t>
    </dgm:pt>
    <dgm:pt modelId="{C15DF9F6-E1FB-4E5C-B7E3-FB135A3AEA26}" type="parTrans" cxnId="{45B7B540-FABB-455E-8F0F-FFCAC7C4176C}">
      <dgm:prSet/>
      <dgm:spPr/>
      <dgm:t>
        <a:bodyPr/>
        <a:lstStyle/>
        <a:p>
          <a:endParaRPr lang="zh-CN" altLang="en-US"/>
        </a:p>
      </dgm:t>
    </dgm:pt>
    <dgm:pt modelId="{93B95C48-27E1-434E-A6CE-E491AFDC4D46}" type="sibTrans" cxnId="{45B7B540-FABB-455E-8F0F-FFCAC7C4176C}">
      <dgm:prSet/>
      <dgm:spPr/>
      <dgm:t>
        <a:bodyPr/>
        <a:lstStyle/>
        <a:p>
          <a:endParaRPr lang="zh-CN" altLang="en-US"/>
        </a:p>
      </dgm:t>
    </dgm:pt>
    <dgm:pt modelId="{F1222E02-6169-4BB8-8693-49B73C3717D2}">
      <dgm:prSet phldrT="[文本]"/>
      <dgm:spPr/>
      <dgm:t>
        <a:bodyPr/>
        <a:lstStyle/>
        <a:p>
          <a:endParaRPr lang="zh-CN" altLang="en-US" dirty="0"/>
        </a:p>
      </dgm:t>
    </dgm:pt>
    <dgm:pt modelId="{65A2273F-A1A5-4324-9B3A-39663A3291C1}" type="parTrans" cxnId="{352AC6FB-B122-4676-B22B-636776F8BA00}">
      <dgm:prSet/>
      <dgm:spPr/>
      <dgm:t>
        <a:bodyPr/>
        <a:lstStyle/>
        <a:p>
          <a:endParaRPr lang="zh-CN" altLang="en-US"/>
        </a:p>
      </dgm:t>
    </dgm:pt>
    <dgm:pt modelId="{E798DE8B-6B34-450C-90F7-23692858E2A8}" type="sibTrans" cxnId="{352AC6FB-B122-4676-B22B-636776F8BA00}">
      <dgm:prSet/>
      <dgm:spPr/>
      <dgm:t>
        <a:bodyPr/>
        <a:lstStyle/>
        <a:p>
          <a:endParaRPr lang="zh-CN" altLang="en-US"/>
        </a:p>
      </dgm:t>
    </dgm:pt>
    <dgm:pt modelId="{B3194BDC-4B78-4A66-A275-1787879101F8}" type="pres">
      <dgm:prSet presAssocID="{56C663F4-F116-49B0-9F37-F065CB8CD222}" presName="compositeShape" presStyleCnt="0">
        <dgm:presLayoutVars>
          <dgm:chMax val="7"/>
          <dgm:dir/>
          <dgm:resizeHandles val="exact"/>
        </dgm:presLayoutVars>
      </dgm:prSet>
      <dgm:spPr/>
    </dgm:pt>
    <dgm:pt modelId="{CDB8B2C6-DDBF-4C5D-98D2-542D4E0974F0}" type="pres">
      <dgm:prSet presAssocID="{CE6E6B81-557E-4A78-B44D-52CD2595466E}" presName="circ1" presStyleLbl="vennNode1" presStyleIdx="0" presStyleCnt="3" custScaleX="58693" custScaleY="60216" custLinFactNeighborX="-45556" custLinFactNeighborY="11588"/>
      <dgm:spPr/>
      <dgm:t>
        <a:bodyPr/>
        <a:lstStyle/>
        <a:p>
          <a:endParaRPr lang="zh-CN" altLang="en-US"/>
        </a:p>
      </dgm:t>
    </dgm:pt>
    <dgm:pt modelId="{16980935-510D-452D-ACBF-C0658D97385C}" type="pres">
      <dgm:prSet presAssocID="{CE6E6B81-557E-4A78-B44D-52CD2595466E}" presName="circ1Tx" presStyleLbl="revTx" presStyleIdx="0" presStyleCnt="0">
        <dgm:presLayoutVars>
          <dgm:chMax val="0"/>
          <dgm:chPref val="0"/>
          <dgm:bulletEnabled val="1"/>
        </dgm:presLayoutVars>
      </dgm:prSet>
      <dgm:spPr/>
      <dgm:t>
        <a:bodyPr/>
        <a:lstStyle/>
        <a:p>
          <a:endParaRPr lang="zh-CN" altLang="en-US"/>
        </a:p>
      </dgm:t>
    </dgm:pt>
    <dgm:pt modelId="{352F7491-E8EA-41F1-B7C7-61368D95A573}" type="pres">
      <dgm:prSet presAssocID="{494FDE28-99B5-4B47-BEE2-DA07571144F8}" presName="circ2" presStyleLbl="vennNode1" presStyleIdx="1" presStyleCnt="3" custScaleX="62915" custScaleY="62104" custLinFactNeighborX="-38706" custLinFactNeighborY="20754"/>
      <dgm:spPr/>
      <dgm:t>
        <a:bodyPr/>
        <a:lstStyle/>
        <a:p>
          <a:endParaRPr lang="zh-CN" altLang="en-US"/>
        </a:p>
      </dgm:t>
    </dgm:pt>
    <dgm:pt modelId="{FAAEACA1-E394-43AF-BE43-D340C2CB0265}" type="pres">
      <dgm:prSet presAssocID="{494FDE28-99B5-4B47-BEE2-DA07571144F8}" presName="circ2Tx" presStyleLbl="revTx" presStyleIdx="0" presStyleCnt="0">
        <dgm:presLayoutVars>
          <dgm:chMax val="0"/>
          <dgm:chPref val="0"/>
          <dgm:bulletEnabled val="1"/>
        </dgm:presLayoutVars>
      </dgm:prSet>
      <dgm:spPr/>
      <dgm:t>
        <a:bodyPr/>
        <a:lstStyle/>
        <a:p>
          <a:endParaRPr lang="zh-CN" altLang="en-US"/>
        </a:p>
      </dgm:t>
    </dgm:pt>
    <dgm:pt modelId="{9EDC99EA-420A-4B5A-A5B7-832D16B72528}" type="pres">
      <dgm:prSet presAssocID="{F1222E02-6169-4BB8-8693-49B73C3717D2}" presName="circ3" presStyleLbl="vennNode1" presStyleIdx="2" presStyleCnt="3" custScaleX="57029" custScaleY="60447" custLinFactNeighborX="-57687" custLinFactNeighborY="24108"/>
      <dgm:spPr/>
      <dgm:t>
        <a:bodyPr/>
        <a:lstStyle/>
        <a:p>
          <a:endParaRPr lang="zh-CN" altLang="en-US"/>
        </a:p>
      </dgm:t>
    </dgm:pt>
    <dgm:pt modelId="{6254CA10-47E0-4A0D-81E7-66DC2AD29A48}" type="pres">
      <dgm:prSet presAssocID="{F1222E02-6169-4BB8-8693-49B73C3717D2}" presName="circ3Tx" presStyleLbl="revTx" presStyleIdx="0" presStyleCnt="0">
        <dgm:presLayoutVars>
          <dgm:chMax val="0"/>
          <dgm:chPref val="0"/>
          <dgm:bulletEnabled val="1"/>
        </dgm:presLayoutVars>
      </dgm:prSet>
      <dgm:spPr/>
      <dgm:t>
        <a:bodyPr/>
        <a:lstStyle/>
        <a:p>
          <a:endParaRPr lang="zh-CN" altLang="en-US"/>
        </a:p>
      </dgm:t>
    </dgm:pt>
  </dgm:ptLst>
  <dgm:cxnLst>
    <dgm:cxn modelId="{5E022983-19B4-4422-AAED-820711E3D8C0}" type="presOf" srcId="{F1222E02-6169-4BB8-8693-49B73C3717D2}" destId="{6254CA10-47E0-4A0D-81E7-66DC2AD29A48}" srcOrd="1" destOrd="0" presId="urn:microsoft.com/office/officeart/2005/8/layout/venn1"/>
    <dgm:cxn modelId="{352AC6FB-B122-4676-B22B-636776F8BA00}" srcId="{56C663F4-F116-49B0-9F37-F065CB8CD222}" destId="{F1222E02-6169-4BB8-8693-49B73C3717D2}" srcOrd="2" destOrd="0" parTransId="{65A2273F-A1A5-4324-9B3A-39663A3291C1}" sibTransId="{E798DE8B-6B34-450C-90F7-23692858E2A8}"/>
    <dgm:cxn modelId="{6F15D0A1-2D44-4F6C-972A-4AEBB891CE60}" srcId="{56C663F4-F116-49B0-9F37-F065CB8CD222}" destId="{CE6E6B81-557E-4A78-B44D-52CD2595466E}" srcOrd="0" destOrd="0" parTransId="{7C6FE4C0-9255-4558-8CB7-C1FF59F5B065}" sibTransId="{D879CB09-C839-46AB-9375-714C18C50295}"/>
    <dgm:cxn modelId="{45B7B540-FABB-455E-8F0F-FFCAC7C4176C}" srcId="{56C663F4-F116-49B0-9F37-F065CB8CD222}" destId="{494FDE28-99B5-4B47-BEE2-DA07571144F8}" srcOrd="1" destOrd="0" parTransId="{C15DF9F6-E1FB-4E5C-B7E3-FB135A3AEA26}" sibTransId="{93B95C48-27E1-434E-A6CE-E491AFDC4D46}"/>
    <dgm:cxn modelId="{E5345682-478C-41CC-BB56-E9132DEA8CAD}" type="presOf" srcId="{CE6E6B81-557E-4A78-B44D-52CD2595466E}" destId="{CDB8B2C6-DDBF-4C5D-98D2-542D4E0974F0}" srcOrd="0" destOrd="0" presId="urn:microsoft.com/office/officeart/2005/8/layout/venn1"/>
    <dgm:cxn modelId="{5BAA7046-06CB-45B2-B9C5-2F273C50D984}" type="presOf" srcId="{56C663F4-F116-49B0-9F37-F065CB8CD222}" destId="{B3194BDC-4B78-4A66-A275-1787879101F8}" srcOrd="0" destOrd="0" presId="urn:microsoft.com/office/officeart/2005/8/layout/venn1"/>
    <dgm:cxn modelId="{ED45F4A7-E172-495D-8136-74592EEF8C17}" type="presOf" srcId="{494FDE28-99B5-4B47-BEE2-DA07571144F8}" destId="{352F7491-E8EA-41F1-B7C7-61368D95A573}" srcOrd="0" destOrd="0" presId="urn:microsoft.com/office/officeart/2005/8/layout/venn1"/>
    <dgm:cxn modelId="{2D906AAB-0E21-4CC8-8A8D-57AC18D99D8E}" type="presOf" srcId="{F1222E02-6169-4BB8-8693-49B73C3717D2}" destId="{9EDC99EA-420A-4B5A-A5B7-832D16B72528}" srcOrd="0" destOrd="0" presId="urn:microsoft.com/office/officeart/2005/8/layout/venn1"/>
    <dgm:cxn modelId="{86B79870-D5BE-4A84-9C7B-20316800BAA7}" type="presOf" srcId="{494FDE28-99B5-4B47-BEE2-DA07571144F8}" destId="{FAAEACA1-E394-43AF-BE43-D340C2CB0265}" srcOrd="1" destOrd="0" presId="urn:microsoft.com/office/officeart/2005/8/layout/venn1"/>
    <dgm:cxn modelId="{EDE60761-4F8B-4E5F-A877-BA49DA51BE92}" type="presOf" srcId="{CE6E6B81-557E-4A78-B44D-52CD2595466E}" destId="{16980935-510D-452D-ACBF-C0658D97385C}" srcOrd="1" destOrd="0" presId="urn:microsoft.com/office/officeart/2005/8/layout/venn1"/>
    <dgm:cxn modelId="{8C7399BE-F5EC-4933-BBBC-88D389E75816}" type="presParOf" srcId="{B3194BDC-4B78-4A66-A275-1787879101F8}" destId="{CDB8B2C6-DDBF-4C5D-98D2-542D4E0974F0}" srcOrd="0" destOrd="0" presId="urn:microsoft.com/office/officeart/2005/8/layout/venn1"/>
    <dgm:cxn modelId="{BE58D39A-895D-43EE-907B-2E67E259B3F2}" type="presParOf" srcId="{B3194BDC-4B78-4A66-A275-1787879101F8}" destId="{16980935-510D-452D-ACBF-C0658D97385C}" srcOrd="1" destOrd="0" presId="urn:microsoft.com/office/officeart/2005/8/layout/venn1"/>
    <dgm:cxn modelId="{C20970AE-7F1A-49BA-9801-BCB55B4E969E}" type="presParOf" srcId="{B3194BDC-4B78-4A66-A275-1787879101F8}" destId="{352F7491-E8EA-41F1-B7C7-61368D95A573}" srcOrd="2" destOrd="0" presId="urn:microsoft.com/office/officeart/2005/8/layout/venn1"/>
    <dgm:cxn modelId="{EDDAA934-006E-444B-9194-2BC33116E700}" type="presParOf" srcId="{B3194BDC-4B78-4A66-A275-1787879101F8}" destId="{FAAEACA1-E394-43AF-BE43-D340C2CB0265}" srcOrd="3" destOrd="0" presId="urn:microsoft.com/office/officeart/2005/8/layout/venn1"/>
    <dgm:cxn modelId="{EE095160-0E85-425F-AE7F-54B8192F2131}" type="presParOf" srcId="{B3194BDC-4B78-4A66-A275-1787879101F8}" destId="{9EDC99EA-420A-4B5A-A5B7-832D16B72528}" srcOrd="4" destOrd="0" presId="urn:microsoft.com/office/officeart/2005/8/layout/venn1"/>
    <dgm:cxn modelId="{6C347E4C-D2F6-4C5B-8F2A-4A874CB079EB}" type="presParOf" srcId="{B3194BDC-4B78-4A66-A275-1787879101F8}" destId="{6254CA10-47E0-4A0D-81E7-66DC2AD29A48}" srcOrd="5" destOrd="0" presId="urn:microsoft.com/office/officeart/2005/8/layout/venn1"/>
  </dgm:cxnLst>
  <dgm:bg>
    <a:noFill/>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6C663F4-F116-49B0-9F37-F065CB8CD222}" type="doc">
      <dgm:prSet loTypeId="urn:microsoft.com/office/officeart/2005/8/layout/venn1" loCatId="relationship" qsTypeId="urn:microsoft.com/office/officeart/2005/8/quickstyle/simple1" qsCatId="simple" csTypeId="urn:microsoft.com/office/officeart/2005/8/colors/accent1_2" csCatId="accent1" phldr="1"/>
      <dgm:spPr/>
    </dgm:pt>
    <dgm:pt modelId="{CE6E6B81-557E-4A78-B44D-52CD2595466E}">
      <dgm:prSet phldrT="[文本]" custT="1"/>
      <dgm:spPr>
        <a:solidFill>
          <a:schemeClr val="accent2">
            <a:lumMod val="60000"/>
            <a:lumOff val="40000"/>
            <a:alpha val="50000"/>
          </a:schemeClr>
        </a:solidFill>
      </dgm:spPr>
      <dgm:t>
        <a:bodyPr/>
        <a:lstStyle/>
        <a:p>
          <a:endParaRPr lang="zh-CN" altLang="en-US" sz="4400" dirty="0"/>
        </a:p>
      </dgm:t>
    </dgm:pt>
    <dgm:pt modelId="{7C6FE4C0-9255-4558-8CB7-C1FF59F5B065}" type="parTrans" cxnId="{6F15D0A1-2D44-4F6C-972A-4AEBB891CE60}">
      <dgm:prSet/>
      <dgm:spPr/>
      <dgm:t>
        <a:bodyPr/>
        <a:lstStyle/>
        <a:p>
          <a:endParaRPr lang="zh-CN" altLang="en-US"/>
        </a:p>
      </dgm:t>
    </dgm:pt>
    <dgm:pt modelId="{D879CB09-C839-46AB-9375-714C18C50295}" type="sibTrans" cxnId="{6F15D0A1-2D44-4F6C-972A-4AEBB891CE60}">
      <dgm:prSet/>
      <dgm:spPr/>
      <dgm:t>
        <a:bodyPr/>
        <a:lstStyle/>
        <a:p>
          <a:endParaRPr lang="zh-CN" altLang="en-US"/>
        </a:p>
      </dgm:t>
    </dgm:pt>
    <dgm:pt modelId="{494FDE28-99B5-4B47-BEE2-DA07571144F8}">
      <dgm:prSet phldrT="[文本]"/>
      <dgm:spPr>
        <a:solidFill>
          <a:schemeClr val="bg2">
            <a:lumMod val="75000"/>
            <a:alpha val="50000"/>
          </a:schemeClr>
        </a:solidFill>
      </dgm:spPr>
      <dgm:t>
        <a:bodyPr/>
        <a:lstStyle/>
        <a:p>
          <a:endParaRPr lang="zh-CN" altLang="en-US" dirty="0"/>
        </a:p>
      </dgm:t>
    </dgm:pt>
    <dgm:pt modelId="{C15DF9F6-E1FB-4E5C-B7E3-FB135A3AEA26}" type="parTrans" cxnId="{45B7B540-FABB-455E-8F0F-FFCAC7C4176C}">
      <dgm:prSet/>
      <dgm:spPr/>
      <dgm:t>
        <a:bodyPr/>
        <a:lstStyle/>
        <a:p>
          <a:endParaRPr lang="zh-CN" altLang="en-US"/>
        </a:p>
      </dgm:t>
    </dgm:pt>
    <dgm:pt modelId="{93B95C48-27E1-434E-A6CE-E491AFDC4D46}" type="sibTrans" cxnId="{45B7B540-FABB-455E-8F0F-FFCAC7C4176C}">
      <dgm:prSet/>
      <dgm:spPr/>
      <dgm:t>
        <a:bodyPr/>
        <a:lstStyle/>
        <a:p>
          <a:endParaRPr lang="zh-CN" altLang="en-US"/>
        </a:p>
      </dgm:t>
    </dgm:pt>
    <dgm:pt modelId="{F1222E02-6169-4BB8-8693-49B73C3717D2}">
      <dgm:prSet phldrT="[文本]"/>
      <dgm:spPr/>
      <dgm:t>
        <a:bodyPr/>
        <a:lstStyle/>
        <a:p>
          <a:endParaRPr lang="zh-CN" altLang="en-US" dirty="0"/>
        </a:p>
      </dgm:t>
    </dgm:pt>
    <dgm:pt modelId="{65A2273F-A1A5-4324-9B3A-39663A3291C1}" type="parTrans" cxnId="{352AC6FB-B122-4676-B22B-636776F8BA00}">
      <dgm:prSet/>
      <dgm:spPr/>
      <dgm:t>
        <a:bodyPr/>
        <a:lstStyle/>
        <a:p>
          <a:endParaRPr lang="zh-CN" altLang="en-US"/>
        </a:p>
      </dgm:t>
    </dgm:pt>
    <dgm:pt modelId="{E798DE8B-6B34-450C-90F7-23692858E2A8}" type="sibTrans" cxnId="{352AC6FB-B122-4676-B22B-636776F8BA00}">
      <dgm:prSet/>
      <dgm:spPr/>
      <dgm:t>
        <a:bodyPr/>
        <a:lstStyle/>
        <a:p>
          <a:endParaRPr lang="zh-CN" altLang="en-US"/>
        </a:p>
      </dgm:t>
    </dgm:pt>
    <dgm:pt modelId="{B3194BDC-4B78-4A66-A275-1787879101F8}" type="pres">
      <dgm:prSet presAssocID="{56C663F4-F116-49B0-9F37-F065CB8CD222}" presName="compositeShape" presStyleCnt="0">
        <dgm:presLayoutVars>
          <dgm:chMax val="7"/>
          <dgm:dir/>
          <dgm:resizeHandles val="exact"/>
        </dgm:presLayoutVars>
      </dgm:prSet>
      <dgm:spPr/>
    </dgm:pt>
    <dgm:pt modelId="{CDB8B2C6-DDBF-4C5D-98D2-542D4E0974F0}" type="pres">
      <dgm:prSet presAssocID="{CE6E6B81-557E-4A78-B44D-52CD2595466E}" presName="circ1" presStyleLbl="vennNode1" presStyleIdx="0" presStyleCnt="3" custScaleX="58693" custScaleY="60216" custLinFactNeighborX="-15324" custLinFactNeighborY="-16439"/>
      <dgm:spPr/>
      <dgm:t>
        <a:bodyPr/>
        <a:lstStyle/>
        <a:p>
          <a:endParaRPr lang="zh-CN" altLang="en-US"/>
        </a:p>
      </dgm:t>
    </dgm:pt>
    <dgm:pt modelId="{16980935-510D-452D-ACBF-C0658D97385C}" type="pres">
      <dgm:prSet presAssocID="{CE6E6B81-557E-4A78-B44D-52CD2595466E}" presName="circ1Tx" presStyleLbl="revTx" presStyleIdx="0" presStyleCnt="0">
        <dgm:presLayoutVars>
          <dgm:chMax val="0"/>
          <dgm:chPref val="0"/>
          <dgm:bulletEnabled val="1"/>
        </dgm:presLayoutVars>
      </dgm:prSet>
      <dgm:spPr/>
      <dgm:t>
        <a:bodyPr/>
        <a:lstStyle/>
        <a:p>
          <a:endParaRPr lang="zh-CN" altLang="en-US"/>
        </a:p>
      </dgm:t>
    </dgm:pt>
    <dgm:pt modelId="{352F7491-E8EA-41F1-B7C7-61368D95A573}" type="pres">
      <dgm:prSet presAssocID="{494FDE28-99B5-4B47-BEE2-DA07571144F8}" presName="circ2" presStyleLbl="vennNode1" presStyleIdx="1" presStyleCnt="3" custScaleX="62915" custScaleY="62104" custLinFactNeighborX="11340" custLinFactNeighborY="2737"/>
      <dgm:spPr/>
      <dgm:t>
        <a:bodyPr/>
        <a:lstStyle/>
        <a:p>
          <a:endParaRPr lang="zh-CN" altLang="en-US"/>
        </a:p>
      </dgm:t>
    </dgm:pt>
    <dgm:pt modelId="{FAAEACA1-E394-43AF-BE43-D340C2CB0265}" type="pres">
      <dgm:prSet presAssocID="{494FDE28-99B5-4B47-BEE2-DA07571144F8}" presName="circ2Tx" presStyleLbl="revTx" presStyleIdx="0" presStyleCnt="0">
        <dgm:presLayoutVars>
          <dgm:chMax val="0"/>
          <dgm:chPref val="0"/>
          <dgm:bulletEnabled val="1"/>
        </dgm:presLayoutVars>
      </dgm:prSet>
      <dgm:spPr/>
      <dgm:t>
        <a:bodyPr/>
        <a:lstStyle/>
        <a:p>
          <a:endParaRPr lang="zh-CN" altLang="en-US"/>
        </a:p>
      </dgm:t>
    </dgm:pt>
    <dgm:pt modelId="{9EDC99EA-420A-4B5A-A5B7-832D16B72528}" type="pres">
      <dgm:prSet presAssocID="{F1222E02-6169-4BB8-8693-49B73C3717D2}" presName="circ3" presStyleLbl="vennNode1" presStyleIdx="2" presStyleCnt="3" custScaleX="57029" custScaleY="60447" custLinFactNeighborX="-30359" custLinFactNeighborY="1644"/>
      <dgm:spPr/>
      <dgm:t>
        <a:bodyPr/>
        <a:lstStyle/>
        <a:p>
          <a:endParaRPr lang="zh-CN" altLang="en-US"/>
        </a:p>
      </dgm:t>
    </dgm:pt>
    <dgm:pt modelId="{6254CA10-47E0-4A0D-81E7-66DC2AD29A48}" type="pres">
      <dgm:prSet presAssocID="{F1222E02-6169-4BB8-8693-49B73C3717D2}" presName="circ3Tx" presStyleLbl="revTx" presStyleIdx="0" presStyleCnt="0">
        <dgm:presLayoutVars>
          <dgm:chMax val="0"/>
          <dgm:chPref val="0"/>
          <dgm:bulletEnabled val="1"/>
        </dgm:presLayoutVars>
      </dgm:prSet>
      <dgm:spPr/>
      <dgm:t>
        <a:bodyPr/>
        <a:lstStyle/>
        <a:p>
          <a:endParaRPr lang="zh-CN" altLang="en-US"/>
        </a:p>
      </dgm:t>
    </dgm:pt>
  </dgm:ptLst>
  <dgm:cxnLst>
    <dgm:cxn modelId="{750FD207-7E93-463F-BEBC-AB6195337831}" type="presOf" srcId="{CE6E6B81-557E-4A78-B44D-52CD2595466E}" destId="{16980935-510D-452D-ACBF-C0658D97385C}" srcOrd="1" destOrd="0" presId="urn:microsoft.com/office/officeart/2005/8/layout/venn1"/>
    <dgm:cxn modelId="{8AF33A51-2DA2-472C-8CC2-2640DE9C9E8B}" type="presOf" srcId="{F1222E02-6169-4BB8-8693-49B73C3717D2}" destId="{6254CA10-47E0-4A0D-81E7-66DC2AD29A48}" srcOrd="1" destOrd="0" presId="urn:microsoft.com/office/officeart/2005/8/layout/venn1"/>
    <dgm:cxn modelId="{45B7B540-FABB-455E-8F0F-FFCAC7C4176C}" srcId="{56C663F4-F116-49B0-9F37-F065CB8CD222}" destId="{494FDE28-99B5-4B47-BEE2-DA07571144F8}" srcOrd="1" destOrd="0" parTransId="{C15DF9F6-E1FB-4E5C-B7E3-FB135A3AEA26}" sibTransId="{93B95C48-27E1-434E-A6CE-E491AFDC4D46}"/>
    <dgm:cxn modelId="{14D4AB8B-C5F9-4231-8156-8BE246C9CA78}" type="presOf" srcId="{F1222E02-6169-4BB8-8693-49B73C3717D2}" destId="{9EDC99EA-420A-4B5A-A5B7-832D16B72528}" srcOrd="0" destOrd="0" presId="urn:microsoft.com/office/officeart/2005/8/layout/venn1"/>
    <dgm:cxn modelId="{4A53F521-5FDB-40B3-85B4-C4922AAF0BB2}" type="presOf" srcId="{494FDE28-99B5-4B47-BEE2-DA07571144F8}" destId="{FAAEACA1-E394-43AF-BE43-D340C2CB0265}" srcOrd="1" destOrd="0" presId="urn:microsoft.com/office/officeart/2005/8/layout/venn1"/>
    <dgm:cxn modelId="{6F15D0A1-2D44-4F6C-972A-4AEBB891CE60}" srcId="{56C663F4-F116-49B0-9F37-F065CB8CD222}" destId="{CE6E6B81-557E-4A78-B44D-52CD2595466E}" srcOrd="0" destOrd="0" parTransId="{7C6FE4C0-9255-4558-8CB7-C1FF59F5B065}" sibTransId="{D879CB09-C839-46AB-9375-714C18C50295}"/>
    <dgm:cxn modelId="{B1E3CEA8-84F7-4822-9581-22AA34336D48}" type="presOf" srcId="{56C663F4-F116-49B0-9F37-F065CB8CD222}" destId="{B3194BDC-4B78-4A66-A275-1787879101F8}" srcOrd="0" destOrd="0" presId="urn:microsoft.com/office/officeart/2005/8/layout/venn1"/>
    <dgm:cxn modelId="{352AC6FB-B122-4676-B22B-636776F8BA00}" srcId="{56C663F4-F116-49B0-9F37-F065CB8CD222}" destId="{F1222E02-6169-4BB8-8693-49B73C3717D2}" srcOrd="2" destOrd="0" parTransId="{65A2273F-A1A5-4324-9B3A-39663A3291C1}" sibTransId="{E798DE8B-6B34-450C-90F7-23692858E2A8}"/>
    <dgm:cxn modelId="{CAB0EED5-33EA-4CD7-9F47-3CAB1841917C}" type="presOf" srcId="{CE6E6B81-557E-4A78-B44D-52CD2595466E}" destId="{CDB8B2C6-DDBF-4C5D-98D2-542D4E0974F0}" srcOrd="0" destOrd="0" presId="urn:microsoft.com/office/officeart/2005/8/layout/venn1"/>
    <dgm:cxn modelId="{51D12AC4-ECB3-4C0C-B5DD-E2EEB1D459CF}" type="presOf" srcId="{494FDE28-99B5-4B47-BEE2-DA07571144F8}" destId="{352F7491-E8EA-41F1-B7C7-61368D95A573}" srcOrd="0" destOrd="0" presId="urn:microsoft.com/office/officeart/2005/8/layout/venn1"/>
    <dgm:cxn modelId="{DEE4EBE4-527C-4DAB-9826-2779C0828F22}" type="presParOf" srcId="{B3194BDC-4B78-4A66-A275-1787879101F8}" destId="{CDB8B2C6-DDBF-4C5D-98D2-542D4E0974F0}" srcOrd="0" destOrd="0" presId="urn:microsoft.com/office/officeart/2005/8/layout/venn1"/>
    <dgm:cxn modelId="{09FE3709-816F-4F54-A7B6-00767701AC41}" type="presParOf" srcId="{B3194BDC-4B78-4A66-A275-1787879101F8}" destId="{16980935-510D-452D-ACBF-C0658D97385C}" srcOrd="1" destOrd="0" presId="urn:microsoft.com/office/officeart/2005/8/layout/venn1"/>
    <dgm:cxn modelId="{6E026F6C-B0A4-42B3-8DC2-FB967F3C52FB}" type="presParOf" srcId="{B3194BDC-4B78-4A66-A275-1787879101F8}" destId="{352F7491-E8EA-41F1-B7C7-61368D95A573}" srcOrd="2" destOrd="0" presId="urn:microsoft.com/office/officeart/2005/8/layout/venn1"/>
    <dgm:cxn modelId="{63C305EC-1344-47F2-B88F-0595A0E6946C}" type="presParOf" srcId="{B3194BDC-4B78-4A66-A275-1787879101F8}" destId="{FAAEACA1-E394-43AF-BE43-D340C2CB0265}" srcOrd="3" destOrd="0" presId="urn:microsoft.com/office/officeart/2005/8/layout/venn1"/>
    <dgm:cxn modelId="{6D2B50D5-005D-4758-A3E9-63F539F57221}" type="presParOf" srcId="{B3194BDC-4B78-4A66-A275-1787879101F8}" destId="{9EDC99EA-420A-4B5A-A5B7-832D16B72528}" srcOrd="4" destOrd="0" presId="urn:microsoft.com/office/officeart/2005/8/layout/venn1"/>
    <dgm:cxn modelId="{DF80A8C4-43EA-4571-BABC-75097FC71C64}" type="presParOf" srcId="{B3194BDC-4B78-4A66-A275-1787879101F8}" destId="{6254CA10-47E0-4A0D-81E7-66DC2AD29A48}" srcOrd="5" destOrd="0" presId="urn:microsoft.com/office/officeart/2005/8/layout/venn1"/>
  </dgm:cxnLst>
  <dgm:bg>
    <a:noFill/>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B8B2C6-DDBF-4C5D-98D2-542D4E0974F0}">
      <dsp:nvSpPr>
        <dsp:cNvPr id="0" name=""/>
        <dsp:cNvSpPr/>
      </dsp:nvSpPr>
      <dsp:spPr>
        <a:xfrm>
          <a:off x="1580928" y="1075865"/>
          <a:ext cx="1908226" cy="1957742"/>
        </a:xfrm>
        <a:prstGeom prst="ellipse">
          <a:avLst/>
        </a:prstGeom>
        <a:solidFill>
          <a:schemeClr val="accent2">
            <a:lumMod val="60000"/>
            <a:lumOff val="40000"/>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955800">
            <a:lnSpc>
              <a:spcPct val="90000"/>
            </a:lnSpc>
            <a:spcBef>
              <a:spcPct val="0"/>
            </a:spcBef>
            <a:spcAft>
              <a:spcPct val="35000"/>
            </a:spcAft>
          </a:pPr>
          <a:endParaRPr lang="zh-CN" altLang="en-US" sz="4400" kern="1200" dirty="0"/>
        </a:p>
      </dsp:txBody>
      <dsp:txXfrm>
        <a:off x="1835358" y="1418470"/>
        <a:ext cx="1399366" cy="880984"/>
      </dsp:txXfrm>
    </dsp:sp>
    <dsp:sp modelId="{352F7491-E8EA-41F1-B7C7-61368D95A573}">
      <dsp:nvSpPr>
        <dsp:cNvPr id="0" name=""/>
        <dsp:cNvSpPr/>
      </dsp:nvSpPr>
      <dsp:spPr>
        <a:xfrm>
          <a:off x="2908144" y="3375179"/>
          <a:ext cx="2045492" cy="2019125"/>
        </a:xfrm>
        <a:prstGeom prst="ellipse">
          <a:avLst/>
        </a:prstGeom>
        <a:solidFill>
          <a:schemeClr val="bg2">
            <a:lumMod val="75000"/>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2889250">
            <a:lnSpc>
              <a:spcPct val="90000"/>
            </a:lnSpc>
            <a:spcBef>
              <a:spcPct val="0"/>
            </a:spcBef>
            <a:spcAft>
              <a:spcPct val="35000"/>
            </a:spcAft>
          </a:pPr>
          <a:endParaRPr lang="zh-CN" altLang="en-US" sz="6500" kern="1200" dirty="0"/>
        </a:p>
      </dsp:txBody>
      <dsp:txXfrm>
        <a:off x="3533723" y="3896786"/>
        <a:ext cx="1227295" cy="1110518"/>
      </dsp:txXfrm>
    </dsp:sp>
    <dsp:sp modelId="{9EDC99EA-420A-4B5A-A5B7-832D16B72528}">
      <dsp:nvSpPr>
        <dsp:cNvPr id="0" name=""/>
        <dsp:cNvSpPr/>
      </dsp:nvSpPr>
      <dsp:spPr>
        <a:xfrm>
          <a:off x="40433" y="3453414"/>
          <a:ext cx="1854126" cy="196525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2889250">
            <a:lnSpc>
              <a:spcPct val="90000"/>
            </a:lnSpc>
            <a:spcBef>
              <a:spcPct val="0"/>
            </a:spcBef>
            <a:spcAft>
              <a:spcPct val="35000"/>
            </a:spcAft>
          </a:pPr>
          <a:endParaRPr lang="zh-CN" altLang="en-US" sz="6500" kern="1200" dirty="0"/>
        </a:p>
      </dsp:txBody>
      <dsp:txXfrm>
        <a:off x="215030" y="3961104"/>
        <a:ext cx="1112476" cy="10808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B8B2C6-DDBF-4C5D-98D2-542D4E0974F0}">
      <dsp:nvSpPr>
        <dsp:cNvPr id="0" name=""/>
        <dsp:cNvSpPr/>
      </dsp:nvSpPr>
      <dsp:spPr>
        <a:xfrm>
          <a:off x="2532343" y="137414"/>
          <a:ext cx="1592560" cy="1633884"/>
        </a:xfrm>
        <a:prstGeom prst="ellipse">
          <a:avLst/>
        </a:prstGeom>
        <a:solidFill>
          <a:schemeClr val="accent2">
            <a:lumMod val="60000"/>
            <a:lumOff val="40000"/>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955800">
            <a:lnSpc>
              <a:spcPct val="90000"/>
            </a:lnSpc>
            <a:spcBef>
              <a:spcPct val="0"/>
            </a:spcBef>
            <a:spcAft>
              <a:spcPct val="35000"/>
            </a:spcAft>
          </a:pPr>
          <a:endParaRPr lang="zh-CN" altLang="en-US" sz="4400" kern="1200" dirty="0"/>
        </a:p>
      </dsp:txBody>
      <dsp:txXfrm>
        <a:off x="2744684" y="423344"/>
        <a:ext cx="1167877" cy="735248"/>
      </dsp:txXfrm>
    </dsp:sp>
    <dsp:sp modelId="{352F7491-E8EA-41F1-B7C7-61368D95A573}">
      <dsp:nvSpPr>
        <dsp:cNvPr id="0" name=""/>
        <dsp:cNvSpPr/>
      </dsp:nvSpPr>
      <dsp:spPr>
        <a:xfrm>
          <a:off x="4177633" y="2327974"/>
          <a:ext cx="1707118" cy="1685113"/>
        </a:xfrm>
        <a:prstGeom prst="ellipse">
          <a:avLst/>
        </a:prstGeom>
        <a:solidFill>
          <a:schemeClr val="bg2">
            <a:lumMod val="75000"/>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2889250">
            <a:lnSpc>
              <a:spcPct val="90000"/>
            </a:lnSpc>
            <a:spcBef>
              <a:spcPct val="0"/>
            </a:spcBef>
            <a:spcAft>
              <a:spcPct val="35000"/>
            </a:spcAft>
          </a:pPr>
          <a:endParaRPr lang="zh-CN" altLang="en-US" sz="6500" kern="1200" dirty="0"/>
        </a:p>
      </dsp:txBody>
      <dsp:txXfrm>
        <a:off x="4699727" y="2763295"/>
        <a:ext cx="1024271" cy="926812"/>
      </dsp:txXfrm>
    </dsp:sp>
    <dsp:sp modelId="{9EDC99EA-420A-4B5A-A5B7-832D16B72528}">
      <dsp:nvSpPr>
        <dsp:cNvPr id="0" name=""/>
        <dsp:cNvSpPr/>
      </dsp:nvSpPr>
      <dsp:spPr>
        <a:xfrm>
          <a:off x="1167887" y="2320798"/>
          <a:ext cx="1547409" cy="164015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2844800">
            <a:lnSpc>
              <a:spcPct val="90000"/>
            </a:lnSpc>
            <a:spcBef>
              <a:spcPct val="0"/>
            </a:spcBef>
            <a:spcAft>
              <a:spcPct val="35000"/>
            </a:spcAft>
          </a:pPr>
          <a:endParaRPr lang="zh-CN" altLang="en-US" sz="6400" kern="1200" dirty="0"/>
        </a:p>
      </dsp:txBody>
      <dsp:txXfrm>
        <a:off x="1313601" y="2744504"/>
        <a:ext cx="928445" cy="902084"/>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07C6449-B316-41FB-B961-54631A0A9904}" type="datetimeFigureOut">
              <a:rPr lang="zh-CN" altLang="en-US" smtClean="0"/>
              <a:t>2019/1/10</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25A5577-F29B-4EF8-97DC-E3A51846FAEE}" type="slidenum">
              <a:rPr lang="zh-CN" altLang="en-US" smtClean="0"/>
              <a:t>‹#›</a:t>
            </a:fld>
            <a:endParaRPr lang="zh-CN" altLang="en-US"/>
          </a:p>
        </p:txBody>
      </p:sp>
    </p:spTree>
    <p:extLst>
      <p:ext uri="{BB962C8B-B14F-4D97-AF65-F5344CB8AC3E}">
        <p14:creationId xmlns:p14="http://schemas.microsoft.com/office/powerpoint/2010/main" val="15998795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EDB8A6-8E09-4B9B-9BAB-9AE9CF36646C}" type="datetimeFigureOut">
              <a:rPr lang="zh-CN" altLang="en-US" smtClean="0"/>
              <a:t>2019/1/10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6B569D-5846-405D-B3A8-120868F6DA68}" type="slidenum">
              <a:rPr lang="zh-CN" altLang="en-US" smtClean="0"/>
              <a:t>‹#›</a:t>
            </a:fld>
            <a:endParaRPr lang="zh-CN" altLang="en-US"/>
          </a:p>
        </p:txBody>
      </p:sp>
    </p:spTree>
    <p:extLst>
      <p:ext uri="{BB962C8B-B14F-4D97-AF65-F5344CB8AC3E}">
        <p14:creationId xmlns:p14="http://schemas.microsoft.com/office/powerpoint/2010/main" val="37302519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6B569D-5846-405D-B3A8-120868F6DA68}" type="slidenum">
              <a:rPr lang="zh-CN" altLang="en-US" smtClean="0"/>
              <a:t>2</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6B569D-5846-405D-B3A8-120868F6DA68}" type="slidenum">
              <a:rPr lang="zh-CN" altLang="en-US" smtClean="0"/>
              <a:t>3</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6B569D-5846-405D-B3A8-120868F6DA68}" type="slidenum">
              <a:rPr lang="zh-CN" altLang="en-US" smtClean="0"/>
              <a:t>4</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6B569D-5846-405D-B3A8-120868F6DA68}" type="slidenum">
              <a:rPr lang="zh-CN" altLang="en-US" smtClean="0"/>
              <a:t>5</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6B569D-5846-405D-B3A8-120868F6DA68}" type="slidenum">
              <a:rPr lang="zh-CN" altLang="en-US" smtClean="0"/>
              <a:t>6</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6B569D-5846-405D-B3A8-120868F6DA68}" type="slidenum">
              <a:rPr lang="zh-CN" altLang="en-US" smtClean="0"/>
              <a:t>7</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6B569D-5846-405D-B3A8-120868F6DA68}" type="slidenum">
              <a:rPr lang="zh-CN" altLang="en-US" smtClean="0"/>
              <a:t>8</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6B569D-5846-405D-B3A8-120868F6DA68}" type="slidenum">
              <a:rPr lang="zh-CN" altLang="en-US" smtClean="0"/>
              <a:t>9</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32D5D22B-0F62-4799-98F4-D1BE86B59478}" type="datetimeFigureOut">
              <a:rPr lang="zh-CN" altLang="en-US" smtClean="0"/>
              <a:t>2019/1/10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0873032-38B5-4F51-A1DC-C70BEC4F9A24}" type="slidenum">
              <a:rPr lang="zh-CN" altLang="en-US" smtClean="0"/>
              <a:t>‹#›</a:t>
            </a:fld>
            <a:endParaRPr lang="zh-CN" altLang="en-US"/>
          </a:p>
        </p:txBody>
      </p:sp>
    </p:spTree>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2D5D22B-0F62-4799-98F4-D1BE86B59478}" type="datetimeFigureOut">
              <a:rPr lang="zh-CN" altLang="en-US" smtClean="0"/>
              <a:t>2019/1/10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0873032-38B5-4F51-A1DC-C70BEC4F9A24}" type="slidenum">
              <a:rPr lang="zh-CN" altLang="en-US" smtClean="0"/>
              <a:t>‹#›</a:t>
            </a:fld>
            <a:endParaRPr lang="zh-CN" altLang="en-US"/>
          </a:p>
        </p:txBody>
      </p:sp>
    </p:spTree>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32D5D22B-0F62-4799-98F4-D1BE86B59478}" type="datetimeFigureOut">
              <a:rPr lang="zh-CN" altLang="en-US" smtClean="0"/>
              <a:t>2019/1/10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0873032-38B5-4F51-A1DC-C70BEC4F9A24}" type="slidenum">
              <a:rPr lang="zh-CN" altLang="en-US" smtClean="0"/>
              <a:t>‹#›</a:t>
            </a:fld>
            <a:endParaRPr lang="zh-CN" altLang="en-US"/>
          </a:p>
        </p:txBody>
      </p:sp>
    </p:spTree>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32D5D22B-0F62-4799-98F4-D1BE86B59478}" type="datetimeFigureOut">
              <a:rPr lang="zh-CN" altLang="en-US" smtClean="0"/>
              <a:t>2019/1/10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0873032-38B5-4F51-A1DC-C70BEC4F9A24}" type="slidenum">
              <a:rPr lang="zh-CN" altLang="en-US" smtClean="0"/>
              <a:t>‹#›</a:t>
            </a:fld>
            <a:endParaRPr lang="zh-CN" altLang="en-US"/>
          </a:p>
        </p:txBody>
      </p:sp>
    </p:spTree>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32D5D22B-0F62-4799-98F4-D1BE86B59478}" type="datetimeFigureOut">
              <a:rPr lang="zh-CN" altLang="en-US" smtClean="0"/>
              <a:t>2019/1/10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0873032-38B5-4F51-A1DC-C70BEC4F9A24}" type="slidenum">
              <a:rPr lang="zh-CN" altLang="en-US" smtClean="0"/>
              <a:t>‹#›</a:t>
            </a:fld>
            <a:endParaRPr lang="zh-CN" altLang="en-US"/>
          </a:p>
        </p:txBody>
      </p:sp>
    </p:spTree>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32D5D22B-0F62-4799-98F4-D1BE86B59478}" type="datetimeFigureOut">
              <a:rPr lang="zh-CN" altLang="en-US" smtClean="0"/>
              <a:t>2019/1/10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0873032-38B5-4F51-A1DC-C70BEC4F9A24}" type="slidenum">
              <a:rPr lang="zh-CN" altLang="en-US" smtClean="0"/>
              <a:t>‹#›</a:t>
            </a:fld>
            <a:endParaRPr lang="zh-CN" altLang="en-US"/>
          </a:p>
        </p:txBody>
      </p:sp>
    </p:spTree>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2D5D22B-0F62-4799-98F4-D1BE86B59478}" type="datetimeFigureOut">
              <a:rPr lang="zh-CN" altLang="en-US" smtClean="0"/>
              <a:t>2019/1/10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0873032-38B5-4F51-A1DC-C70BEC4F9A24}" type="slidenum">
              <a:rPr lang="zh-CN" altLang="en-US" smtClean="0"/>
              <a:t>‹#›</a:t>
            </a:fld>
            <a:endParaRPr lang="zh-CN" altLang="en-US"/>
          </a:p>
        </p:txBody>
      </p:sp>
    </p:spTree>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32D5D22B-0F62-4799-98F4-D1BE86B59478}" type="datetimeFigureOut">
              <a:rPr lang="zh-CN" altLang="en-US" smtClean="0"/>
              <a:t>2019/1/10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0873032-38B5-4F51-A1DC-C70BEC4F9A24}" type="slidenum">
              <a:rPr lang="zh-CN" altLang="en-US" smtClean="0"/>
              <a:t>‹#›</a:t>
            </a:fld>
            <a:endParaRPr lang="zh-CN" altLang="en-US"/>
          </a:p>
        </p:txBody>
      </p:sp>
    </p:spTree>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32D5D22B-0F62-4799-98F4-D1BE86B59478}" type="datetimeFigureOut">
              <a:rPr lang="zh-CN" altLang="en-US" smtClean="0"/>
              <a:t>2019/1/10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0873032-38B5-4F51-A1DC-C70BEC4F9A24}" type="slidenum">
              <a:rPr lang="zh-CN" altLang="en-US" smtClean="0"/>
              <a:t>‹#›</a:t>
            </a:fld>
            <a:endParaRPr lang="zh-CN" altLang="en-US"/>
          </a:p>
        </p:txBody>
      </p:sp>
    </p:spTree>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2D5D22B-0F62-4799-98F4-D1BE86B59478}" type="datetimeFigureOut">
              <a:rPr lang="zh-CN" altLang="en-US" smtClean="0"/>
              <a:t>2019/1/10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0873032-38B5-4F51-A1DC-C70BEC4F9A24}" type="slidenum">
              <a:rPr lang="zh-CN" altLang="en-US" smtClean="0"/>
              <a:t>‹#›</a:t>
            </a:fld>
            <a:endParaRPr lang="zh-CN" altLang="en-US"/>
          </a:p>
        </p:txBody>
      </p:sp>
    </p:spTree>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2D5D22B-0F62-4799-98F4-D1BE86B59478}" type="datetimeFigureOut">
              <a:rPr lang="zh-CN" altLang="en-US" smtClean="0"/>
              <a:t>2019/1/10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0873032-38B5-4F51-A1DC-C70BEC4F9A24}" type="slidenum">
              <a:rPr lang="zh-CN" altLang="en-US" smtClean="0"/>
              <a:t>‹#›</a:t>
            </a:fld>
            <a:endParaRPr lang="zh-CN" altLang="en-US"/>
          </a:p>
        </p:txBody>
      </p:sp>
    </p:spTree>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
        <p:nvSpPr>
          <p:cNvPr id="3" name="内容占位符 2"/>
          <p:cNvSpPr>
            <a:spLocks noGrp="1"/>
          </p:cNvSpPr>
          <p:nvPr>
            <p:ph idx="1"/>
          </p:nvPr>
        </p:nvSpPr>
        <p:spPr>
          <a:xfrm>
            <a:off x="609600" y="836713"/>
            <a:ext cx="10972800" cy="4525963"/>
          </a:xfrm>
        </p:spPr>
        <p:txBody>
          <a:bodyPr>
            <a:normAutofit/>
          </a:bodyPr>
          <a:lstStyle>
            <a:lvl1pPr marL="0" indent="0" algn="l">
              <a:lnSpc>
                <a:spcPct val="120000"/>
              </a:lnSpc>
              <a:spcBef>
                <a:spcPts val="0"/>
              </a:spcBef>
              <a:buNone/>
              <a:defRPr sz="2400">
                <a:solidFill>
                  <a:schemeClr val="tx1">
                    <a:lumMod val="65000"/>
                    <a:lumOff val="35000"/>
                  </a:schemeClr>
                </a:solidFill>
                <a:latin typeface="微软雅黑" panose="020B0503020204020204" pitchFamily="34" charset="-122"/>
                <a:ea typeface="微软雅黑" panose="020B0503020204020204" pitchFamily="34" charset="-122"/>
              </a:defRPr>
            </a:lvl1pPr>
            <a:lvl2pPr marL="0" indent="0" algn="l">
              <a:lnSpc>
                <a:spcPct val="120000"/>
              </a:lnSpc>
              <a:spcBef>
                <a:spcPts val="0"/>
              </a:spcBef>
              <a:buNone/>
              <a:defRPr sz="2400">
                <a:solidFill>
                  <a:schemeClr val="tx1">
                    <a:lumMod val="65000"/>
                    <a:lumOff val="35000"/>
                  </a:schemeClr>
                </a:solidFill>
                <a:latin typeface="微软雅黑" panose="020B0503020204020204" pitchFamily="34" charset="-122"/>
                <a:ea typeface="微软雅黑" panose="020B0503020204020204" pitchFamily="34" charset="-122"/>
              </a:defRPr>
            </a:lvl2pPr>
            <a:lvl3pPr marL="0" indent="0" algn="l">
              <a:lnSpc>
                <a:spcPct val="120000"/>
              </a:lnSpc>
              <a:spcBef>
                <a:spcPts val="0"/>
              </a:spcBef>
              <a:buNone/>
              <a:defRPr sz="2400">
                <a:solidFill>
                  <a:schemeClr val="tx1">
                    <a:lumMod val="65000"/>
                    <a:lumOff val="35000"/>
                  </a:schemeClr>
                </a:solidFill>
                <a:latin typeface="微软雅黑" panose="020B0503020204020204" pitchFamily="34" charset="-122"/>
                <a:ea typeface="微软雅黑" panose="020B0503020204020204" pitchFamily="34" charset="-122"/>
              </a:defRPr>
            </a:lvl3pPr>
            <a:lvl4pPr marL="0" indent="0" algn="l">
              <a:lnSpc>
                <a:spcPct val="120000"/>
              </a:lnSpc>
              <a:spcBef>
                <a:spcPts val="0"/>
              </a:spcBef>
              <a:buNone/>
              <a:defRPr sz="2400">
                <a:solidFill>
                  <a:schemeClr val="tx1">
                    <a:lumMod val="65000"/>
                    <a:lumOff val="35000"/>
                  </a:schemeClr>
                </a:solidFill>
                <a:latin typeface="微软雅黑" panose="020B0503020204020204" pitchFamily="34" charset="-122"/>
                <a:ea typeface="微软雅黑" panose="020B0503020204020204" pitchFamily="34" charset="-122"/>
              </a:defRPr>
            </a:lvl4pPr>
            <a:lvl5pPr marL="0" indent="0" algn="l">
              <a:lnSpc>
                <a:spcPct val="120000"/>
              </a:lnSpc>
              <a:spcBef>
                <a:spcPts val="0"/>
              </a:spcBef>
              <a:buNone/>
              <a:defRPr sz="2400">
                <a:solidFill>
                  <a:schemeClr val="tx1">
                    <a:lumMod val="65000"/>
                    <a:lumOff val="35000"/>
                  </a:schemeClr>
                </a:solidFill>
                <a:latin typeface="微软雅黑" panose="020B0503020204020204" pitchFamily="34" charset="-122"/>
                <a:ea typeface="微软雅黑" panose="020B0503020204020204" pitchFamily="34" charset="-122"/>
              </a:defRPr>
            </a:lvl5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10"/>
          </p:nvPr>
        </p:nvSpPr>
        <p:spPr/>
        <p:txBody>
          <a:bodyPr/>
          <a:lstStyle>
            <a:lvl1pPr>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9A13DBEA-EE63-4F87-BE87-0CC142E4E63C}" type="slidenum">
              <a:rPr lang="zh-CN" altLang="en-US"/>
              <a:t>‹#›</a:t>
            </a:fld>
            <a:endParaRPr lang="zh-CN" altLang="en-US"/>
          </a:p>
        </p:txBody>
      </p:sp>
    </p:spTree>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2" y="2130430"/>
            <a:ext cx="10363200" cy="1470025"/>
          </a:xfrm>
        </p:spPr>
        <p:txBody>
          <a:bodyPr/>
          <a:lstStyle/>
          <a:p>
            <a:r>
              <a:rPr lang="zh-CN" altLang="en-US"/>
              <a:t>单击此处编辑母版标题样式</a:t>
            </a:r>
          </a:p>
        </p:txBody>
      </p:sp>
      <p:sp>
        <p:nvSpPr>
          <p:cNvPr id="3" name="副标题 2"/>
          <p:cNvSpPr>
            <a:spLocks noGrp="1"/>
          </p:cNvSpPr>
          <p:nvPr>
            <p:ph type="subTitle" idx="1"/>
          </p:nvPr>
        </p:nvSpPr>
        <p:spPr>
          <a:xfrm>
            <a:off x="1828802"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pPr>
              <a:defRPr/>
            </a:pPr>
            <a:fld id="{EF94D504-24D0-47F9-81A9-2C0F7B225962}"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31884501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pPr>
              <a:defRPr/>
            </a:pPr>
            <a:fld id="{60658A1F-87D5-4C34-B64B-2ED4636D4385}"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4783049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6" y="4406905"/>
            <a:ext cx="103632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086"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pPr>
              <a:defRPr/>
            </a:pPr>
            <a:fld id="{44DE6B5C-4E9A-440C-8032-C686814CFBE6}"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40824492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2" y="1600205"/>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7600" y="1600205"/>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pPr>
              <a:defRPr/>
            </a:pPr>
            <a:fld id="{93F3C92D-B6B3-433F-8B0D-AC00A87C5635}"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12594664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7"/>
            <a:ext cx="5386917"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3370" y="1535117"/>
            <a:ext cx="5389033"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3370"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8"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9" name="Rectangle 6">
            <a:extLst>
              <a:ext uri="{FF2B5EF4-FFF2-40B4-BE49-F238E27FC236}"/>
            </a:extLst>
          </p:cNvPr>
          <p:cNvSpPr>
            <a:spLocks noGrp="1" noChangeArrowheads="1"/>
          </p:cNvSpPr>
          <p:nvPr>
            <p:ph type="sldNum" sz="quarter" idx="12"/>
          </p:nvPr>
        </p:nvSpPr>
        <p:spPr>
          <a:ln/>
        </p:spPr>
        <p:txBody>
          <a:bodyPr/>
          <a:lstStyle>
            <a:lvl1pPr>
              <a:defRPr/>
            </a:lvl1pPr>
          </a:lstStyle>
          <a:p>
            <a:pPr>
              <a:defRPr/>
            </a:pPr>
            <a:fld id="{2B08CBB8-22AC-4551-8DF1-EF5421A821C3}"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41354560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4"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5" name="Rectangle 6">
            <a:extLst>
              <a:ext uri="{FF2B5EF4-FFF2-40B4-BE49-F238E27FC236}"/>
            </a:extLst>
          </p:cNvPr>
          <p:cNvSpPr>
            <a:spLocks noGrp="1" noChangeArrowheads="1"/>
          </p:cNvSpPr>
          <p:nvPr>
            <p:ph type="sldNum" sz="quarter" idx="12"/>
          </p:nvPr>
        </p:nvSpPr>
        <p:spPr>
          <a:ln/>
        </p:spPr>
        <p:txBody>
          <a:bodyPr/>
          <a:lstStyle>
            <a:lvl1pPr>
              <a:defRPr/>
            </a:lvl1pPr>
          </a:lstStyle>
          <a:p>
            <a:pPr>
              <a:defRPr/>
            </a:pPr>
            <a:fld id="{477795C8-B9A0-4840-BAE2-0E02B3874BE7}"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2933515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3"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4" name="Rectangle 6">
            <a:extLst>
              <a:ext uri="{FF2B5EF4-FFF2-40B4-BE49-F238E27FC236}"/>
            </a:extLst>
          </p:cNvPr>
          <p:cNvSpPr>
            <a:spLocks noGrp="1" noChangeArrowheads="1"/>
          </p:cNvSpPr>
          <p:nvPr>
            <p:ph type="sldNum" sz="quarter" idx="12"/>
          </p:nvPr>
        </p:nvSpPr>
        <p:spPr>
          <a:ln/>
        </p:spPr>
        <p:txBody>
          <a:bodyPr/>
          <a:lstStyle>
            <a:lvl1pPr>
              <a:defRPr/>
            </a:lvl1pPr>
          </a:lstStyle>
          <a:p>
            <a:pPr>
              <a:defRPr/>
            </a:pPr>
            <a:fld id="{AEE02CE7-D8DC-451C-BD26-5ADFAA62E5F8}"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12969358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3" y="273053"/>
            <a:ext cx="4011084" cy="1162051"/>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6734" y="273055"/>
            <a:ext cx="6815666"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pPr>
              <a:defRPr/>
            </a:pPr>
            <a:fld id="{35CD2F4A-2818-4318-8818-6A16DE8BE4A4}"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41744380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4"/>
            <a:ext cx="7315200" cy="566739"/>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2389717" y="5367342"/>
            <a:ext cx="73152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pPr>
              <a:defRPr/>
            </a:pPr>
            <a:fld id="{24D54BF0-23A4-42D4-8FDE-C46B1FD87D6A}"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18548155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pPr>
              <a:defRPr/>
            </a:pPr>
            <a:fld id="{3938622D-13ED-4849-9E67-9F69C10611C8}"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41252213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42"/>
            <a:ext cx="27432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2" y="274642"/>
            <a:ext cx="80264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pPr>
              <a:defRPr/>
            </a:pPr>
            <a:fld id="{377920CC-DCCD-4FE6-A182-55A60ADC2472}" type="slidenum">
              <a:rPr lang="zh-CN" altLang="zh-CN">
                <a:solidFill>
                  <a:srgbClr val="000000"/>
                </a:solidFill>
              </a:rPr>
              <a:pPr>
                <a:defRPr/>
              </a:pPr>
              <a:t>‹#›</a:t>
            </a:fld>
            <a:endParaRPr lang="zh-CN" altLang="zh-CN">
              <a:solidFill>
                <a:srgbClr val="000000"/>
              </a:solidFill>
            </a:endParaRPr>
          </a:p>
        </p:txBody>
      </p:sp>
    </p:spTree>
    <p:extLst>
      <p:ext uri="{BB962C8B-B14F-4D97-AF65-F5344CB8AC3E}">
        <p14:creationId xmlns:p14="http://schemas.microsoft.com/office/powerpoint/2010/main" val="19958921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D5D22B-0F62-4799-98F4-D1BE86B59478}" type="datetimeFigureOut">
              <a:rPr lang="zh-CN" altLang="en-US" smtClean="0"/>
              <a:t>2019/1/10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873032-38B5-4F51-A1DC-C70BEC4F9A24}"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slow">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81" y="274638"/>
            <a:ext cx="10972641"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Rectangle 3"/>
          <p:cNvSpPr>
            <a:spLocks noGrp="1" noChangeArrowheads="1"/>
          </p:cNvSpPr>
          <p:nvPr>
            <p:ph type="body" idx="1"/>
          </p:nvPr>
        </p:nvSpPr>
        <p:spPr bwMode="auto">
          <a:xfrm>
            <a:off x="609681" y="1600203"/>
            <a:ext cx="10972641"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1028" name="Rectangle 4">
            <a:extLst>
              <a:ext uri="{FF2B5EF4-FFF2-40B4-BE49-F238E27FC236}"/>
            </a:extLst>
          </p:cNvPr>
          <p:cNvSpPr>
            <a:spLocks noGrp="1" noChangeArrowheads="1"/>
          </p:cNvSpPr>
          <p:nvPr>
            <p:ph type="dt" sz="half" idx="2"/>
          </p:nvPr>
        </p:nvSpPr>
        <p:spPr bwMode="auto">
          <a:xfrm>
            <a:off x="609680" y="6245225"/>
            <a:ext cx="284517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pitchFamily="34" charset="0"/>
              </a:defRPr>
            </a:lvl1pPr>
          </a:lstStyle>
          <a:p>
            <a:pPr fontAlgn="base">
              <a:spcBef>
                <a:spcPct val="0"/>
              </a:spcBef>
              <a:spcAft>
                <a:spcPct val="0"/>
              </a:spcAft>
              <a:defRPr/>
            </a:pPr>
            <a:endParaRPr lang="zh-CN" altLang="zh-CN">
              <a:solidFill>
                <a:srgbClr val="000000"/>
              </a:solidFill>
            </a:endParaRPr>
          </a:p>
        </p:txBody>
      </p:sp>
      <p:sp>
        <p:nvSpPr>
          <p:cNvPr id="1029" name="Rectangle 5">
            <a:extLst>
              <a:ext uri="{FF2B5EF4-FFF2-40B4-BE49-F238E27FC236}"/>
            </a:extLst>
          </p:cNvPr>
          <p:cNvSpPr>
            <a:spLocks noGrp="1" noChangeArrowheads="1"/>
          </p:cNvSpPr>
          <p:nvPr>
            <p:ph type="ftr" sz="quarter" idx="3"/>
          </p:nvPr>
        </p:nvSpPr>
        <p:spPr bwMode="auto">
          <a:xfrm>
            <a:off x="4166144" y="6245225"/>
            <a:ext cx="385971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pitchFamily="34" charset="0"/>
              </a:defRPr>
            </a:lvl1pPr>
          </a:lstStyle>
          <a:p>
            <a:pPr fontAlgn="base">
              <a:spcBef>
                <a:spcPct val="0"/>
              </a:spcBef>
              <a:spcAft>
                <a:spcPct val="0"/>
              </a:spcAft>
              <a:defRPr/>
            </a:pPr>
            <a:endParaRPr lang="zh-CN" altLang="zh-CN">
              <a:solidFill>
                <a:srgbClr val="000000"/>
              </a:solidFill>
            </a:endParaRPr>
          </a:p>
        </p:txBody>
      </p:sp>
      <p:sp>
        <p:nvSpPr>
          <p:cNvPr id="1030" name="Rectangle 6">
            <a:extLst>
              <a:ext uri="{FF2B5EF4-FFF2-40B4-BE49-F238E27FC236}"/>
            </a:extLst>
          </p:cNvPr>
          <p:cNvSpPr>
            <a:spLocks noGrp="1" noChangeArrowheads="1"/>
          </p:cNvSpPr>
          <p:nvPr>
            <p:ph type="sldNum" sz="quarter" idx="4"/>
          </p:nvPr>
        </p:nvSpPr>
        <p:spPr bwMode="auto">
          <a:xfrm>
            <a:off x="8737150" y="6245225"/>
            <a:ext cx="284517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A35043A1-8B26-4F52-9DC7-DD4121ED0D0E}" type="slidenum">
              <a:rPr lang="zh-CN" altLang="zh-CN">
                <a:solidFill>
                  <a:srgbClr val="000000"/>
                </a:solidFill>
              </a:rPr>
              <a:pPr fontAlgn="base">
                <a:spcBef>
                  <a:spcPct val="0"/>
                </a:spcBef>
                <a:spcAft>
                  <a:spcPct val="0"/>
                </a:spcAft>
                <a:defRPr/>
              </a:pPr>
              <a:t>‹#›</a:t>
            </a:fld>
            <a:endParaRPr lang="zh-CN" altLang="zh-CN">
              <a:solidFill>
                <a:srgbClr val="000000"/>
              </a:solidFill>
            </a:endParaRPr>
          </a:p>
        </p:txBody>
      </p:sp>
    </p:spTree>
    <p:extLst>
      <p:ext uri="{BB962C8B-B14F-4D97-AF65-F5344CB8AC3E}">
        <p14:creationId xmlns:p14="http://schemas.microsoft.com/office/powerpoint/2010/main" val="2861776961"/>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2.jpeg"/><Relationship Id="rId7" Type="http://schemas.openxmlformats.org/officeDocument/2006/relationships/diagramLayout" Target="../diagrams/layout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Data" Target="../diagrams/data1.xml"/><Relationship Id="rId5" Type="http://schemas.openxmlformats.org/officeDocument/2006/relationships/image" Target="../media/image4.png"/><Relationship Id="rId10" Type="http://schemas.microsoft.com/office/2007/relationships/diagramDrawing" Target="../diagrams/drawing1.xml"/><Relationship Id="rId4" Type="http://schemas.openxmlformats.org/officeDocument/2006/relationships/image" Target="../media/image3.png"/><Relationship Id="rId9" Type="http://schemas.openxmlformats.org/officeDocument/2006/relationships/diagramColors" Target="../diagrams/colors1.xml"/></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5.png"/><Relationship Id="rId7" Type="http://schemas.openxmlformats.org/officeDocument/2006/relationships/diagramQuickStyle" Target="../diagrams/quickStyle2.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3.png"/><Relationship Id="rId9" Type="http://schemas.microsoft.com/office/2007/relationships/diagramDrawing" Target="../diagrams/drawing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8.jp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直角三角形 132"/>
          <p:cNvSpPr>
            <a:spLocks noChangeArrowheads="1"/>
          </p:cNvSpPr>
          <p:nvPr/>
        </p:nvSpPr>
        <p:spPr bwMode="auto">
          <a:xfrm rot="10800000" flipV="1">
            <a:off x="1219361" y="4646618"/>
            <a:ext cx="10972641" cy="2211387"/>
          </a:xfrm>
          <a:prstGeom prst="rtTriangle">
            <a:avLst/>
          </a:prstGeom>
          <a:solidFill>
            <a:srgbClr val="2E4A2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pPr>
            <a:endParaRPr lang="zh-CN" altLang="en-US" smtClean="0">
              <a:solidFill>
                <a:srgbClr val="FFFFFF"/>
              </a:solidFill>
            </a:endParaRPr>
          </a:p>
        </p:txBody>
      </p:sp>
      <p:sp>
        <p:nvSpPr>
          <p:cNvPr id="2051" name="文本框 133"/>
          <p:cNvSpPr txBox="1">
            <a:spLocks noChangeArrowheads="1"/>
          </p:cNvSpPr>
          <p:nvPr/>
        </p:nvSpPr>
        <p:spPr bwMode="auto">
          <a:xfrm>
            <a:off x="3" y="2214563"/>
            <a:ext cx="12192000" cy="178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algn="ctr" fontAlgn="base">
              <a:lnSpc>
                <a:spcPct val="125000"/>
              </a:lnSpc>
              <a:spcBef>
                <a:spcPct val="0"/>
              </a:spcBef>
              <a:spcAft>
                <a:spcPct val="0"/>
              </a:spcAft>
            </a:pPr>
            <a:r>
              <a:rPr lang="zh-CN" altLang="en-US" sz="4000" b="1" dirty="0" smtClean="0">
                <a:solidFill>
                  <a:srgbClr val="2E4A2A"/>
                </a:solidFill>
                <a:ea typeface="微软雅黑" pitchFamily="34" charset="-122"/>
                <a:sym typeface="Arial" charset="0"/>
              </a:rPr>
              <a:t>职业生涯规划</a:t>
            </a:r>
            <a:endParaRPr lang="en-US" altLang="zh-CN" sz="4000" b="1" dirty="0" smtClean="0">
              <a:solidFill>
                <a:srgbClr val="2E4A2A"/>
              </a:solidFill>
              <a:ea typeface="微软雅黑" pitchFamily="34" charset="-122"/>
              <a:sym typeface="Arial" charset="0"/>
            </a:endParaRPr>
          </a:p>
          <a:p>
            <a:pPr algn="ctr" fontAlgn="base">
              <a:lnSpc>
                <a:spcPct val="125000"/>
              </a:lnSpc>
              <a:spcBef>
                <a:spcPct val="0"/>
              </a:spcBef>
              <a:spcAft>
                <a:spcPct val="0"/>
              </a:spcAft>
            </a:pPr>
            <a:r>
              <a:rPr lang="en-US" altLang="en-US" sz="2400" b="1" dirty="0" smtClean="0">
                <a:solidFill>
                  <a:srgbClr val="2E4A2A"/>
                </a:solidFill>
                <a:ea typeface="微软雅黑" pitchFamily="34" charset="-122"/>
                <a:sym typeface="Arial" charset="0"/>
              </a:rPr>
              <a:t> Senior high school student's Career planning</a:t>
            </a:r>
          </a:p>
          <a:p>
            <a:pPr algn="ctr" fontAlgn="base">
              <a:lnSpc>
                <a:spcPct val="125000"/>
              </a:lnSpc>
              <a:spcBef>
                <a:spcPct val="0"/>
              </a:spcBef>
              <a:spcAft>
                <a:spcPct val="0"/>
              </a:spcAft>
            </a:pPr>
            <a:r>
              <a:rPr lang="en-US" altLang="zh-CN" sz="2400" b="1" dirty="0" smtClean="0">
                <a:solidFill>
                  <a:srgbClr val="2E4A2A"/>
                </a:solidFill>
                <a:ea typeface="微软雅黑" pitchFamily="34" charset="-122"/>
                <a:sym typeface="Arial" charset="0"/>
              </a:rPr>
              <a:t>       </a:t>
            </a:r>
            <a:r>
              <a:rPr lang="en-US" altLang="zh-CN" sz="2400" b="1" dirty="0" smtClean="0">
                <a:solidFill>
                  <a:srgbClr val="2E4A2A"/>
                </a:solidFill>
                <a:ea typeface="微软雅黑" pitchFamily="34" charset="-122"/>
                <a:sym typeface="Arial" charset="0"/>
              </a:rPr>
              <a:t>——</a:t>
            </a:r>
            <a:r>
              <a:rPr lang="zh-CN" altLang="en-US" sz="2400" b="1" dirty="0" smtClean="0">
                <a:solidFill>
                  <a:srgbClr val="2E4A2A"/>
                </a:solidFill>
                <a:ea typeface="微软雅黑" pitchFamily="34" charset="-122"/>
                <a:sym typeface="Arial" charset="0"/>
              </a:rPr>
              <a:t>生涯唤醒</a:t>
            </a:r>
            <a:r>
              <a:rPr lang="en-US" altLang="zh-CN" sz="2400" b="1" smtClean="0">
                <a:solidFill>
                  <a:srgbClr val="2E4A2A"/>
                </a:solidFill>
                <a:ea typeface="微软雅黑" pitchFamily="34" charset="-122"/>
                <a:sym typeface="Arial" charset="0"/>
              </a:rPr>
              <a:t>2</a:t>
            </a:r>
            <a:endParaRPr lang="zh-CN" altLang="en-US" sz="2400" b="1" dirty="0" smtClean="0">
              <a:solidFill>
                <a:srgbClr val="2E4A2A"/>
              </a:solidFill>
              <a:ea typeface="微软雅黑" pitchFamily="34" charset="-122"/>
              <a:sym typeface="Arial" charset="0"/>
            </a:endParaRPr>
          </a:p>
        </p:txBody>
      </p:sp>
      <p:sp>
        <p:nvSpPr>
          <p:cNvPr id="2052" name="文本框 143"/>
          <p:cNvSpPr txBox="1">
            <a:spLocks noChangeArrowheads="1"/>
          </p:cNvSpPr>
          <p:nvPr/>
        </p:nvSpPr>
        <p:spPr bwMode="auto">
          <a:xfrm>
            <a:off x="8152874" y="5949950"/>
            <a:ext cx="358027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algn="r" fontAlgn="base">
              <a:spcBef>
                <a:spcPct val="0"/>
              </a:spcBef>
              <a:spcAft>
                <a:spcPct val="0"/>
              </a:spcAft>
            </a:pPr>
            <a:r>
              <a:rPr lang="zh-CN" altLang="en-US" sz="2000" b="1" smtClean="0">
                <a:solidFill>
                  <a:srgbClr val="FFFFFF"/>
                </a:solidFill>
                <a:ea typeface="微软雅黑" pitchFamily="34" charset="-122"/>
                <a:sym typeface="Arial" charset="0"/>
              </a:rPr>
              <a:t>主讲人</a:t>
            </a:r>
            <a:r>
              <a:rPr lang="zh-CN" altLang="zh-CN" sz="2000" b="1" smtClean="0">
                <a:solidFill>
                  <a:srgbClr val="FFFFFF"/>
                </a:solidFill>
                <a:ea typeface="微软雅黑" pitchFamily="34" charset="-122"/>
                <a:sym typeface="Arial" charset="0"/>
              </a:rPr>
              <a:t>：</a:t>
            </a:r>
            <a:r>
              <a:rPr lang="zh-CN" altLang="en-US" sz="2000" b="1" smtClean="0">
                <a:solidFill>
                  <a:srgbClr val="FFFFFF"/>
                </a:solidFill>
                <a:ea typeface="微软雅黑" pitchFamily="34" charset="-122"/>
                <a:sym typeface="Arial" charset="0"/>
              </a:rPr>
              <a:t>肖涵</a:t>
            </a:r>
            <a:endParaRPr lang="zh-CN" altLang="zh-CN" sz="2000" b="1" smtClean="0">
              <a:solidFill>
                <a:srgbClr val="FFFFFF"/>
              </a:solidFill>
              <a:ea typeface="微软雅黑" pitchFamily="34" charset="-122"/>
              <a:sym typeface="Arial" charset="0"/>
            </a:endParaRPr>
          </a:p>
        </p:txBody>
      </p:sp>
      <p:sp>
        <p:nvSpPr>
          <p:cNvPr id="2053" name="直角三角形 131"/>
          <p:cNvSpPr>
            <a:spLocks noChangeArrowheads="1"/>
          </p:cNvSpPr>
          <p:nvPr/>
        </p:nvSpPr>
        <p:spPr bwMode="auto">
          <a:xfrm rot="5400000">
            <a:off x="2711102" y="-2711101"/>
            <a:ext cx="1409700" cy="6831902"/>
          </a:xfrm>
          <a:prstGeom prst="rtTriangle">
            <a:avLst/>
          </a:prstGeom>
          <a:solidFill>
            <a:srgbClr val="2E4A2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pPr>
            <a:endParaRPr lang="zh-CN" altLang="en-US" smtClean="0">
              <a:solidFill>
                <a:srgbClr val="FFFFFF"/>
              </a:solidFill>
            </a:endParaRPr>
          </a:p>
        </p:txBody>
      </p:sp>
      <p:grpSp>
        <p:nvGrpSpPr>
          <p:cNvPr id="2054" name="Group 39"/>
          <p:cNvGrpSpPr>
            <a:grpSpLocks/>
          </p:cNvGrpSpPr>
          <p:nvPr/>
        </p:nvGrpSpPr>
        <p:grpSpPr bwMode="auto">
          <a:xfrm>
            <a:off x="381049" y="214318"/>
            <a:ext cx="889116" cy="625475"/>
            <a:chOff x="0" y="0"/>
            <a:chExt cx="1268" cy="1186"/>
          </a:xfrm>
        </p:grpSpPr>
        <p:sp>
          <p:nvSpPr>
            <p:cNvPr id="2056" name="Freeform 40"/>
            <p:cNvSpPr>
              <a:spLocks/>
            </p:cNvSpPr>
            <p:nvPr/>
          </p:nvSpPr>
          <p:spPr bwMode="auto">
            <a:xfrm>
              <a:off x="0" y="84"/>
              <a:ext cx="1268" cy="848"/>
            </a:xfrm>
            <a:custGeom>
              <a:avLst/>
              <a:gdLst>
                <a:gd name="T0" fmla="*/ 2147483647 w 120"/>
                <a:gd name="T1" fmla="*/ 0 h 80"/>
                <a:gd name="T2" fmla="*/ 0 w 120"/>
                <a:gd name="T3" fmla="*/ 2147483647 h 80"/>
                <a:gd name="T4" fmla="*/ 2147483647 w 120"/>
                <a:gd name="T5" fmla="*/ 2147483647 h 80"/>
                <a:gd name="T6" fmla="*/ 2147483647 w 120"/>
                <a:gd name="T7" fmla="*/ 2147483647 h 80"/>
                <a:gd name="T8" fmla="*/ 2147483647 w 120"/>
                <a:gd name="T9" fmla="*/ 2147483647 h 80"/>
                <a:gd name="T10" fmla="*/ 2147483647 w 120"/>
                <a:gd name="T11" fmla="*/ 2147483647 h 80"/>
                <a:gd name="T12" fmla="*/ 2147483647 w 120"/>
                <a:gd name="T13" fmla="*/ 0 h 80"/>
                <a:gd name="T14" fmla="*/ 0 60000 65536"/>
                <a:gd name="T15" fmla="*/ 0 60000 65536"/>
                <a:gd name="T16" fmla="*/ 0 60000 65536"/>
                <a:gd name="T17" fmla="*/ 0 60000 65536"/>
                <a:gd name="T18" fmla="*/ 0 60000 65536"/>
                <a:gd name="T19" fmla="*/ 0 60000 65536"/>
                <a:gd name="T20" fmla="*/ 0 60000 65536"/>
                <a:gd name="T21" fmla="*/ 0 w 120"/>
                <a:gd name="T22" fmla="*/ 0 h 80"/>
                <a:gd name="T23" fmla="*/ 120 w 120"/>
                <a:gd name="T24" fmla="*/ 80 h 8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0" h="80">
                  <a:moveTo>
                    <a:pt x="8" y="0"/>
                  </a:moveTo>
                  <a:cubicBezTo>
                    <a:pt x="0" y="60"/>
                    <a:pt x="0" y="60"/>
                    <a:pt x="0" y="60"/>
                  </a:cubicBezTo>
                  <a:cubicBezTo>
                    <a:pt x="40" y="60"/>
                    <a:pt x="40" y="60"/>
                    <a:pt x="40" y="60"/>
                  </a:cubicBezTo>
                  <a:cubicBezTo>
                    <a:pt x="40" y="71"/>
                    <a:pt x="49" y="80"/>
                    <a:pt x="60" y="80"/>
                  </a:cubicBezTo>
                  <a:cubicBezTo>
                    <a:pt x="71" y="80"/>
                    <a:pt x="80" y="71"/>
                    <a:pt x="80" y="60"/>
                  </a:cubicBezTo>
                  <a:cubicBezTo>
                    <a:pt x="120" y="60"/>
                    <a:pt x="120" y="60"/>
                    <a:pt x="120" y="60"/>
                  </a:cubicBezTo>
                  <a:cubicBezTo>
                    <a:pt x="112" y="0"/>
                    <a:pt x="112" y="0"/>
                    <a:pt x="112" y="0"/>
                  </a:cubicBezTo>
                </a:path>
              </a:pathLst>
            </a:custGeom>
            <a:noFill/>
            <a:ln w="28575">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zh-CN" altLang="en-US" smtClean="0">
                <a:solidFill>
                  <a:srgbClr val="000000"/>
                </a:solidFill>
              </a:endParaRPr>
            </a:p>
          </p:txBody>
        </p:sp>
        <p:sp>
          <p:nvSpPr>
            <p:cNvPr id="2057" name="Freeform 41"/>
            <p:cNvSpPr>
              <a:spLocks/>
            </p:cNvSpPr>
            <p:nvPr/>
          </p:nvSpPr>
          <p:spPr bwMode="auto">
            <a:xfrm>
              <a:off x="0" y="847"/>
              <a:ext cx="1268" cy="339"/>
            </a:xfrm>
            <a:custGeom>
              <a:avLst/>
              <a:gdLst>
                <a:gd name="T0" fmla="*/ 0 w 1268"/>
                <a:gd name="T1" fmla="*/ 0 h 339"/>
                <a:gd name="T2" fmla="*/ 0 w 1268"/>
                <a:gd name="T3" fmla="*/ 339 h 339"/>
                <a:gd name="T4" fmla="*/ 1268 w 1268"/>
                <a:gd name="T5" fmla="*/ 339 h 339"/>
                <a:gd name="T6" fmla="*/ 1268 w 1268"/>
                <a:gd name="T7" fmla="*/ 0 h 339"/>
                <a:gd name="T8" fmla="*/ 0 60000 65536"/>
                <a:gd name="T9" fmla="*/ 0 60000 65536"/>
                <a:gd name="T10" fmla="*/ 0 60000 65536"/>
                <a:gd name="T11" fmla="*/ 0 60000 65536"/>
                <a:gd name="T12" fmla="*/ 0 w 1268"/>
                <a:gd name="T13" fmla="*/ 0 h 339"/>
                <a:gd name="T14" fmla="*/ 1268 w 1268"/>
                <a:gd name="T15" fmla="*/ 339 h 339"/>
              </a:gdLst>
              <a:ahLst/>
              <a:cxnLst>
                <a:cxn ang="T8">
                  <a:pos x="T0" y="T1"/>
                </a:cxn>
                <a:cxn ang="T9">
                  <a:pos x="T2" y="T3"/>
                </a:cxn>
                <a:cxn ang="T10">
                  <a:pos x="T4" y="T5"/>
                </a:cxn>
                <a:cxn ang="T11">
                  <a:pos x="T6" y="T7"/>
                </a:cxn>
              </a:cxnLst>
              <a:rect l="T12" t="T13" r="T14" b="T15"/>
              <a:pathLst>
                <a:path w="1268" h="339">
                  <a:moveTo>
                    <a:pt x="0" y="0"/>
                  </a:moveTo>
                  <a:lnTo>
                    <a:pt x="0" y="339"/>
                  </a:lnTo>
                  <a:lnTo>
                    <a:pt x="1268" y="339"/>
                  </a:lnTo>
                  <a:lnTo>
                    <a:pt x="1268" y="0"/>
                  </a:lnTo>
                </a:path>
              </a:pathLst>
            </a:custGeom>
            <a:noFill/>
            <a:ln w="28575">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zh-CN" altLang="en-US" smtClean="0">
                <a:solidFill>
                  <a:srgbClr val="000000"/>
                </a:solidFill>
              </a:endParaRPr>
            </a:p>
          </p:txBody>
        </p:sp>
        <p:sp>
          <p:nvSpPr>
            <p:cNvPr id="2058" name="Freeform 42"/>
            <p:cNvSpPr>
              <a:spLocks/>
            </p:cNvSpPr>
            <p:nvPr/>
          </p:nvSpPr>
          <p:spPr bwMode="auto">
            <a:xfrm>
              <a:off x="254" y="0"/>
              <a:ext cx="760" cy="593"/>
            </a:xfrm>
            <a:custGeom>
              <a:avLst/>
              <a:gdLst>
                <a:gd name="T0" fmla="*/ 760 w 760"/>
                <a:gd name="T1" fmla="*/ 593 h 593"/>
                <a:gd name="T2" fmla="*/ 760 w 760"/>
                <a:gd name="T3" fmla="*/ 0 h 593"/>
                <a:gd name="T4" fmla="*/ 0 w 760"/>
                <a:gd name="T5" fmla="*/ 0 h 593"/>
                <a:gd name="T6" fmla="*/ 0 w 760"/>
                <a:gd name="T7" fmla="*/ 593 h 593"/>
                <a:gd name="T8" fmla="*/ 0 60000 65536"/>
                <a:gd name="T9" fmla="*/ 0 60000 65536"/>
                <a:gd name="T10" fmla="*/ 0 60000 65536"/>
                <a:gd name="T11" fmla="*/ 0 60000 65536"/>
                <a:gd name="T12" fmla="*/ 0 w 760"/>
                <a:gd name="T13" fmla="*/ 0 h 593"/>
                <a:gd name="T14" fmla="*/ 760 w 760"/>
                <a:gd name="T15" fmla="*/ 593 h 593"/>
              </a:gdLst>
              <a:ahLst/>
              <a:cxnLst>
                <a:cxn ang="T8">
                  <a:pos x="T0" y="T1"/>
                </a:cxn>
                <a:cxn ang="T9">
                  <a:pos x="T2" y="T3"/>
                </a:cxn>
                <a:cxn ang="T10">
                  <a:pos x="T4" y="T5"/>
                </a:cxn>
                <a:cxn ang="T11">
                  <a:pos x="T6" y="T7"/>
                </a:cxn>
              </a:cxnLst>
              <a:rect l="T12" t="T13" r="T14" b="T15"/>
              <a:pathLst>
                <a:path w="760" h="593">
                  <a:moveTo>
                    <a:pt x="760" y="593"/>
                  </a:moveTo>
                  <a:lnTo>
                    <a:pt x="760" y="0"/>
                  </a:lnTo>
                  <a:lnTo>
                    <a:pt x="0" y="0"/>
                  </a:lnTo>
                  <a:lnTo>
                    <a:pt x="0" y="593"/>
                  </a:lnTo>
                </a:path>
              </a:pathLst>
            </a:custGeom>
            <a:noFill/>
            <a:ln w="28575">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zh-CN" altLang="en-US" smtClean="0">
                <a:solidFill>
                  <a:srgbClr val="000000"/>
                </a:solidFill>
              </a:endParaRPr>
            </a:p>
          </p:txBody>
        </p:sp>
        <p:sp>
          <p:nvSpPr>
            <p:cNvPr id="2059" name="Line 43"/>
            <p:cNvSpPr>
              <a:spLocks noChangeShapeType="1"/>
            </p:cNvSpPr>
            <p:nvPr/>
          </p:nvSpPr>
          <p:spPr bwMode="auto">
            <a:xfrm>
              <a:off x="380" y="169"/>
              <a:ext cx="212"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zh-CN" altLang="en-US" smtClean="0">
                <a:solidFill>
                  <a:srgbClr val="000000"/>
                </a:solidFill>
              </a:endParaRPr>
            </a:p>
          </p:txBody>
        </p:sp>
        <p:sp>
          <p:nvSpPr>
            <p:cNvPr id="2060" name="Line 44"/>
            <p:cNvSpPr>
              <a:spLocks noChangeShapeType="1"/>
            </p:cNvSpPr>
            <p:nvPr/>
          </p:nvSpPr>
          <p:spPr bwMode="auto">
            <a:xfrm>
              <a:off x="380" y="338"/>
              <a:ext cx="508"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zh-CN" altLang="en-US" smtClean="0">
                <a:solidFill>
                  <a:srgbClr val="000000"/>
                </a:solidFill>
              </a:endParaRPr>
            </a:p>
          </p:txBody>
        </p:sp>
        <p:sp>
          <p:nvSpPr>
            <p:cNvPr id="2061" name="Line 45"/>
            <p:cNvSpPr>
              <a:spLocks noChangeShapeType="1"/>
            </p:cNvSpPr>
            <p:nvPr/>
          </p:nvSpPr>
          <p:spPr bwMode="auto">
            <a:xfrm>
              <a:off x="380" y="508"/>
              <a:ext cx="508"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zh-CN" altLang="en-US" smtClean="0">
                <a:solidFill>
                  <a:srgbClr val="000000"/>
                </a:solidFill>
              </a:endParaRPr>
            </a:p>
          </p:txBody>
        </p:sp>
      </p:grpSp>
      <p:pic>
        <p:nvPicPr>
          <p:cNvPr id="2055" name="图片 1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73798" y="195268"/>
            <a:ext cx="2473647"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12845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6" name="图片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597939">
            <a:off x="10725103" y="4304007"/>
            <a:ext cx="1405176" cy="2105547"/>
          </a:xfrm>
          <a:prstGeom prst="rect">
            <a:avLst/>
          </a:prstGeom>
        </p:spPr>
      </p:pic>
      <p:pic>
        <p:nvPicPr>
          <p:cNvPr id="11" name="图片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487199" flipH="1">
            <a:off x="247469" y="753604"/>
            <a:ext cx="1645178" cy="1824652"/>
          </a:xfrm>
          <a:prstGeom prst="rect">
            <a:avLst/>
          </a:prstGeom>
        </p:spPr>
      </p:pic>
      <p:sp>
        <p:nvSpPr>
          <p:cNvPr id="2" name="圆角矩形 1"/>
          <p:cNvSpPr/>
          <p:nvPr/>
        </p:nvSpPr>
        <p:spPr>
          <a:xfrm>
            <a:off x="3175462" y="315885"/>
            <a:ext cx="6201294" cy="801405"/>
          </a:xfrm>
          <a:prstGeom prst="roundRect">
            <a:avLst/>
          </a:prstGeom>
          <a:solidFill>
            <a:schemeClr val="accent6">
              <a:lumMod val="60000"/>
              <a:lumOff val="40000"/>
            </a:schemeClr>
          </a:solidFill>
          <a:ln w="762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400" b="1" dirty="0">
              <a:solidFill>
                <a:schemeClr val="tx1"/>
              </a:solidFill>
            </a:endParaRPr>
          </a:p>
          <a:p>
            <a:pPr algn="ctr"/>
            <a:endParaRPr lang="zh-CN" altLang="en-US" dirty="0"/>
          </a:p>
        </p:txBody>
      </p:sp>
      <p:sp>
        <p:nvSpPr>
          <p:cNvPr id="5" name="TextBox 4"/>
          <p:cNvSpPr txBox="1"/>
          <p:nvPr/>
        </p:nvSpPr>
        <p:spPr>
          <a:xfrm>
            <a:off x="4142783" y="301088"/>
            <a:ext cx="4521384" cy="830997"/>
          </a:xfrm>
          <a:prstGeom prst="rect">
            <a:avLst/>
          </a:prstGeom>
          <a:noFill/>
        </p:spPr>
        <p:txBody>
          <a:bodyPr wrap="square" rtlCol="0">
            <a:spAutoFit/>
          </a:bodyPr>
          <a:lstStyle/>
          <a:p>
            <a:r>
              <a:rPr lang="zh-CN" altLang="en-US" sz="4800" b="1" dirty="0" smtClean="0"/>
              <a:t>生涯规划的逻辑</a:t>
            </a:r>
            <a:endParaRPr lang="zh-CN" altLang="en-US" sz="4800" b="1" dirty="0"/>
          </a:p>
        </p:txBody>
      </p:sp>
      <p:graphicFrame>
        <p:nvGraphicFramePr>
          <p:cNvPr id="3" name="图示 2"/>
          <p:cNvGraphicFramePr/>
          <p:nvPr>
            <p:extLst>
              <p:ext uri="{D42A27DB-BD31-4B8C-83A1-F6EECF244321}">
                <p14:modId xmlns:p14="http://schemas.microsoft.com/office/powerpoint/2010/main" val="1245485465"/>
              </p:ext>
            </p:extLst>
          </p:nvPr>
        </p:nvGraphicFramePr>
        <p:xfrm>
          <a:off x="1070058" y="846415"/>
          <a:ext cx="8128000" cy="541866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7" name="上箭头 6"/>
          <p:cNvSpPr/>
          <p:nvPr/>
        </p:nvSpPr>
        <p:spPr>
          <a:xfrm rot="2832982">
            <a:off x="1919335" y="3449370"/>
            <a:ext cx="615635" cy="597529"/>
          </a:xfrm>
          <a:prstGeom prst="upArrow">
            <a:avLst/>
          </a:prstGeom>
          <a:solidFill>
            <a:schemeClr val="accent6">
              <a:lumMod val="40000"/>
              <a:lumOff val="60000"/>
            </a:schemeClr>
          </a:solidFill>
          <a:ln w="76200">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上箭头 9"/>
          <p:cNvSpPr/>
          <p:nvPr/>
        </p:nvSpPr>
        <p:spPr>
          <a:xfrm rot="8845635">
            <a:off x="4587093" y="3503832"/>
            <a:ext cx="615635" cy="597529"/>
          </a:xfrm>
          <a:prstGeom prst="upArrow">
            <a:avLst/>
          </a:prstGeom>
          <a:solidFill>
            <a:schemeClr val="accent6">
              <a:lumMod val="40000"/>
              <a:lumOff val="60000"/>
            </a:schemeClr>
          </a:solidFill>
          <a:ln w="76200">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上箭头 11"/>
          <p:cNvSpPr/>
          <p:nvPr/>
        </p:nvSpPr>
        <p:spPr>
          <a:xfrm rot="16200000">
            <a:off x="3190840" y="4934350"/>
            <a:ext cx="615635" cy="597529"/>
          </a:xfrm>
          <a:prstGeom prst="upArrow">
            <a:avLst/>
          </a:prstGeom>
          <a:solidFill>
            <a:schemeClr val="accent6">
              <a:lumMod val="40000"/>
              <a:lumOff val="60000"/>
            </a:schemeClr>
          </a:solidFill>
          <a:ln w="76200">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2550738" y="2438578"/>
            <a:ext cx="2645951" cy="646331"/>
          </a:xfrm>
          <a:prstGeom prst="rect">
            <a:avLst/>
          </a:prstGeom>
          <a:noFill/>
        </p:spPr>
        <p:txBody>
          <a:bodyPr wrap="square" rtlCol="0">
            <a:spAutoFit/>
          </a:bodyPr>
          <a:lstStyle/>
          <a:p>
            <a:r>
              <a:rPr lang="zh-CN" altLang="en-US" sz="3600" dirty="0" smtClean="0">
                <a:latin typeface="华文楷体" pitchFamily="2" charset="-122"/>
                <a:ea typeface="华文楷体" pitchFamily="2" charset="-122"/>
              </a:rPr>
              <a:t>认识自我</a:t>
            </a:r>
            <a:endParaRPr lang="zh-CN" altLang="en-US" sz="3600" dirty="0">
              <a:latin typeface="华文楷体" pitchFamily="2" charset="-122"/>
              <a:ea typeface="华文楷体" pitchFamily="2" charset="-122"/>
            </a:endParaRPr>
          </a:p>
        </p:txBody>
      </p:sp>
      <p:sp>
        <p:nvSpPr>
          <p:cNvPr id="14" name="TextBox 13"/>
          <p:cNvSpPr txBox="1"/>
          <p:nvPr/>
        </p:nvSpPr>
        <p:spPr>
          <a:xfrm>
            <a:off x="1049222" y="4843602"/>
            <a:ext cx="2014396" cy="646331"/>
          </a:xfrm>
          <a:prstGeom prst="rect">
            <a:avLst/>
          </a:prstGeom>
          <a:noFill/>
        </p:spPr>
        <p:txBody>
          <a:bodyPr wrap="square" rtlCol="0">
            <a:spAutoFit/>
          </a:bodyPr>
          <a:lstStyle/>
          <a:p>
            <a:r>
              <a:rPr lang="zh-CN" altLang="en-US" sz="3600" dirty="0" smtClean="0">
                <a:latin typeface="华文楷体" pitchFamily="2" charset="-122"/>
                <a:ea typeface="华文楷体" pitchFamily="2" charset="-122"/>
              </a:rPr>
              <a:t>认识世界</a:t>
            </a:r>
            <a:endParaRPr lang="zh-CN" altLang="en-US" sz="3600" dirty="0">
              <a:latin typeface="华文楷体" pitchFamily="2" charset="-122"/>
              <a:ea typeface="华文楷体" pitchFamily="2" charset="-122"/>
            </a:endParaRPr>
          </a:p>
        </p:txBody>
      </p:sp>
      <p:sp>
        <p:nvSpPr>
          <p:cNvPr id="15" name="TextBox 14"/>
          <p:cNvSpPr txBox="1"/>
          <p:nvPr/>
        </p:nvSpPr>
        <p:spPr>
          <a:xfrm>
            <a:off x="3996888" y="4879367"/>
            <a:ext cx="2279221" cy="646331"/>
          </a:xfrm>
          <a:prstGeom prst="rect">
            <a:avLst/>
          </a:prstGeom>
          <a:noFill/>
        </p:spPr>
        <p:txBody>
          <a:bodyPr wrap="square" rtlCol="0">
            <a:spAutoFit/>
          </a:bodyPr>
          <a:lstStyle/>
          <a:p>
            <a:r>
              <a:rPr lang="zh-CN" altLang="en-US" sz="3600" dirty="0" smtClean="0">
                <a:latin typeface="华文楷体" pitchFamily="2" charset="-122"/>
                <a:ea typeface="华文楷体" pitchFamily="2" charset="-122"/>
              </a:rPr>
              <a:t>升学通道</a:t>
            </a:r>
            <a:endParaRPr lang="zh-CN" altLang="en-US" sz="3600" dirty="0">
              <a:latin typeface="华文楷体" pitchFamily="2" charset="-122"/>
              <a:ea typeface="华文楷体" pitchFamily="2" charset="-122"/>
            </a:endParaRPr>
          </a:p>
        </p:txBody>
      </p:sp>
      <p:sp>
        <p:nvSpPr>
          <p:cNvPr id="16" name="上弧形箭头 15"/>
          <p:cNvSpPr/>
          <p:nvPr/>
        </p:nvSpPr>
        <p:spPr>
          <a:xfrm rot="20024002">
            <a:off x="6070226" y="2561103"/>
            <a:ext cx="2027976" cy="1405080"/>
          </a:xfrm>
          <a:prstGeom prst="curvedDownArrow">
            <a:avLst/>
          </a:prstGeom>
          <a:solidFill>
            <a:schemeClr val="accent2">
              <a:lumMod val="40000"/>
              <a:lumOff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圆角矩形 16"/>
          <p:cNvSpPr/>
          <p:nvPr/>
        </p:nvSpPr>
        <p:spPr>
          <a:xfrm>
            <a:off x="8492150" y="2438578"/>
            <a:ext cx="2453490" cy="2440789"/>
          </a:xfrm>
          <a:prstGeom prst="roundRect">
            <a:avLst/>
          </a:prstGeom>
          <a:solidFill>
            <a:schemeClr val="accent5">
              <a:lumMod val="40000"/>
              <a:lumOff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17"/>
          <p:cNvSpPr txBox="1"/>
          <p:nvPr/>
        </p:nvSpPr>
        <p:spPr>
          <a:xfrm>
            <a:off x="8641532" y="2665772"/>
            <a:ext cx="2154725" cy="1754326"/>
          </a:xfrm>
          <a:prstGeom prst="rect">
            <a:avLst/>
          </a:prstGeom>
          <a:noFill/>
        </p:spPr>
        <p:txBody>
          <a:bodyPr wrap="square" rtlCol="0">
            <a:spAutoFit/>
          </a:bodyPr>
          <a:lstStyle/>
          <a:p>
            <a:r>
              <a:rPr lang="zh-CN" altLang="en-US" sz="3600" b="1" dirty="0" smtClean="0">
                <a:latin typeface="华文楷体" pitchFamily="2" charset="-122"/>
                <a:ea typeface="华文楷体" pitchFamily="2" charset="-122"/>
              </a:rPr>
              <a:t>选科</a:t>
            </a:r>
            <a:endParaRPr lang="en-US" altLang="zh-CN" sz="3600" b="1" dirty="0" smtClean="0">
              <a:latin typeface="华文楷体" pitchFamily="2" charset="-122"/>
              <a:ea typeface="华文楷体" pitchFamily="2" charset="-122"/>
            </a:endParaRPr>
          </a:p>
          <a:p>
            <a:endParaRPr lang="en-US" altLang="zh-CN" sz="3600" b="1" dirty="0" smtClean="0">
              <a:latin typeface="华文楷体" pitchFamily="2" charset="-122"/>
              <a:ea typeface="华文楷体" pitchFamily="2" charset="-122"/>
            </a:endParaRPr>
          </a:p>
          <a:p>
            <a:r>
              <a:rPr lang="zh-CN" altLang="en-US" sz="3600" b="1" dirty="0" smtClean="0">
                <a:latin typeface="华文楷体" pitchFamily="2" charset="-122"/>
                <a:ea typeface="华文楷体" pitchFamily="2" charset="-122"/>
              </a:rPr>
              <a:t>志愿</a:t>
            </a:r>
            <a:r>
              <a:rPr lang="zh-CN" altLang="en-US" sz="3600" b="1" dirty="0">
                <a:latin typeface="华文楷体" pitchFamily="2" charset="-122"/>
                <a:ea typeface="华文楷体" pitchFamily="2" charset="-122"/>
              </a:rPr>
              <a:t>填报</a:t>
            </a:r>
          </a:p>
        </p:txBody>
      </p:sp>
    </p:spTree>
    <p:extLst>
      <p:ext uri="{BB962C8B-B14F-4D97-AF65-F5344CB8AC3E}">
        <p14:creationId xmlns:p14="http://schemas.microsoft.com/office/powerpoint/2010/main" val="4215608913"/>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599911" flipH="1">
            <a:off x="203145" y="-79221"/>
            <a:ext cx="1931811" cy="2142554"/>
          </a:xfrm>
          <a:prstGeom prst="rect">
            <a:avLst/>
          </a:prstGeom>
        </p:spPr>
      </p:pic>
      <p:pic>
        <p:nvPicPr>
          <p:cNvPr id="6" name="图片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417246">
            <a:off x="11035065" y="4661533"/>
            <a:ext cx="1405176" cy="2105547"/>
          </a:xfrm>
          <a:prstGeom prst="rect">
            <a:avLst/>
          </a:prstGeom>
        </p:spPr>
      </p:pic>
      <p:sp>
        <p:nvSpPr>
          <p:cNvPr id="3" name="矩形 2"/>
          <p:cNvSpPr/>
          <p:nvPr/>
        </p:nvSpPr>
        <p:spPr>
          <a:xfrm>
            <a:off x="2915216" y="992056"/>
            <a:ext cx="7016435" cy="67199"/>
          </a:xfrm>
          <a:prstGeom prst="rect">
            <a:avLst/>
          </a:prstGeom>
          <a:solidFill>
            <a:schemeClr val="accent5">
              <a:lumMod val="40000"/>
              <a:lumOff val="60000"/>
            </a:schemeClr>
          </a:solidFill>
          <a:ln w="76200">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3793402" y="222615"/>
            <a:ext cx="4716855" cy="769441"/>
          </a:xfrm>
          <a:prstGeom prst="rect">
            <a:avLst/>
          </a:prstGeom>
          <a:noFill/>
        </p:spPr>
        <p:txBody>
          <a:bodyPr wrap="square" rtlCol="0">
            <a:spAutoFit/>
          </a:bodyPr>
          <a:lstStyle/>
          <a:p>
            <a:r>
              <a:rPr lang="zh-CN" altLang="en-US" sz="4400" dirty="0" smtClean="0">
                <a:latin typeface="华文楷体" pitchFamily="2" charset="-122"/>
                <a:ea typeface="华文楷体" pitchFamily="2" charset="-122"/>
              </a:rPr>
              <a:t>如何进行生涯规划</a:t>
            </a:r>
            <a:endParaRPr lang="zh-CN" altLang="en-US" sz="4400" dirty="0">
              <a:latin typeface="华文楷体" pitchFamily="2" charset="-122"/>
              <a:ea typeface="华文楷体" pitchFamily="2" charset="-122"/>
            </a:endParaRPr>
          </a:p>
        </p:txBody>
      </p:sp>
      <p:graphicFrame>
        <p:nvGraphicFramePr>
          <p:cNvPr id="13" name="图示 12"/>
          <p:cNvGraphicFramePr/>
          <p:nvPr>
            <p:extLst>
              <p:ext uri="{D42A27DB-BD31-4B8C-83A1-F6EECF244321}">
                <p14:modId xmlns:p14="http://schemas.microsoft.com/office/powerpoint/2010/main" val="1134051510"/>
              </p:ext>
            </p:extLst>
          </p:nvPr>
        </p:nvGraphicFramePr>
        <p:xfrm>
          <a:off x="2625505" y="1552586"/>
          <a:ext cx="7568696" cy="452228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4" name="TextBox 13"/>
          <p:cNvSpPr txBox="1"/>
          <p:nvPr/>
        </p:nvSpPr>
        <p:spPr>
          <a:xfrm>
            <a:off x="5430908" y="2006675"/>
            <a:ext cx="1441841" cy="1077218"/>
          </a:xfrm>
          <a:prstGeom prst="rect">
            <a:avLst/>
          </a:prstGeom>
          <a:noFill/>
        </p:spPr>
        <p:txBody>
          <a:bodyPr wrap="square" rtlCol="0">
            <a:spAutoFit/>
          </a:bodyPr>
          <a:lstStyle/>
          <a:p>
            <a:r>
              <a:rPr lang="zh-CN" altLang="en-US" sz="3200" dirty="0" smtClean="0">
                <a:latin typeface="华文楷体" pitchFamily="2" charset="-122"/>
                <a:ea typeface="华文楷体" pitchFamily="2" charset="-122"/>
              </a:rPr>
              <a:t>认识</a:t>
            </a:r>
            <a:endParaRPr lang="en-US" altLang="zh-CN" sz="3200" dirty="0" smtClean="0">
              <a:latin typeface="华文楷体" pitchFamily="2" charset="-122"/>
              <a:ea typeface="华文楷体" pitchFamily="2" charset="-122"/>
            </a:endParaRPr>
          </a:p>
          <a:p>
            <a:r>
              <a:rPr lang="zh-CN" altLang="en-US" sz="3200" dirty="0" smtClean="0">
                <a:latin typeface="华文楷体" pitchFamily="2" charset="-122"/>
                <a:ea typeface="华文楷体" pitchFamily="2" charset="-122"/>
              </a:rPr>
              <a:t>自我</a:t>
            </a:r>
            <a:endParaRPr lang="zh-CN" altLang="en-US" sz="3200" dirty="0">
              <a:latin typeface="华文楷体" pitchFamily="2" charset="-122"/>
              <a:ea typeface="华文楷体" pitchFamily="2" charset="-122"/>
            </a:endParaRPr>
          </a:p>
        </p:txBody>
      </p:sp>
      <p:sp>
        <p:nvSpPr>
          <p:cNvPr id="15" name="TextBox 14"/>
          <p:cNvSpPr txBox="1"/>
          <p:nvPr/>
        </p:nvSpPr>
        <p:spPr>
          <a:xfrm>
            <a:off x="4064026" y="4191752"/>
            <a:ext cx="2014396" cy="1077218"/>
          </a:xfrm>
          <a:prstGeom prst="rect">
            <a:avLst/>
          </a:prstGeom>
          <a:noFill/>
        </p:spPr>
        <p:txBody>
          <a:bodyPr wrap="square" rtlCol="0">
            <a:spAutoFit/>
          </a:bodyPr>
          <a:lstStyle/>
          <a:p>
            <a:r>
              <a:rPr lang="zh-CN" altLang="en-US" sz="3200" dirty="0" smtClean="0">
                <a:latin typeface="华文楷体" pitchFamily="2" charset="-122"/>
                <a:ea typeface="华文楷体" pitchFamily="2" charset="-122"/>
              </a:rPr>
              <a:t>认识</a:t>
            </a:r>
            <a:endParaRPr lang="en-US" altLang="zh-CN" sz="3200" dirty="0" smtClean="0">
              <a:latin typeface="华文楷体" pitchFamily="2" charset="-122"/>
              <a:ea typeface="华文楷体" pitchFamily="2" charset="-122"/>
            </a:endParaRPr>
          </a:p>
          <a:p>
            <a:r>
              <a:rPr lang="zh-CN" altLang="en-US" sz="3200" dirty="0" smtClean="0">
                <a:latin typeface="华文楷体" pitchFamily="2" charset="-122"/>
                <a:ea typeface="华文楷体" pitchFamily="2" charset="-122"/>
              </a:rPr>
              <a:t>世界</a:t>
            </a:r>
            <a:endParaRPr lang="zh-CN" altLang="en-US" sz="3200" dirty="0">
              <a:latin typeface="华文楷体" pitchFamily="2" charset="-122"/>
              <a:ea typeface="华文楷体" pitchFamily="2" charset="-122"/>
            </a:endParaRPr>
          </a:p>
        </p:txBody>
      </p:sp>
      <p:sp>
        <p:nvSpPr>
          <p:cNvPr id="16" name="TextBox 15"/>
          <p:cNvSpPr txBox="1"/>
          <p:nvPr/>
        </p:nvSpPr>
        <p:spPr>
          <a:xfrm>
            <a:off x="7138440" y="4191752"/>
            <a:ext cx="2279221" cy="1077218"/>
          </a:xfrm>
          <a:prstGeom prst="rect">
            <a:avLst/>
          </a:prstGeom>
          <a:noFill/>
        </p:spPr>
        <p:txBody>
          <a:bodyPr wrap="square" rtlCol="0">
            <a:spAutoFit/>
          </a:bodyPr>
          <a:lstStyle/>
          <a:p>
            <a:r>
              <a:rPr lang="zh-CN" altLang="en-US" sz="3200" dirty="0" smtClean="0">
                <a:latin typeface="华文楷体" pitchFamily="2" charset="-122"/>
                <a:ea typeface="华文楷体" pitchFamily="2" charset="-122"/>
              </a:rPr>
              <a:t>升学</a:t>
            </a:r>
            <a:endParaRPr lang="en-US" altLang="zh-CN" sz="3200" dirty="0" smtClean="0">
              <a:latin typeface="华文楷体" pitchFamily="2" charset="-122"/>
              <a:ea typeface="华文楷体" pitchFamily="2" charset="-122"/>
            </a:endParaRPr>
          </a:p>
          <a:p>
            <a:r>
              <a:rPr lang="zh-CN" altLang="en-US" sz="3200" dirty="0" smtClean="0">
                <a:latin typeface="华文楷体" pitchFamily="2" charset="-122"/>
                <a:ea typeface="华文楷体" pitchFamily="2" charset="-122"/>
              </a:rPr>
              <a:t>通道</a:t>
            </a:r>
            <a:endParaRPr lang="zh-CN" altLang="en-US" sz="3200" dirty="0">
              <a:latin typeface="华文楷体" pitchFamily="2" charset="-122"/>
              <a:ea typeface="华文楷体" pitchFamily="2" charset="-122"/>
            </a:endParaRPr>
          </a:p>
        </p:txBody>
      </p:sp>
      <p:sp>
        <p:nvSpPr>
          <p:cNvPr id="17" name="上箭头 16"/>
          <p:cNvSpPr/>
          <p:nvPr/>
        </p:nvSpPr>
        <p:spPr>
          <a:xfrm rot="16200000">
            <a:off x="5844012" y="4636097"/>
            <a:ext cx="615635" cy="597529"/>
          </a:xfrm>
          <a:prstGeom prst="upArrow">
            <a:avLst/>
          </a:prstGeom>
          <a:solidFill>
            <a:schemeClr val="accent6">
              <a:lumMod val="40000"/>
              <a:lumOff val="60000"/>
            </a:schemeClr>
          </a:solidFill>
          <a:ln w="76200">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上箭头 17"/>
          <p:cNvSpPr/>
          <p:nvPr/>
        </p:nvSpPr>
        <p:spPr>
          <a:xfrm rot="8230271">
            <a:off x="6993281" y="2964695"/>
            <a:ext cx="615635" cy="597529"/>
          </a:xfrm>
          <a:prstGeom prst="upArrow">
            <a:avLst/>
          </a:prstGeom>
          <a:solidFill>
            <a:schemeClr val="accent6">
              <a:lumMod val="40000"/>
              <a:lumOff val="60000"/>
            </a:schemeClr>
          </a:solidFill>
          <a:ln w="76200">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上箭头 18"/>
          <p:cNvSpPr/>
          <p:nvPr/>
        </p:nvSpPr>
        <p:spPr>
          <a:xfrm rot="2832982">
            <a:off x="4424128" y="3008453"/>
            <a:ext cx="615635" cy="597529"/>
          </a:xfrm>
          <a:prstGeom prst="upArrow">
            <a:avLst/>
          </a:prstGeom>
          <a:solidFill>
            <a:schemeClr val="accent6">
              <a:lumMod val="40000"/>
              <a:lumOff val="60000"/>
            </a:schemeClr>
          </a:solidFill>
          <a:ln w="76200">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左大括号 8"/>
          <p:cNvSpPr/>
          <p:nvPr/>
        </p:nvSpPr>
        <p:spPr>
          <a:xfrm>
            <a:off x="7747205" y="1343953"/>
            <a:ext cx="418162" cy="1534419"/>
          </a:xfrm>
          <a:prstGeom prst="leftBrace">
            <a:avLst/>
          </a:prstGeom>
          <a:ln w="412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0" name="左大括号 19"/>
          <p:cNvSpPr/>
          <p:nvPr/>
        </p:nvSpPr>
        <p:spPr>
          <a:xfrm rot="10800000">
            <a:off x="3043729" y="3784074"/>
            <a:ext cx="418162" cy="1534419"/>
          </a:xfrm>
          <a:prstGeom prst="leftBrace">
            <a:avLst/>
          </a:prstGeom>
          <a:ln w="412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1" name="左大括号 20"/>
          <p:cNvSpPr/>
          <p:nvPr/>
        </p:nvSpPr>
        <p:spPr>
          <a:xfrm>
            <a:off x="9076555" y="3802377"/>
            <a:ext cx="418162" cy="1534419"/>
          </a:xfrm>
          <a:prstGeom prst="leftBrace">
            <a:avLst/>
          </a:prstGeom>
          <a:ln w="412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2" name="圆角矩形 21"/>
          <p:cNvSpPr/>
          <p:nvPr/>
        </p:nvSpPr>
        <p:spPr>
          <a:xfrm>
            <a:off x="8415652" y="1155850"/>
            <a:ext cx="1321806" cy="376205"/>
          </a:xfrm>
          <a:prstGeom prst="roundRect">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性格</a:t>
            </a:r>
            <a:endParaRPr lang="zh-CN" altLang="en-US" dirty="0"/>
          </a:p>
        </p:txBody>
      </p:sp>
      <p:sp>
        <p:nvSpPr>
          <p:cNvPr id="24" name="圆角矩形 23"/>
          <p:cNvSpPr/>
          <p:nvPr/>
        </p:nvSpPr>
        <p:spPr>
          <a:xfrm>
            <a:off x="8437233" y="1695041"/>
            <a:ext cx="1321806" cy="376205"/>
          </a:xfrm>
          <a:prstGeom prst="roundRect">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兴趣</a:t>
            </a:r>
          </a:p>
        </p:txBody>
      </p:sp>
      <p:sp>
        <p:nvSpPr>
          <p:cNvPr id="25" name="圆角矩形 24"/>
          <p:cNvSpPr/>
          <p:nvPr/>
        </p:nvSpPr>
        <p:spPr>
          <a:xfrm>
            <a:off x="8415652" y="2169079"/>
            <a:ext cx="1321806" cy="376205"/>
          </a:xfrm>
          <a:prstGeom prst="roundRect">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能力</a:t>
            </a:r>
            <a:endParaRPr lang="zh-CN" altLang="en-US" dirty="0"/>
          </a:p>
        </p:txBody>
      </p:sp>
      <p:sp>
        <p:nvSpPr>
          <p:cNvPr id="26" name="圆角矩形 25"/>
          <p:cNvSpPr/>
          <p:nvPr/>
        </p:nvSpPr>
        <p:spPr>
          <a:xfrm>
            <a:off x="8415652" y="2646988"/>
            <a:ext cx="1321806" cy="376205"/>
          </a:xfrm>
          <a:prstGeom prst="roundRect">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价值观</a:t>
            </a:r>
          </a:p>
        </p:txBody>
      </p:sp>
      <p:sp>
        <p:nvSpPr>
          <p:cNvPr id="27" name="圆角矩形 26"/>
          <p:cNvSpPr/>
          <p:nvPr/>
        </p:nvSpPr>
        <p:spPr>
          <a:xfrm>
            <a:off x="1593410" y="5268970"/>
            <a:ext cx="1321806" cy="376205"/>
          </a:xfrm>
          <a:prstGeom prst="roundRect">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院校</a:t>
            </a:r>
            <a:endParaRPr lang="zh-CN" altLang="en-US" dirty="0"/>
          </a:p>
        </p:txBody>
      </p:sp>
      <p:sp>
        <p:nvSpPr>
          <p:cNvPr id="28" name="圆角矩形 27"/>
          <p:cNvSpPr/>
          <p:nvPr/>
        </p:nvSpPr>
        <p:spPr>
          <a:xfrm>
            <a:off x="1593410" y="4682385"/>
            <a:ext cx="1321806" cy="376205"/>
          </a:xfrm>
          <a:prstGeom prst="roundRect">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行业</a:t>
            </a:r>
            <a:endParaRPr lang="zh-CN" altLang="en-US" dirty="0"/>
          </a:p>
        </p:txBody>
      </p:sp>
      <p:sp>
        <p:nvSpPr>
          <p:cNvPr id="29" name="圆角矩形 28"/>
          <p:cNvSpPr/>
          <p:nvPr/>
        </p:nvSpPr>
        <p:spPr>
          <a:xfrm>
            <a:off x="1593410" y="4003649"/>
            <a:ext cx="1321806" cy="376205"/>
          </a:xfrm>
          <a:prstGeom prst="roundRect">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职业</a:t>
            </a:r>
            <a:endParaRPr lang="zh-CN" altLang="en-US" dirty="0"/>
          </a:p>
        </p:txBody>
      </p:sp>
      <p:sp>
        <p:nvSpPr>
          <p:cNvPr id="30" name="圆角矩形 29"/>
          <p:cNvSpPr/>
          <p:nvPr/>
        </p:nvSpPr>
        <p:spPr>
          <a:xfrm>
            <a:off x="1593410" y="3405872"/>
            <a:ext cx="1321806" cy="376205"/>
          </a:xfrm>
          <a:prstGeom prst="roundRect">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专业</a:t>
            </a:r>
            <a:endParaRPr lang="zh-CN" altLang="en-US" dirty="0"/>
          </a:p>
        </p:txBody>
      </p:sp>
      <p:sp>
        <p:nvSpPr>
          <p:cNvPr id="31" name="圆角矩形 30"/>
          <p:cNvSpPr/>
          <p:nvPr/>
        </p:nvSpPr>
        <p:spPr>
          <a:xfrm>
            <a:off x="9642396" y="5080867"/>
            <a:ext cx="1321806" cy="633439"/>
          </a:xfrm>
          <a:prstGeom prst="roundRect">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两依据</a:t>
            </a:r>
            <a:endParaRPr lang="en-US" altLang="zh-CN" dirty="0" smtClean="0"/>
          </a:p>
          <a:p>
            <a:pPr algn="ctr"/>
            <a:r>
              <a:rPr lang="zh-CN" altLang="en-US" dirty="0" smtClean="0"/>
              <a:t>一参考</a:t>
            </a:r>
            <a:endParaRPr lang="zh-CN" altLang="en-US" dirty="0"/>
          </a:p>
        </p:txBody>
      </p:sp>
      <p:sp>
        <p:nvSpPr>
          <p:cNvPr id="32" name="圆角矩形 31"/>
          <p:cNvSpPr/>
          <p:nvPr/>
        </p:nvSpPr>
        <p:spPr>
          <a:xfrm>
            <a:off x="9654923" y="4306180"/>
            <a:ext cx="1321806" cy="376205"/>
          </a:xfrm>
          <a:prstGeom prst="roundRect">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普招</a:t>
            </a:r>
            <a:endParaRPr lang="zh-CN" altLang="en-US" dirty="0"/>
          </a:p>
        </p:txBody>
      </p:sp>
      <p:sp>
        <p:nvSpPr>
          <p:cNvPr id="33" name="圆角矩形 32"/>
          <p:cNvSpPr/>
          <p:nvPr/>
        </p:nvSpPr>
        <p:spPr>
          <a:xfrm>
            <a:off x="9642396" y="3580079"/>
            <a:ext cx="1321806" cy="376205"/>
          </a:xfrm>
          <a:prstGeom prst="roundRect">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提前批</a:t>
            </a:r>
          </a:p>
        </p:txBody>
      </p:sp>
      <p:sp>
        <p:nvSpPr>
          <p:cNvPr id="34" name="圆角矩形 33"/>
          <p:cNvSpPr/>
          <p:nvPr/>
        </p:nvSpPr>
        <p:spPr>
          <a:xfrm>
            <a:off x="8320590" y="6189909"/>
            <a:ext cx="1321806" cy="376205"/>
          </a:xfrm>
          <a:prstGeom prst="roundRect">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情绪管理</a:t>
            </a:r>
            <a:endParaRPr lang="zh-CN" altLang="en-US" dirty="0"/>
          </a:p>
        </p:txBody>
      </p:sp>
      <p:sp>
        <p:nvSpPr>
          <p:cNvPr id="35" name="圆角矩形 34"/>
          <p:cNvSpPr/>
          <p:nvPr/>
        </p:nvSpPr>
        <p:spPr>
          <a:xfrm>
            <a:off x="6423433" y="6189911"/>
            <a:ext cx="1321806" cy="376205"/>
          </a:xfrm>
          <a:prstGeom prst="roundRect">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人际</a:t>
            </a:r>
            <a:r>
              <a:rPr lang="zh-CN" altLang="en-US" dirty="0" smtClean="0"/>
              <a:t>管理</a:t>
            </a:r>
            <a:endParaRPr lang="zh-CN" altLang="en-US" dirty="0"/>
          </a:p>
        </p:txBody>
      </p:sp>
      <p:sp>
        <p:nvSpPr>
          <p:cNvPr id="36" name="圆角矩形 35"/>
          <p:cNvSpPr/>
          <p:nvPr/>
        </p:nvSpPr>
        <p:spPr>
          <a:xfrm>
            <a:off x="4410321" y="6189910"/>
            <a:ext cx="1321806" cy="376205"/>
          </a:xfrm>
          <a:prstGeom prst="roundRect">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时间管理</a:t>
            </a:r>
            <a:endParaRPr lang="zh-CN" altLang="en-US" dirty="0"/>
          </a:p>
        </p:txBody>
      </p:sp>
      <p:sp>
        <p:nvSpPr>
          <p:cNvPr id="37" name="圆角矩形 36"/>
          <p:cNvSpPr/>
          <p:nvPr/>
        </p:nvSpPr>
        <p:spPr>
          <a:xfrm>
            <a:off x="2382825" y="6189911"/>
            <a:ext cx="1321806" cy="376205"/>
          </a:xfrm>
          <a:prstGeom prst="roundRect">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目标管理</a:t>
            </a:r>
            <a:endParaRPr lang="zh-CN" altLang="en-US" dirty="0"/>
          </a:p>
        </p:txBody>
      </p:sp>
    </p:spTree>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599911" flipH="1">
            <a:off x="203145" y="-79221"/>
            <a:ext cx="1931811" cy="2142554"/>
          </a:xfrm>
          <a:prstGeom prst="rect">
            <a:avLst/>
          </a:prstGeom>
        </p:spPr>
      </p:pic>
      <p:pic>
        <p:nvPicPr>
          <p:cNvPr id="6" name="图片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417246">
            <a:off x="11035065" y="4661533"/>
            <a:ext cx="1405176" cy="2105547"/>
          </a:xfrm>
          <a:prstGeom prst="rect">
            <a:avLst/>
          </a:prstGeom>
        </p:spPr>
      </p:pic>
      <p:sp>
        <p:nvSpPr>
          <p:cNvPr id="3" name="矩形 2"/>
          <p:cNvSpPr/>
          <p:nvPr/>
        </p:nvSpPr>
        <p:spPr>
          <a:xfrm>
            <a:off x="2915216" y="992056"/>
            <a:ext cx="7016435" cy="67199"/>
          </a:xfrm>
          <a:prstGeom prst="rect">
            <a:avLst/>
          </a:prstGeom>
          <a:solidFill>
            <a:schemeClr val="accent5">
              <a:lumMod val="40000"/>
              <a:lumOff val="60000"/>
            </a:schemeClr>
          </a:solidFill>
          <a:ln w="76200">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3793402" y="222615"/>
            <a:ext cx="4716855" cy="769441"/>
          </a:xfrm>
          <a:prstGeom prst="rect">
            <a:avLst/>
          </a:prstGeom>
          <a:noFill/>
        </p:spPr>
        <p:txBody>
          <a:bodyPr wrap="square" rtlCol="0">
            <a:spAutoFit/>
          </a:bodyPr>
          <a:lstStyle/>
          <a:p>
            <a:r>
              <a:rPr lang="zh-CN" altLang="en-US" sz="4400" dirty="0" smtClean="0">
                <a:latin typeface="华文楷体" pitchFamily="2" charset="-122"/>
                <a:ea typeface="华文楷体" pitchFamily="2" charset="-122"/>
              </a:rPr>
              <a:t>如何进行生涯规划</a:t>
            </a:r>
            <a:endParaRPr lang="zh-CN" altLang="en-US" sz="4400" dirty="0">
              <a:latin typeface="华文楷体" pitchFamily="2" charset="-122"/>
              <a:ea typeface="华文楷体" pitchFamily="2" charset="-122"/>
            </a:endParaRPr>
          </a:p>
        </p:txBody>
      </p:sp>
      <p:sp>
        <p:nvSpPr>
          <p:cNvPr id="38" name="圆角矩形 37"/>
          <p:cNvSpPr/>
          <p:nvPr/>
        </p:nvSpPr>
        <p:spPr>
          <a:xfrm>
            <a:off x="3157935" y="1848797"/>
            <a:ext cx="3770465" cy="747152"/>
          </a:xfrm>
          <a:prstGeom prst="roundRect">
            <a:avLst>
              <a:gd name="adj" fmla="val 11896"/>
            </a:avLst>
          </a:prstGeom>
          <a:solidFill>
            <a:schemeClr val="accent6">
              <a:lumMod val="60000"/>
              <a:lumOff val="40000"/>
              <a:alpha val="69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Aft>
                <a:spcPts val="0"/>
              </a:spcAft>
              <a:defRPr/>
            </a:pPr>
            <a:r>
              <a:rPr lang="zh-CN" altLang="en-US" sz="3200" dirty="0" smtClean="0">
                <a:solidFill>
                  <a:schemeClr val="bg1"/>
                </a:solidFill>
                <a:latin typeface="微软雅黑" panose="020B0503020204020204" pitchFamily="34" charset="-122"/>
                <a:ea typeface="微软雅黑" panose="020B0503020204020204" pitchFamily="34" charset="-122"/>
              </a:rPr>
              <a:t>国外典型做法</a:t>
            </a:r>
          </a:p>
        </p:txBody>
      </p:sp>
      <p:pic>
        <p:nvPicPr>
          <p:cNvPr id="41" name="图片 4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0809" y="1920685"/>
            <a:ext cx="3376025" cy="4098361"/>
          </a:xfrm>
          <a:prstGeom prst="rect">
            <a:avLst/>
          </a:prstGeom>
        </p:spPr>
      </p:pic>
      <p:sp>
        <p:nvSpPr>
          <p:cNvPr id="5" name="TextBox 4"/>
          <p:cNvSpPr txBox="1"/>
          <p:nvPr/>
        </p:nvSpPr>
        <p:spPr>
          <a:xfrm>
            <a:off x="3157935" y="2838734"/>
            <a:ext cx="8292537" cy="3416320"/>
          </a:xfrm>
          <a:prstGeom prst="rect">
            <a:avLst/>
          </a:prstGeom>
          <a:noFill/>
        </p:spPr>
        <p:txBody>
          <a:bodyPr wrap="square" rtlCol="0">
            <a:spAutoFit/>
          </a:bodyPr>
          <a:lstStyle/>
          <a:p>
            <a:r>
              <a:rPr lang="zh-CN" altLang="en-US" sz="2400" dirty="0" smtClean="0">
                <a:latin typeface="华文楷体" pitchFamily="2" charset="-122"/>
                <a:ea typeface="华文楷体" pitchFamily="2" charset="-122"/>
              </a:rPr>
              <a:t>      美国小孩</a:t>
            </a:r>
            <a:r>
              <a:rPr lang="en-US" altLang="zh-CN" sz="2400" dirty="0" smtClean="0">
                <a:latin typeface="华文楷体" pitchFamily="2" charset="-122"/>
                <a:ea typeface="华文楷体" pitchFamily="2" charset="-122"/>
              </a:rPr>
              <a:t>——</a:t>
            </a:r>
            <a:r>
              <a:rPr lang="zh-CN" altLang="en-US" sz="2400" dirty="0" smtClean="0">
                <a:latin typeface="华文楷体" pitchFamily="2" charset="-122"/>
                <a:ea typeface="华文楷体" pitchFamily="2" charset="-122"/>
              </a:rPr>
              <a:t>奥巴马，现在上初三。在生涯老师的指导下，小奥巴马九年级开始就可以通过一个网络平台了解各个大学申请程序，与大学招生办老师联系，并建立自己的申请寄物柜。小奥巴马可以从九年级就开始上传包括文章、绘画、作业等在内的作业集，并随时间推移不断完善申请包，展示高中阶段的成长过程。</a:t>
            </a:r>
            <a:endParaRPr lang="en-US" altLang="zh-CN" sz="2400" dirty="0" smtClean="0">
              <a:latin typeface="华文楷体" pitchFamily="2" charset="-122"/>
              <a:ea typeface="华文楷体" pitchFamily="2" charset="-122"/>
            </a:endParaRPr>
          </a:p>
          <a:p>
            <a:r>
              <a:rPr lang="en-US" altLang="zh-CN" sz="2400" dirty="0">
                <a:latin typeface="华文楷体" pitchFamily="2" charset="-122"/>
                <a:ea typeface="华文楷体" pitchFamily="2" charset="-122"/>
              </a:rPr>
              <a:t> </a:t>
            </a:r>
            <a:r>
              <a:rPr lang="en-US" altLang="zh-CN" sz="2400" dirty="0" smtClean="0">
                <a:latin typeface="华文楷体" pitchFamily="2" charset="-122"/>
                <a:ea typeface="华文楷体" pitchFamily="2" charset="-122"/>
              </a:rPr>
              <a:t>      </a:t>
            </a:r>
            <a:r>
              <a:rPr lang="zh-CN" altLang="en-US" sz="2400" dirty="0" smtClean="0">
                <a:latin typeface="华文楷体" pitchFamily="2" charset="-122"/>
                <a:ea typeface="华文楷体" pitchFamily="2" charset="-122"/>
              </a:rPr>
              <a:t>大学招生老师们可以提前很好地了解学生。学生进入高三时已经有了丰富的档案记录，这些档案可以帮助他们链接到合适的学校，进而去申请那些大学</a:t>
            </a:r>
            <a:endParaRPr lang="zh-CN" altLang="en-US" sz="2400" dirty="0">
              <a:latin typeface="华文楷体" pitchFamily="2" charset="-122"/>
              <a:ea typeface="华文楷体" pitchFamily="2" charset="-122"/>
            </a:endParaRPr>
          </a:p>
        </p:txBody>
      </p:sp>
    </p:spTree>
    <p:extLst>
      <p:ext uri="{BB962C8B-B14F-4D97-AF65-F5344CB8AC3E}">
        <p14:creationId xmlns:p14="http://schemas.microsoft.com/office/powerpoint/2010/main" val="534128696"/>
      </p:ext>
    </p:extLst>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3417246">
            <a:off x="11035065" y="4661533"/>
            <a:ext cx="1405176" cy="2105547"/>
          </a:xfrm>
          <a:prstGeom prst="rect">
            <a:avLst/>
          </a:prstGeom>
        </p:spPr>
      </p:pic>
      <p:sp>
        <p:nvSpPr>
          <p:cNvPr id="3" name="矩形 2"/>
          <p:cNvSpPr/>
          <p:nvPr/>
        </p:nvSpPr>
        <p:spPr>
          <a:xfrm>
            <a:off x="2915216" y="992056"/>
            <a:ext cx="7016435" cy="67199"/>
          </a:xfrm>
          <a:prstGeom prst="rect">
            <a:avLst/>
          </a:prstGeom>
          <a:solidFill>
            <a:schemeClr val="accent5">
              <a:lumMod val="40000"/>
              <a:lumOff val="60000"/>
            </a:schemeClr>
          </a:solidFill>
          <a:ln w="76200">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3793402" y="222615"/>
            <a:ext cx="4716855" cy="769441"/>
          </a:xfrm>
          <a:prstGeom prst="rect">
            <a:avLst/>
          </a:prstGeom>
          <a:noFill/>
        </p:spPr>
        <p:txBody>
          <a:bodyPr wrap="square" rtlCol="0">
            <a:spAutoFit/>
          </a:bodyPr>
          <a:lstStyle/>
          <a:p>
            <a:r>
              <a:rPr lang="zh-CN" altLang="en-US" sz="4400" dirty="0" smtClean="0">
                <a:latin typeface="华文楷体" pitchFamily="2" charset="-122"/>
                <a:ea typeface="华文楷体" pitchFamily="2" charset="-122"/>
              </a:rPr>
              <a:t>如何进行生涯规划</a:t>
            </a:r>
            <a:endParaRPr lang="zh-CN" altLang="en-US" sz="4400" dirty="0">
              <a:latin typeface="华文楷体" pitchFamily="2" charset="-122"/>
              <a:ea typeface="华文楷体" pitchFamily="2" charset="-122"/>
            </a:endParaRPr>
          </a:p>
        </p:txBody>
      </p:sp>
      <p:sp>
        <p:nvSpPr>
          <p:cNvPr id="38" name="圆角矩形 37"/>
          <p:cNvSpPr/>
          <p:nvPr/>
        </p:nvSpPr>
        <p:spPr>
          <a:xfrm>
            <a:off x="4266595" y="1173533"/>
            <a:ext cx="3770465" cy="747152"/>
          </a:xfrm>
          <a:prstGeom prst="roundRect">
            <a:avLst>
              <a:gd name="adj" fmla="val 11896"/>
            </a:avLst>
          </a:prstGeom>
          <a:solidFill>
            <a:schemeClr val="accent6">
              <a:lumMod val="60000"/>
              <a:lumOff val="40000"/>
              <a:alpha val="69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Aft>
                <a:spcPts val="0"/>
              </a:spcAft>
              <a:defRPr/>
            </a:pPr>
            <a:r>
              <a:rPr lang="zh-CN" altLang="en-US" sz="3200" dirty="0" smtClean="0">
                <a:solidFill>
                  <a:schemeClr val="bg1"/>
                </a:solidFill>
                <a:latin typeface="微软雅黑" panose="020B0503020204020204" pitchFamily="34" charset="-122"/>
                <a:ea typeface="微软雅黑" panose="020B0503020204020204" pitchFamily="34" charset="-122"/>
              </a:rPr>
              <a:t>国内典型做法</a:t>
            </a:r>
          </a:p>
        </p:txBody>
      </p:sp>
      <p:pic>
        <p:nvPicPr>
          <p:cNvPr id="41" name="图片 4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0809" y="1920685"/>
            <a:ext cx="3376025" cy="4098361"/>
          </a:xfrm>
          <a:prstGeom prst="rect">
            <a:avLst/>
          </a:prstGeom>
        </p:spPr>
      </p:pic>
      <p:sp>
        <p:nvSpPr>
          <p:cNvPr id="2" name="等腰三角形 1"/>
          <p:cNvSpPr/>
          <p:nvPr/>
        </p:nvSpPr>
        <p:spPr>
          <a:xfrm>
            <a:off x="5149186" y="2536321"/>
            <a:ext cx="2005286" cy="2540118"/>
          </a:xfrm>
          <a:prstGeom prst="triangle">
            <a:avLst/>
          </a:prstGeom>
          <a:solidFill>
            <a:schemeClr val="accent1">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7"/>
          <p:cNvSpPr txBox="1"/>
          <p:nvPr/>
        </p:nvSpPr>
        <p:spPr>
          <a:xfrm>
            <a:off x="5735653" y="3631368"/>
            <a:ext cx="1163371" cy="1200329"/>
          </a:xfrm>
          <a:prstGeom prst="rect">
            <a:avLst/>
          </a:prstGeom>
          <a:noFill/>
        </p:spPr>
        <p:txBody>
          <a:bodyPr wrap="square" rtlCol="0">
            <a:spAutoFit/>
          </a:bodyPr>
          <a:lstStyle/>
          <a:p>
            <a:r>
              <a:rPr lang="zh-CN" altLang="en-US" sz="2400" b="1" dirty="0" smtClean="0"/>
              <a:t>生涯</a:t>
            </a:r>
            <a:endParaRPr lang="en-US" altLang="zh-CN" sz="2400" b="1" dirty="0" smtClean="0"/>
          </a:p>
          <a:p>
            <a:r>
              <a:rPr lang="zh-CN" altLang="en-US" sz="2400" b="1" dirty="0" smtClean="0"/>
              <a:t>教育</a:t>
            </a:r>
            <a:endParaRPr lang="en-US" altLang="zh-CN" sz="2400" b="1" dirty="0" smtClean="0"/>
          </a:p>
          <a:p>
            <a:r>
              <a:rPr lang="zh-CN" altLang="en-US" sz="2400" b="1" dirty="0" smtClean="0"/>
              <a:t>体系</a:t>
            </a:r>
            <a:endParaRPr lang="zh-CN" altLang="en-US" sz="2400" b="1" dirty="0"/>
          </a:p>
        </p:txBody>
      </p:sp>
      <p:sp>
        <p:nvSpPr>
          <p:cNvPr id="12" name="矩形 11"/>
          <p:cNvSpPr/>
          <p:nvPr/>
        </p:nvSpPr>
        <p:spPr>
          <a:xfrm rot="17542542">
            <a:off x="3844484" y="3481894"/>
            <a:ext cx="2845569" cy="417020"/>
          </a:xfrm>
          <a:prstGeom prst="rect">
            <a:avLst/>
          </a:prstGeom>
          <a:solidFill>
            <a:schemeClr val="accent4">
              <a:lumMod val="40000"/>
              <a:lumOff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3995672">
            <a:off x="5641041" y="3422859"/>
            <a:ext cx="2845569" cy="417020"/>
          </a:xfrm>
          <a:prstGeom prst="rect">
            <a:avLst/>
          </a:prstGeom>
          <a:solidFill>
            <a:schemeClr val="accent4">
              <a:lumMod val="40000"/>
              <a:lumOff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757348" y="5136331"/>
            <a:ext cx="2845569" cy="417020"/>
          </a:xfrm>
          <a:prstGeom prst="rect">
            <a:avLst/>
          </a:prstGeom>
          <a:solidFill>
            <a:schemeClr val="accent4">
              <a:lumMod val="40000"/>
              <a:lumOff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rot="1292482">
            <a:off x="4962662" y="3083146"/>
            <a:ext cx="553998" cy="1454179"/>
          </a:xfrm>
          <a:prstGeom prst="rect">
            <a:avLst/>
          </a:prstGeom>
          <a:noFill/>
        </p:spPr>
        <p:txBody>
          <a:bodyPr vert="eaVert" wrap="square" rtlCol="0">
            <a:spAutoFit/>
          </a:bodyPr>
          <a:lstStyle/>
          <a:p>
            <a:r>
              <a:rPr lang="zh-CN" altLang="en-US" sz="2400" b="1" dirty="0" smtClean="0"/>
              <a:t>必修课</a:t>
            </a:r>
            <a:endParaRPr lang="zh-CN" altLang="en-US" sz="2400" b="1" dirty="0"/>
          </a:p>
        </p:txBody>
      </p:sp>
      <p:sp>
        <p:nvSpPr>
          <p:cNvPr id="14" name="TextBox 13"/>
          <p:cNvSpPr txBox="1"/>
          <p:nvPr/>
        </p:nvSpPr>
        <p:spPr>
          <a:xfrm rot="20280561">
            <a:off x="6877472" y="2978071"/>
            <a:ext cx="553998" cy="1767141"/>
          </a:xfrm>
          <a:prstGeom prst="rect">
            <a:avLst/>
          </a:prstGeom>
          <a:noFill/>
        </p:spPr>
        <p:txBody>
          <a:bodyPr vert="eaVert" wrap="square" rtlCol="0">
            <a:spAutoFit/>
          </a:bodyPr>
          <a:lstStyle/>
          <a:p>
            <a:r>
              <a:rPr lang="zh-CN" altLang="en-US" sz="2400" b="1" dirty="0" smtClean="0"/>
              <a:t>选修课</a:t>
            </a:r>
            <a:endParaRPr lang="zh-CN" altLang="en-US" sz="2400" b="1" dirty="0"/>
          </a:p>
        </p:txBody>
      </p:sp>
      <p:sp>
        <p:nvSpPr>
          <p:cNvPr id="17" name="TextBox 16"/>
          <p:cNvSpPr txBox="1"/>
          <p:nvPr/>
        </p:nvSpPr>
        <p:spPr>
          <a:xfrm>
            <a:off x="5267269" y="5136331"/>
            <a:ext cx="1887203" cy="461665"/>
          </a:xfrm>
          <a:prstGeom prst="rect">
            <a:avLst/>
          </a:prstGeom>
          <a:noFill/>
        </p:spPr>
        <p:txBody>
          <a:bodyPr wrap="square" rtlCol="0">
            <a:spAutoFit/>
          </a:bodyPr>
          <a:lstStyle/>
          <a:p>
            <a:r>
              <a:rPr lang="zh-CN" altLang="en-US" sz="2400" b="1" dirty="0" smtClean="0"/>
              <a:t>主题活动课</a:t>
            </a:r>
            <a:endParaRPr lang="zh-CN" altLang="en-US" sz="2400" b="1" dirty="0"/>
          </a:p>
        </p:txBody>
      </p:sp>
      <p:sp>
        <p:nvSpPr>
          <p:cNvPr id="20" name="圆角矩形 19"/>
          <p:cNvSpPr/>
          <p:nvPr/>
        </p:nvSpPr>
        <p:spPr>
          <a:xfrm>
            <a:off x="3605692" y="2536321"/>
            <a:ext cx="1543494" cy="376205"/>
          </a:xfrm>
          <a:prstGeom prst="roundRect">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生涯规划课</a:t>
            </a:r>
            <a:endParaRPr lang="zh-CN" altLang="en-US" dirty="0"/>
          </a:p>
        </p:txBody>
      </p:sp>
      <p:sp>
        <p:nvSpPr>
          <p:cNvPr id="21" name="圆角矩形 20"/>
          <p:cNvSpPr/>
          <p:nvPr/>
        </p:nvSpPr>
        <p:spPr>
          <a:xfrm>
            <a:off x="3258575" y="3480534"/>
            <a:ext cx="1613675" cy="376205"/>
          </a:xfrm>
          <a:prstGeom prst="roundRect">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生涯测评系统</a:t>
            </a:r>
            <a:endParaRPr lang="zh-CN" altLang="en-US" dirty="0"/>
          </a:p>
        </p:txBody>
      </p:sp>
      <p:sp>
        <p:nvSpPr>
          <p:cNvPr id="22" name="圆角矩形 21"/>
          <p:cNvSpPr/>
          <p:nvPr/>
        </p:nvSpPr>
        <p:spPr>
          <a:xfrm>
            <a:off x="2937746" y="4408447"/>
            <a:ext cx="1595088" cy="376205"/>
          </a:xfrm>
          <a:prstGeom prst="roundRect">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生涯故事讲座</a:t>
            </a:r>
            <a:endParaRPr lang="zh-CN" altLang="en-US" dirty="0"/>
          </a:p>
        </p:txBody>
      </p:sp>
      <p:sp>
        <p:nvSpPr>
          <p:cNvPr id="23" name="圆角矩形 22"/>
          <p:cNvSpPr/>
          <p:nvPr/>
        </p:nvSpPr>
        <p:spPr>
          <a:xfrm>
            <a:off x="8037060" y="4400144"/>
            <a:ext cx="1543494" cy="376205"/>
          </a:xfrm>
          <a:prstGeom prst="roundRect">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生涯选修课</a:t>
            </a:r>
            <a:endParaRPr lang="zh-CN" altLang="en-US" dirty="0"/>
          </a:p>
        </p:txBody>
      </p:sp>
      <p:sp>
        <p:nvSpPr>
          <p:cNvPr id="24" name="圆角矩形 23"/>
          <p:cNvSpPr/>
          <p:nvPr/>
        </p:nvSpPr>
        <p:spPr>
          <a:xfrm>
            <a:off x="7602917" y="3502301"/>
            <a:ext cx="1543494" cy="376205"/>
          </a:xfrm>
          <a:prstGeom prst="roundRect">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校内外实践</a:t>
            </a:r>
            <a:endParaRPr lang="zh-CN" altLang="en-US" dirty="0"/>
          </a:p>
        </p:txBody>
      </p:sp>
      <p:sp>
        <p:nvSpPr>
          <p:cNvPr id="25" name="圆角矩形 24"/>
          <p:cNvSpPr/>
          <p:nvPr/>
        </p:nvSpPr>
        <p:spPr>
          <a:xfrm>
            <a:off x="7265313" y="2536320"/>
            <a:ext cx="1543494" cy="376205"/>
          </a:xfrm>
          <a:prstGeom prst="roundRect">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社团</a:t>
            </a:r>
          </a:p>
        </p:txBody>
      </p:sp>
      <p:sp>
        <p:nvSpPr>
          <p:cNvPr id="26" name="圆角矩形 25"/>
          <p:cNvSpPr/>
          <p:nvPr/>
        </p:nvSpPr>
        <p:spPr>
          <a:xfrm>
            <a:off x="6580608" y="6131386"/>
            <a:ext cx="2228198" cy="376205"/>
          </a:xfrm>
          <a:prstGeom prst="roundRect">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职业体验周（十一）</a:t>
            </a:r>
            <a:endParaRPr lang="zh-CN" altLang="en-US" dirty="0"/>
          </a:p>
        </p:txBody>
      </p:sp>
      <p:sp>
        <p:nvSpPr>
          <p:cNvPr id="27" name="圆角矩形 26"/>
          <p:cNvSpPr/>
          <p:nvPr/>
        </p:nvSpPr>
        <p:spPr>
          <a:xfrm>
            <a:off x="3889613" y="6128891"/>
            <a:ext cx="2417678" cy="376205"/>
          </a:xfrm>
          <a:prstGeom prst="roundRect">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生涯人物访谈</a:t>
            </a:r>
            <a:endParaRPr lang="zh-CN" altLang="en-US" dirty="0"/>
          </a:p>
        </p:txBody>
      </p:sp>
      <p:sp>
        <p:nvSpPr>
          <p:cNvPr id="28" name="圆角矩形 27"/>
          <p:cNvSpPr/>
          <p:nvPr/>
        </p:nvSpPr>
        <p:spPr>
          <a:xfrm>
            <a:off x="6580607" y="5734269"/>
            <a:ext cx="2228199" cy="376205"/>
          </a:xfrm>
          <a:prstGeom prst="roundRect">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户外拓展体验日</a:t>
            </a:r>
            <a:endParaRPr lang="zh-CN" altLang="en-US" dirty="0"/>
          </a:p>
        </p:txBody>
      </p:sp>
      <p:sp>
        <p:nvSpPr>
          <p:cNvPr id="29" name="圆角矩形 28"/>
          <p:cNvSpPr/>
          <p:nvPr/>
        </p:nvSpPr>
        <p:spPr>
          <a:xfrm>
            <a:off x="3889613" y="5714306"/>
            <a:ext cx="2417678" cy="376205"/>
          </a:xfrm>
          <a:prstGeom prst="roundRect">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家长工作单位体验日</a:t>
            </a:r>
            <a:endParaRPr lang="zh-CN" altLang="en-US" dirty="0"/>
          </a:p>
        </p:txBody>
      </p:sp>
    </p:spTree>
    <p:extLst>
      <p:ext uri="{BB962C8B-B14F-4D97-AF65-F5344CB8AC3E}">
        <p14:creationId xmlns:p14="http://schemas.microsoft.com/office/powerpoint/2010/main" val="1942853976"/>
      </p:ext>
    </p:extLst>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915216" y="992056"/>
            <a:ext cx="7016435" cy="67199"/>
          </a:xfrm>
          <a:prstGeom prst="rect">
            <a:avLst/>
          </a:prstGeom>
          <a:solidFill>
            <a:schemeClr val="accent5">
              <a:lumMod val="40000"/>
              <a:lumOff val="60000"/>
            </a:schemeClr>
          </a:solidFill>
          <a:ln w="76200">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4312017" y="222615"/>
            <a:ext cx="4716855" cy="769441"/>
          </a:xfrm>
          <a:prstGeom prst="rect">
            <a:avLst/>
          </a:prstGeom>
          <a:noFill/>
        </p:spPr>
        <p:txBody>
          <a:bodyPr wrap="square" rtlCol="0">
            <a:spAutoFit/>
          </a:bodyPr>
          <a:lstStyle/>
          <a:p>
            <a:r>
              <a:rPr lang="zh-CN" altLang="en-US" sz="4400" b="1" dirty="0" smtClean="0">
                <a:latin typeface="华文楷体" pitchFamily="2" charset="-122"/>
                <a:ea typeface="华文楷体" pitchFamily="2" charset="-122"/>
              </a:rPr>
              <a:t>生涯阶段论</a:t>
            </a:r>
            <a:endParaRPr lang="zh-CN" altLang="en-US" sz="4400" b="1" dirty="0">
              <a:latin typeface="华文楷体" pitchFamily="2" charset="-122"/>
              <a:ea typeface="华文楷体" pitchFamily="2" charset="-122"/>
            </a:endParaRPr>
          </a:p>
        </p:txBody>
      </p:sp>
      <p:sp>
        <p:nvSpPr>
          <p:cNvPr id="9" name="圆角矩形 8"/>
          <p:cNvSpPr/>
          <p:nvPr/>
        </p:nvSpPr>
        <p:spPr>
          <a:xfrm>
            <a:off x="4266595" y="1173533"/>
            <a:ext cx="3770465" cy="747152"/>
          </a:xfrm>
          <a:prstGeom prst="roundRect">
            <a:avLst>
              <a:gd name="adj" fmla="val 11896"/>
            </a:avLst>
          </a:prstGeom>
          <a:solidFill>
            <a:schemeClr val="accent6">
              <a:lumMod val="60000"/>
              <a:lumOff val="40000"/>
              <a:alpha val="69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Aft>
                <a:spcPts val="0"/>
              </a:spcAft>
              <a:defRPr/>
            </a:pPr>
            <a:r>
              <a:rPr lang="zh-CN" altLang="en-US" sz="3200" dirty="0" smtClean="0">
                <a:solidFill>
                  <a:schemeClr val="bg1"/>
                </a:solidFill>
                <a:latin typeface="微软雅黑" panose="020B0503020204020204" pitchFamily="34" charset="-122"/>
                <a:ea typeface="微软雅黑" panose="020B0503020204020204" pitchFamily="34" charset="-122"/>
              </a:rPr>
              <a:t>舒伯</a:t>
            </a:r>
          </a:p>
        </p:txBody>
      </p:sp>
      <p:graphicFrame>
        <p:nvGraphicFramePr>
          <p:cNvPr id="2" name="表格 1"/>
          <p:cNvGraphicFramePr>
            <a:graphicFrameLocks noGrp="1"/>
          </p:cNvGraphicFramePr>
          <p:nvPr>
            <p:extLst>
              <p:ext uri="{D42A27DB-BD31-4B8C-83A1-F6EECF244321}">
                <p14:modId xmlns:p14="http://schemas.microsoft.com/office/powerpoint/2010/main" val="891183237"/>
              </p:ext>
            </p:extLst>
          </p:nvPr>
        </p:nvGraphicFramePr>
        <p:xfrm>
          <a:off x="1735938" y="2115403"/>
          <a:ext cx="8640551" cy="4474623"/>
        </p:xfrm>
        <a:graphic>
          <a:graphicData uri="http://schemas.openxmlformats.org/drawingml/2006/table">
            <a:tbl>
              <a:tblPr firstRow="1" bandRow="1">
                <a:tableStyleId>{21E4AEA4-8DFA-4A89-87EB-49C32662AFE0}</a:tableStyleId>
              </a:tblPr>
              <a:tblGrid>
                <a:gridCol w="1229816"/>
                <a:gridCol w="2050693"/>
                <a:gridCol w="5360042"/>
              </a:tblGrid>
              <a:tr h="1678674">
                <a:tc>
                  <a:txBody>
                    <a:bodyPr/>
                    <a:lstStyle/>
                    <a:p>
                      <a:r>
                        <a:rPr lang="zh-CN" altLang="en-US" sz="3200" dirty="0" smtClean="0"/>
                        <a:t>时间</a:t>
                      </a:r>
                      <a:endParaRPr lang="zh-CN" altLang="en-US" sz="3200" dirty="0"/>
                    </a:p>
                  </a:txBody>
                  <a:tcPr/>
                </a:tc>
                <a:tc>
                  <a:txBody>
                    <a:bodyPr/>
                    <a:lstStyle/>
                    <a:p>
                      <a:r>
                        <a:rPr lang="zh-CN" altLang="en-US" sz="3200" dirty="0" smtClean="0"/>
                        <a:t>五个阶段</a:t>
                      </a:r>
                      <a:endParaRPr lang="zh-CN" altLang="en-US" sz="3200" dirty="0"/>
                    </a:p>
                  </a:txBody>
                  <a:tcPr/>
                </a:tc>
                <a:tc>
                  <a:txBody>
                    <a:bodyPr/>
                    <a:lstStyle/>
                    <a:p>
                      <a:r>
                        <a:rPr lang="zh-CN" altLang="en-US" sz="3200" dirty="0" smtClean="0"/>
                        <a:t>成长期、探索期、建立期、维持期、衰退期</a:t>
                      </a:r>
                      <a:endParaRPr lang="zh-CN" altLang="en-US" sz="3200" dirty="0"/>
                    </a:p>
                  </a:txBody>
                  <a:tcPr/>
                </a:tc>
              </a:tr>
              <a:tr h="1251653">
                <a:tc>
                  <a:txBody>
                    <a:bodyPr/>
                    <a:lstStyle/>
                    <a:p>
                      <a:r>
                        <a:rPr lang="zh-CN" altLang="en-US" sz="3200" dirty="0" smtClean="0"/>
                        <a:t>地点</a:t>
                      </a:r>
                      <a:endParaRPr lang="zh-CN" altLang="en-US" sz="3200" dirty="0"/>
                    </a:p>
                  </a:txBody>
                  <a:tcPr/>
                </a:tc>
                <a:tc>
                  <a:txBody>
                    <a:bodyPr/>
                    <a:lstStyle/>
                    <a:p>
                      <a:r>
                        <a:rPr lang="zh-CN" altLang="en-US" sz="3200" dirty="0" smtClean="0"/>
                        <a:t>四个舞台</a:t>
                      </a:r>
                      <a:endParaRPr lang="zh-CN" altLang="en-US" sz="3200" dirty="0"/>
                    </a:p>
                  </a:txBody>
                  <a:tcPr/>
                </a:tc>
                <a:tc>
                  <a:txBody>
                    <a:bodyPr/>
                    <a:lstStyle/>
                    <a:p>
                      <a:r>
                        <a:rPr lang="zh-CN" altLang="en-US" sz="3200" dirty="0" smtClean="0"/>
                        <a:t>家庭、学校、社会、职场</a:t>
                      </a:r>
                      <a:endParaRPr lang="zh-CN" altLang="en-US" sz="3200" dirty="0"/>
                    </a:p>
                  </a:txBody>
                  <a:tcPr/>
                </a:tc>
              </a:tr>
              <a:tr h="1544296">
                <a:tc>
                  <a:txBody>
                    <a:bodyPr/>
                    <a:lstStyle/>
                    <a:p>
                      <a:r>
                        <a:rPr lang="zh-CN" altLang="en-US" sz="3200" dirty="0" smtClean="0"/>
                        <a:t>人物</a:t>
                      </a:r>
                      <a:endParaRPr lang="zh-CN" altLang="en-US" sz="3200" dirty="0"/>
                    </a:p>
                  </a:txBody>
                  <a:tcPr/>
                </a:tc>
                <a:tc>
                  <a:txBody>
                    <a:bodyPr/>
                    <a:lstStyle/>
                    <a:p>
                      <a:r>
                        <a:rPr lang="zh-CN" altLang="en-US" sz="3200" dirty="0" smtClean="0"/>
                        <a:t>七个角色</a:t>
                      </a:r>
                      <a:endParaRPr lang="zh-CN" altLang="en-US" sz="3200" dirty="0"/>
                    </a:p>
                  </a:txBody>
                  <a:tcPr/>
                </a:tc>
                <a:tc>
                  <a:txBody>
                    <a:bodyPr/>
                    <a:lstStyle/>
                    <a:p>
                      <a:r>
                        <a:rPr lang="zh-CN" altLang="en-US" sz="3200" dirty="0" smtClean="0"/>
                        <a:t>子女、学生、休闲者、公民、工作者、持家者、退休者</a:t>
                      </a:r>
                      <a:endParaRPr lang="zh-CN" altLang="en-US" sz="3200" dirty="0"/>
                    </a:p>
                  </a:txBody>
                  <a:tcPr/>
                </a:tc>
              </a:tr>
            </a:tbl>
          </a:graphicData>
        </a:graphic>
      </p:graphicFrame>
    </p:spTree>
    <p:extLst>
      <p:ext uri="{BB962C8B-B14F-4D97-AF65-F5344CB8AC3E}">
        <p14:creationId xmlns:p14="http://schemas.microsoft.com/office/powerpoint/2010/main" val="3806676255"/>
      </p:ext>
    </p:extLst>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915216" y="992056"/>
            <a:ext cx="7016435" cy="67199"/>
          </a:xfrm>
          <a:prstGeom prst="rect">
            <a:avLst/>
          </a:prstGeom>
          <a:solidFill>
            <a:schemeClr val="accent5">
              <a:lumMod val="40000"/>
              <a:lumOff val="60000"/>
            </a:schemeClr>
          </a:solidFill>
          <a:ln w="76200">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3425588" y="222615"/>
            <a:ext cx="6673755" cy="769441"/>
          </a:xfrm>
          <a:prstGeom prst="rect">
            <a:avLst/>
          </a:prstGeom>
          <a:noFill/>
        </p:spPr>
        <p:txBody>
          <a:bodyPr wrap="square" rtlCol="0">
            <a:spAutoFit/>
          </a:bodyPr>
          <a:lstStyle/>
          <a:p>
            <a:r>
              <a:rPr lang="zh-CN" altLang="en-US" sz="4400" b="1" dirty="0" smtClean="0">
                <a:latin typeface="华文楷体" pitchFamily="2" charset="-122"/>
                <a:ea typeface="华文楷体" pitchFamily="2" charset="-122"/>
              </a:rPr>
              <a:t>生涯工具</a:t>
            </a:r>
            <a:r>
              <a:rPr lang="en-US" altLang="zh-CN" sz="4400" b="1" dirty="0" smtClean="0">
                <a:latin typeface="华文楷体" pitchFamily="2" charset="-122"/>
                <a:ea typeface="华文楷体" pitchFamily="2" charset="-122"/>
              </a:rPr>
              <a:t>——</a:t>
            </a:r>
            <a:r>
              <a:rPr lang="zh-CN" altLang="en-US" sz="4400" b="1" dirty="0" smtClean="0">
                <a:latin typeface="华文楷体" pitchFamily="2" charset="-122"/>
                <a:ea typeface="华文楷体" pitchFamily="2" charset="-122"/>
              </a:rPr>
              <a:t>生涯彩虹图</a:t>
            </a:r>
            <a:endParaRPr lang="zh-CN" altLang="en-US" sz="4400" b="1" dirty="0">
              <a:latin typeface="华文楷体" pitchFamily="2" charset="-122"/>
              <a:ea typeface="华文楷体" pitchFamily="2" charset="-122"/>
            </a:endParaRPr>
          </a:p>
        </p:txBody>
      </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32374" y="2105633"/>
            <a:ext cx="6486375" cy="4421916"/>
          </a:xfrm>
          <a:prstGeom prst="rect">
            <a:avLst/>
          </a:prstGeom>
        </p:spPr>
      </p:pic>
      <p:pic>
        <p:nvPicPr>
          <p:cNvPr id="5" name="图片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5802" y="2195781"/>
            <a:ext cx="6057341" cy="3462248"/>
          </a:xfrm>
          <a:prstGeom prst="rect">
            <a:avLst/>
          </a:prstGeom>
        </p:spPr>
      </p:pic>
    </p:spTree>
    <p:extLst>
      <p:ext uri="{BB962C8B-B14F-4D97-AF65-F5344CB8AC3E}">
        <p14:creationId xmlns:p14="http://schemas.microsoft.com/office/powerpoint/2010/main" val="4028557919"/>
      </p:ext>
    </p:extLst>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915216" y="992056"/>
            <a:ext cx="7016435" cy="67199"/>
          </a:xfrm>
          <a:prstGeom prst="rect">
            <a:avLst/>
          </a:prstGeom>
          <a:solidFill>
            <a:schemeClr val="accent5">
              <a:lumMod val="40000"/>
              <a:lumOff val="60000"/>
            </a:schemeClr>
          </a:solidFill>
          <a:ln w="76200">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3425588" y="222615"/>
            <a:ext cx="6673755" cy="769441"/>
          </a:xfrm>
          <a:prstGeom prst="rect">
            <a:avLst/>
          </a:prstGeom>
          <a:noFill/>
        </p:spPr>
        <p:txBody>
          <a:bodyPr wrap="square" rtlCol="0">
            <a:spAutoFit/>
          </a:bodyPr>
          <a:lstStyle/>
          <a:p>
            <a:r>
              <a:rPr lang="zh-CN" altLang="en-US" sz="4400" b="1" dirty="0" smtClean="0">
                <a:latin typeface="华文楷体" pitchFamily="2" charset="-122"/>
                <a:ea typeface="华文楷体" pitchFamily="2" charset="-122"/>
              </a:rPr>
              <a:t>生涯工具</a:t>
            </a:r>
            <a:r>
              <a:rPr lang="en-US" altLang="zh-CN" sz="4400" b="1" dirty="0" smtClean="0">
                <a:latin typeface="华文楷体" pitchFamily="2" charset="-122"/>
                <a:ea typeface="华文楷体" pitchFamily="2" charset="-122"/>
              </a:rPr>
              <a:t>——</a:t>
            </a:r>
            <a:r>
              <a:rPr lang="zh-CN" altLang="en-US" sz="4400" b="1" dirty="0" smtClean="0">
                <a:latin typeface="华文楷体" pitchFamily="2" charset="-122"/>
                <a:ea typeface="华文楷体" pitchFamily="2" charset="-122"/>
              </a:rPr>
              <a:t>生涯彩虹图</a:t>
            </a:r>
            <a:endParaRPr lang="zh-CN" altLang="en-US" sz="4400" b="1" dirty="0">
              <a:latin typeface="华文楷体" pitchFamily="2" charset="-122"/>
              <a:ea typeface="华文楷体" pitchFamily="2" charset="-122"/>
            </a:endParaRPr>
          </a:p>
        </p:txBody>
      </p:sp>
      <p:sp>
        <p:nvSpPr>
          <p:cNvPr id="2" name="TextBox 1"/>
          <p:cNvSpPr txBox="1"/>
          <p:nvPr/>
        </p:nvSpPr>
        <p:spPr>
          <a:xfrm>
            <a:off x="1139131" y="1756889"/>
            <a:ext cx="10568604" cy="3108543"/>
          </a:xfrm>
          <a:prstGeom prst="rect">
            <a:avLst/>
          </a:prstGeom>
          <a:noFill/>
        </p:spPr>
        <p:txBody>
          <a:bodyPr wrap="square" rtlCol="0">
            <a:spAutoFit/>
          </a:bodyPr>
          <a:lstStyle/>
          <a:p>
            <a:r>
              <a:rPr lang="zh-CN" altLang="en-US" sz="2800" b="1" dirty="0" smtClean="0">
                <a:latin typeface="+mn-ea"/>
              </a:rPr>
              <a:t>思考：</a:t>
            </a:r>
            <a:endParaRPr lang="en-US" altLang="zh-CN" sz="2800" b="1" dirty="0" smtClean="0">
              <a:latin typeface="+mn-ea"/>
            </a:endParaRPr>
          </a:p>
          <a:p>
            <a:r>
              <a:rPr lang="en-US" altLang="zh-CN" sz="2800" dirty="0" smtClean="0">
                <a:latin typeface="+mn-ea"/>
              </a:rPr>
              <a:t>1.</a:t>
            </a:r>
            <a:r>
              <a:rPr lang="zh-CN" altLang="en-US" sz="2800" dirty="0" smtClean="0">
                <a:latin typeface="+mn-ea"/>
              </a:rPr>
              <a:t>我认为我目前扮演的角色中最重要的三个是：</a:t>
            </a:r>
            <a:endParaRPr lang="en-US" altLang="zh-CN" sz="2800" dirty="0" smtClean="0">
              <a:latin typeface="+mn-ea"/>
            </a:endParaRPr>
          </a:p>
          <a:p>
            <a:r>
              <a:rPr lang="en-US" altLang="zh-CN" sz="2800" dirty="0" smtClean="0">
                <a:latin typeface="+mn-ea"/>
              </a:rPr>
              <a:t>2.</a:t>
            </a:r>
            <a:r>
              <a:rPr lang="zh-CN" altLang="en-US" sz="2800" dirty="0" smtClean="0">
                <a:latin typeface="+mn-ea"/>
              </a:rPr>
              <a:t>这些角色是否相互影响？</a:t>
            </a:r>
            <a:endParaRPr lang="en-US" altLang="zh-CN" sz="2800" dirty="0" smtClean="0">
              <a:latin typeface="+mn-ea"/>
            </a:endParaRPr>
          </a:p>
          <a:p>
            <a:r>
              <a:rPr lang="en-US" altLang="zh-CN" sz="2800" dirty="0" smtClean="0">
                <a:latin typeface="+mn-ea"/>
              </a:rPr>
              <a:t>3.</a:t>
            </a:r>
            <a:r>
              <a:rPr lang="zh-CN" altLang="en-US" sz="2800" dirty="0" smtClean="0">
                <a:latin typeface="+mn-ea"/>
              </a:rPr>
              <a:t>我准备投入在自己这些角色中的精力：</a:t>
            </a:r>
            <a:endParaRPr lang="en-US" altLang="zh-CN" sz="2800" dirty="0" smtClean="0">
              <a:latin typeface="+mn-ea"/>
            </a:endParaRPr>
          </a:p>
          <a:p>
            <a:r>
              <a:rPr lang="en-US" altLang="zh-CN" sz="2800" dirty="0" smtClean="0">
                <a:latin typeface="+mn-ea"/>
              </a:rPr>
              <a:t>4.</a:t>
            </a:r>
            <a:r>
              <a:rPr lang="zh-CN" altLang="en-US" sz="2800" dirty="0" smtClean="0">
                <a:latin typeface="+mn-ea"/>
              </a:rPr>
              <a:t>有没有过早过晚进入或者结束一个角色？</a:t>
            </a:r>
            <a:endParaRPr lang="en-US" altLang="zh-CN" sz="2800" dirty="0" smtClean="0">
              <a:latin typeface="+mn-ea"/>
            </a:endParaRPr>
          </a:p>
          <a:p>
            <a:r>
              <a:rPr lang="en-US" altLang="zh-CN" sz="2800" dirty="0" smtClean="0">
                <a:latin typeface="+mn-ea"/>
              </a:rPr>
              <a:t>5.</a:t>
            </a:r>
            <a:r>
              <a:rPr lang="zh-CN" altLang="en-US" sz="2800" dirty="0">
                <a:latin typeface="+mn-ea"/>
              </a:rPr>
              <a:t>在</a:t>
            </a:r>
            <a:r>
              <a:rPr lang="zh-CN" altLang="en-US" sz="2800" dirty="0" smtClean="0">
                <a:latin typeface="+mn-ea"/>
              </a:rPr>
              <a:t>某些生命阶段，人生角色分配有没有出现明显的比重偏差。</a:t>
            </a:r>
            <a:endParaRPr lang="en-US" altLang="zh-CN" sz="2800" dirty="0" smtClean="0">
              <a:latin typeface="+mn-ea"/>
            </a:endParaRPr>
          </a:p>
          <a:p>
            <a:r>
              <a:rPr lang="en-US" altLang="zh-CN" sz="2800" dirty="0" smtClean="0">
                <a:latin typeface="+mn-ea"/>
              </a:rPr>
              <a:t>7.</a:t>
            </a:r>
            <a:r>
              <a:rPr lang="zh-CN" altLang="en-US" sz="2800" dirty="0" smtClean="0">
                <a:latin typeface="+mn-ea"/>
              </a:rPr>
              <a:t>同时投入很多精力去扮演多个角色，会不会力不从心？</a:t>
            </a:r>
            <a:endParaRPr lang="zh-CN" altLang="en-US" sz="2800" dirty="0">
              <a:latin typeface="+mn-ea"/>
            </a:endParaRPr>
          </a:p>
        </p:txBody>
      </p:sp>
    </p:spTree>
    <p:extLst>
      <p:ext uri="{BB962C8B-B14F-4D97-AF65-F5344CB8AC3E}">
        <p14:creationId xmlns:p14="http://schemas.microsoft.com/office/powerpoint/2010/main" val="143460804"/>
      </p:ext>
    </p:extLst>
  </p:cSld>
  <p:clrMapOvr>
    <a:masterClrMapping/>
  </p:clrMapOvr>
  <p:transition spd="slow">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915216" y="992056"/>
            <a:ext cx="7016435" cy="67199"/>
          </a:xfrm>
          <a:prstGeom prst="rect">
            <a:avLst/>
          </a:prstGeom>
          <a:solidFill>
            <a:schemeClr val="accent5">
              <a:lumMod val="40000"/>
              <a:lumOff val="60000"/>
            </a:schemeClr>
          </a:solidFill>
          <a:ln w="76200">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2811439" y="222615"/>
            <a:ext cx="7560860" cy="769441"/>
          </a:xfrm>
          <a:prstGeom prst="rect">
            <a:avLst/>
          </a:prstGeom>
          <a:noFill/>
        </p:spPr>
        <p:txBody>
          <a:bodyPr wrap="square" rtlCol="0">
            <a:spAutoFit/>
          </a:bodyPr>
          <a:lstStyle/>
          <a:p>
            <a:r>
              <a:rPr lang="zh-CN" altLang="en-US" sz="4400" b="1" dirty="0" smtClean="0">
                <a:latin typeface="华文楷体" pitchFamily="2" charset="-122"/>
                <a:ea typeface="华文楷体" pitchFamily="2" charset="-122"/>
              </a:rPr>
              <a:t>作业：我的昨天今天和明天</a:t>
            </a:r>
            <a:endParaRPr lang="zh-CN" altLang="en-US" sz="4400" b="1" dirty="0">
              <a:latin typeface="华文楷体" pitchFamily="2" charset="-122"/>
              <a:ea typeface="华文楷体" pitchFamily="2" charset="-122"/>
            </a:endParaRPr>
          </a:p>
        </p:txBody>
      </p:sp>
      <p:cxnSp>
        <p:nvCxnSpPr>
          <p:cNvPr id="8" name="曲线连接符 7"/>
          <p:cNvCxnSpPr/>
          <p:nvPr/>
        </p:nvCxnSpPr>
        <p:spPr>
          <a:xfrm flipV="1">
            <a:off x="2845559" y="1776754"/>
            <a:ext cx="7492620" cy="3125339"/>
          </a:xfrm>
          <a:prstGeom prst="curvedConnector3">
            <a:avLst>
              <a:gd name="adj1" fmla="val 40164"/>
            </a:avLst>
          </a:prstGeom>
          <a:ln w="666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2" name="圆角矩形 11"/>
          <p:cNvSpPr/>
          <p:nvPr/>
        </p:nvSpPr>
        <p:spPr>
          <a:xfrm>
            <a:off x="1059868" y="4551284"/>
            <a:ext cx="2038174" cy="1883391"/>
          </a:xfrm>
          <a:prstGeom prst="roundRect">
            <a:avLst/>
          </a:prstGeom>
          <a:solidFill>
            <a:schemeClr val="accent2">
              <a:lumMod val="40000"/>
              <a:lumOff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圆角矩形 12"/>
          <p:cNvSpPr/>
          <p:nvPr/>
        </p:nvSpPr>
        <p:spPr>
          <a:xfrm>
            <a:off x="5609230" y="3092655"/>
            <a:ext cx="2038174" cy="1883391"/>
          </a:xfrm>
          <a:prstGeom prst="roundRect">
            <a:avLst/>
          </a:prstGeom>
          <a:solidFill>
            <a:schemeClr val="accent2">
              <a:lumMod val="40000"/>
              <a:lumOff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9452966" y="1905893"/>
            <a:ext cx="2038174" cy="1883391"/>
          </a:xfrm>
          <a:prstGeom prst="roundRect">
            <a:avLst/>
          </a:prstGeom>
          <a:solidFill>
            <a:schemeClr val="accent2">
              <a:lumMod val="40000"/>
              <a:lumOff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14"/>
          <p:cNvSpPr txBox="1"/>
          <p:nvPr/>
        </p:nvSpPr>
        <p:spPr>
          <a:xfrm>
            <a:off x="1169050" y="4800481"/>
            <a:ext cx="1928992" cy="1384995"/>
          </a:xfrm>
          <a:prstGeom prst="rect">
            <a:avLst/>
          </a:prstGeom>
          <a:noFill/>
        </p:spPr>
        <p:txBody>
          <a:bodyPr wrap="square" rtlCol="0">
            <a:spAutoFit/>
          </a:bodyPr>
          <a:lstStyle/>
          <a:p>
            <a:r>
              <a:rPr lang="zh-CN" altLang="en-US" sz="2800" dirty="0" smtClean="0"/>
              <a:t>我最初是什么样的人？</a:t>
            </a:r>
            <a:endParaRPr lang="zh-CN" altLang="en-US" sz="2800" dirty="0"/>
          </a:p>
        </p:txBody>
      </p:sp>
      <p:sp>
        <p:nvSpPr>
          <p:cNvPr id="16" name="TextBox 15"/>
          <p:cNvSpPr txBox="1"/>
          <p:nvPr/>
        </p:nvSpPr>
        <p:spPr>
          <a:xfrm>
            <a:off x="5782156" y="3508348"/>
            <a:ext cx="1692322" cy="954107"/>
          </a:xfrm>
          <a:prstGeom prst="rect">
            <a:avLst/>
          </a:prstGeom>
          <a:noFill/>
        </p:spPr>
        <p:txBody>
          <a:bodyPr wrap="square" rtlCol="0">
            <a:spAutoFit/>
          </a:bodyPr>
          <a:lstStyle/>
          <a:p>
            <a:r>
              <a:rPr lang="zh-CN" altLang="en-US" sz="2800" dirty="0" smtClean="0"/>
              <a:t>我现在在哪里？</a:t>
            </a:r>
            <a:endParaRPr lang="zh-CN" altLang="en-US" sz="2800" dirty="0"/>
          </a:p>
        </p:txBody>
      </p:sp>
      <p:sp>
        <p:nvSpPr>
          <p:cNvPr id="17" name="TextBox 16"/>
          <p:cNvSpPr txBox="1"/>
          <p:nvPr/>
        </p:nvSpPr>
        <p:spPr>
          <a:xfrm>
            <a:off x="9579875" y="1973402"/>
            <a:ext cx="1911265" cy="1815882"/>
          </a:xfrm>
          <a:prstGeom prst="rect">
            <a:avLst/>
          </a:prstGeom>
          <a:noFill/>
        </p:spPr>
        <p:txBody>
          <a:bodyPr wrap="square" rtlCol="0">
            <a:spAutoFit/>
          </a:bodyPr>
          <a:lstStyle/>
          <a:p>
            <a:r>
              <a:rPr lang="zh-CN" altLang="en-US" sz="2800" dirty="0" smtClean="0"/>
              <a:t>我最终要发展成为什么样的人？</a:t>
            </a:r>
            <a:endParaRPr lang="zh-CN" altLang="en-US" sz="2800" dirty="0"/>
          </a:p>
        </p:txBody>
      </p:sp>
    </p:spTree>
    <p:extLst>
      <p:ext uri="{BB962C8B-B14F-4D97-AF65-F5344CB8AC3E}">
        <p14:creationId xmlns:p14="http://schemas.microsoft.com/office/powerpoint/2010/main" val="2425404127"/>
      </p:ext>
    </p:extLst>
  </p:cSld>
  <p:clrMapOvr>
    <a:masterClrMapping/>
  </p:clrMapOvr>
  <p:transition spd="slow">
    <p:wipe/>
  </p:transition>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noFill/>
        <a:ln w="76200">
          <a:solidFill>
            <a:schemeClr val="bg1">
              <a:lumMod val="75000"/>
            </a:schemeClr>
          </a:solidFill>
        </a:ln>
      </a:spPr>
      <a:bodyPr rtlCol="0" anchor="ctr"/>
      <a:lstStyle>
        <a:defPPr algn="ctr">
          <a:defRPr lang="zh-CN" altLang="en-US"/>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478</TotalTime>
  <Words>443</Words>
  <Application>Microsoft Office PowerPoint</Application>
  <PresentationFormat>自定义</PresentationFormat>
  <Paragraphs>88</Paragraphs>
  <Slides>9</Slides>
  <Notes>8</Notes>
  <HiddenSlides>0</HiddenSlides>
  <MMClips>0</MMClips>
  <ScaleCrop>false</ScaleCrop>
  <HeadingPairs>
    <vt:vector size="4" baseType="variant">
      <vt:variant>
        <vt:lpstr>主题</vt:lpstr>
      </vt:variant>
      <vt:variant>
        <vt:i4>2</vt:i4>
      </vt:variant>
      <vt:variant>
        <vt:lpstr>幻灯片标题</vt:lpstr>
      </vt:variant>
      <vt:variant>
        <vt:i4>9</vt:i4>
      </vt:variant>
    </vt:vector>
  </HeadingPairs>
  <TitlesOfParts>
    <vt:vector size="11" baseType="lpstr">
      <vt:lpstr>Office 主题</vt:lpstr>
      <vt:lpstr>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E-ZEN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42</dc:title>
  <dc:creator>elk</dc:creator>
  <cp:lastModifiedBy>XH</cp:lastModifiedBy>
  <cp:revision>139</cp:revision>
  <dcterms:created xsi:type="dcterms:W3CDTF">2016-05-13T04:54:00Z</dcterms:created>
  <dcterms:modified xsi:type="dcterms:W3CDTF">2019-01-10T02:34:53Z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2052-10.1.0.6235</vt:lpwstr>
  </property>
</Properties>
</file>