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mv" ContentType="video/x-ms-wm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8" r:id="rId12"/>
    <p:sldId id="267" r:id="rId13"/>
    <p:sldId id="266" r:id="rId14"/>
    <p:sldId id="269" r:id="rId15"/>
    <p:sldId id="270" r:id="rId16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980" y="-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2020/3/21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2020/3/21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2020/3/21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2020/3/21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2020/3/21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2020/3/21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2020/3/21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2020/3/21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2020/3/21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2020/3/21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2020/3/21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2020/3/21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wmv"/><Relationship Id="rId1" Type="http://schemas.microsoft.com/office/2007/relationships/media" Target="../media/media1.wm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png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开学第一课.wmv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634" y="-1"/>
            <a:ext cx="9144002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74750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29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任意多边形 8"/>
          <p:cNvSpPr/>
          <p:nvPr/>
        </p:nvSpPr>
        <p:spPr>
          <a:xfrm>
            <a:off x="0" y="3729723"/>
            <a:ext cx="9156032" cy="182154"/>
          </a:xfrm>
          <a:custGeom>
            <a:avLst/>
            <a:gdLst>
              <a:gd name="connsiteX0" fmla="*/ 0 w 9156032"/>
              <a:gd name="connsiteY0" fmla="*/ 168509 h 182154"/>
              <a:gd name="connsiteX1" fmla="*/ 276726 w 9156032"/>
              <a:gd name="connsiteY1" fmla="*/ 156477 h 182154"/>
              <a:gd name="connsiteX2" fmla="*/ 433137 w 9156032"/>
              <a:gd name="connsiteY2" fmla="*/ 156477 h 182154"/>
              <a:gd name="connsiteX3" fmla="*/ 794084 w 9156032"/>
              <a:gd name="connsiteY3" fmla="*/ 132414 h 182154"/>
              <a:gd name="connsiteX4" fmla="*/ 1263316 w 9156032"/>
              <a:gd name="connsiteY4" fmla="*/ 156477 h 182154"/>
              <a:gd name="connsiteX5" fmla="*/ 1744579 w 9156032"/>
              <a:gd name="connsiteY5" fmla="*/ 180540 h 182154"/>
              <a:gd name="connsiteX6" fmla="*/ 2153653 w 9156032"/>
              <a:gd name="connsiteY6" fmla="*/ 108351 h 182154"/>
              <a:gd name="connsiteX7" fmla="*/ 2658979 w 9156032"/>
              <a:gd name="connsiteY7" fmla="*/ 108351 h 182154"/>
              <a:gd name="connsiteX8" fmla="*/ 3080084 w 9156032"/>
              <a:gd name="connsiteY8" fmla="*/ 108351 h 182154"/>
              <a:gd name="connsiteX9" fmla="*/ 3248526 w 9156032"/>
              <a:gd name="connsiteY9" fmla="*/ 120382 h 182154"/>
              <a:gd name="connsiteX10" fmla="*/ 3645568 w 9156032"/>
              <a:gd name="connsiteY10" fmla="*/ 96319 h 182154"/>
              <a:gd name="connsiteX11" fmla="*/ 3970421 w 9156032"/>
              <a:gd name="connsiteY11" fmla="*/ 96319 h 182154"/>
              <a:gd name="connsiteX12" fmla="*/ 4307305 w 9156032"/>
              <a:gd name="connsiteY12" fmla="*/ 108351 h 182154"/>
              <a:gd name="connsiteX13" fmla="*/ 4656221 w 9156032"/>
              <a:gd name="connsiteY13" fmla="*/ 108351 h 182154"/>
              <a:gd name="connsiteX14" fmla="*/ 4872789 w 9156032"/>
              <a:gd name="connsiteY14" fmla="*/ 108351 h 182154"/>
              <a:gd name="connsiteX15" fmla="*/ 5209674 w 9156032"/>
              <a:gd name="connsiteY15" fmla="*/ 60224 h 182154"/>
              <a:gd name="connsiteX16" fmla="*/ 5366084 w 9156032"/>
              <a:gd name="connsiteY16" fmla="*/ 66 h 182154"/>
              <a:gd name="connsiteX17" fmla="*/ 5967663 w 9156032"/>
              <a:gd name="connsiteY17" fmla="*/ 72256 h 182154"/>
              <a:gd name="connsiteX18" fmla="*/ 6749716 w 9156032"/>
              <a:gd name="connsiteY18" fmla="*/ 72256 h 182154"/>
              <a:gd name="connsiteX19" fmla="*/ 7218947 w 9156032"/>
              <a:gd name="connsiteY19" fmla="*/ 72256 h 182154"/>
              <a:gd name="connsiteX20" fmla="*/ 7543800 w 9156032"/>
              <a:gd name="connsiteY20" fmla="*/ 72256 h 182154"/>
              <a:gd name="connsiteX21" fmla="*/ 7784432 w 9156032"/>
              <a:gd name="connsiteY21" fmla="*/ 72256 h 182154"/>
              <a:gd name="connsiteX22" fmla="*/ 8049126 w 9156032"/>
              <a:gd name="connsiteY22" fmla="*/ 72256 h 182154"/>
              <a:gd name="connsiteX23" fmla="*/ 8265695 w 9156032"/>
              <a:gd name="connsiteY23" fmla="*/ 72256 h 182154"/>
              <a:gd name="connsiteX24" fmla="*/ 8337884 w 9156032"/>
              <a:gd name="connsiteY24" fmla="*/ 36161 h 182154"/>
              <a:gd name="connsiteX25" fmla="*/ 8674768 w 9156032"/>
              <a:gd name="connsiteY25" fmla="*/ 72256 h 182154"/>
              <a:gd name="connsiteX26" fmla="*/ 8963526 w 9156032"/>
              <a:gd name="connsiteY26" fmla="*/ 144445 h 182154"/>
              <a:gd name="connsiteX27" fmla="*/ 9156032 w 9156032"/>
              <a:gd name="connsiteY27" fmla="*/ 108351 h 182154"/>
              <a:gd name="connsiteX28" fmla="*/ 9156032 w 9156032"/>
              <a:gd name="connsiteY28" fmla="*/ 108351 h 182154"/>
              <a:gd name="connsiteX29" fmla="*/ 9156032 w 9156032"/>
              <a:gd name="connsiteY29" fmla="*/ 108351 h 182154"/>
              <a:gd name="connsiteX30" fmla="*/ 9156032 w 9156032"/>
              <a:gd name="connsiteY30" fmla="*/ 108351 h 1821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9156032" h="182154">
                <a:moveTo>
                  <a:pt x="0" y="168509"/>
                </a:moveTo>
                <a:lnTo>
                  <a:pt x="276726" y="156477"/>
                </a:lnTo>
                <a:cubicBezTo>
                  <a:pt x="348915" y="154472"/>
                  <a:pt x="346911" y="160487"/>
                  <a:pt x="433137" y="156477"/>
                </a:cubicBezTo>
                <a:cubicBezTo>
                  <a:pt x="519363" y="152466"/>
                  <a:pt x="655721" y="132414"/>
                  <a:pt x="794084" y="132414"/>
                </a:cubicBezTo>
                <a:cubicBezTo>
                  <a:pt x="932447" y="132414"/>
                  <a:pt x="1263316" y="156477"/>
                  <a:pt x="1263316" y="156477"/>
                </a:cubicBezTo>
                <a:cubicBezTo>
                  <a:pt x="1421732" y="164498"/>
                  <a:pt x="1596190" y="188561"/>
                  <a:pt x="1744579" y="180540"/>
                </a:cubicBezTo>
                <a:cubicBezTo>
                  <a:pt x="1892969" y="172519"/>
                  <a:pt x="2001253" y="120382"/>
                  <a:pt x="2153653" y="108351"/>
                </a:cubicBezTo>
                <a:cubicBezTo>
                  <a:pt x="2306053" y="96320"/>
                  <a:pt x="2658979" y="108351"/>
                  <a:pt x="2658979" y="108351"/>
                </a:cubicBezTo>
                <a:lnTo>
                  <a:pt x="3080084" y="108351"/>
                </a:lnTo>
                <a:cubicBezTo>
                  <a:pt x="3178342" y="110356"/>
                  <a:pt x="3154279" y="122387"/>
                  <a:pt x="3248526" y="120382"/>
                </a:cubicBezTo>
                <a:cubicBezTo>
                  <a:pt x="3342773" y="118377"/>
                  <a:pt x="3525252" y="100329"/>
                  <a:pt x="3645568" y="96319"/>
                </a:cubicBezTo>
                <a:cubicBezTo>
                  <a:pt x="3765884" y="92309"/>
                  <a:pt x="3860132" y="94314"/>
                  <a:pt x="3970421" y="96319"/>
                </a:cubicBezTo>
                <a:cubicBezTo>
                  <a:pt x="4080710" y="98324"/>
                  <a:pt x="4193005" y="106346"/>
                  <a:pt x="4307305" y="108351"/>
                </a:cubicBezTo>
                <a:cubicBezTo>
                  <a:pt x="4421605" y="110356"/>
                  <a:pt x="4656221" y="108351"/>
                  <a:pt x="4656221" y="108351"/>
                </a:cubicBezTo>
                <a:cubicBezTo>
                  <a:pt x="4750468" y="108351"/>
                  <a:pt x="4780547" y="116372"/>
                  <a:pt x="4872789" y="108351"/>
                </a:cubicBezTo>
                <a:cubicBezTo>
                  <a:pt x="4965031" y="100330"/>
                  <a:pt x="5127458" y="78271"/>
                  <a:pt x="5209674" y="60224"/>
                </a:cubicBezTo>
                <a:cubicBezTo>
                  <a:pt x="5291890" y="42177"/>
                  <a:pt x="5239753" y="-1939"/>
                  <a:pt x="5366084" y="66"/>
                </a:cubicBezTo>
                <a:cubicBezTo>
                  <a:pt x="5492415" y="2071"/>
                  <a:pt x="5737058" y="60224"/>
                  <a:pt x="5967663" y="72256"/>
                </a:cubicBezTo>
                <a:cubicBezTo>
                  <a:pt x="6198268" y="84288"/>
                  <a:pt x="6749716" y="72256"/>
                  <a:pt x="6749716" y="72256"/>
                </a:cubicBezTo>
                <a:lnTo>
                  <a:pt x="7218947" y="72256"/>
                </a:lnTo>
                <a:lnTo>
                  <a:pt x="7543800" y="72256"/>
                </a:lnTo>
                <a:lnTo>
                  <a:pt x="7784432" y="72256"/>
                </a:lnTo>
                <a:lnTo>
                  <a:pt x="8049126" y="72256"/>
                </a:lnTo>
                <a:cubicBezTo>
                  <a:pt x="8129336" y="72256"/>
                  <a:pt x="8217569" y="78272"/>
                  <a:pt x="8265695" y="72256"/>
                </a:cubicBezTo>
                <a:cubicBezTo>
                  <a:pt x="8313821" y="66240"/>
                  <a:pt x="8269705" y="36161"/>
                  <a:pt x="8337884" y="36161"/>
                </a:cubicBezTo>
                <a:cubicBezTo>
                  <a:pt x="8406063" y="36161"/>
                  <a:pt x="8570494" y="54209"/>
                  <a:pt x="8674768" y="72256"/>
                </a:cubicBezTo>
                <a:cubicBezTo>
                  <a:pt x="8779042" y="90303"/>
                  <a:pt x="8883315" y="138429"/>
                  <a:pt x="8963526" y="144445"/>
                </a:cubicBezTo>
                <a:cubicBezTo>
                  <a:pt x="9043737" y="150461"/>
                  <a:pt x="9156032" y="108351"/>
                  <a:pt x="9156032" y="108351"/>
                </a:cubicBezTo>
                <a:lnTo>
                  <a:pt x="9156032" y="108351"/>
                </a:lnTo>
                <a:lnTo>
                  <a:pt x="9156032" y="108351"/>
                </a:lnTo>
                <a:lnTo>
                  <a:pt x="9156032" y="108351"/>
                </a:lnTo>
              </a:path>
            </a:pathLst>
          </a:cu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4" name="组合 13"/>
          <p:cNvGrpSpPr/>
          <p:nvPr/>
        </p:nvGrpSpPr>
        <p:grpSpPr>
          <a:xfrm rot="191216">
            <a:off x="2954810" y="2455858"/>
            <a:ext cx="1294115" cy="1296655"/>
            <a:chOff x="265366" y="2548915"/>
            <a:chExt cx="1294115" cy="1296655"/>
          </a:xfrm>
        </p:grpSpPr>
        <p:sp>
          <p:nvSpPr>
            <p:cNvPr id="4" name="椭圆 3"/>
            <p:cNvSpPr/>
            <p:nvPr/>
          </p:nvSpPr>
          <p:spPr>
            <a:xfrm>
              <a:off x="265366" y="2548915"/>
              <a:ext cx="1294115" cy="1296655"/>
            </a:xfrm>
            <a:prstGeom prst="ellipse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/>
            </a:p>
          </p:txBody>
        </p:sp>
        <p:sp>
          <p:nvSpPr>
            <p:cNvPr id="11" name="椭圆 10"/>
            <p:cNvSpPr/>
            <p:nvPr/>
          </p:nvSpPr>
          <p:spPr>
            <a:xfrm>
              <a:off x="1043608" y="2852936"/>
              <a:ext cx="144016" cy="144016"/>
            </a:xfrm>
            <a:prstGeom prst="ellipse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新月形 12"/>
            <p:cNvSpPr/>
            <p:nvPr/>
          </p:nvSpPr>
          <p:spPr>
            <a:xfrm rot="16200000">
              <a:off x="1214409" y="3212976"/>
              <a:ext cx="216024" cy="432048"/>
            </a:xfrm>
            <a:prstGeom prst="moon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345" r="20872" b="14979"/>
          <a:stretch/>
        </p:blipFill>
        <p:spPr bwMode="auto">
          <a:xfrm rot="854356">
            <a:off x="7138011" y="-232589"/>
            <a:ext cx="2087219" cy="19435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0"/>
            <a:ext cx="2455019" cy="12196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44327"/>
            <a:ext cx="2088232" cy="11244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矩形 9"/>
          <p:cNvSpPr/>
          <p:nvPr/>
        </p:nvSpPr>
        <p:spPr>
          <a:xfrm>
            <a:off x="637262" y="4365104"/>
            <a:ext cx="811120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zh-CN" sz="3600" dirty="0">
                <a:latin typeface="方正姚体" pitchFamily="2" charset="-122"/>
                <a:ea typeface="方正姚体" pitchFamily="2" charset="-122"/>
              </a:rPr>
              <a:t>一个小球开心得向前滚动，请猜测它可能遭遇了什么，后来停下了前进的脚步</a:t>
            </a:r>
            <a:r>
              <a:rPr lang="zh-CN" altLang="zh-CN" sz="3600" dirty="0" smtClean="0">
                <a:latin typeface="方正姚体" pitchFamily="2" charset="-122"/>
                <a:ea typeface="方正姚体" pitchFamily="2" charset="-122"/>
              </a:rPr>
              <a:t>？</a:t>
            </a:r>
            <a:endParaRPr lang="en-US" altLang="zh-CN" sz="3600" dirty="0" smtClean="0">
              <a:latin typeface="方正姚体" pitchFamily="2" charset="-122"/>
              <a:ea typeface="方正姚体" pitchFamily="2" charset="-122"/>
            </a:endParaRPr>
          </a:p>
          <a:p>
            <a:endParaRPr lang="en-US" altLang="zh-CN" sz="2400" dirty="0">
              <a:latin typeface="方正姚体" pitchFamily="2" charset="-122"/>
              <a:ea typeface="方正姚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837323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539552" y="1628800"/>
            <a:ext cx="8111202" cy="29854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7200" b="1" dirty="0" smtClean="0">
                <a:latin typeface="方正粗黑宋简体" pitchFamily="2" charset="-122"/>
                <a:ea typeface="方正粗黑宋简体" pitchFamily="2" charset="-122"/>
              </a:rPr>
              <a:t>脑洞大开</a:t>
            </a:r>
            <a:endParaRPr lang="en-US" altLang="zh-CN" sz="7200" b="1" dirty="0" smtClean="0">
              <a:latin typeface="方正粗黑宋简体" pitchFamily="2" charset="-122"/>
              <a:ea typeface="方正粗黑宋简体" pitchFamily="2" charset="-122"/>
            </a:endParaRPr>
          </a:p>
          <a:p>
            <a:pPr algn="ctr"/>
            <a:endParaRPr lang="en-US" altLang="zh-CN" sz="7200" b="1" dirty="0">
              <a:latin typeface="方正粗黑宋简体" pitchFamily="2" charset="-122"/>
              <a:ea typeface="方正粗黑宋简体" pitchFamily="2" charset="-122"/>
            </a:endParaRPr>
          </a:p>
          <a:p>
            <a:pPr algn="ctr"/>
            <a:r>
              <a:rPr lang="zh-CN" altLang="en-US" sz="4400" b="1" dirty="0" smtClean="0">
                <a:latin typeface="方正粗黑宋简体" pitchFamily="2" charset="-122"/>
                <a:ea typeface="方正粗黑宋简体" pitchFamily="2" charset="-122"/>
              </a:rPr>
              <a:t>让我们来看看同学们的答案吧！</a:t>
            </a:r>
            <a:endParaRPr lang="en-US" altLang="zh-CN" sz="4400" b="1" dirty="0">
              <a:latin typeface="方正粗黑宋简体" pitchFamily="2" charset="-122"/>
              <a:ea typeface="方正粗黑宋简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919400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任意多边形 8"/>
          <p:cNvSpPr/>
          <p:nvPr/>
        </p:nvSpPr>
        <p:spPr>
          <a:xfrm>
            <a:off x="0" y="3729723"/>
            <a:ext cx="9156032" cy="182154"/>
          </a:xfrm>
          <a:custGeom>
            <a:avLst/>
            <a:gdLst>
              <a:gd name="connsiteX0" fmla="*/ 0 w 9156032"/>
              <a:gd name="connsiteY0" fmla="*/ 168509 h 182154"/>
              <a:gd name="connsiteX1" fmla="*/ 276726 w 9156032"/>
              <a:gd name="connsiteY1" fmla="*/ 156477 h 182154"/>
              <a:gd name="connsiteX2" fmla="*/ 433137 w 9156032"/>
              <a:gd name="connsiteY2" fmla="*/ 156477 h 182154"/>
              <a:gd name="connsiteX3" fmla="*/ 794084 w 9156032"/>
              <a:gd name="connsiteY3" fmla="*/ 132414 h 182154"/>
              <a:gd name="connsiteX4" fmla="*/ 1263316 w 9156032"/>
              <a:gd name="connsiteY4" fmla="*/ 156477 h 182154"/>
              <a:gd name="connsiteX5" fmla="*/ 1744579 w 9156032"/>
              <a:gd name="connsiteY5" fmla="*/ 180540 h 182154"/>
              <a:gd name="connsiteX6" fmla="*/ 2153653 w 9156032"/>
              <a:gd name="connsiteY6" fmla="*/ 108351 h 182154"/>
              <a:gd name="connsiteX7" fmla="*/ 2658979 w 9156032"/>
              <a:gd name="connsiteY7" fmla="*/ 108351 h 182154"/>
              <a:gd name="connsiteX8" fmla="*/ 3080084 w 9156032"/>
              <a:gd name="connsiteY8" fmla="*/ 108351 h 182154"/>
              <a:gd name="connsiteX9" fmla="*/ 3248526 w 9156032"/>
              <a:gd name="connsiteY9" fmla="*/ 120382 h 182154"/>
              <a:gd name="connsiteX10" fmla="*/ 3645568 w 9156032"/>
              <a:gd name="connsiteY10" fmla="*/ 96319 h 182154"/>
              <a:gd name="connsiteX11" fmla="*/ 3970421 w 9156032"/>
              <a:gd name="connsiteY11" fmla="*/ 96319 h 182154"/>
              <a:gd name="connsiteX12" fmla="*/ 4307305 w 9156032"/>
              <a:gd name="connsiteY12" fmla="*/ 108351 h 182154"/>
              <a:gd name="connsiteX13" fmla="*/ 4656221 w 9156032"/>
              <a:gd name="connsiteY13" fmla="*/ 108351 h 182154"/>
              <a:gd name="connsiteX14" fmla="*/ 4872789 w 9156032"/>
              <a:gd name="connsiteY14" fmla="*/ 108351 h 182154"/>
              <a:gd name="connsiteX15" fmla="*/ 5209674 w 9156032"/>
              <a:gd name="connsiteY15" fmla="*/ 60224 h 182154"/>
              <a:gd name="connsiteX16" fmla="*/ 5366084 w 9156032"/>
              <a:gd name="connsiteY16" fmla="*/ 66 h 182154"/>
              <a:gd name="connsiteX17" fmla="*/ 5967663 w 9156032"/>
              <a:gd name="connsiteY17" fmla="*/ 72256 h 182154"/>
              <a:gd name="connsiteX18" fmla="*/ 6749716 w 9156032"/>
              <a:gd name="connsiteY18" fmla="*/ 72256 h 182154"/>
              <a:gd name="connsiteX19" fmla="*/ 7218947 w 9156032"/>
              <a:gd name="connsiteY19" fmla="*/ 72256 h 182154"/>
              <a:gd name="connsiteX20" fmla="*/ 7543800 w 9156032"/>
              <a:gd name="connsiteY20" fmla="*/ 72256 h 182154"/>
              <a:gd name="connsiteX21" fmla="*/ 7784432 w 9156032"/>
              <a:gd name="connsiteY21" fmla="*/ 72256 h 182154"/>
              <a:gd name="connsiteX22" fmla="*/ 8049126 w 9156032"/>
              <a:gd name="connsiteY22" fmla="*/ 72256 h 182154"/>
              <a:gd name="connsiteX23" fmla="*/ 8265695 w 9156032"/>
              <a:gd name="connsiteY23" fmla="*/ 72256 h 182154"/>
              <a:gd name="connsiteX24" fmla="*/ 8337884 w 9156032"/>
              <a:gd name="connsiteY24" fmla="*/ 36161 h 182154"/>
              <a:gd name="connsiteX25" fmla="*/ 8674768 w 9156032"/>
              <a:gd name="connsiteY25" fmla="*/ 72256 h 182154"/>
              <a:gd name="connsiteX26" fmla="*/ 8963526 w 9156032"/>
              <a:gd name="connsiteY26" fmla="*/ 144445 h 182154"/>
              <a:gd name="connsiteX27" fmla="*/ 9156032 w 9156032"/>
              <a:gd name="connsiteY27" fmla="*/ 108351 h 182154"/>
              <a:gd name="connsiteX28" fmla="*/ 9156032 w 9156032"/>
              <a:gd name="connsiteY28" fmla="*/ 108351 h 182154"/>
              <a:gd name="connsiteX29" fmla="*/ 9156032 w 9156032"/>
              <a:gd name="connsiteY29" fmla="*/ 108351 h 182154"/>
              <a:gd name="connsiteX30" fmla="*/ 9156032 w 9156032"/>
              <a:gd name="connsiteY30" fmla="*/ 108351 h 1821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9156032" h="182154">
                <a:moveTo>
                  <a:pt x="0" y="168509"/>
                </a:moveTo>
                <a:lnTo>
                  <a:pt x="276726" y="156477"/>
                </a:lnTo>
                <a:cubicBezTo>
                  <a:pt x="348915" y="154472"/>
                  <a:pt x="346911" y="160487"/>
                  <a:pt x="433137" y="156477"/>
                </a:cubicBezTo>
                <a:cubicBezTo>
                  <a:pt x="519363" y="152466"/>
                  <a:pt x="655721" y="132414"/>
                  <a:pt x="794084" y="132414"/>
                </a:cubicBezTo>
                <a:cubicBezTo>
                  <a:pt x="932447" y="132414"/>
                  <a:pt x="1263316" y="156477"/>
                  <a:pt x="1263316" y="156477"/>
                </a:cubicBezTo>
                <a:cubicBezTo>
                  <a:pt x="1421732" y="164498"/>
                  <a:pt x="1596190" y="188561"/>
                  <a:pt x="1744579" y="180540"/>
                </a:cubicBezTo>
                <a:cubicBezTo>
                  <a:pt x="1892969" y="172519"/>
                  <a:pt x="2001253" y="120382"/>
                  <a:pt x="2153653" y="108351"/>
                </a:cubicBezTo>
                <a:cubicBezTo>
                  <a:pt x="2306053" y="96320"/>
                  <a:pt x="2658979" y="108351"/>
                  <a:pt x="2658979" y="108351"/>
                </a:cubicBezTo>
                <a:lnTo>
                  <a:pt x="3080084" y="108351"/>
                </a:lnTo>
                <a:cubicBezTo>
                  <a:pt x="3178342" y="110356"/>
                  <a:pt x="3154279" y="122387"/>
                  <a:pt x="3248526" y="120382"/>
                </a:cubicBezTo>
                <a:cubicBezTo>
                  <a:pt x="3342773" y="118377"/>
                  <a:pt x="3525252" y="100329"/>
                  <a:pt x="3645568" y="96319"/>
                </a:cubicBezTo>
                <a:cubicBezTo>
                  <a:pt x="3765884" y="92309"/>
                  <a:pt x="3860132" y="94314"/>
                  <a:pt x="3970421" y="96319"/>
                </a:cubicBezTo>
                <a:cubicBezTo>
                  <a:pt x="4080710" y="98324"/>
                  <a:pt x="4193005" y="106346"/>
                  <a:pt x="4307305" y="108351"/>
                </a:cubicBezTo>
                <a:cubicBezTo>
                  <a:pt x="4421605" y="110356"/>
                  <a:pt x="4656221" y="108351"/>
                  <a:pt x="4656221" y="108351"/>
                </a:cubicBezTo>
                <a:cubicBezTo>
                  <a:pt x="4750468" y="108351"/>
                  <a:pt x="4780547" y="116372"/>
                  <a:pt x="4872789" y="108351"/>
                </a:cubicBezTo>
                <a:cubicBezTo>
                  <a:pt x="4965031" y="100330"/>
                  <a:pt x="5127458" y="78271"/>
                  <a:pt x="5209674" y="60224"/>
                </a:cubicBezTo>
                <a:cubicBezTo>
                  <a:pt x="5291890" y="42177"/>
                  <a:pt x="5239753" y="-1939"/>
                  <a:pt x="5366084" y="66"/>
                </a:cubicBezTo>
                <a:cubicBezTo>
                  <a:pt x="5492415" y="2071"/>
                  <a:pt x="5737058" y="60224"/>
                  <a:pt x="5967663" y="72256"/>
                </a:cubicBezTo>
                <a:cubicBezTo>
                  <a:pt x="6198268" y="84288"/>
                  <a:pt x="6749716" y="72256"/>
                  <a:pt x="6749716" y="72256"/>
                </a:cubicBezTo>
                <a:lnTo>
                  <a:pt x="7218947" y="72256"/>
                </a:lnTo>
                <a:lnTo>
                  <a:pt x="7543800" y="72256"/>
                </a:lnTo>
                <a:lnTo>
                  <a:pt x="7784432" y="72256"/>
                </a:lnTo>
                <a:lnTo>
                  <a:pt x="8049126" y="72256"/>
                </a:lnTo>
                <a:cubicBezTo>
                  <a:pt x="8129336" y="72256"/>
                  <a:pt x="8217569" y="78272"/>
                  <a:pt x="8265695" y="72256"/>
                </a:cubicBezTo>
                <a:cubicBezTo>
                  <a:pt x="8313821" y="66240"/>
                  <a:pt x="8269705" y="36161"/>
                  <a:pt x="8337884" y="36161"/>
                </a:cubicBezTo>
                <a:cubicBezTo>
                  <a:pt x="8406063" y="36161"/>
                  <a:pt x="8570494" y="54209"/>
                  <a:pt x="8674768" y="72256"/>
                </a:cubicBezTo>
                <a:cubicBezTo>
                  <a:pt x="8779042" y="90303"/>
                  <a:pt x="8883315" y="138429"/>
                  <a:pt x="8963526" y="144445"/>
                </a:cubicBezTo>
                <a:cubicBezTo>
                  <a:pt x="9043737" y="150461"/>
                  <a:pt x="9156032" y="108351"/>
                  <a:pt x="9156032" y="108351"/>
                </a:cubicBezTo>
                <a:lnTo>
                  <a:pt x="9156032" y="108351"/>
                </a:lnTo>
                <a:lnTo>
                  <a:pt x="9156032" y="108351"/>
                </a:lnTo>
                <a:lnTo>
                  <a:pt x="9156032" y="108351"/>
                </a:lnTo>
              </a:path>
            </a:pathLst>
          </a:cu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4" name="组合 13"/>
          <p:cNvGrpSpPr/>
          <p:nvPr/>
        </p:nvGrpSpPr>
        <p:grpSpPr>
          <a:xfrm rot="191216">
            <a:off x="2954810" y="2455858"/>
            <a:ext cx="1294115" cy="1296655"/>
            <a:chOff x="265366" y="2548915"/>
            <a:chExt cx="1294115" cy="1296655"/>
          </a:xfrm>
        </p:grpSpPr>
        <p:sp>
          <p:nvSpPr>
            <p:cNvPr id="4" name="椭圆 3"/>
            <p:cNvSpPr/>
            <p:nvPr/>
          </p:nvSpPr>
          <p:spPr>
            <a:xfrm>
              <a:off x="265366" y="2548915"/>
              <a:ext cx="1294115" cy="1296655"/>
            </a:xfrm>
            <a:prstGeom prst="ellipse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/>
            </a:p>
          </p:txBody>
        </p:sp>
        <p:sp>
          <p:nvSpPr>
            <p:cNvPr id="11" name="椭圆 10"/>
            <p:cNvSpPr/>
            <p:nvPr/>
          </p:nvSpPr>
          <p:spPr>
            <a:xfrm>
              <a:off x="1043608" y="2852936"/>
              <a:ext cx="144016" cy="144016"/>
            </a:xfrm>
            <a:prstGeom prst="ellipse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新月形 12"/>
            <p:cNvSpPr/>
            <p:nvPr/>
          </p:nvSpPr>
          <p:spPr>
            <a:xfrm rot="16200000">
              <a:off x="1214409" y="3212976"/>
              <a:ext cx="216024" cy="432048"/>
            </a:xfrm>
            <a:prstGeom prst="moon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345" r="20872" b="14979"/>
          <a:stretch/>
        </p:blipFill>
        <p:spPr bwMode="auto">
          <a:xfrm rot="854356">
            <a:off x="7138011" y="-232589"/>
            <a:ext cx="2087219" cy="19435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0"/>
            <a:ext cx="2455019" cy="12196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44327"/>
            <a:ext cx="2088232" cy="11244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矩形 9"/>
          <p:cNvSpPr/>
          <p:nvPr/>
        </p:nvSpPr>
        <p:spPr>
          <a:xfrm>
            <a:off x="313386" y="4821832"/>
            <a:ext cx="861525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4400" dirty="0" smtClean="0">
                <a:latin typeface="方正姚体" pitchFamily="2" charset="-122"/>
                <a:ea typeface="方正姚体" pitchFamily="2" charset="-122"/>
              </a:rPr>
              <a:t>“严谨派”：受到了摩擦力和阻力</a:t>
            </a:r>
            <a:endParaRPr lang="en-US" altLang="zh-CN" sz="4400" dirty="0">
              <a:latin typeface="方正姚体" pitchFamily="2" charset="-122"/>
              <a:ea typeface="方正姚体" pitchFamily="2" charset="-122"/>
            </a:endParaRPr>
          </a:p>
        </p:txBody>
      </p:sp>
      <p:cxnSp>
        <p:nvCxnSpPr>
          <p:cNvPr id="3" name="直接箭头连接符 2"/>
          <p:cNvCxnSpPr/>
          <p:nvPr/>
        </p:nvCxnSpPr>
        <p:spPr>
          <a:xfrm flipH="1">
            <a:off x="1593269" y="3752932"/>
            <a:ext cx="1777207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5" name="矩形 4"/>
          <p:cNvSpPr/>
          <p:nvPr/>
        </p:nvSpPr>
        <p:spPr>
          <a:xfrm>
            <a:off x="2267744" y="2996952"/>
            <a:ext cx="44435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altLang="zh-CN" sz="4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</a:t>
            </a:r>
            <a:endParaRPr lang="zh-CN" altLang="en-US" sz="4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905119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任意多边形 8"/>
          <p:cNvSpPr/>
          <p:nvPr/>
        </p:nvSpPr>
        <p:spPr>
          <a:xfrm>
            <a:off x="0" y="3729723"/>
            <a:ext cx="9156032" cy="182154"/>
          </a:xfrm>
          <a:custGeom>
            <a:avLst/>
            <a:gdLst>
              <a:gd name="connsiteX0" fmla="*/ 0 w 9156032"/>
              <a:gd name="connsiteY0" fmla="*/ 168509 h 182154"/>
              <a:gd name="connsiteX1" fmla="*/ 276726 w 9156032"/>
              <a:gd name="connsiteY1" fmla="*/ 156477 h 182154"/>
              <a:gd name="connsiteX2" fmla="*/ 433137 w 9156032"/>
              <a:gd name="connsiteY2" fmla="*/ 156477 h 182154"/>
              <a:gd name="connsiteX3" fmla="*/ 794084 w 9156032"/>
              <a:gd name="connsiteY3" fmla="*/ 132414 h 182154"/>
              <a:gd name="connsiteX4" fmla="*/ 1263316 w 9156032"/>
              <a:gd name="connsiteY4" fmla="*/ 156477 h 182154"/>
              <a:gd name="connsiteX5" fmla="*/ 1744579 w 9156032"/>
              <a:gd name="connsiteY5" fmla="*/ 180540 h 182154"/>
              <a:gd name="connsiteX6" fmla="*/ 2153653 w 9156032"/>
              <a:gd name="connsiteY6" fmla="*/ 108351 h 182154"/>
              <a:gd name="connsiteX7" fmla="*/ 2658979 w 9156032"/>
              <a:gd name="connsiteY7" fmla="*/ 108351 h 182154"/>
              <a:gd name="connsiteX8" fmla="*/ 3080084 w 9156032"/>
              <a:gd name="connsiteY8" fmla="*/ 108351 h 182154"/>
              <a:gd name="connsiteX9" fmla="*/ 3248526 w 9156032"/>
              <a:gd name="connsiteY9" fmla="*/ 120382 h 182154"/>
              <a:gd name="connsiteX10" fmla="*/ 3645568 w 9156032"/>
              <a:gd name="connsiteY10" fmla="*/ 96319 h 182154"/>
              <a:gd name="connsiteX11" fmla="*/ 3970421 w 9156032"/>
              <a:gd name="connsiteY11" fmla="*/ 96319 h 182154"/>
              <a:gd name="connsiteX12" fmla="*/ 4307305 w 9156032"/>
              <a:gd name="connsiteY12" fmla="*/ 108351 h 182154"/>
              <a:gd name="connsiteX13" fmla="*/ 4656221 w 9156032"/>
              <a:gd name="connsiteY13" fmla="*/ 108351 h 182154"/>
              <a:gd name="connsiteX14" fmla="*/ 4872789 w 9156032"/>
              <a:gd name="connsiteY14" fmla="*/ 108351 h 182154"/>
              <a:gd name="connsiteX15" fmla="*/ 5209674 w 9156032"/>
              <a:gd name="connsiteY15" fmla="*/ 60224 h 182154"/>
              <a:gd name="connsiteX16" fmla="*/ 5366084 w 9156032"/>
              <a:gd name="connsiteY16" fmla="*/ 66 h 182154"/>
              <a:gd name="connsiteX17" fmla="*/ 5967663 w 9156032"/>
              <a:gd name="connsiteY17" fmla="*/ 72256 h 182154"/>
              <a:gd name="connsiteX18" fmla="*/ 6749716 w 9156032"/>
              <a:gd name="connsiteY18" fmla="*/ 72256 h 182154"/>
              <a:gd name="connsiteX19" fmla="*/ 7218947 w 9156032"/>
              <a:gd name="connsiteY19" fmla="*/ 72256 h 182154"/>
              <a:gd name="connsiteX20" fmla="*/ 7543800 w 9156032"/>
              <a:gd name="connsiteY20" fmla="*/ 72256 h 182154"/>
              <a:gd name="connsiteX21" fmla="*/ 7784432 w 9156032"/>
              <a:gd name="connsiteY21" fmla="*/ 72256 h 182154"/>
              <a:gd name="connsiteX22" fmla="*/ 8049126 w 9156032"/>
              <a:gd name="connsiteY22" fmla="*/ 72256 h 182154"/>
              <a:gd name="connsiteX23" fmla="*/ 8265695 w 9156032"/>
              <a:gd name="connsiteY23" fmla="*/ 72256 h 182154"/>
              <a:gd name="connsiteX24" fmla="*/ 8337884 w 9156032"/>
              <a:gd name="connsiteY24" fmla="*/ 36161 h 182154"/>
              <a:gd name="connsiteX25" fmla="*/ 8674768 w 9156032"/>
              <a:gd name="connsiteY25" fmla="*/ 72256 h 182154"/>
              <a:gd name="connsiteX26" fmla="*/ 8963526 w 9156032"/>
              <a:gd name="connsiteY26" fmla="*/ 144445 h 182154"/>
              <a:gd name="connsiteX27" fmla="*/ 9156032 w 9156032"/>
              <a:gd name="connsiteY27" fmla="*/ 108351 h 182154"/>
              <a:gd name="connsiteX28" fmla="*/ 9156032 w 9156032"/>
              <a:gd name="connsiteY28" fmla="*/ 108351 h 182154"/>
              <a:gd name="connsiteX29" fmla="*/ 9156032 w 9156032"/>
              <a:gd name="connsiteY29" fmla="*/ 108351 h 182154"/>
              <a:gd name="connsiteX30" fmla="*/ 9156032 w 9156032"/>
              <a:gd name="connsiteY30" fmla="*/ 108351 h 1821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9156032" h="182154">
                <a:moveTo>
                  <a:pt x="0" y="168509"/>
                </a:moveTo>
                <a:lnTo>
                  <a:pt x="276726" y="156477"/>
                </a:lnTo>
                <a:cubicBezTo>
                  <a:pt x="348915" y="154472"/>
                  <a:pt x="346911" y="160487"/>
                  <a:pt x="433137" y="156477"/>
                </a:cubicBezTo>
                <a:cubicBezTo>
                  <a:pt x="519363" y="152466"/>
                  <a:pt x="655721" y="132414"/>
                  <a:pt x="794084" y="132414"/>
                </a:cubicBezTo>
                <a:cubicBezTo>
                  <a:pt x="932447" y="132414"/>
                  <a:pt x="1263316" y="156477"/>
                  <a:pt x="1263316" y="156477"/>
                </a:cubicBezTo>
                <a:cubicBezTo>
                  <a:pt x="1421732" y="164498"/>
                  <a:pt x="1596190" y="188561"/>
                  <a:pt x="1744579" y="180540"/>
                </a:cubicBezTo>
                <a:cubicBezTo>
                  <a:pt x="1892969" y="172519"/>
                  <a:pt x="2001253" y="120382"/>
                  <a:pt x="2153653" y="108351"/>
                </a:cubicBezTo>
                <a:cubicBezTo>
                  <a:pt x="2306053" y="96320"/>
                  <a:pt x="2658979" y="108351"/>
                  <a:pt x="2658979" y="108351"/>
                </a:cubicBezTo>
                <a:lnTo>
                  <a:pt x="3080084" y="108351"/>
                </a:lnTo>
                <a:cubicBezTo>
                  <a:pt x="3178342" y="110356"/>
                  <a:pt x="3154279" y="122387"/>
                  <a:pt x="3248526" y="120382"/>
                </a:cubicBezTo>
                <a:cubicBezTo>
                  <a:pt x="3342773" y="118377"/>
                  <a:pt x="3525252" y="100329"/>
                  <a:pt x="3645568" y="96319"/>
                </a:cubicBezTo>
                <a:cubicBezTo>
                  <a:pt x="3765884" y="92309"/>
                  <a:pt x="3860132" y="94314"/>
                  <a:pt x="3970421" y="96319"/>
                </a:cubicBezTo>
                <a:cubicBezTo>
                  <a:pt x="4080710" y="98324"/>
                  <a:pt x="4193005" y="106346"/>
                  <a:pt x="4307305" y="108351"/>
                </a:cubicBezTo>
                <a:cubicBezTo>
                  <a:pt x="4421605" y="110356"/>
                  <a:pt x="4656221" y="108351"/>
                  <a:pt x="4656221" y="108351"/>
                </a:cubicBezTo>
                <a:cubicBezTo>
                  <a:pt x="4750468" y="108351"/>
                  <a:pt x="4780547" y="116372"/>
                  <a:pt x="4872789" y="108351"/>
                </a:cubicBezTo>
                <a:cubicBezTo>
                  <a:pt x="4965031" y="100330"/>
                  <a:pt x="5127458" y="78271"/>
                  <a:pt x="5209674" y="60224"/>
                </a:cubicBezTo>
                <a:cubicBezTo>
                  <a:pt x="5291890" y="42177"/>
                  <a:pt x="5239753" y="-1939"/>
                  <a:pt x="5366084" y="66"/>
                </a:cubicBezTo>
                <a:cubicBezTo>
                  <a:pt x="5492415" y="2071"/>
                  <a:pt x="5737058" y="60224"/>
                  <a:pt x="5967663" y="72256"/>
                </a:cubicBezTo>
                <a:cubicBezTo>
                  <a:pt x="6198268" y="84288"/>
                  <a:pt x="6749716" y="72256"/>
                  <a:pt x="6749716" y="72256"/>
                </a:cubicBezTo>
                <a:lnTo>
                  <a:pt x="7218947" y="72256"/>
                </a:lnTo>
                <a:lnTo>
                  <a:pt x="7543800" y="72256"/>
                </a:lnTo>
                <a:lnTo>
                  <a:pt x="7784432" y="72256"/>
                </a:lnTo>
                <a:lnTo>
                  <a:pt x="8049126" y="72256"/>
                </a:lnTo>
                <a:cubicBezTo>
                  <a:pt x="8129336" y="72256"/>
                  <a:pt x="8217569" y="78272"/>
                  <a:pt x="8265695" y="72256"/>
                </a:cubicBezTo>
                <a:cubicBezTo>
                  <a:pt x="8313821" y="66240"/>
                  <a:pt x="8269705" y="36161"/>
                  <a:pt x="8337884" y="36161"/>
                </a:cubicBezTo>
                <a:cubicBezTo>
                  <a:pt x="8406063" y="36161"/>
                  <a:pt x="8570494" y="54209"/>
                  <a:pt x="8674768" y="72256"/>
                </a:cubicBezTo>
                <a:cubicBezTo>
                  <a:pt x="8779042" y="90303"/>
                  <a:pt x="8883315" y="138429"/>
                  <a:pt x="8963526" y="144445"/>
                </a:cubicBezTo>
                <a:cubicBezTo>
                  <a:pt x="9043737" y="150461"/>
                  <a:pt x="9156032" y="108351"/>
                  <a:pt x="9156032" y="108351"/>
                </a:cubicBezTo>
                <a:lnTo>
                  <a:pt x="9156032" y="108351"/>
                </a:lnTo>
                <a:lnTo>
                  <a:pt x="9156032" y="108351"/>
                </a:lnTo>
                <a:lnTo>
                  <a:pt x="9156032" y="108351"/>
                </a:lnTo>
              </a:path>
            </a:pathLst>
          </a:cu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4" name="组合 13"/>
          <p:cNvGrpSpPr/>
          <p:nvPr/>
        </p:nvGrpSpPr>
        <p:grpSpPr>
          <a:xfrm rot="191216">
            <a:off x="2954810" y="2455858"/>
            <a:ext cx="1294115" cy="1296655"/>
            <a:chOff x="265366" y="2548915"/>
            <a:chExt cx="1294115" cy="1296655"/>
          </a:xfrm>
        </p:grpSpPr>
        <p:sp>
          <p:nvSpPr>
            <p:cNvPr id="4" name="椭圆 3"/>
            <p:cNvSpPr/>
            <p:nvPr/>
          </p:nvSpPr>
          <p:spPr>
            <a:xfrm>
              <a:off x="265366" y="2548915"/>
              <a:ext cx="1294115" cy="1296655"/>
            </a:xfrm>
            <a:prstGeom prst="ellipse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/>
            </a:p>
          </p:txBody>
        </p:sp>
        <p:sp>
          <p:nvSpPr>
            <p:cNvPr id="11" name="椭圆 10"/>
            <p:cNvSpPr/>
            <p:nvPr/>
          </p:nvSpPr>
          <p:spPr>
            <a:xfrm>
              <a:off x="1043608" y="2852936"/>
              <a:ext cx="144016" cy="144016"/>
            </a:xfrm>
            <a:prstGeom prst="ellipse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新月形 12"/>
            <p:cNvSpPr/>
            <p:nvPr/>
          </p:nvSpPr>
          <p:spPr>
            <a:xfrm rot="16200000">
              <a:off x="1214409" y="3212976"/>
              <a:ext cx="216024" cy="432048"/>
            </a:xfrm>
            <a:prstGeom prst="moon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345" r="20872" b="14979"/>
          <a:stretch/>
        </p:blipFill>
        <p:spPr bwMode="auto">
          <a:xfrm rot="854356">
            <a:off x="7138011" y="-232589"/>
            <a:ext cx="2087219" cy="19435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0"/>
            <a:ext cx="2455019" cy="12196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44327"/>
            <a:ext cx="2088232" cy="11244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矩形 9"/>
          <p:cNvSpPr/>
          <p:nvPr/>
        </p:nvSpPr>
        <p:spPr>
          <a:xfrm>
            <a:off x="313386" y="4821832"/>
            <a:ext cx="861525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4000" dirty="0" smtClean="0">
                <a:latin typeface="方正姚体" pitchFamily="2" charset="-122"/>
                <a:ea typeface="方正姚体" pitchFamily="2" charset="-122"/>
              </a:rPr>
              <a:t>“现实派”：它没带口罩，回家隔离</a:t>
            </a:r>
            <a:endParaRPr lang="en-US" altLang="zh-CN" sz="4000" dirty="0">
              <a:latin typeface="方正姚体" pitchFamily="2" charset="-122"/>
              <a:ea typeface="方正姚体" pitchFamily="2" charset="-122"/>
            </a:endParaRPr>
          </a:p>
        </p:txBody>
      </p:sp>
      <p:pic>
        <p:nvPicPr>
          <p:cNvPr id="1026" name="Picture 2" descr="C:\Users\Administrator\Desktop\微信图片编辑_20200321135002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915142"/>
            <a:ext cx="3096344" cy="32992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0590" y="2994966"/>
            <a:ext cx="1030767" cy="540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686186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235307">
            <a:off x="3861352" y="1663714"/>
            <a:ext cx="1425905" cy="10567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任意多边形 8"/>
          <p:cNvSpPr/>
          <p:nvPr/>
        </p:nvSpPr>
        <p:spPr>
          <a:xfrm>
            <a:off x="0" y="3729723"/>
            <a:ext cx="9156032" cy="182154"/>
          </a:xfrm>
          <a:custGeom>
            <a:avLst/>
            <a:gdLst>
              <a:gd name="connsiteX0" fmla="*/ 0 w 9156032"/>
              <a:gd name="connsiteY0" fmla="*/ 168509 h 182154"/>
              <a:gd name="connsiteX1" fmla="*/ 276726 w 9156032"/>
              <a:gd name="connsiteY1" fmla="*/ 156477 h 182154"/>
              <a:gd name="connsiteX2" fmla="*/ 433137 w 9156032"/>
              <a:gd name="connsiteY2" fmla="*/ 156477 h 182154"/>
              <a:gd name="connsiteX3" fmla="*/ 794084 w 9156032"/>
              <a:gd name="connsiteY3" fmla="*/ 132414 h 182154"/>
              <a:gd name="connsiteX4" fmla="*/ 1263316 w 9156032"/>
              <a:gd name="connsiteY4" fmla="*/ 156477 h 182154"/>
              <a:gd name="connsiteX5" fmla="*/ 1744579 w 9156032"/>
              <a:gd name="connsiteY5" fmla="*/ 180540 h 182154"/>
              <a:gd name="connsiteX6" fmla="*/ 2153653 w 9156032"/>
              <a:gd name="connsiteY6" fmla="*/ 108351 h 182154"/>
              <a:gd name="connsiteX7" fmla="*/ 2658979 w 9156032"/>
              <a:gd name="connsiteY7" fmla="*/ 108351 h 182154"/>
              <a:gd name="connsiteX8" fmla="*/ 3080084 w 9156032"/>
              <a:gd name="connsiteY8" fmla="*/ 108351 h 182154"/>
              <a:gd name="connsiteX9" fmla="*/ 3248526 w 9156032"/>
              <a:gd name="connsiteY9" fmla="*/ 120382 h 182154"/>
              <a:gd name="connsiteX10" fmla="*/ 3645568 w 9156032"/>
              <a:gd name="connsiteY10" fmla="*/ 96319 h 182154"/>
              <a:gd name="connsiteX11" fmla="*/ 3970421 w 9156032"/>
              <a:gd name="connsiteY11" fmla="*/ 96319 h 182154"/>
              <a:gd name="connsiteX12" fmla="*/ 4307305 w 9156032"/>
              <a:gd name="connsiteY12" fmla="*/ 108351 h 182154"/>
              <a:gd name="connsiteX13" fmla="*/ 4656221 w 9156032"/>
              <a:gd name="connsiteY13" fmla="*/ 108351 h 182154"/>
              <a:gd name="connsiteX14" fmla="*/ 4872789 w 9156032"/>
              <a:gd name="connsiteY14" fmla="*/ 108351 h 182154"/>
              <a:gd name="connsiteX15" fmla="*/ 5209674 w 9156032"/>
              <a:gd name="connsiteY15" fmla="*/ 60224 h 182154"/>
              <a:gd name="connsiteX16" fmla="*/ 5366084 w 9156032"/>
              <a:gd name="connsiteY16" fmla="*/ 66 h 182154"/>
              <a:gd name="connsiteX17" fmla="*/ 5967663 w 9156032"/>
              <a:gd name="connsiteY17" fmla="*/ 72256 h 182154"/>
              <a:gd name="connsiteX18" fmla="*/ 6749716 w 9156032"/>
              <a:gd name="connsiteY18" fmla="*/ 72256 h 182154"/>
              <a:gd name="connsiteX19" fmla="*/ 7218947 w 9156032"/>
              <a:gd name="connsiteY19" fmla="*/ 72256 h 182154"/>
              <a:gd name="connsiteX20" fmla="*/ 7543800 w 9156032"/>
              <a:gd name="connsiteY20" fmla="*/ 72256 h 182154"/>
              <a:gd name="connsiteX21" fmla="*/ 7784432 w 9156032"/>
              <a:gd name="connsiteY21" fmla="*/ 72256 h 182154"/>
              <a:gd name="connsiteX22" fmla="*/ 8049126 w 9156032"/>
              <a:gd name="connsiteY22" fmla="*/ 72256 h 182154"/>
              <a:gd name="connsiteX23" fmla="*/ 8265695 w 9156032"/>
              <a:gd name="connsiteY23" fmla="*/ 72256 h 182154"/>
              <a:gd name="connsiteX24" fmla="*/ 8337884 w 9156032"/>
              <a:gd name="connsiteY24" fmla="*/ 36161 h 182154"/>
              <a:gd name="connsiteX25" fmla="*/ 8674768 w 9156032"/>
              <a:gd name="connsiteY25" fmla="*/ 72256 h 182154"/>
              <a:gd name="connsiteX26" fmla="*/ 8963526 w 9156032"/>
              <a:gd name="connsiteY26" fmla="*/ 144445 h 182154"/>
              <a:gd name="connsiteX27" fmla="*/ 9156032 w 9156032"/>
              <a:gd name="connsiteY27" fmla="*/ 108351 h 182154"/>
              <a:gd name="connsiteX28" fmla="*/ 9156032 w 9156032"/>
              <a:gd name="connsiteY28" fmla="*/ 108351 h 182154"/>
              <a:gd name="connsiteX29" fmla="*/ 9156032 w 9156032"/>
              <a:gd name="connsiteY29" fmla="*/ 108351 h 182154"/>
              <a:gd name="connsiteX30" fmla="*/ 9156032 w 9156032"/>
              <a:gd name="connsiteY30" fmla="*/ 108351 h 1821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9156032" h="182154">
                <a:moveTo>
                  <a:pt x="0" y="168509"/>
                </a:moveTo>
                <a:lnTo>
                  <a:pt x="276726" y="156477"/>
                </a:lnTo>
                <a:cubicBezTo>
                  <a:pt x="348915" y="154472"/>
                  <a:pt x="346911" y="160487"/>
                  <a:pt x="433137" y="156477"/>
                </a:cubicBezTo>
                <a:cubicBezTo>
                  <a:pt x="519363" y="152466"/>
                  <a:pt x="655721" y="132414"/>
                  <a:pt x="794084" y="132414"/>
                </a:cubicBezTo>
                <a:cubicBezTo>
                  <a:pt x="932447" y="132414"/>
                  <a:pt x="1263316" y="156477"/>
                  <a:pt x="1263316" y="156477"/>
                </a:cubicBezTo>
                <a:cubicBezTo>
                  <a:pt x="1421732" y="164498"/>
                  <a:pt x="1596190" y="188561"/>
                  <a:pt x="1744579" y="180540"/>
                </a:cubicBezTo>
                <a:cubicBezTo>
                  <a:pt x="1892969" y="172519"/>
                  <a:pt x="2001253" y="120382"/>
                  <a:pt x="2153653" y="108351"/>
                </a:cubicBezTo>
                <a:cubicBezTo>
                  <a:pt x="2306053" y="96320"/>
                  <a:pt x="2658979" y="108351"/>
                  <a:pt x="2658979" y="108351"/>
                </a:cubicBezTo>
                <a:lnTo>
                  <a:pt x="3080084" y="108351"/>
                </a:lnTo>
                <a:cubicBezTo>
                  <a:pt x="3178342" y="110356"/>
                  <a:pt x="3154279" y="122387"/>
                  <a:pt x="3248526" y="120382"/>
                </a:cubicBezTo>
                <a:cubicBezTo>
                  <a:pt x="3342773" y="118377"/>
                  <a:pt x="3525252" y="100329"/>
                  <a:pt x="3645568" y="96319"/>
                </a:cubicBezTo>
                <a:cubicBezTo>
                  <a:pt x="3765884" y="92309"/>
                  <a:pt x="3860132" y="94314"/>
                  <a:pt x="3970421" y="96319"/>
                </a:cubicBezTo>
                <a:cubicBezTo>
                  <a:pt x="4080710" y="98324"/>
                  <a:pt x="4193005" y="106346"/>
                  <a:pt x="4307305" y="108351"/>
                </a:cubicBezTo>
                <a:cubicBezTo>
                  <a:pt x="4421605" y="110356"/>
                  <a:pt x="4656221" y="108351"/>
                  <a:pt x="4656221" y="108351"/>
                </a:cubicBezTo>
                <a:cubicBezTo>
                  <a:pt x="4750468" y="108351"/>
                  <a:pt x="4780547" y="116372"/>
                  <a:pt x="4872789" y="108351"/>
                </a:cubicBezTo>
                <a:cubicBezTo>
                  <a:pt x="4965031" y="100330"/>
                  <a:pt x="5127458" y="78271"/>
                  <a:pt x="5209674" y="60224"/>
                </a:cubicBezTo>
                <a:cubicBezTo>
                  <a:pt x="5291890" y="42177"/>
                  <a:pt x="5239753" y="-1939"/>
                  <a:pt x="5366084" y="66"/>
                </a:cubicBezTo>
                <a:cubicBezTo>
                  <a:pt x="5492415" y="2071"/>
                  <a:pt x="5737058" y="60224"/>
                  <a:pt x="5967663" y="72256"/>
                </a:cubicBezTo>
                <a:cubicBezTo>
                  <a:pt x="6198268" y="84288"/>
                  <a:pt x="6749716" y="72256"/>
                  <a:pt x="6749716" y="72256"/>
                </a:cubicBezTo>
                <a:lnTo>
                  <a:pt x="7218947" y="72256"/>
                </a:lnTo>
                <a:lnTo>
                  <a:pt x="7543800" y="72256"/>
                </a:lnTo>
                <a:lnTo>
                  <a:pt x="7784432" y="72256"/>
                </a:lnTo>
                <a:lnTo>
                  <a:pt x="8049126" y="72256"/>
                </a:lnTo>
                <a:cubicBezTo>
                  <a:pt x="8129336" y="72256"/>
                  <a:pt x="8217569" y="78272"/>
                  <a:pt x="8265695" y="72256"/>
                </a:cubicBezTo>
                <a:cubicBezTo>
                  <a:pt x="8313821" y="66240"/>
                  <a:pt x="8269705" y="36161"/>
                  <a:pt x="8337884" y="36161"/>
                </a:cubicBezTo>
                <a:cubicBezTo>
                  <a:pt x="8406063" y="36161"/>
                  <a:pt x="8570494" y="54209"/>
                  <a:pt x="8674768" y="72256"/>
                </a:cubicBezTo>
                <a:cubicBezTo>
                  <a:pt x="8779042" y="90303"/>
                  <a:pt x="8883315" y="138429"/>
                  <a:pt x="8963526" y="144445"/>
                </a:cubicBezTo>
                <a:cubicBezTo>
                  <a:pt x="9043737" y="150461"/>
                  <a:pt x="9156032" y="108351"/>
                  <a:pt x="9156032" y="108351"/>
                </a:cubicBezTo>
                <a:lnTo>
                  <a:pt x="9156032" y="108351"/>
                </a:lnTo>
                <a:lnTo>
                  <a:pt x="9156032" y="108351"/>
                </a:lnTo>
                <a:lnTo>
                  <a:pt x="9156032" y="108351"/>
                </a:lnTo>
              </a:path>
            </a:pathLst>
          </a:cu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4" name="组合 13"/>
          <p:cNvGrpSpPr/>
          <p:nvPr/>
        </p:nvGrpSpPr>
        <p:grpSpPr>
          <a:xfrm rot="191216">
            <a:off x="2954810" y="2455858"/>
            <a:ext cx="1294115" cy="1296655"/>
            <a:chOff x="265366" y="2548915"/>
            <a:chExt cx="1294115" cy="1296655"/>
          </a:xfrm>
        </p:grpSpPr>
        <p:sp>
          <p:nvSpPr>
            <p:cNvPr id="4" name="椭圆 3"/>
            <p:cNvSpPr/>
            <p:nvPr/>
          </p:nvSpPr>
          <p:spPr>
            <a:xfrm>
              <a:off x="265366" y="2548915"/>
              <a:ext cx="1294115" cy="1296655"/>
            </a:xfrm>
            <a:prstGeom prst="ellipse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/>
            </a:p>
          </p:txBody>
        </p:sp>
        <p:sp>
          <p:nvSpPr>
            <p:cNvPr id="11" name="椭圆 10"/>
            <p:cNvSpPr/>
            <p:nvPr/>
          </p:nvSpPr>
          <p:spPr>
            <a:xfrm>
              <a:off x="1043608" y="2852936"/>
              <a:ext cx="144016" cy="144016"/>
            </a:xfrm>
            <a:prstGeom prst="ellipse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新月形 12"/>
            <p:cNvSpPr/>
            <p:nvPr/>
          </p:nvSpPr>
          <p:spPr>
            <a:xfrm rot="16200000">
              <a:off x="1214409" y="3212976"/>
              <a:ext cx="216024" cy="432048"/>
            </a:xfrm>
            <a:prstGeom prst="moon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0"/>
            <a:ext cx="2455019" cy="12196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44327"/>
            <a:ext cx="2088232" cy="11244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矩形 9"/>
          <p:cNvSpPr/>
          <p:nvPr/>
        </p:nvSpPr>
        <p:spPr>
          <a:xfrm>
            <a:off x="827584" y="4821832"/>
            <a:ext cx="861525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4000" dirty="0" smtClean="0">
                <a:latin typeface="方正姚体" pitchFamily="2" charset="-122"/>
                <a:ea typeface="方正姚体" pitchFamily="2" charset="-122"/>
              </a:rPr>
              <a:t>“浪漫派”：它爱上了太阳</a:t>
            </a:r>
            <a:r>
              <a:rPr lang="en-US" altLang="zh-CN" sz="4000" dirty="0" smtClean="0">
                <a:latin typeface="方正姚体" pitchFamily="2" charset="-122"/>
                <a:ea typeface="方正姚体" pitchFamily="2" charset="-122"/>
              </a:rPr>
              <a:t>……</a:t>
            </a:r>
            <a:endParaRPr lang="en-US" altLang="zh-CN" sz="4000" dirty="0">
              <a:latin typeface="方正姚体" pitchFamily="2" charset="-122"/>
              <a:ea typeface="方正姚体" pitchFamily="2" charset="-122"/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345" r="20872" b="14979"/>
          <a:stretch/>
        </p:blipFill>
        <p:spPr bwMode="auto">
          <a:xfrm rot="854356">
            <a:off x="7138011" y="-232589"/>
            <a:ext cx="2087219" cy="19435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193090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3.33333E-6 C -0.00208 0.00601 -0.00399 0.00972 -0.00746 0.01435 C -0.00885 0.02129 -0.01198 0.028 -0.01736 0.03032 C -0.01927 0.03819 -0.02639 0.0449 -0.03142 0.0493 C -0.03264 0.05046 -0.03333 0.05277 -0.03472 0.0537 C -0.0368 0.05509 -0.04132 0.05648 -0.04132 0.05648 C -0.04514 0.06458 -0.04236 0.06018 -0.05208 0.06666 C -0.05347 0.06759 -0.05642 0.06944 -0.05642 0.06944 C -0.06389 0.07939 -0.05538 0.06944 -0.06406 0.07523 C -0.06996 0.07916 -0.07552 0.08425 -0.08142 0.08842 C -0.08212 0.08981 -0.08246 0.09189 -0.08368 0.09282 C -0.08559 0.09444 -0.0901 0.0956 -0.0901 0.0956 C -0.09548 0.10046 -0.10139 0.10578 -0.10746 0.10856 C -0.1085 0.10949 -0.10955 0.11088 -0.11076 0.11157 C -0.1118 0.11226 -0.11302 0.11203 -0.11406 0.11296 C -0.11528 0.11412 -0.11614 0.1162 -0.11736 0.11736 C -0.11927 0.11898 -0.1217 0.11921 -0.12378 0.12037 C -0.12934 0.12731 -0.13732 0.12986 -0.14444 0.13333 C -0.15034 0.13611 -0.15191 0.13912 -0.15868 0.1405 C -0.16284 0.14236 -0.16632 0.1449 -0.17066 0.14629 C -0.1776 0.153 -0.16909 0.14583 -0.18246 0.15069 C -0.18368 0.15115 -0.18455 0.15324 -0.18576 0.1537 C -0.18906 0.15486 -0.19236 0.15463 -0.19566 0.15509 C -0.20139 0.16018 -0.20729 0.16088 -0.21406 0.16088 L -0.22066 0.15787 " pathEditMode="relative" ptsTypes="fffffffffffffffffffffffAA">
                                      <p:cBhvr>
                                        <p:cTn id="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任意多边形 8"/>
          <p:cNvSpPr/>
          <p:nvPr/>
        </p:nvSpPr>
        <p:spPr>
          <a:xfrm>
            <a:off x="0" y="3729723"/>
            <a:ext cx="9156032" cy="182154"/>
          </a:xfrm>
          <a:custGeom>
            <a:avLst/>
            <a:gdLst>
              <a:gd name="connsiteX0" fmla="*/ 0 w 9156032"/>
              <a:gd name="connsiteY0" fmla="*/ 168509 h 182154"/>
              <a:gd name="connsiteX1" fmla="*/ 276726 w 9156032"/>
              <a:gd name="connsiteY1" fmla="*/ 156477 h 182154"/>
              <a:gd name="connsiteX2" fmla="*/ 433137 w 9156032"/>
              <a:gd name="connsiteY2" fmla="*/ 156477 h 182154"/>
              <a:gd name="connsiteX3" fmla="*/ 794084 w 9156032"/>
              <a:gd name="connsiteY3" fmla="*/ 132414 h 182154"/>
              <a:gd name="connsiteX4" fmla="*/ 1263316 w 9156032"/>
              <a:gd name="connsiteY4" fmla="*/ 156477 h 182154"/>
              <a:gd name="connsiteX5" fmla="*/ 1744579 w 9156032"/>
              <a:gd name="connsiteY5" fmla="*/ 180540 h 182154"/>
              <a:gd name="connsiteX6" fmla="*/ 2153653 w 9156032"/>
              <a:gd name="connsiteY6" fmla="*/ 108351 h 182154"/>
              <a:gd name="connsiteX7" fmla="*/ 2658979 w 9156032"/>
              <a:gd name="connsiteY7" fmla="*/ 108351 h 182154"/>
              <a:gd name="connsiteX8" fmla="*/ 3080084 w 9156032"/>
              <a:gd name="connsiteY8" fmla="*/ 108351 h 182154"/>
              <a:gd name="connsiteX9" fmla="*/ 3248526 w 9156032"/>
              <a:gd name="connsiteY9" fmla="*/ 120382 h 182154"/>
              <a:gd name="connsiteX10" fmla="*/ 3645568 w 9156032"/>
              <a:gd name="connsiteY10" fmla="*/ 96319 h 182154"/>
              <a:gd name="connsiteX11" fmla="*/ 3970421 w 9156032"/>
              <a:gd name="connsiteY11" fmla="*/ 96319 h 182154"/>
              <a:gd name="connsiteX12" fmla="*/ 4307305 w 9156032"/>
              <a:gd name="connsiteY12" fmla="*/ 108351 h 182154"/>
              <a:gd name="connsiteX13" fmla="*/ 4656221 w 9156032"/>
              <a:gd name="connsiteY13" fmla="*/ 108351 h 182154"/>
              <a:gd name="connsiteX14" fmla="*/ 4872789 w 9156032"/>
              <a:gd name="connsiteY14" fmla="*/ 108351 h 182154"/>
              <a:gd name="connsiteX15" fmla="*/ 5209674 w 9156032"/>
              <a:gd name="connsiteY15" fmla="*/ 60224 h 182154"/>
              <a:gd name="connsiteX16" fmla="*/ 5366084 w 9156032"/>
              <a:gd name="connsiteY16" fmla="*/ 66 h 182154"/>
              <a:gd name="connsiteX17" fmla="*/ 5967663 w 9156032"/>
              <a:gd name="connsiteY17" fmla="*/ 72256 h 182154"/>
              <a:gd name="connsiteX18" fmla="*/ 6749716 w 9156032"/>
              <a:gd name="connsiteY18" fmla="*/ 72256 h 182154"/>
              <a:gd name="connsiteX19" fmla="*/ 7218947 w 9156032"/>
              <a:gd name="connsiteY19" fmla="*/ 72256 h 182154"/>
              <a:gd name="connsiteX20" fmla="*/ 7543800 w 9156032"/>
              <a:gd name="connsiteY20" fmla="*/ 72256 h 182154"/>
              <a:gd name="connsiteX21" fmla="*/ 7784432 w 9156032"/>
              <a:gd name="connsiteY21" fmla="*/ 72256 h 182154"/>
              <a:gd name="connsiteX22" fmla="*/ 8049126 w 9156032"/>
              <a:gd name="connsiteY22" fmla="*/ 72256 h 182154"/>
              <a:gd name="connsiteX23" fmla="*/ 8265695 w 9156032"/>
              <a:gd name="connsiteY23" fmla="*/ 72256 h 182154"/>
              <a:gd name="connsiteX24" fmla="*/ 8337884 w 9156032"/>
              <a:gd name="connsiteY24" fmla="*/ 36161 h 182154"/>
              <a:gd name="connsiteX25" fmla="*/ 8674768 w 9156032"/>
              <a:gd name="connsiteY25" fmla="*/ 72256 h 182154"/>
              <a:gd name="connsiteX26" fmla="*/ 8963526 w 9156032"/>
              <a:gd name="connsiteY26" fmla="*/ 144445 h 182154"/>
              <a:gd name="connsiteX27" fmla="*/ 9156032 w 9156032"/>
              <a:gd name="connsiteY27" fmla="*/ 108351 h 182154"/>
              <a:gd name="connsiteX28" fmla="*/ 9156032 w 9156032"/>
              <a:gd name="connsiteY28" fmla="*/ 108351 h 182154"/>
              <a:gd name="connsiteX29" fmla="*/ 9156032 w 9156032"/>
              <a:gd name="connsiteY29" fmla="*/ 108351 h 182154"/>
              <a:gd name="connsiteX30" fmla="*/ 9156032 w 9156032"/>
              <a:gd name="connsiteY30" fmla="*/ 108351 h 1821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9156032" h="182154">
                <a:moveTo>
                  <a:pt x="0" y="168509"/>
                </a:moveTo>
                <a:lnTo>
                  <a:pt x="276726" y="156477"/>
                </a:lnTo>
                <a:cubicBezTo>
                  <a:pt x="348915" y="154472"/>
                  <a:pt x="346911" y="160487"/>
                  <a:pt x="433137" y="156477"/>
                </a:cubicBezTo>
                <a:cubicBezTo>
                  <a:pt x="519363" y="152466"/>
                  <a:pt x="655721" y="132414"/>
                  <a:pt x="794084" y="132414"/>
                </a:cubicBezTo>
                <a:cubicBezTo>
                  <a:pt x="932447" y="132414"/>
                  <a:pt x="1263316" y="156477"/>
                  <a:pt x="1263316" y="156477"/>
                </a:cubicBezTo>
                <a:cubicBezTo>
                  <a:pt x="1421732" y="164498"/>
                  <a:pt x="1596190" y="188561"/>
                  <a:pt x="1744579" y="180540"/>
                </a:cubicBezTo>
                <a:cubicBezTo>
                  <a:pt x="1892969" y="172519"/>
                  <a:pt x="2001253" y="120382"/>
                  <a:pt x="2153653" y="108351"/>
                </a:cubicBezTo>
                <a:cubicBezTo>
                  <a:pt x="2306053" y="96320"/>
                  <a:pt x="2658979" y="108351"/>
                  <a:pt x="2658979" y="108351"/>
                </a:cubicBezTo>
                <a:lnTo>
                  <a:pt x="3080084" y="108351"/>
                </a:lnTo>
                <a:cubicBezTo>
                  <a:pt x="3178342" y="110356"/>
                  <a:pt x="3154279" y="122387"/>
                  <a:pt x="3248526" y="120382"/>
                </a:cubicBezTo>
                <a:cubicBezTo>
                  <a:pt x="3342773" y="118377"/>
                  <a:pt x="3525252" y="100329"/>
                  <a:pt x="3645568" y="96319"/>
                </a:cubicBezTo>
                <a:cubicBezTo>
                  <a:pt x="3765884" y="92309"/>
                  <a:pt x="3860132" y="94314"/>
                  <a:pt x="3970421" y="96319"/>
                </a:cubicBezTo>
                <a:cubicBezTo>
                  <a:pt x="4080710" y="98324"/>
                  <a:pt x="4193005" y="106346"/>
                  <a:pt x="4307305" y="108351"/>
                </a:cubicBezTo>
                <a:cubicBezTo>
                  <a:pt x="4421605" y="110356"/>
                  <a:pt x="4656221" y="108351"/>
                  <a:pt x="4656221" y="108351"/>
                </a:cubicBezTo>
                <a:cubicBezTo>
                  <a:pt x="4750468" y="108351"/>
                  <a:pt x="4780547" y="116372"/>
                  <a:pt x="4872789" y="108351"/>
                </a:cubicBezTo>
                <a:cubicBezTo>
                  <a:pt x="4965031" y="100330"/>
                  <a:pt x="5127458" y="78271"/>
                  <a:pt x="5209674" y="60224"/>
                </a:cubicBezTo>
                <a:cubicBezTo>
                  <a:pt x="5291890" y="42177"/>
                  <a:pt x="5239753" y="-1939"/>
                  <a:pt x="5366084" y="66"/>
                </a:cubicBezTo>
                <a:cubicBezTo>
                  <a:pt x="5492415" y="2071"/>
                  <a:pt x="5737058" y="60224"/>
                  <a:pt x="5967663" y="72256"/>
                </a:cubicBezTo>
                <a:cubicBezTo>
                  <a:pt x="6198268" y="84288"/>
                  <a:pt x="6749716" y="72256"/>
                  <a:pt x="6749716" y="72256"/>
                </a:cubicBezTo>
                <a:lnTo>
                  <a:pt x="7218947" y="72256"/>
                </a:lnTo>
                <a:lnTo>
                  <a:pt x="7543800" y="72256"/>
                </a:lnTo>
                <a:lnTo>
                  <a:pt x="7784432" y="72256"/>
                </a:lnTo>
                <a:lnTo>
                  <a:pt x="8049126" y="72256"/>
                </a:lnTo>
                <a:cubicBezTo>
                  <a:pt x="8129336" y="72256"/>
                  <a:pt x="8217569" y="78272"/>
                  <a:pt x="8265695" y="72256"/>
                </a:cubicBezTo>
                <a:cubicBezTo>
                  <a:pt x="8313821" y="66240"/>
                  <a:pt x="8269705" y="36161"/>
                  <a:pt x="8337884" y="36161"/>
                </a:cubicBezTo>
                <a:cubicBezTo>
                  <a:pt x="8406063" y="36161"/>
                  <a:pt x="8570494" y="54209"/>
                  <a:pt x="8674768" y="72256"/>
                </a:cubicBezTo>
                <a:cubicBezTo>
                  <a:pt x="8779042" y="90303"/>
                  <a:pt x="8883315" y="138429"/>
                  <a:pt x="8963526" y="144445"/>
                </a:cubicBezTo>
                <a:cubicBezTo>
                  <a:pt x="9043737" y="150461"/>
                  <a:pt x="9156032" y="108351"/>
                  <a:pt x="9156032" y="108351"/>
                </a:cubicBezTo>
                <a:lnTo>
                  <a:pt x="9156032" y="108351"/>
                </a:lnTo>
                <a:lnTo>
                  <a:pt x="9156032" y="108351"/>
                </a:lnTo>
                <a:lnTo>
                  <a:pt x="9156032" y="108351"/>
                </a:lnTo>
              </a:path>
            </a:pathLst>
          </a:cu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4" name="组合 13"/>
          <p:cNvGrpSpPr/>
          <p:nvPr/>
        </p:nvGrpSpPr>
        <p:grpSpPr>
          <a:xfrm rot="191216">
            <a:off x="2954810" y="2455858"/>
            <a:ext cx="1294115" cy="1296655"/>
            <a:chOff x="265366" y="2548915"/>
            <a:chExt cx="1294115" cy="1296655"/>
          </a:xfrm>
        </p:grpSpPr>
        <p:sp>
          <p:nvSpPr>
            <p:cNvPr id="4" name="椭圆 3"/>
            <p:cNvSpPr/>
            <p:nvPr/>
          </p:nvSpPr>
          <p:spPr>
            <a:xfrm>
              <a:off x="265366" y="2548915"/>
              <a:ext cx="1294115" cy="1296655"/>
            </a:xfrm>
            <a:prstGeom prst="ellipse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/>
            </a:p>
          </p:txBody>
        </p:sp>
        <p:sp>
          <p:nvSpPr>
            <p:cNvPr id="11" name="椭圆 10"/>
            <p:cNvSpPr/>
            <p:nvPr/>
          </p:nvSpPr>
          <p:spPr>
            <a:xfrm>
              <a:off x="1043608" y="2852936"/>
              <a:ext cx="144016" cy="144016"/>
            </a:xfrm>
            <a:prstGeom prst="ellipse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新月形 12"/>
            <p:cNvSpPr/>
            <p:nvPr/>
          </p:nvSpPr>
          <p:spPr>
            <a:xfrm rot="16200000">
              <a:off x="1214409" y="3212976"/>
              <a:ext cx="216024" cy="432048"/>
            </a:xfrm>
            <a:prstGeom prst="moon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0"/>
            <a:ext cx="2455019" cy="12196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44327"/>
            <a:ext cx="2088232" cy="11244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矩形 9"/>
          <p:cNvSpPr/>
          <p:nvPr/>
        </p:nvSpPr>
        <p:spPr>
          <a:xfrm>
            <a:off x="683568" y="4953362"/>
            <a:ext cx="861525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4000" dirty="0" smtClean="0">
                <a:latin typeface="方正姚体" pitchFamily="2" charset="-122"/>
                <a:ea typeface="方正姚体" pitchFamily="2" charset="-122"/>
              </a:rPr>
              <a:t>“学霸派”：它回家去做作业了</a:t>
            </a:r>
            <a:r>
              <a:rPr lang="en-US" altLang="zh-CN" sz="4000" dirty="0" smtClean="0">
                <a:latin typeface="方正姚体" pitchFamily="2" charset="-122"/>
                <a:ea typeface="方正姚体" pitchFamily="2" charset="-122"/>
              </a:rPr>
              <a:t>……</a:t>
            </a:r>
            <a:endParaRPr lang="en-US" altLang="zh-CN" sz="4000" dirty="0">
              <a:latin typeface="方正姚体" pitchFamily="2" charset="-122"/>
              <a:ea typeface="方正姚体" pitchFamily="2" charset="-122"/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345" r="20872" b="14979"/>
          <a:stretch/>
        </p:blipFill>
        <p:spPr bwMode="auto">
          <a:xfrm rot="854356">
            <a:off x="7138011" y="-232589"/>
            <a:ext cx="2087219" cy="19435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AutoShape 2" descr="http://img1.imgtn.bdimg.com/it/u=3103630119,1959169862&amp;fm=26&amp;gp=0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" name="AutoShape 4" descr="http://img1.imgtn.bdimg.com/it/u=3103630119,1959169862&amp;fm=26&amp;gp=0.jp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pic>
        <p:nvPicPr>
          <p:cNvPr id="3078" name="Picture 6" descr="http://n.sinaimg.cn/translate/525/w267h258/20190312/POP_-hufnxfm4754003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12668">
            <a:off x="4854008" y="1332171"/>
            <a:ext cx="2543175" cy="24574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右箭头 5"/>
          <p:cNvSpPr/>
          <p:nvPr/>
        </p:nvSpPr>
        <p:spPr>
          <a:xfrm>
            <a:off x="4431357" y="2420888"/>
            <a:ext cx="428675" cy="288032"/>
          </a:xfrm>
          <a:prstGeom prst="rightArrow">
            <a:avLst/>
          </a:prstGeom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AutoShape 8" descr="http://img2.imgtn.bdimg.com/it/u=3453335064,2784531726&amp;fm=26&amp;gp=0.jpg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AutoShape 10" descr="http://img2.imgtn.bdimg.com/it/u=3453335064,2784531726&amp;fm=26&amp;gp=0.jpg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" name="AutoShape 12" descr="http://img2.imgtn.bdimg.com/it/u=3453335064,2784531726&amp;fm=26&amp;gp=0.jpg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pic>
        <p:nvPicPr>
          <p:cNvPr id="3085" name="Picture 1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46401">
            <a:off x="425261" y="1153881"/>
            <a:ext cx="2191988" cy="35537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1" name="右箭头 20"/>
          <p:cNvSpPr/>
          <p:nvPr/>
        </p:nvSpPr>
        <p:spPr>
          <a:xfrm rot="10800000">
            <a:off x="2267744" y="2505644"/>
            <a:ext cx="428675" cy="288032"/>
          </a:xfrm>
          <a:prstGeom prst="rightArrow">
            <a:avLst/>
          </a:prstGeom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3086" name="Picture 1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0832" y="7937"/>
            <a:ext cx="1837184" cy="17886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3" name="右箭头 22"/>
          <p:cNvSpPr/>
          <p:nvPr/>
        </p:nvSpPr>
        <p:spPr>
          <a:xfrm rot="16354031">
            <a:off x="3408843" y="1888920"/>
            <a:ext cx="428675" cy="288032"/>
          </a:xfrm>
          <a:prstGeom prst="rightArrow">
            <a:avLst/>
          </a:prstGeom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953449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0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0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0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500"/>
                            </p:stCondLst>
                            <p:childTnLst>
                              <p:par>
                                <p:cTn id="4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0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0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0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6" grpId="0" animBg="1"/>
      <p:bldP spid="21" grpId="0" animBg="1"/>
      <p:bldP spid="2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任意多边形 8"/>
          <p:cNvSpPr/>
          <p:nvPr/>
        </p:nvSpPr>
        <p:spPr>
          <a:xfrm>
            <a:off x="0" y="3729723"/>
            <a:ext cx="9156032" cy="182154"/>
          </a:xfrm>
          <a:custGeom>
            <a:avLst/>
            <a:gdLst>
              <a:gd name="connsiteX0" fmla="*/ 0 w 9156032"/>
              <a:gd name="connsiteY0" fmla="*/ 168509 h 182154"/>
              <a:gd name="connsiteX1" fmla="*/ 276726 w 9156032"/>
              <a:gd name="connsiteY1" fmla="*/ 156477 h 182154"/>
              <a:gd name="connsiteX2" fmla="*/ 433137 w 9156032"/>
              <a:gd name="connsiteY2" fmla="*/ 156477 h 182154"/>
              <a:gd name="connsiteX3" fmla="*/ 794084 w 9156032"/>
              <a:gd name="connsiteY3" fmla="*/ 132414 h 182154"/>
              <a:gd name="connsiteX4" fmla="*/ 1263316 w 9156032"/>
              <a:gd name="connsiteY4" fmla="*/ 156477 h 182154"/>
              <a:gd name="connsiteX5" fmla="*/ 1744579 w 9156032"/>
              <a:gd name="connsiteY5" fmla="*/ 180540 h 182154"/>
              <a:gd name="connsiteX6" fmla="*/ 2153653 w 9156032"/>
              <a:gd name="connsiteY6" fmla="*/ 108351 h 182154"/>
              <a:gd name="connsiteX7" fmla="*/ 2658979 w 9156032"/>
              <a:gd name="connsiteY7" fmla="*/ 108351 h 182154"/>
              <a:gd name="connsiteX8" fmla="*/ 3080084 w 9156032"/>
              <a:gd name="connsiteY8" fmla="*/ 108351 h 182154"/>
              <a:gd name="connsiteX9" fmla="*/ 3248526 w 9156032"/>
              <a:gd name="connsiteY9" fmla="*/ 120382 h 182154"/>
              <a:gd name="connsiteX10" fmla="*/ 3645568 w 9156032"/>
              <a:gd name="connsiteY10" fmla="*/ 96319 h 182154"/>
              <a:gd name="connsiteX11" fmla="*/ 3970421 w 9156032"/>
              <a:gd name="connsiteY11" fmla="*/ 96319 h 182154"/>
              <a:gd name="connsiteX12" fmla="*/ 4307305 w 9156032"/>
              <a:gd name="connsiteY12" fmla="*/ 108351 h 182154"/>
              <a:gd name="connsiteX13" fmla="*/ 4656221 w 9156032"/>
              <a:gd name="connsiteY13" fmla="*/ 108351 h 182154"/>
              <a:gd name="connsiteX14" fmla="*/ 4872789 w 9156032"/>
              <a:gd name="connsiteY14" fmla="*/ 108351 h 182154"/>
              <a:gd name="connsiteX15" fmla="*/ 5209674 w 9156032"/>
              <a:gd name="connsiteY15" fmla="*/ 60224 h 182154"/>
              <a:gd name="connsiteX16" fmla="*/ 5366084 w 9156032"/>
              <a:gd name="connsiteY16" fmla="*/ 66 h 182154"/>
              <a:gd name="connsiteX17" fmla="*/ 5967663 w 9156032"/>
              <a:gd name="connsiteY17" fmla="*/ 72256 h 182154"/>
              <a:gd name="connsiteX18" fmla="*/ 6749716 w 9156032"/>
              <a:gd name="connsiteY18" fmla="*/ 72256 h 182154"/>
              <a:gd name="connsiteX19" fmla="*/ 7218947 w 9156032"/>
              <a:gd name="connsiteY19" fmla="*/ 72256 h 182154"/>
              <a:gd name="connsiteX20" fmla="*/ 7543800 w 9156032"/>
              <a:gd name="connsiteY20" fmla="*/ 72256 h 182154"/>
              <a:gd name="connsiteX21" fmla="*/ 7784432 w 9156032"/>
              <a:gd name="connsiteY21" fmla="*/ 72256 h 182154"/>
              <a:gd name="connsiteX22" fmla="*/ 8049126 w 9156032"/>
              <a:gd name="connsiteY22" fmla="*/ 72256 h 182154"/>
              <a:gd name="connsiteX23" fmla="*/ 8265695 w 9156032"/>
              <a:gd name="connsiteY23" fmla="*/ 72256 h 182154"/>
              <a:gd name="connsiteX24" fmla="*/ 8337884 w 9156032"/>
              <a:gd name="connsiteY24" fmla="*/ 36161 h 182154"/>
              <a:gd name="connsiteX25" fmla="*/ 8674768 w 9156032"/>
              <a:gd name="connsiteY25" fmla="*/ 72256 h 182154"/>
              <a:gd name="connsiteX26" fmla="*/ 8963526 w 9156032"/>
              <a:gd name="connsiteY26" fmla="*/ 144445 h 182154"/>
              <a:gd name="connsiteX27" fmla="*/ 9156032 w 9156032"/>
              <a:gd name="connsiteY27" fmla="*/ 108351 h 182154"/>
              <a:gd name="connsiteX28" fmla="*/ 9156032 w 9156032"/>
              <a:gd name="connsiteY28" fmla="*/ 108351 h 182154"/>
              <a:gd name="connsiteX29" fmla="*/ 9156032 w 9156032"/>
              <a:gd name="connsiteY29" fmla="*/ 108351 h 182154"/>
              <a:gd name="connsiteX30" fmla="*/ 9156032 w 9156032"/>
              <a:gd name="connsiteY30" fmla="*/ 108351 h 1821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9156032" h="182154">
                <a:moveTo>
                  <a:pt x="0" y="168509"/>
                </a:moveTo>
                <a:lnTo>
                  <a:pt x="276726" y="156477"/>
                </a:lnTo>
                <a:cubicBezTo>
                  <a:pt x="348915" y="154472"/>
                  <a:pt x="346911" y="160487"/>
                  <a:pt x="433137" y="156477"/>
                </a:cubicBezTo>
                <a:cubicBezTo>
                  <a:pt x="519363" y="152466"/>
                  <a:pt x="655721" y="132414"/>
                  <a:pt x="794084" y="132414"/>
                </a:cubicBezTo>
                <a:cubicBezTo>
                  <a:pt x="932447" y="132414"/>
                  <a:pt x="1263316" y="156477"/>
                  <a:pt x="1263316" y="156477"/>
                </a:cubicBezTo>
                <a:cubicBezTo>
                  <a:pt x="1421732" y="164498"/>
                  <a:pt x="1596190" y="188561"/>
                  <a:pt x="1744579" y="180540"/>
                </a:cubicBezTo>
                <a:cubicBezTo>
                  <a:pt x="1892969" y="172519"/>
                  <a:pt x="2001253" y="120382"/>
                  <a:pt x="2153653" y="108351"/>
                </a:cubicBezTo>
                <a:cubicBezTo>
                  <a:pt x="2306053" y="96320"/>
                  <a:pt x="2658979" y="108351"/>
                  <a:pt x="2658979" y="108351"/>
                </a:cubicBezTo>
                <a:lnTo>
                  <a:pt x="3080084" y="108351"/>
                </a:lnTo>
                <a:cubicBezTo>
                  <a:pt x="3178342" y="110356"/>
                  <a:pt x="3154279" y="122387"/>
                  <a:pt x="3248526" y="120382"/>
                </a:cubicBezTo>
                <a:cubicBezTo>
                  <a:pt x="3342773" y="118377"/>
                  <a:pt x="3525252" y="100329"/>
                  <a:pt x="3645568" y="96319"/>
                </a:cubicBezTo>
                <a:cubicBezTo>
                  <a:pt x="3765884" y="92309"/>
                  <a:pt x="3860132" y="94314"/>
                  <a:pt x="3970421" y="96319"/>
                </a:cubicBezTo>
                <a:cubicBezTo>
                  <a:pt x="4080710" y="98324"/>
                  <a:pt x="4193005" y="106346"/>
                  <a:pt x="4307305" y="108351"/>
                </a:cubicBezTo>
                <a:cubicBezTo>
                  <a:pt x="4421605" y="110356"/>
                  <a:pt x="4656221" y="108351"/>
                  <a:pt x="4656221" y="108351"/>
                </a:cubicBezTo>
                <a:cubicBezTo>
                  <a:pt x="4750468" y="108351"/>
                  <a:pt x="4780547" y="116372"/>
                  <a:pt x="4872789" y="108351"/>
                </a:cubicBezTo>
                <a:cubicBezTo>
                  <a:pt x="4965031" y="100330"/>
                  <a:pt x="5127458" y="78271"/>
                  <a:pt x="5209674" y="60224"/>
                </a:cubicBezTo>
                <a:cubicBezTo>
                  <a:pt x="5291890" y="42177"/>
                  <a:pt x="5239753" y="-1939"/>
                  <a:pt x="5366084" y="66"/>
                </a:cubicBezTo>
                <a:cubicBezTo>
                  <a:pt x="5492415" y="2071"/>
                  <a:pt x="5737058" y="60224"/>
                  <a:pt x="5967663" y="72256"/>
                </a:cubicBezTo>
                <a:cubicBezTo>
                  <a:pt x="6198268" y="84288"/>
                  <a:pt x="6749716" y="72256"/>
                  <a:pt x="6749716" y="72256"/>
                </a:cubicBezTo>
                <a:lnTo>
                  <a:pt x="7218947" y="72256"/>
                </a:lnTo>
                <a:lnTo>
                  <a:pt x="7543800" y="72256"/>
                </a:lnTo>
                <a:lnTo>
                  <a:pt x="7784432" y="72256"/>
                </a:lnTo>
                <a:lnTo>
                  <a:pt x="8049126" y="72256"/>
                </a:lnTo>
                <a:cubicBezTo>
                  <a:pt x="8129336" y="72256"/>
                  <a:pt x="8217569" y="78272"/>
                  <a:pt x="8265695" y="72256"/>
                </a:cubicBezTo>
                <a:cubicBezTo>
                  <a:pt x="8313821" y="66240"/>
                  <a:pt x="8269705" y="36161"/>
                  <a:pt x="8337884" y="36161"/>
                </a:cubicBezTo>
                <a:cubicBezTo>
                  <a:pt x="8406063" y="36161"/>
                  <a:pt x="8570494" y="54209"/>
                  <a:pt x="8674768" y="72256"/>
                </a:cubicBezTo>
                <a:cubicBezTo>
                  <a:pt x="8779042" y="90303"/>
                  <a:pt x="8883315" y="138429"/>
                  <a:pt x="8963526" y="144445"/>
                </a:cubicBezTo>
                <a:cubicBezTo>
                  <a:pt x="9043737" y="150461"/>
                  <a:pt x="9156032" y="108351"/>
                  <a:pt x="9156032" y="108351"/>
                </a:cubicBezTo>
                <a:lnTo>
                  <a:pt x="9156032" y="108351"/>
                </a:lnTo>
                <a:lnTo>
                  <a:pt x="9156032" y="108351"/>
                </a:lnTo>
                <a:lnTo>
                  <a:pt x="9156032" y="108351"/>
                </a:lnTo>
              </a:path>
            </a:pathLst>
          </a:cu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4" name="组合 13"/>
          <p:cNvGrpSpPr/>
          <p:nvPr/>
        </p:nvGrpSpPr>
        <p:grpSpPr>
          <a:xfrm rot="191216">
            <a:off x="2954810" y="2455858"/>
            <a:ext cx="1294115" cy="1296655"/>
            <a:chOff x="265366" y="2548915"/>
            <a:chExt cx="1294115" cy="1296655"/>
          </a:xfrm>
        </p:grpSpPr>
        <p:sp>
          <p:nvSpPr>
            <p:cNvPr id="4" name="椭圆 3"/>
            <p:cNvSpPr/>
            <p:nvPr/>
          </p:nvSpPr>
          <p:spPr>
            <a:xfrm>
              <a:off x="265366" y="2548915"/>
              <a:ext cx="1294115" cy="1296655"/>
            </a:xfrm>
            <a:prstGeom prst="ellipse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/>
            </a:p>
          </p:txBody>
        </p:sp>
        <p:sp>
          <p:nvSpPr>
            <p:cNvPr id="11" name="椭圆 10"/>
            <p:cNvSpPr/>
            <p:nvPr/>
          </p:nvSpPr>
          <p:spPr>
            <a:xfrm>
              <a:off x="1043608" y="2852936"/>
              <a:ext cx="144016" cy="144016"/>
            </a:xfrm>
            <a:prstGeom prst="ellipse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新月形 12"/>
            <p:cNvSpPr/>
            <p:nvPr/>
          </p:nvSpPr>
          <p:spPr>
            <a:xfrm rot="16200000">
              <a:off x="1214409" y="3212976"/>
              <a:ext cx="216024" cy="432048"/>
            </a:xfrm>
            <a:prstGeom prst="moon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0"/>
            <a:ext cx="2455019" cy="12196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44327"/>
            <a:ext cx="2088232" cy="11244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矩形 9"/>
          <p:cNvSpPr/>
          <p:nvPr/>
        </p:nvSpPr>
        <p:spPr>
          <a:xfrm>
            <a:off x="683568" y="4953362"/>
            <a:ext cx="861525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4000" dirty="0" smtClean="0">
                <a:latin typeface="方正姚体" pitchFamily="2" charset="-122"/>
                <a:ea typeface="方正姚体" pitchFamily="2" charset="-122"/>
              </a:rPr>
              <a:t>“哲理派”：停下，</a:t>
            </a:r>
            <a:r>
              <a:rPr lang="zh-CN" altLang="en-US" sz="4000" dirty="0">
                <a:latin typeface="方正姚体" pitchFamily="2" charset="-122"/>
                <a:ea typeface="方正姚体" pitchFamily="2" charset="-122"/>
              </a:rPr>
              <a:t>是为</a:t>
            </a:r>
            <a:r>
              <a:rPr lang="zh-CN" altLang="en-US" sz="4000" dirty="0" smtClean="0">
                <a:latin typeface="方正姚体" pitchFamily="2" charset="-122"/>
                <a:ea typeface="方正姚体" pitchFamily="2" charset="-122"/>
              </a:rPr>
              <a:t>了</a:t>
            </a:r>
            <a:r>
              <a:rPr lang="en-US" altLang="zh-CN" sz="4000" dirty="0" smtClean="0">
                <a:latin typeface="方正姚体" pitchFamily="2" charset="-122"/>
                <a:ea typeface="方正姚体" pitchFamily="2" charset="-122"/>
              </a:rPr>
              <a:t>……</a:t>
            </a:r>
            <a:endParaRPr lang="en-US" altLang="zh-CN" sz="4000" dirty="0">
              <a:latin typeface="方正姚体" pitchFamily="2" charset="-122"/>
              <a:ea typeface="方正姚体" pitchFamily="2" charset="-122"/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345" r="20872" b="14979"/>
          <a:stretch/>
        </p:blipFill>
        <p:spPr bwMode="auto">
          <a:xfrm rot="854356">
            <a:off x="7138011" y="-232589"/>
            <a:ext cx="2087219" cy="19435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AutoShape 2" descr="http://img1.imgtn.bdimg.com/it/u=3103630119,1959169862&amp;fm=26&amp;gp=0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" name="AutoShape 4" descr="http://img1.imgtn.bdimg.com/it/u=3103630119,1959169862&amp;fm=26&amp;gp=0.jp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AutoShape 8" descr="http://img2.imgtn.bdimg.com/it/u=3453335064,2784531726&amp;fm=26&amp;gp=0.jpg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AutoShape 10" descr="http://img2.imgtn.bdimg.com/it/u=3453335064,2784531726&amp;fm=26&amp;gp=0.jpg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" name="AutoShape 12" descr="http://img2.imgtn.bdimg.com/it/u=3453335064,2784531726&amp;fm=26&amp;gp=0.jpg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635" t="10951" r="21502" b="11729"/>
          <a:stretch/>
        </p:blipFill>
        <p:spPr bwMode="auto">
          <a:xfrm flipH="1">
            <a:off x="5796136" y="1354967"/>
            <a:ext cx="1765663" cy="22462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矩形 1"/>
          <p:cNvSpPr/>
          <p:nvPr/>
        </p:nvSpPr>
        <p:spPr>
          <a:xfrm>
            <a:off x="5566964" y="3601210"/>
            <a:ext cx="2420856" cy="523220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zh-CN" altLang="en-US" sz="2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方正粗黑宋简体" pitchFamily="2" charset="-122"/>
                <a:ea typeface="方正粗黑宋简体" pitchFamily="2" charset="-122"/>
              </a:rPr>
              <a:t>更好地出发</a:t>
            </a:r>
            <a:r>
              <a:rPr lang="en-US" altLang="zh-CN" sz="2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方正粗黑宋简体" pitchFamily="2" charset="-122"/>
                <a:ea typeface="方正粗黑宋简体" pitchFamily="2" charset="-122"/>
              </a:rPr>
              <a:t>~~</a:t>
            </a:r>
            <a:endParaRPr lang="zh-CN" altLang="en-US" sz="2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方正粗黑宋简体" pitchFamily="2" charset="-122"/>
              <a:ea typeface="方正粗黑宋简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538630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任意多边形 8"/>
          <p:cNvSpPr/>
          <p:nvPr/>
        </p:nvSpPr>
        <p:spPr>
          <a:xfrm>
            <a:off x="0" y="3729723"/>
            <a:ext cx="9156032" cy="182154"/>
          </a:xfrm>
          <a:custGeom>
            <a:avLst/>
            <a:gdLst>
              <a:gd name="connsiteX0" fmla="*/ 0 w 9156032"/>
              <a:gd name="connsiteY0" fmla="*/ 168509 h 182154"/>
              <a:gd name="connsiteX1" fmla="*/ 276726 w 9156032"/>
              <a:gd name="connsiteY1" fmla="*/ 156477 h 182154"/>
              <a:gd name="connsiteX2" fmla="*/ 433137 w 9156032"/>
              <a:gd name="connsiteY2" fmla="*/ 156477 h 182154"/>
              <a:gd name="connsiteX3" fmla="*/ 794084 w 9156032"/>
              <a:gd name="connsiteY3" fmla="*/ 132414 h 182154"/>
              <a:gd name="connsiteX4" fmla="*/ 1263316 w 9156032"/>
              <a:gd name="connsiteY4" fmla="*/ 156477 h 182154"/>
              <a:gd name="connsiteX5" fmla="*/ 1744579 w 9156032"/>
              <a:gd name="connsiteY5" fmla="*/ 180540 h 182154"/>
              <a:gd name="connsiteX6" fmla="*/ 2153653 w 9156032"/>
              <a:gd name="connsiteY6" fmla="*/ 108351 h 182154"/>
              <a:gd name="connsiteX7" fmla="*/ 2658979 w 9156032"/>
              <a:gd name="connsiteY7" fmla="*/ 108351 h 182154"/>
              <a:gd name="connsiteX8" fmla="*/ 3080084 w 9156032"/>
              <a:gd name="connsiteY8" fmla="*/ 108351 h 182154"/>
              <a:gd name="connsiteX9" fmla="*/ 3248526 w 9156032"/>
              <a:gd name="connsiteY9" fmla="*/ 120382 h 182154"/>
              <a:gd name="connsiteX10" fmla="*/ 3645568 w 9156032"/>
              <a:gd name="connsiteY10" fmla="*/ 96319 h 182154"/>
              <a:gd name="connsiteX11" fmla="*/ 3970421 w 9156032"/>
              <a:gd name="connsiteY11" fmla="*/ 96319 h 182154"/>
              <a:gd name="connsiteX12" fmla="*/ 4307305 w 9156032"/>
              <a:gd name="connsiteY12" fmla="*/ 108351 h 182154"/>
              <a:gd name="connsiteX13" fmla="*/ 4656221 w 9156032"/>
              <a:gd name="connsiteY13" fmla="*/ 108351 h 182154"/>
              <a:gd name="connsiteX14" fmla="*/ 4872789 w 9156032"/>
              <a:gd name="connsiteY14" fmla="*/ 108351 h 182154"/>
              <a:gd name="connsiteX15" fmla="*/ 5209674 w 9156032"/>
              <a:gd name="connsiteY15" fmla="*/ 60224 h 182154"/>
              <a:gd name="connsiteX16" fmla="*/ 5366084 w 9156032"/>
              <a:gd name="connsiteY16" fmla="*/ 66 h 182154"/>
              <a:gd name="connsiteX17" fmla="*/ 5967663 w 9156032"/>
              <a:gd name="connsiteY17" fmla="*/ 72256 h 182154"/>
              <a:gd name="connsiteX18" fmla="*/ 6749716 w 9156032"/>
              <a:gd name="connsiteY18" fmla="*/ 72256 h 182154"/>
              <a:gd name="connsiteX19" fmla="*/ 7218947 w 9156032"/>
              <a:gd name="connsiteY19" fmla="*/ 72256 h 182154"/>
              <a:gd name="connsiteX20" fmla="*/ 7543800 w 9156032"/>
              <a:gd name="connsiteY20" fmla="*/ 72256 h 182154"/>
              <a:gd name="connsiteX21" fmla="*/ 7784432 w 9156032"/>
              <a:gd name="connsiteY21" fmla="*/ 72256 h 182154"/>
              <a:gd name="connsiteX22" fmla="*/ 8049126 w 9156032"/>
              <a:gd name="connsiteY22" fmla="*/ 72256 h 182154"/>
              <a:gd name="connsiteX23" fmla="*/ 8265695 w 9156032"/>
              <a:gd name="connsiteY23" fmla="*/ 72256 h 182154"/>
              <a:gd name="connsiteX24" fmla="*/ 8337884 w 9156032"/>
              <a:gd name="connsiteY24" fmla="*/ 36161 h 182154"/>
              <a:gd name="connsiteX25" fmla="*/ 8674768 w 9156032"/>
              <a:gd name="connsiteY25" fmla="*/ 72256 h 182154"/>
              <a:gd name="connsiteX26" fmla="*/ 8963526 w 9156032"/>
              <a:gd name="connsiteY26" fmla="*/ 144445 h 182154"/>
              <a:gd name="connsiteX27" fmla="*/ 9156032 w 9156032"/>
              <a:gd name="connsiteY27" fmla="*/ 108351 h 182154"/>
              <a:gd name="connsiteX28" fmla="*/ 9156032 w 9156032"/>
              <a:gd name="connsiteY28" fmla="*/ 108351 h 182154"/>
              <a:gd name="connsiteX29" fmla="*/ 9156032 w 9156032"/>
              <a:gd name="connsiteY29" fmla="*/ 108351 h 182154"/>
              <a:gd name="connsiteX30" fmla="*/ 9156032 w 9156032"/>
              <a:gd name="connsiteY30" fmla="*/ 108351 h 1821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9156032" h="182154">
                <a:moveTo>
                  <a:pt x="0" y="168509"/>
                </a:moveTo>
                <a:lnTo>
                  <a:pt x="276726" y="156477"/>
                </a:lnTo>
                <a:cubicBezTo>
                  <a:pt x="348915" y="154472"/>
                  <a:pt x="346911" y="160487"/>
                  <a:pt x="433137" y="156477"/>
                </a:cubicBezTo>
                <a:cubicBezTo>
                  <a:pt x="519363" y="152466"/>
                  <a:pt x="655721" y="132414"/>
                  <a:pt x="794084" y="132414"/>
                </a:cubicBezTo>
                <a:cubicBezTo>
                  <a:pt x="932447" y="132414"/>
                  <a:pt x="1263316" y="156477"/>
                  <a:pt x="1263316" y="156477"/>
                </a:cubicBezTo>
                <a:cubicBezTo>
                  <a:pt x="1421732" y="164498"/>
                  <a:pt x="1596190" y="188561"/>
                  <a:pt x="1744579" y="180540"/>
                </a:cubicBezTo>
                <a:cubicBezTo>
                  <a:pt x="1892969" y="172519"/>
                  <a:pt x="2001253" y="120382"/>
                  <a:pt x="2153653" y="108351"/>
                </a:cubicBezTo>
                <a:cubicBezTo>
                  <a:pt x="2306053" y="96320"/>
                  <a:pt x="2658979" y="108351"/>
                  <a:pt x="2658979" y="108351"/>
                </a:cubicBezTo>
                <a:lnTo>
                  <a:pt x="3080084" y="108351"/>
                </a:lnTo>
                <a:cubicBezTo>
                  <a:pt x="3178342" y="110356"/>
                  <a:pt x="3154279" y="122387"/>
                  <a:pt x="3248526" y="120382"/>
                </a:cubicBezTo>
                <a:cubicBezTo>
                  <a:pt x="3342773" y="118377"/>
                  <a:pt x="3525252" y="100329"/>
                  <a:pt x="3645568" y="96319"/>
                </a:cubicBezTo>
                <a:cubicBezTo>
                  <a:pt x="3765884" y="92309"/>
                  <a:pt x="3860132" y="94314"/>
                  <a:pt x="3970421" y="96319"/>
                </a:cubicBezTo>
                <a:cubicBezTo>
                  <a:pt x="4080710" y="98324"/>
                  <a:pt x="4193005" y="106346"/>
                  <a:pt x="4307305" y="108351"/>
                </a:cubicBezTo>
                <a:cubicBezTo>
                  <a:pt x="4421605" y="110356"/>
                  <a:pt x="4656221" y="108351"/>
                  <a:pt x="4656221" y="108351"/>
                </a:cubicBezTo>
                <a:cubicBezTo>
                  <a:pt x="4750468" y="108351"/>
                  <a:pt x="4780547" y="116372"/>
                  <a:pt x="4872789" y="108351"/>
                </a:cubicBezTo>
                <a:cubicBezTo>
                  <a:pt x="4965031" y="100330"/>
                  <a:pt x="5127458" y="78271"/>
                  <a:pt x="5209674" y="60224"/>
                </a:cubicBezTo>
                <a:cubicBezTo>
                  <a:pt x="5291890" y="42177"/>
                  <a:pt x="5239753" y="-1939"/>
                  <a:pt x="5366084" y="66"/>
                </a:cubicBezTo>
                <a:cubicBezTo>
                  <a:pt x="5492415" y="2071"/>
                  <a:pt x="5737058" y="60224"/>
                  <a:pt x="5967663" y="72256"/>
                </a:cubicBezTo>
                <a:cubicBezTo>
                  <a:pt x="6198268" y="84288"/>
                  <a:pt x="6749716" y="72256"/>
                  <a:pt x="6749716" y="72256"/>
                </a:cubicBezTo>
                <a:lnTo>
                  <a:pt x="7218947" y="72256"/>
                </a:lnTo>
                <a:lnTo>
                  <a:pt x="7543800" y="72256"/>
                </a:lnTo>
                <a:lnTo>
                  <a:pt x="7784432" y="72256"/>
                </a:lnTo>
                <a:lnTo>
                  <a:pt x="8049126" y="72256"/>
                </a:lnTo>
                <a:cubicBezTo>
                  <a:pt x="8129336" y="72256"/>
                  <a:pt x="8217569" y="78272"/>
                  <a:pt x="8265695" y="72256"/>
                </a:cubicBezTo>
                <a:cubicBezTo>
                  <a:pt x="8313821" y="66240"/>
                  <a:pt x="8269705" y="36161"/>
                  <a:pt x="8337884" y="36161"/>
                </a:cubicBezTo>
                <a:cubicBezTo>
                  <a:pt x="8406063" y="36161"/>
                  <a:pt x="8570494" y="54209"/>
                  <a:pt x="8674768" y="72256"/>
                </a:cubicBezTo>
                <a:cubicBezTo>
                  <a:pt x="8779042" y="90303"/>
                  <a:pt x="8883315" y="138429"/>
                  <a:pt x="8963526" y="144445"/>
                </a:cubicBezTo>
                <a:cubicBezTo>
                  <a:pt x="9043737" y="150461"/>
                  <a:pt x="9156032" y="108351"/>
                  <a:pt x="9156032" y="108351"/>
                </a:cubicBezTo>
                <a:lnTo>
                  <a:pt x="9156032" y="108351"/>
                </a:lnTo>
                <a:lnTo>
                  <a:pt x="9156032" y="108351"/>
                </a:lnTo>
                <a:lnTo>
                  <a:pt x="9156032" y="108351"/>
                </a:lnTo>
              </a:path>
            </a:pathLst>
          </a:cu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0"/>
            <a:ext cx="2455019" cy="12196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44327"/>
            <a:ext cx="2088232" cy="11244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矩形 9"/>
          <p:cNvSpPr/>
          <p:nvPr/>
        </p:nvSpPr>
        <p:spPr>
          <a:xfrm>
            <a:off x="1069310" y="4953362"/>
            <a:ext cx="861525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4000" dirty="0" smtClean="0">
                <a:latin typeface="方正姚体" pitchFamily="2" charset="-122"/>
                <a:ea typeface="方正姚体" pitchFamily="2" charset="-122"/>
              </a:rPr>
              <a:t>“惊险派”：各种阻碍</a:t>
            </a:r>
            <a:r>
              <a:rPr lang="en-US" altLang="zh-CN" sz="4000" dirty="0" smtClean="0">
                <a:latin typeface="方正姚体" pitchFamily="2" charset="-122"/>
                <a:ea typeface="方正姚体" pitchFamily="2" charset="-122"/>
              </a:rPr>
              <a:t>……</a:t>
            </a:r>
            <a:endParaRPr lang="en-US" altLang="zh-CN" sz="4000" dirty="0">
              <a:latin typeface="方正姚体" pitchFamily="2" charset="-122"/>
              <a:ea typeface="方正姚体" pitchFamily="2" charset="-122"/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345" r="20872" b="14979"/>
          <a:stretch/>
        </p:blipFill>
        <p:spPr bwMode="auto">
          <a:xfrm rot="854356">
            <a:off x="7138011" y="-232589"/>
            <a:ext cx="2087219" cy="19435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AutoShape 2" descr="http://img1.imgtn.bdimg.com/it/u=3103630119,1959169862&amp;fm=26&amp;gp=0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" name="AutoShape 4" descr="http://img1.imgtn.bdimg.com/it/u=3103630119,1959169862&amp;fm=26&amp;gp=0.jp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AutoShape 8" descr="http://img2.imgtn.bdimg.com/it/u=3453335064,2784531726&amp;fm=26&amp;gp=0.jpg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AutoShape 10" descr="http://img2.imgtn.bdimg.com/it/u=3453335064,2784531726&amp;fm=26&amp;gp=0.jpg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" name="AutoShape 12" descr="http://img2.imgtn.bdimg.com/it/u=3453335064,2784531726&amp;fm=26&amp;gp=0.jpg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6424"/>
            <a:ext cx="3456384" cy="2630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14" name="组合 13"/>
          <p:cNvGrpSpPr/>
          <p:nvPr/>
        </p:nvGrpSpPr>
        <p:grpSpPr>
          <a:xfrm rot="191216">
            <a:off x="2954810" y="2455858"/>
            <a:ext cx="1294115" cy="1296655"/>
            <a:chOff x="265366" y="2548915"/>
            <a:chExt cx="1294115" cy="1296655"/>
          </a:xfrm>
        </p:grpSpPr>
        <p:sp>
          <p:nvSpPr>
            <p:cNvPr id="4" name="椭圆 3"/>
            <p:cNvSpPr/>
            <p:nvPr/>
          </p:nvSpPr>
          <p:spPr>
            <a:xfrm>
              <a:off x="265366" y="2548915"/>
              <a:ext cx="1294115" cy="1296655"/>
            </a:xfrm>
            <a:prstGeom prst="ellipse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/>
            </a:p>
          </p:txBody>
        </p:sp>
        <p:sp>
          <p:nvSpPr>
            <p:cNvPr id="11" name="椭圆 10"/>
            <p:cNvSpPr/>
            <p:nvPr/>
          </p:nvSpPr>
          <p:spPr>
            <a:xfrm>
              <a:off x="1043608" y="2852936"/>
              <a:ext cx="144016" cy="144016"/>
            </a:xfrm>
            <a:prstGeom prst="ellipse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新月形 12"/>
            <p:cNvSpPr/>
            <p:nvPr/>
          </p:nvSpPr>
          <p:spPr>
            <a:xfrm rot="16200000">
              <a:off x="1214409" y="3212976"/>
              <a:ext cx="216024" cy="432048"/>
            </a:xfrm>
            <a:prstGeom prst="moon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9" name="矩形 18"/>
          <p:cNvSpPr/>
          <p:nvPr/>
        </p:nvSpPr>
        <p:spPr>
          <a:xfrm>
            <a:off x="5580112" y="2638425"/>
            <a:ext cx="1574470" cy="646331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zh-CN" altLang="en-US" sz="3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方正粗黑宋简体" pitchFamily="2" charset="-122"/>
                <a:ea typeface="方正粗黑宋简体" pitchFamily="2" charset="-122"/>
              </a:rPr>
              <a:t>被雨淋</a:t>
            </a:r>
            <a:endParaRPr lang="zh-CN" altLang="en-US" sz="36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方正粗黑宋简体" pitchFamily="2" charset="-122"/>
              <a:ea typeface="方正粗黑宋简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426466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7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500"/>
                            </p:stCondLst>
                            <p:childTnLst>
                              <p:par>
                                <p:cTn id="3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1069310" y="5313402"/>
            <a:ext cx="861525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4000" dirty="0" smtClean="0">
                <a:latin typeface="方正姚体" pitchFamily="2" charset="-122"/>
                <a:ea typeface="方正姚体" pitchFamily="2" charset="-122"/>
              </a:rPr>
              <a:t>“惊险派”：各种阻碍</a:t>
            </a:r>
            <a:r>
              <a:rPr lang="en-US" altLang="zh-CN" sz="4000" dirty="0" smtClean="0">
                <a:latin typeface="方正姚体" pitchFamily="2" charset="-122"/>
                <a:ea typeface="方正姚体" pitchFamily="2" charset="-122"/>
              </a:rPr>
              <a:t>……</a:t>
            </a:r>
            <a:endParaRPr lang="en-US" altLang="zh-CN" sz="4000" dirty="0">
              <a:latin typeface="方正姚体" pitchFamily="2" charset="-122"/>
              <a:ea typeface="方正姚体" pitchFamily="2" charset="-122"/>
            </a:endParaRPr>
          </a:p>
        </p:txBody>
      </p:sp>
      <p:sp>
        <p:nvSpPr>
          <p:cNvPr id="3" name="AutoShape 2" descr="http://img1.imgtn.bdimg.com/it/u=3103630119,1959169862&amp;fm=26&amp;gp=0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" name="AutoShape 4" descr="http://img1.imgtn.bdimg.com/it/u=3103630119,1959169862&amp;fm=26&amp;gp=0.jp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AutoShape 8" descr="http://img2.imgtn.bdimg.com/it/u=3453335064,2784531726&amp;fm=26&amp;gp=0.jpg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AutoShape 10" descr="http://img2.imgtn.bdimg.com/it/u=3453335064,2784531726&amp;fm=26&amp;gp=0.jpg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" name="AutoShape 12" descr="http://img2.imgtn.bdimg.com/it/u=3453335064,2784531726&amp;fm=26&amp;gp=0.jpg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14" name="组合 13"/>
          <p:cNvGrpSpPr/>
          <p:nvPr/>
        </p:nvGrpSpPr>
        <p:grpSpPr>
          <a:xfrm rot="2820878">
            <a:off x="6047203" y="3840067"/>
            <a:ext cx="1294115" cy="1296655"/>
            <a:chOff x="265366" y="2548915"/>
            <a:chExt cx="1294115" cy="1296655"/>
          </a:xfrm>
        </p:grpSpPr>
        <p:sp>
          <p:nvSpPr>
            <p:cNvPr id="4" name="椭圆 3"/>
            <p:cNvSpPr/>
            <p:nvPr/>
          </p:nvSpPr>
          <p:spPr>
            <a:xfrm>
              <a:off x="265366" y="2548915"/>
              <a:ext cx="1294115" cy="1296655"/>
            </a:xfrm>
            <a:prstGeom prst="ellipse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/>
            </a:p>
          </p:txBody>
        </p:sp>
        <p:sp>
          <p:nvSpPr>
            <p:cNvPr id="11" name="椭圆 10"/>
            <p:cNvSpPr/>
            <p:nvPr/>
          </p:nvSpPr>
          <p:spPr>
            <a:xfrm>
              <a:off x="1043608" y="2852936"/>
              <a:ext cx="144016" cy="144016"/>
            </a:xfrm>
            <a:prstGeom prst="ellipse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新月形 12"/>
            <p:cNvSpPr/>
            <p:nvPr/>
          </p:nvSpPr>
          <p:spPr>
            <a:xfrm rot="16200000">
              <a:off x="1214409" y="3212976"/>
              <a:ext cx="216024" cy="432048"/>
            </a:xfrm>
            <a:prstGeom prst="moon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9" name="矩形 18"/>
          <p:cNvSpPr/>
          <p:nvPr/>
        </p:nvSpPr>
        <p:spPr>
          <a:xfrm>
            <a:off x="5724128" y="1484784"/>
            <a:ext cx="1574470" cy="646331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zh-CN" altLang="en-US" sz="3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方正粗黑宋简体" pitchFamily="2" charset="-122"/>
                <a:ea typeface="方正粗黑宋简体" pitchFamily="2" charset="-122"/>
              </a:rPr>
              <a:t>遇到坑</a:t>
            </a:r>
            <a:endParaRPr lang="zh-CN" altLang="en-US" sz="36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方正粗黑宋简体" pitchFamily="2" charset="-122"/>
              <a:ea typeface="方正粗黑宋简体" pitchFamily="2" charset="-122"/>
            </a:endParaRPr>
          </a:p>
        </p:txBody>
      </p:sp>
      <p:sp>
        <p:nvSpPr>
          <p:cNvPr id="6" name="任意多边形 5"/>
          <p:cNvSpPr/>
          <p:nvPr/>
        </p:nvSpPr>
        <p:spPr>
          <a:xfrm>
            <a:off x="7506" y="3478233"/>
            <a:ext cx="9183756" cy="1710331"/>
          </a:xfrm>
          <a:custGeom>
            <a:avLst/>
            <a:gdLst>
              <a:gd name="connsiteX0" fmla="*/ 0 w 9183756"/>
              <a:gd name="connsiteY0" fmla="*/ 120070 h 1710331"/>
              <a:gd name="connsiteX1" fmla="*/ 149087 w 9183756"/>
              <a:gd name="connsiteY1" fmla="*/ 100192 h 1710331"/>
              <a:gd name="connsiteX2" fmla="*/ 218661 w 9183756"/>
              <a:gd name="connsiteY2" fmla="*/ 90252 h 1710331"/>
              <a:gd name="connsiteX3" fmla="*/ 258417 w 9183756"/>
              <a:gd name="connsiteY3" fmla="*/ 70374 h 1710331"/>
              <a:gd name="connsiteX4" fmla="*/ 318052 w 9183756"/>
              <a:gd name="connsiteY4" fmla="*/ 60435 h 1710331"/>
              <a:gd name="connsiteX5" fmla="*/ 397565 w 9183756"/>
              <a:gd name="connsiteY5" fmla="*/ 40557 h 1710331"/>
              <a:gd name="connsiteX6" fmla="*/ 1331843 w 9183756"/>
              <a:gd name="connsiteY6" fmla="*/ 50496 h 1710331"/>
              <a:gd name="connsiteX7" fmla="*/ 1391478 w 9183756"/>
              <a:gd name="connsiteY7" fmla="*/ 70374 h 1710331"/>
              <a:gd name="connsiteX8" fmla="*/ 1570382 w 9183756"/>
              <a:gd name="connsiteY8" fmla="*/ 90252 h 1710331"/>
              <a:gd name="connsiteX9" fmla="*/ 1958009 w 9183756"/>
              <a:gd name="connsiteY9" fmla="*/ 100192 h 1710331"/>
              <a:gd name="connsiteX10" fmla="*/ 2097156 w 9183756"/>
              <a:gd name="connsiteY10" fmla="*/ 80313 h 1710331"/>
              <a:gd name="connsiteX11" fmla="*/ 2246243 w 9183756"/>
              <a:gd name="connsiteY11" fmla="*/ 50496 h 1710331"/>
              <a:gd name="connsiteX12" fmla="*/ 2345635 w 9183756"/>
              <a:gd name="connsiteY12" fmla="*/ 40557 h 1710331"/>
              <a:gd name="connsiteX13" fmla="*/ 5237922 w 9183756"/>
              <a:gd name="connsiteY13" fmla="*/ 20679 h 1710331"/>
              <a:gd name="connsiteX14" fmla="*/ 5267739 w 9183756"/>
              <a:gd name="connsiteY14" fmla="*/ 10739 h 1710331"/>
              <a:gd name="connsiteX15" fmla="*/ 5526156 w 9183756"/>
              <a:gd name="connsiteY15" fmla="*/ 30618 h 1710331"/>
              <a:gd name="connsiteX16" fmla="*/ 5575852 w 9183756"/>
              <a:gd name="connsiteY16" fmla="*/ 60435 h 1710331"/>
              <a:gd name="connsiteX17" fmla="*/ 5655365 w 9183756"/>
              <a:gd name="connsiteY17" fmla="*/ 130009 h 1710331"/>
              <a:gd name="connsiteX18" fmla="*/ 5695122 w 9183756"/>
              <a:gd name="connsiteY18" fmla="*/ 239339 h 1710331"/>
              <a:gd name="connsiteX19" fmla="*/ 5724939 w 9183756"/>
              <a:gd name="connsiteY19" fmla="*/ 269157 h 1710331"/>
              <a:gd name="connsiteX20" fmla="*/ 5764696 w 9183756"/>
              <a:gd name="connsiteY20" fmla="*/ 328792 h 1710331"/>
              <a:gd name="connsiteX21" fmla="*/ 5814391 w 9183756"/>
              <a:gd name="connsiteY21" fmla="*/ 398365 h 1710331"/>
              <a:gd name="connsiteX22" fmla="*/ 5824330 w 9183756"/>
              <a:gd name="connsiteY22" fmla="*/ 438122 h 1710331"/>
              <a:gd name="connsiteX23" fmla="*/ 5864087 w 9183756"/>
              <a:gd name="connsiteY23" fmla="*/ 517635 h 1710331"/>
              <a:gd name="connsiteX24" fmla="*/ 5874026 w 9183756"/>
              <a:gd name="connsiteY24" fmla="*/ 577270 h 1710331"/>
              <a:gd name="connsiteX25" fmla="*/ 5903843 w 9183756"/>
              <a:gd name="connsiteY25" fmla="*/ 656783 h 1710331"/>
              <a:gd name="connsiteX26" fmla="*/ 5923722 w 9183756"/>
              <a:gd name="connsiteY26" fmla="*/ 795931 h 1710331"/>
              <a:gd name="connsiteX27" fmla="*/ 5943600 w 9183756"/>
              <a:gd name="connsiteY27" fmla="*/ 885383 h 1710331"/>
              <a:gd name="connsiteX28" fmla="*/ 5993296 w 9183756"/>
              <a:gd name="connsiteY28" fmla="*/ 1064287 h 1710331"/>
              <a:gd name="connsiteX29" fmla="*/ 6013174 w 9183756"/>
              <a:gd name="connsiteY29" fmla="*/ 1253131 h 1710331"/>
              <a:gd name="connsiteX30" fmla="*/ 6052930 w 9183756"/>
              <a:gd name="connsiteY30" fmla="*/ 1332644 h 1710331"/>
              <a:gd name="connsiteX31" fmla="*/ 6072809 w 9183756"/>
              <a:gd name="connsiteY31" fmla="*/ 1402218 h 1710331"/>
              <a:gd name="connsiteX32" fmla="*/ 6102626 w 9183756"/>
              <a:gd name="connsiteY32" fmla="*/ 1432035 h 1710331"/>
              <a:gd name="connsiteX33" fmla="*/ 6152322 w 9183756"/>
              <a:gd name="connsiteY33" fmla="*/ 1491670 h 1710331"/>
              <a:gd name="connsiteX34" fmla="*/ 6182139 w 9183756"/>
              <a:gd name="connsiteY34" fmla="*/ 1511548 h 1710331"/>
              <a:gd name="connsiteX35" fmla="*/ 6211956 w 9183756"/>
              <a:gd name="connsiteY35" fmla="*/ 1541365 h 1710331"/>
              <a:gd name="connsiteX36" fmla="*/ 6261652 w 9183756"/>
              <a:gd name="connsiteY36" fmla="*/ 1561244 h 1710331"/>
              <a:gd name="connsiteX37" fmla="*/ 6301409 w 9183756"/>
              <a:gd name="connsiteY37" fmla="*/ 1591061 h 1710331"/>
              <a:gd name="connsiteX38" fmla="*/ 6331226 w 9183756"/>
              <a:gd name="connsiteY38" fmla="*/ 1601000 h 1710331"/>
              <a:gd name="connsiteX39" fmla="*/ 6370982 w 9183756"/>
              <a:gd name="connsiteY39" fmla="*/ 1620879 h 1710331"/>
              <a:gd name="connsiteX40" fmla="*/ 6450496 w 9183756"/>
              <a:gd name="connsiteY40" fmla="*/ 1640757 h 1710331"/>
              <a:gd name="connsiteX41" fmla="*/ 6510130 w 9183756"/>
              <a:gd name="connsiteY41" fmla="*/ 1690452 h 1710331"/>
              <a:gd name="connsiteX42" fmla="*/ 6609522 w 9183756"/>
              <a:gd name="connsiteY42" fmla="*/ 1710331 h 1710331"/>
              <a:gd name="connsiteX43" fmla="*/ 6828182 w 9183756"/>
              <a:gd name="connsiteY43" fmla="*/ 1700392 h 1710331"/>
              <a:gd name="connsiteX44" fmla="*/ 6947452 w 9183756"/>
              <a:gd name="connsiteY44" fmla="*/ 1650696 h 1710331"/>
              <a:gd name="connsiteX45" fmla="*/ 6977269 w 9183756"/>
              <a:gd name="connsiteY45" fmla="*/ 1640757 h 1710331"/>
              <a:gd name="connsiteX46" fmla="*/ 7007087 w 9183756"/>
              <a:gd name="connsiteY46" fmla="*/ 1620879 h 1710331"/>
              <a:gd name="connsiteX47" fmla="*/ 7116417 w 9183756"/>
              <a:gd name="connsiteY47" fmla="*/ 1531426 h 1710331"/>
              <a:gd name="connsiteX48" fmla="*/ 7146235 w 9183756"/>
              <a:gd name="connsiteY48" fmla="*/ 1511548 h 1710331"/>
              <a:gd name="connsiteX49" fmla="*/ 7185991 w 9183756"/>
              <a:gd name="connsiteY49" fmla="*/ 1501609 h 1710331"/>
              <a:gd name="connsiteX50" fmla="*/ 7245626 w 9183756"/>
              <a:gd name="connsiteY50" fmla="*/ 1461852 h 1710331"/>
              <a:gd name="connsiteX51" fmla="*/ 7275443 w 9183756"/>
              <a:gd name="connsiteY51" fmla="*/ 1422096 h 1710331"/>
              <a:gd name="connsiteX52" fmla="*/ 7295322 w 9183756"/>
              <a:gd name="connsiteY52" fmla="*/ 1392279 h 1710331"/>
              <a:gd name="connsiteX53" fmla="*/ 7335078 w 9183756"/>
              <a:gd name="connsiteY53" fmla="*/ 1332644 h 1710331"/>
              <a:gd name="connsiteX54" fmla="*/ 7345017 w 9183756"/>
              <a:gd name="connsiteY54" fmla="*/ 1302826 h 1710331"/>
              <a:gd name="connsiteX55" fmla="*/ 7384774 w 9183756"/>
              <a:gd name="connsiteY55" fmla="*/ 1243192 h 1710331"/>
              <a:gd name="connsiteX56" fmla="*/ 7394713 w 9183756"/>
              <a:gd name="connsiteY56" fmla="*/ 1213374 h 1710331"/>
              <a:gd name="connsiteX57" fmla="*/ 7414591 w 9183756"/>
              <a:gd name="connsiteY57" fmla="*/ 1173618 h 1710331"/>
              <a:gd name="connsiteX58" fmla="*/ 7454348 w 9183756"/>
              <a:gd name="connsiteY58" fmla="*/ 1094105 h 1710331"/>
              <a:gd name="connsiteX59" fmla="*/ 7504043 w 9183756"/>
              <a:gd name="connsiteY59" fmla="*/ 1034470 h 1710331"/>
              <a:gd name="connsiteX60" fmla="*/ 7513982 w 9183756"/>
              <a:gd name="connsiteY60" fmla="*/ 994713 h 1710331"/>
              <a:gd name="connsiteX61" fmla="*/ 7523922 w 9183756"/>
              <a:gd name="connsiteY61" fmla="*/ 915200 h 1710331"/>
              <a:gd name="connsiteX62" fmla="*/ 7553739 w 9183756"/>
              <a:gd name="connsiteY62" fmla="*/ 805870 h 1710331"/>
              <a:gd name="connsiteX63" fmla="*/ 7573617 w 9183756"/>
              <a:gd name="connsiteY63" fmla="*/ 646844 h 1710331"/>
              <a:gd name="connsiteX64" fmla="*/ 7593496 w 9183756"/>
              <a:gd name="connsiteY64" fmla="*/ 547452 h 1710331"/>
              <a:gd name="connsiteX65" fmla="*/ 7603435 w 9183756"/>
              <a:gd name="connsiteY65" fmla="*/ 199583 h 1710331"/>
              <a:gd name="connsiteX66" fmla="*/ 7633252 w 9183756"/>
              <a:gd name="connsiteY66" fmla="*/ 179705 h 1710331"/>
              <a:gd name="connsiteX67" fmla="*/ 7692887 w 9183756"/>
              <a:gd name="connsiteY67" fmla="*/ 159826 h 1710331"/>
              <a:gd name="connsiteX68" fmla="*/ 7861852 w 9183756"/>
              <a:gd name="connsiteY68" fmla="*/ 100192 h 1710331"/>
              <a:gd name="connsiteX69" fmla="*/ 8935278 w 9183756"/>
              <a:gd name="connsiteY69" fmla="*/ 60435 h 1710331"/>
              <a:gd name="connsiteX70" fmla="*/ 9124122 w 9183756"/>
              <a:gd name="connsiteY70" fmla="*/ 800 h 1710331"/>
              <a:gd name="connsiteX71" fmla="*/ 9183756 w 9183756"/>
              <a:gd name="connsiteY71" fmla="*/ 800 h 17103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</a:cxnLst>
            <a:rect l="l" t="t" r="r" b="b"/>
            <a:pathLst>
              <a:path w="9183756" h="1710331">
                <a:moveTo>
                  <a:pt x="0" y="120070"/>
                </a:moveTo>
                <a:lnTo>
                  <a:pt x="149087" y="100192"/>
                </a:lnTo>
                <a:lnTo>
                  <a:pt x="218661" y="90252"/>
                </a:lnTo>
                <a:cubicBezTo>
                  <a:pt x="231913" y="83626"/>
                  <a:pt x="244226" y="74631"/>
                  <a:pt x="258417" y="70374"/>
                </a:cubicBezTo>
                <a:cubicBezTo>
                  <a:pt x="277720" y="64583"/>
                  <a:pt x="298225" y="64040"/>
                  <a:pt x="318052" y="60435"/>
                </a:cubicBezTo>
                <a:cubicBezTo>
                  <a:pt x="370825" y="50840"/>
                  <a:pt x="356184" y="54351"/>
                  <a:pt x="397565" y="40557"/>
                </a:cubicBezTo>
                <a:lnTo>
                  <a:pt x="1331843" y="50496"/>
                </a:lnTo>
                <a:cubicBezTo>
                  <a:pt x="1352787" y="51124"/>
                  <a:pt x="1370686" y="67775"/>
                  <a:pt x="1391478" y="70374"/>
                </a:cubicBezTo>
                <a:cubicBezTo>
                  <a:pt x="1504029" y="84443"/>
                  <a:pt x="1444413" y="77655"/>
                  <a:pt x="1570382" y="90252"/>
                </a:cubicBezTo>
                <a:cubicBezTo>
                  <a:pt x="1739895" y="132631"/>
                  <a:pt x="1659037" y="120124"/>
                  <a:pt x="1958009" y="100192"/>
                </a:cubicBezTo>
                <a:cubicBezTo>
                  <a:pt x="2004758" y="97075"/>
                  <a:pt x="2051702" y="91676"/>
                  <a:pt x="2097156" y="80313"/>
                </a:cubicBezTo>
                <a:cubicBezTo>
                  <a:pt x="2146257" y="68038"/>
                  <a:pt x="2195947" y="56783"/>
                  <a:pt x="2246243" y="50496"/>
                </a:cubicBezTo>
                <a:cubicBezTo>
                  <a:pt x="2279282" y="46366"/>
                  <a:pt x="2312341" y="40889"/>
                  <a:pt x="2345635" y="40557"/>
                </a:cubicBezTo>
                <a:lnTo>
                  <a:pt x="5237922" y="20679"/>
                </a:lnTo>
                <a:cubicBezTo>
                  <a:pt x="5247861" y="17366"/>
                  <a:pt x="5257268" y="10378"/>
                  <a:pt x="5267739" y="10739"/>
                </a:cubicBezTo>
                <a:cubicBezTo>
                  <a:pt x="5354081" y="13716"/>
                  <a:pt x="5440865" y="16861"/>
                  <a:pt x="5526156" y="30618"/>
                </a:cubicBezTo>
                <a:cubicBezTo>
                  <a:pt x="5545228" y="33694"/>
                  <a:pt x="5559778" y="49719"/>
                  <a:pt x="5575852" y="60435"/>
                </a:cubicBezTo>
                <a:cubicBezTo>
                  <a:pt x="5616917" y="87811"/>
                  <a:pt x="5619379" y="94022"/>
                  <a:pt x="5655365" y="130009"/>
                </a:cubicBezTo>
                <a:cubicBezTo>
                  <a:pt x="5665401" y="160116"/>
                  <a:pt x="5685550" y="221790"/>
                  <a:pt x="5695122" y="239339"/>
                </a:cubicBezTo>
                <a:cubicBezTo>
                  <a:pt x="5701853" y="251679"/>
                  <a:pt x="5716309" y="258062"/>
                  <a:pt x="5724939" y="269157"/>
                </a:cubicBezTo>
                <a:cubicBezTo>
                  <a:pt x="5739606" y="288015"/>
                  <a:pt x="5751097" y="309149"/>
                  <a:pt x="5764696" y="328792"/>
                </a:cubicBezTo>
                <a:cubicBezTo>
                  <a:pt x="5780918" y="352224"/>
                  <a:pt x="5814391" y="398365"/>
                  <a:pt x="5814391" y="398365"/>
                </a:cubicBezTo>
                <a:cubicBezTo>
                  <a:pt x="5817704" y="411617"/>
                  <a:pt x="5818782" y="425639"/>
                  <a:pt x="5824330" y="438122"/>
                </a:cubicBezTo>
                <a:cubicBezTo>
                  <a:pt x="5886923" y="578956"/>
                  <a:pt x="5833188" y="424938"/>
                  <a:pt x="5864087" y="517635"/>
                </a:cubicBezTo>
                <a:cubicBezTo>
                  <a:pt x="5867400" y="537513"/>
                  <a:pt x="5869654" y="557597"/>
                  <a:pt x="5874026" y="577270"/>
                </a:cubicBezTo>
                <a:cubicBezTo>
                  <a:pt x="5879543" y="602098"/>
                  <a:pt x="5897212" y="634680"/>
                  <a:pt x="5903843" y="656783"/>
                </a:cubicBezTo>
                <a:cubicBezTo>
                  <a:pt x="5917253" y="701484"/>
                  <a:pt x="5916200" y="750803"/>
                  <a:pt x="5923722" y="795931"/>
                </a:cubicBezTo>
                <a:cubicBezTo>
                  <a:pt x="5928744" y="826060"/>
                  <a:pt x="5938367" y="855290"/>
                  <a:pt x="5943600" y="885383"/>
                </a:cubicBezTo>
                <a:cubicBezTo>
                  <a:pt x="5972109" y="1049315"/>
                  <a:pt x="5933142" y="984084"/>
                  <a:pt x="5993296" y="1064287"/>
                </a:cubicBezTo>
                <a:cubicBezTo>
                  <a:pt x="5993949" y="1074082"/>
                  <a:pt x="5993952" y="1206997"/>
                  <a:pt x="6013174" y="1253131"/>
                </a:cubicBezTo>
                <a:cubicBezTo>
                  <a:pt x="6024571" y="1280484"/>
                  <a:pt x="6045743" y="1303896"/>
                  <a:pt x="6052930" y="1332644"/>
                </a:cubicBezTo>
                <a:cubicBezTo>
                  <a:pt x="6054256" y="1337950"/>
                  <a:pt x="6067104" y="1393660"/>
                  <a:pt x="6072809" y="1402218"/>
                </a:cubicBezTo>
                <a:cubicBezTo>
                  <a:pt x="6080606" y="1413913"/>
                  <a:pt x="6093628" y="1421237"/>
                  <a:pt x="6102626" y="1432035"/>
                </a:cubicBezTo>
                <a:cubicBezTo>
                  <a:pt x="6138164" y="1474680"/>
                  <a:pt x="6104805" y="1452072"/>
                  <a:pt x="6152322" y="1491670"/>
                </a:cubicBezTo>
                <a:cubicBezTo>
                  <a:pt x="6161499" y="1499317"/>
                  <a:pt x="6172962" y="1503901"/>
                  <a:pt x="6182139" y="1511548"/>
                </a:cubicBezTo>
                <a:cubicBezTo>
                  <a:pt x="6192937" y="1520546"/>
                  <a:pt x="6200037" y="1533915"/>
                  <a:pt x="6211956" y="1541365"/>
                </a:cubicBezTo>
                <a:cubicBezTo>
                  <a:pt x="6227086" y="1550821"/>
                  <a:pt x="6246056" y="1552579"/>
                  <a:pt x="6261652" y="1561244"/>
                </a:cubicBezTo>
                <a:cubicBezTo>
                  <a:pt x="6276133" y="1569289"/>
                  <a:pt x="6287026" y="1582842"/>
                  <a:pt x="6301409" y="1591061"/>
                </a:cubicBezTo>
                <a:cubicBezTo>
                  <a:pt x="6310505" y="1596259"/>
                  <a:pt x="6321597" y="1596873"/>
                  <a:pt x="6331226" y="1601000"/>
                </a:cubicBezTo>
                <a:cubicBezTo>
                  <a:pt x="6344844" y="1606837"/>
                  <a:pt x="6357364" y="1615042"/>
                  <a:pt x="6370982" y="1620879"/>
                </a:cubicBezTo>
                <a:cubicBezTo>
                  <a:pt x="6397722" y="1632339"/>
                  <a:pt x="6421332" y="1634924"/>
                  <a:pt x="6450496" y="1640757"/>
                </a:cubicBezTo>
                <a:cubicBezTo>
                  <a:pt x="6470374" y="1657322"/>
                  <a:pt x="6488600" y="1676099"/>
                  <a:pt x="6510130" y="1690452"/>
                </a:cubicBezTo>
                <a:cubicBezTo>
                  <a:pt x="6529057" y="1703070"/>
                  <a:pt x="6603623" y="1709488"/>
                  <a:pt x="6609522" y="1710331"/>
                </a:cubicBezTo>
                <a:cubicBezTo>
                  <a:pt x="6682409" y="1707018"/>
                  <a:pt x="6756330" y="1713072"/>
                  <a:pt x="6828182" y="1700392"/>
                </a:cubicBezTo>
                <a:cubicBezTo>
                  <a:pt x="6870596" y="1692907"/>
                  <a:pt x="6906592" y="1664316"/>
                  <a:pt x="6947452" y="1650696"/>
                </a:cubicBezTo>
                <a:cubicBezTo>
                  <a:pt x="6957391" y="1647383"/>
                  <a:pt x="6967898" y="1645442"/>
                  <a:pt x="6977269" y="1640757"/>
                </a:cubicBezTo>
                <a:cubicBezTo>
                  <a:pt x="6987953" y="1635415"/>
                  <a:pt x="6997694" y="1628259"/>
                  <a:pt x="7007087" y="1620879"/>
                </a:cubicBezTo>
                <a:cubicBezTo>
                  <a:pt x="7044113" y="1591787"/>
                  <a:pt x="7079391" y="1560518"/>
                  <a:pt x="7116417" y="1531426"/>
                </a:cubicBezTo>
                <a:cubicBezTo>
                  <a:pt x="7125810" y="1524046"/>
                  <a:pt x="7135255" y="1516253"/>
                  <a:pt x="7146235" y="1511548"/>
                </a:cubicBezTo>
                <a:cubicBezTo>
                  <a:pt x="7158790" y="1506167"/>
                  <a:pt x="7172739" y="1504922"/>
                  <a:pt x="7185991" y="1501609"/>
                </a:cubicBezTo>
                <a:cubicBezTo>
                  <a:pt x="7205869" y="1488357"/>
                  <a:pt x="7231291" y="1480965"/>
                  <a:pt x="7245626" y="1461852"/>
                </a:cubicBezTo>
                <a:cubicBezTo>
                  <a:pt x="7255565" y="1448600"/>
                  <a:pt x="7265815" y="1435575"/>
                  <a:pt x="7275443" y="1422096"/>
                </a:cubicBezTo>
                <a:cubicBezTo>
                  <a:pt x="7282386" y="1412376"/>
                  <a:pt x="7287860" y="1401607"/>
                  <a:pt x="7295322" y="1392279"/>
                </a:cubicBezTo>
                <a:cubicBezTo>
                  <a:pt x="7327995" y="1351438"/>
                  <a:pt x="7307343" y="1397360"/>
                  <a:pt x="7335078" y="1332644"/>
                </a:cubicBezTo>
                <a:cubicBezTo>
                  <a:pt x="7339205" y="1323014"/>
                  <a:pt x="7339929" y="1311984"/>
                  <a:pt x="7345017" y="1302826"/>
                </a:cubicBezTo>
                <a:cubicBezTo>
                  <a:pt x="7356619" y="1281942"/>
                  <a:pt x="7384774" y="1243192"/>
                  <a:pt x="7384774" y="1243192"/>
                </a:cubicBezTo>
                <a:cubicBezTo>
                  <a:pt x="7388087" y="1233253"/>
                  <a:pt x="7390586" y="1223004"/>
                  <a:pt x="7394713" y="1213374"/>
                </a:cubicBezTo>
                <a:cubicBezTo>
                  <a:pt x="7400549" y="1199756"/>
                  <a:pt x="7410334" y="1187809"/>
                  <a:pt x="7414591" y="1173618"/>
                </a:cubicBezTo>
                <a:cubicBezTo>
                  <a:pt x="7438397" y="1094265"/>
                  <a:pt x="7400706" y="1129865"/>
                  <a:pt x="7454348" y="1094105"/>
                </a:cubicBezTo>
                <a:cubicBezTo>
                  <a:pt x="7481894" y="1011466"/>
                  <a:pt x="7436350" y="1129242"/>
                  <a:pt x="7504043" y="1034470"/>
                </a:cubicBezTo>
                <a:cubicBezTo>
                  <a:pt x="7511983" y="1023354"/>
                  <a:pt x="7511736" y="1008187"/>
                  <a:pt x="7513982" y="994713"/>
                </a:cubicBezTo>
                <a:cubicBezTo>
                  <a:pt x="7518373" y="968366"/>
                  <a:pt x="7518325" y="941318"/>
                  <a:pt x="7523922" y="915200"/>
                </a:cubicBezTo>
                <a:cubicBezTo>
                  <a:pt x="7552218" y="783153"/>
                  <a:pt x="7537211" y="921570"/>
                  <a:pt x="7553739" y="805870"/>
                </a:cubicBezTo>
                <a:cubicBezTo>
                  <a:pt x="7561294" y="752986"/>
                  <a:pt x="7566062" y="699728"/>
                  <a:pt x="7573617" y="646844"/>
                </a:cubicBezTo>
                <a:cubicBezTo>
                  <a:pt x="7585038" y="566898"/>
                  <a:pt x="7576147" y="599494"/>
                  <a:pt x="7593496" y="547452"/>
                </a:cubicBezTo>
                <a:cubicBezTo>
                  <a:pt x="7596809" y="431496"/>
                  <a:pt x="7590967" y="314915"/>
                  <a:pt x="7603435" y="199583"/>
                </a:cubicBezTo>
                <a:cubicBezTo>
                  <a:pt x="7604719" y="187707"/>
                  <a:pt x="7622336" y="184556"/>
                  <a:pt x="7633252" y="179705"/>
                </a:cubicBezTo>
                <a:cubicBezTo>
                  <a:pt x="7652400" y="171195"/>
                  <a:pt x="7673432" y="167608"/>
                  <a:pt x="7692887" y="159826"/>
                </a:cubicBezTo>
                <a:cubicBezTo>
                  <a:pt x="7734160" y="143317"/>
                  <a:pt x="7836834" y="101119"/>
                  <a:pt x="7861852" y="100192"/>
                </a:cubicBezTo>
                <a:lnTo>
                  <a:pt x="8935278" y="60435"/>
                </a:lnTo>
                <a:cubicBezTo>
                  <a:pt x="8973276" y="46864"/>
                  <a:pt x="9066281" y="6058"/>
                  <a:pt x="9124122" y="800"/>
                </a:cubicBezTo>
                <a:cubicBezTo>
                  <a:pt x="9143918" y="-1000"/>
                  <a:pt x="9163878" y="800"/>
                  <a:pt x="9183756" y="800"/>
                </a:cubicBezTo>
              </a:path>
            </a:pathLst>
          </a:cu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80937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1069310" y="4953362"/>
            <a:ext cx="861525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4000" dirty="0" smtClean="0">
                <a:latin typeface="方正姚体" pitchFamily="2" charset="-122"/>
                <a:ea typeface="方正姚体" pitchFamily="2" charset="-122"/>
              </a:rPr>
              <a:t>“惊险派”：各种阻碍</a:t>
            </a:r>
            <a:r>
              <a:rPr lang="en-US" altLang="zh-CN" sz="4000" dirty="0" smtClean="0">
                <a:latin typeface="方正姚体" pitchFamily="2" charset="-122"/>
                <a:ea typeface="方正姚体" pitchFamily="2" charset="-122"/>
              </a:rPr>
              <a:t>……</a:t>
            </a:r>
            <a:endParaRPr lang="en-US" altLang="zh-CN" sz="4000" dirty="0">
              <a:latin typeface="方正姚体" pitchFamily="2" charset="-122"/>
              <a:ea typeface="方正姚体" pitchFamily="2" charset="-122"/>
            </a:endParaRPr>
          </a:p>
        </p:txBody>
      </p:sp>
      <p:sp>
        <p:nvSpPr>
          <p:cNvPr id="3" name="AutoShape 2" descr="http://img1.imgtn.bdimg.com/it/u=3103630119,1959169862&amp;fm=26&amp;gp=0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" name="AutoShape 4" descr="http://img1.imgtn.bdimg.com/it/u=3103630119,1959169862&amp;fm=26&amp;gp=0.jp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AutoShape 8" descr="http://img2.imgtn.bdimg.com/it/u=3453335064,2784531726&amp;fm=26&amp;gp=0.jpg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AutoShape 10" descr="http://img2.imgtn.bdimg.com/it/u=3453335064,2784531726&amp;fm=26&amp;gp=0.jpg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" name="AutoShape 12" descr="http://img2.imgtn.bdimg.com/it/u=3453335064,2784531726&amp;fm=26&amp;gp=0.jpg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14" name="组合 13"/>
          <p:cNvGrpSpPr/>
          <p:nvPr/>
        </p:nvGrpSpPr>
        <p:grpSpPr>
          <a:xfrm rot="182409">
            <a:off x="5452047" y="1600565"/>
            <a:ext cx="1294115" cy="1296655"/>
            <a:chOff x="265366" y="2548915"/>
            <a:chExt cx="1294115" cy="1296655"/>
          </a:xfrm>
        </p:grpSpPr>
        <p:sp>
          <p:nvSpPr>
            <p:cNvPr id="4" name="椭圆 3"/>
            <p:cNvSpPr/>
            <p:nvPr/>
          </p:nvSpPr>
          <p:spPr>
            <a:xfrm>
              <a:off x="265366" y="2548915"/>
              <a:ext cx="1294115" cy="1296655"/>
            </a:xfrm>
            <a:prstGeom prst="ellipse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/>
            </a:p>
          </p:txBody>
        </p:sp>
        <p:sp>
          <p:nvSpPr>
            <p:cNvPr id="11" name="椭圆 10"/>
            <p:cNvSpPr/>
            <p:nvPr/>
          </p:nvSpPr>
          <p:spPr>
            <a:xfrm>
              <a:off x="1043608" y="2852936"/>
              <a:ext cx="144016" cy="144016"/>
            </a:xfrm>
            <a:prstGeom prst="ellipse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新月形 12"/>
            <p:cNvSpPr/>
            <p:nvPr/>
          </p:nvSpPr>
          <p:spPr>
            <a:xfrm rot="16200000">
              <a:off x="1214409" y="3212976"/>
              <a:ext cx="216024" cy="432048"/>
            </a:xfrm>
            <a:prstGeom prst="moon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7" name="矩形 16"/>
          <p:cNvSpPr/>
          <p:nvPr/>
        </p:nvSpPr>
        <p:spPr>
          <a:xfrm>
            <a:off x="2667391" y="1198493"/>
            <a:ext cx="1111202" cy="646331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zh-CN" altLang="en-US" sz="36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方正粗黑宋简体" pitchFamily="2" charset="-122"/>
                <a:ea typeface="方正粗黑宋简体" pitchFamily="2" charset="-122"/>
              </a:rPr>
              <a:t>上坡</a:t>
            </a:r>
          </a:p>
        </p:txBody>
      </p:sp>
      <p:sp>
        <p:nvSpPr>
          <p:cNvPr id="2" name="任意多边形 1"/>
          <p:cNvSpPr/>
          <p:nvPr/>
        </p:nvSpPr>
        <p:spPr>
          <a:xfrm>
            <a:off x="9939" y="864704"/>
            <a:ext cx="9124122" cy="3458818"/>
          </a:xfrm>
          <a:custGeom>
            <a:avLst/>
            <a:gdLst>
              <a:gd name="connsiteX0" fmla="*/ 0 w 9124122"/>
              <a:gd name="connsiteY0" fmla="*/ 3339548 h 3458818"/>
              <a:gd name="connsiteX1" fmla="*/ 546652 w 9124122"/>
              <a:gd name="connsiteY1" fmla="*/ 3309731 h 3458818"/>
              <a:gd name="connsiteX2" fmla="*/ 1123122 w 9124122"/>
              <a:gd name="connsiteY2" fmla="*/ 3319670 h 3458818"/>
              <a:gd name="connsiteX3" fmla="*/ 1152939 w 9124122"/>
              <a:gd name="connsiteY3" fmla="*/ 3329609 h 3458818"/>
              <a:gd name="connsiteX4" fmla="*/ 1381539 w 9124122"/>
              <a:gd name="connsiteY4" fmla="*/ 3349487 h 3458818"/>
              <a:gd name="connsiteX5" fmla="*/ 1421296 w 9124122"/>
              <a:gd name="connsiteY5" fmla="*/ 3359426 h 3458818"/>
              <a:gd name="connsiteX6" fmla="*/ 1490870 w 9124122"/>
              <a:gd name="connsiteY6" fmla="*/ 3389244 h 3458818"/>
              <a:gd name="connsiteX7" fmla="*/ 1958009 w 9124122"/>
              <a:gd name="connsiteY7" fmla="*/ 3399183 h 3458818"/>
              <a:gd name="connsiteX8" fmla="*/ 3548270 w 9124122"/>
              <a:gd name="connsiteY8" fmla="*/ 3419061 h 3458818"/>
              <a:gd name="connsiteX9" fmla="*/ 3657600 w 9124122"/>
              <a:gd name="connsiteY9" fmla="*/ 3448879 h 3458818"/>
              <a:gd name="connsiteX10" fmla="*/ 3737113 w 9124122"/>
              <a:gd name="connsiteY10" fmla="*/ 3458818 h 3458818"/>
              <a:gd name="connsiteX11" fmla="*/ 3945835 w 9124122"/>
              <a:gd name="connsiteY11" fmla="*/ 3448879 h 3458818"/>
              <a:gd name="connsiteX12" fmla="*/ 4015409 w 9124122"/>
              <a:gd name="connsiteY12" fmla="*/ 3438939 h 3458818"/>
              <a:gd name="connsiteX13" fmla="*/ 4075044 w 9124122"/>
              <a:gd name="connsiteY13" fmla="*/ 3399183 h 3458818"/>
              <a:gd name="connsiteX14" fmla="*/ 4104861 w 9124122"/>
              <a:gd name="connsiteY14" fmla="*/ 3389244 h 3458818"/>
              <a:gd name="connsiteX15" fmla="*/ 4154557 w 9124122"/>
              <a:gd name="connsiteY15" fmla="*/ 3369366 h 3458818"/>
              <a:gd name="connsiteX16" fmla="*/ 4184374 w 9124122"/>
              <a:gd name="connsiteY16" fmla="*/ 3349487 h 3458818"/>
              <a:gd name="connsiteX17" fmla="*/ 4263887 w 9124122"/>
              <a:gd name="connsiteY17" fmla="*/ 3329609 h 3458818"/>
              <a:gd name="connsiteX18" fmla="*/ 4293704 w 9124122"/>
              <a:gd name="connsiteY18" fmla="*/ 3319670 h 3458818"/>
              <a:gd name="connsiteX19" fmla="*/ 4462670 w 9124122"/>
              <a:gd name="connsiteY19" fmla="*/ 3230218 h 3458818"/>
              <a:gd name="connsiteX20" fmla="*/ 4601818 w 9124122"/>
              <a:gd name="connsiteY20" fmla="*/ 3170583 h 3458818"/>
              <a:gd name="connsiteX21" fmla="*/ 4631635 w 9124122"/>
              <a:gd name="connsiteY21" fmla="*/ 3150705 h 3458818"/>
              <a:gd name="connsiteX22" fmla="*/ 4661452 w 9124122"/>
              <a:gd name="connsiteY22" fmla="*/ 3140766 h 3458818"/>
              <a:gd name="connsiteX23" fmla="*/ 4770783 w 9124122"/>
              <a:gd name="connsiteY23" fmla="*/ 3091070 h 3458818"/>
              <a:gd name="connsiteX24" fmla="*/ 4820478 w 9124122"/>
              <a:gd name="connsiteY24" fmla="*/ 3061253 h 3458818"/>
              <a:gd name="connsiteX25" fmla="*/ 4840357 w 9124122"/>
              <a:gd name="connsiteY25" fmla="*/ 3041374 h 3458818"/>
              <a:gd name="connsiteX26" fmla="*/ 4880113 w 9124122"/>
              <a:gd name="connsiteY26" fmla="*/ 3011557 h 3458818"/>
              <a:gd name="connsiteX27" fmla="*/ 4909931 w 9124122"/>
              <a:gd name="connsiteY27" fmla="*/ 2991679 h 3458818"/>
              <a:gd name="connsiteX28" fmla="*/ 5049078 w 9124122"/>
              <a:gd name="connsiteY28" fmla="*/ 2872409 h 3458818"/>
              <a:gd name="connsiteX29" fmla="*/ 5078896 w 9124122"/>
              <a:gd name="connsiteY29" fmla="*/ 2852531 h 3458818"/>
              <a:gd name="connsiteX30" fmla="*/ 5208104 w 9124122"/>
              <a:gd name="connsiteY30" fmla="*/ 2792896 h 3458818"/>
              <a:gd name="connsiteX31" fmla="*/ 5227983 w 9124122"/>
              <a:gd name="connsiteY31" fmla="*/ 2763079 h 3458818"/>
              <a:gd name="connsiteX32" fmla="*/ 5297557 w 9124122"/>
              <a:gd name="connsiteY32" fmla="*/ 2723322 h 3458818"/>
              <a:gd name="connsiteX33" fmla="*/ 5357191 w 9124122"/>
              <a:gd name="connsiteY33" fmla="*/ 2683566 h 3458818"/>
              <a:gd name="connsiteX34" fmla="*/ 5426765 w 9124122"/>
              <a:gd name="connsiteY34" fmla="*/ 2633870 h 3458818"/>
              <a:gd name="connsiteX35" fmla="*/ 5456583 w 9124122"/>
              <a:gd name="connsiteY35" fmla="*/ 2623931 h 3458818"/>
              <a:gd name="connsiteX36" fmla="*/ 5476461 w 9124122"/>
              <a:gd name="connsiteY36" fmla="*/ 2594113 h 3458818"/>
              <a:gd name="connsiteX37" fmla="*/ 5506278 w 9124122"/>
              <a:gd name="connsiteY37" fmla="*/ 2584174 h 3458818"/>
              <a:gd name="connsiteX38" fmla="*/ 5546035 w 9124122"/>
              <a:gd name="connsiteY38" fmla="*/ 2564296 h 3458818"/>
              <a:gd name="connsiteX39" fmla="*/ 5605670 w 9124122"/>
              <a:gd name="connsiteY39" fmla="*/ 2514600 h 3458818"/>
              <a:gd name="connsiteX40" fmla="*/ 5635487 w 9124122"/>
              <a:gd name="connsiteY40" fmla="*/ 2484783 h 3458818"/>
              <a:gd name="connsiteX41" fmla="*/ 5695122 w 9124122"/>
              <a:gd name="connsiteY41" fmla="*/ 2464905 h 3458818"/>
              <a:gd name="connsiteX42" fmla="*/ 5794513 w 9124122"/>
              <a:gd name="connsiteY42" fmla="*/ 2395331 h 3458818"/>
              <a:gd name="connsiteX43" fmla="*/ 5864087 w 9124122"/>
              <a:gd name="connsiteY43" fmla="*/ 2355574 h 3458818"/>
              <a:gd name="connsiteX44" fmla="*/ 5943600 w 9124122"/>
              <a:gd name="connsiteY44" fmla="*/ 2295939 h 3458818"/>
              <a:gd name="connsiteX45" fmla="*/ 5973418 w 9124122"/>
              <a:gd name="connsiteY45" fmla="*/ 2286000 h 3458818"/>
              <a:gd name="connsiteX46" fmla="*/ 6033052 w 9124122"/>
              <a:gd name="connsiteY46" fmla="*/ 2236305 h 3458818"/>
              <a:gd name="connsiteX47" fmla="*/ 6052931 w 9124122"/>
              <a:gd name="connsiteY47" fmla="*/ 2216426 h 3458818"/>
              <a:gd name="connsiteX48" fmla="*/ 6112565 w 9124122"/>
              <a:gd name="connsiteY48" fmla="*/ 2186609 h 3458818"/>
              <a:gd name="connsiteX49" fmla="*/ 6152322 w 9124122"/>
              <a:gd name="connsiteY49" fmla="*/ 2136913 h 3458818"/>
              <a:gd name="connsiteX50" fmla="*/ 6182139 w 9124122"/>
              <a:gd name="connsiteY50" fmla="*/ 2117035 h 3458818"/>
              <a:gd name="connsiteX51" fmla="*/ 6202018 w 9124122"/>
              <a:gd name="connsiteY51" fmla="*/ 2097157 h 3458818"/>
              <a:gd name="connsiteX52" fmla="*/ 6241774 w 9124122"/>
              <a:gd name="connsiteY52" fmla="*/ 2067339 h 3458818"/>
              <a:gd name="connsiteX53" fmla="*/ 6261652 w 9124122"/>
              <a:gd name="connsiteY53" fmla="*/ 2037522 h 3458818"/>
              <a:gd name="connsiteX54" fmla="*/ 6311348 w 9124122"/>
              <a:gd name="connsiteY54" fmla="*/ 2027583 h 3458818"/>
              <a:gd name="connsiteX55" fmla="*/ 6341165 w 9124122"/>
              <a:gd name="connsiteY55" fmla="*/ 1997766 h 3458818"/>
              <a:gd name="connsiteX56" fmla="*/ 6370983 w 9124122"/>
              <a:gd name="connsiteY56" fmla="*/ 1977887 h 3458818"/>
              <a:gd name="connsiteX57" fmla="*/ 6420678 w 9124122"/>
              <a:gd name="connsiteY57" fmla="*/ 1938131 h 3458818"/>
              <a:gd name="connsiteX58" fmla="*/ 6440557 w 9124122"/>
              <a:gd name="connsiteY58" fmla="*/ 1918253 h 3458818"/>
              <a:gd name="connsiteX59" fmla="*/ 6480313 w 9124122"/>
              <a:gd name="connsiteY59" fmla="*/ 1888435 h 3458818"/>
              <a:gd name="connsiteX60" fmla="*/ 6520070 w 9124122"/>
              <a:gd name="connsiteY60" fmla="*/ 1838739 h 3458818"/>
              <a:gd name="connsiteX61" fmla="*/ 6579704 w 9124122"/>
              <a:gd name="connsiteY61" fmla="*/ 1798983 h 3458818"/>
              <a:gd name="connsiteX62" fmla="*/ 6609522 w 9124122"/>
              <a:gd name="connsiteY62" fmla="*/ 1779105 h 3458818"/>
              <a:gd name="connsiteX63" fmla="*/ 6659218 w 9124122"/>
              <a:gd name="connsiteY63" fmla="*/ 1739348 h 3458818"/>
              <a:gd name="connsiteX64" fmla="*/ 6728791 w 9124122"/>
              <a:gd name="connsiteY64" fmla="*/ 1679713 h 3458818"/>
              <a:gd name="connsiteX65" fmla="*/ 6788426 w 9124122"/>
              <a:gd name="connsiteY65" fmla="*/ 1620079 h 3458818"/>
              <a:gd name="connsiteX66" fmla="*/ 6818244 w 9124122"/>
              <a:gd name="connsiteY66" fmla="*/ 1600200 h 3458818"/>
              <a:gd name="connsiteX67" fmla="*/ 6887818 w 9124122"/>
              <a:gd name="connsiteY67" fmla="*/ 1530626 h 3458818"/>
              <a:gd name="connsiteX68" fmla="*/ 6947452 w 9124122"/>
              <a:gd name="connsiteY68" fmla="*/ 1490870 h 3458818"/>
              <a:gd name="connsiteX69" fmla="*/ 6967331 w 9124122"/>
              <a:gd name="connsiteY69" fmla="*/ 1461053 h 3458818"/>
              <a:gd name="connsiteX70" fmla="*/ 6977270 w 9124122"/>
              <a:gd name="connsiteY70" fmla="*/ 1431235 h 3458818"/>
              <a:gd name="connsiteX71" fmla="*/ 7017026 w 9124122"/>
              <a:gd name="connsiteY71" fmla="*/ 1411357 h 3458818"/>
              <a:gd name="connsiteX72" fmla="*/ 7066722 w 9124122"/>
              <a:gd name="connsiteY72" fmla="*/ 1381539 h 3458818"/>
              <a:gd name="connsiteX73" fmla="*/ 7106478 w 9124122"/>
              <a:gd name="connsiteY73" fmla="*/ 1361661 h 3458818"/>
              <a:gd name="connsiteX74" fmla="*/ 7146235 w 9124122"/>
              <a:gd name="connsiteY74" fmla="*/ 1321905 h 3458818"/>
              <a:gd name="connsiteX75" fmla="*/ 7235687 w 9124122"/>
              <a:gd name="connsiteY75" fmla="*/ 1262270 h 3458818"/>
              <a:gd name="connsiteX76" fmla="*/ 7265504 w 9124122"/>
              <a:gd name="connsiteY76" fmla="*/ 1242392 h 3458818"/>
              <a:gd name="connsiteX77" fmla="*/ 7345018 w 9124122"/>
              <a:gd name="connsiteY77" fmla="*/ 1182757 h 3458818"/>
              <a:gd name="connsiteX78" fmla="*/ 7394713 w 9124122"/>
              <a:gd name="connsiteY78" fmla="*/ 1133061 h 3458818"/>
              <a:gd name="connsiteX79" fmla="*/ 7444409 w 9124122"/>
              <a:gd name="connsiteY79" fmla="*/ 1123122 h 3458818"/>
              <a:gd name="connsiteX80" fmla="*/ 7504044 w 9124122"/>
              <a:gd name="connsiteY80" fmla="*/ 1063487 h 3458818"/>
              <a:gd name="connsiteX81" fmla="*/ 7563678 w 9124122"/>
              <a:gd name="connsiteY81" fmla="*/ 1023731 h 3458818"/>
              <a:gd name="connsiteX82" fmla="*/ 7623313 w 9124122"/>
              <a:gd name="connsiteY82" fmla="*/ 983974 h 3458818"/>
              <a:gd name="connsiteX83" fmla="*/ 7663070 w 9124122"/>
              <a:gd name="connsiteY83" fmla="*/ 964096 h 3458818"/>
              <a:gd name="connsiteX84" fmla="*/ 7742583 w 9124122"/>
              <a:gd name="connsiteY84" fmla="*/ 894522 h 3458818"/>
              <a:gd name="connsiteX85" fmla="*/ 7772400 w 9124122"/>
              <a:gd name="connsiteY85" fmla="*/ 874644 h 3458818"/>
              <a:gd name="connsiteX86" fmla="*/ 7832035 w 9124122"/>
              <a:gd name="connsiteY86" fmla="*/ 805070 h 3458818"/>
              <a:gd name="connsiteX87" fmla="*/ 7901609 w 9124122"/>
              <a:gd name="connsiteY87" fmla="*/ 765313 h 3458818"/>
              <a:gd name="connsiteX88" fmla="*/ 7931426 w 9124122"/>
              <a:gd name="connsiteY88" fmla="*/ 745435 h 3458818"/>
              <a:gd name="connsiteX89" fmla="*/ 7991061 w 9124122"/>
              <a:gd name="connsiteY89" fmla="*/ 715618 h 3458818"/>
              <a:gd name="connsiteX90" fmla="*/ 8010939 w 9124122"/>
              <a:gd name="connsiteY90" fmla="*/ 695739 h 3458818"/>
              <a:gd name="connsiteX91" fmla="*/ 8080513 w 9124122"/>
              <a:gd name="connsiteY91" fmla="*/ 665922 h 3458818"/>
              <a:gd name="connsiteX92" fmla="*/ 8150087 w 9124122"/>
              <a:gd name="connsiteY92" fmla="*/ 606287 h 3458818"/>
              <a:gd name="connsiteX93" fmla="*/ 8319052 w 9124122"/>
              <a:gd name="connsiteY93" fmla="*/ 546653 h 3458818"/>
              <a:gd name="connsiteX94" fmla="*/ 8488018 w 9124122"/>
              <a:gd name="connsiteY94" fmla="*/ 457200 h 3458818"/>
              <a:gd name="connsiteX95" fmla="*/ 8607287 w 9124122"/>
              <a:gd name="connsiteY95" fmla="*/ 357809 h 3458818"/>
              <a:gd name="connsiteX96" fmla="*/ 8766313 w 9124122"/>
              <a:gd name="connsiteY96" fmla="*/ 248479 h 3458818"/>
              <a:gd name="connsiteX97" fmla="*/ 8835887 w 9124122"/>
              <a:gd name="connsiteY97" fmla="*/ 198783 h 3458818"/>
              <a:gd name="connsiteX98" fmla="*/ 8994913 w 9124122"/>
              <a:gd name="connsiteY98" fmla="*/ 99392 h 3458818"/>
              <a:gd name="connsiteX99" fmla="*/ 9034670 w 9124122"/>
              <a:gd name="connsiteY99" fmla="*/ 79513 h 3458818"/>
              <a:gd name="connsiteX100" fmla="*/ 9064487 w 9124122"/>
              <a:gd name="connsiteY100" fmla="*/ 49696 h 3458818"/>
              <a:gd name="connsiteX101" fmla="*/ 9104244 w 9124122"/>
              <a:gd name="connsiteY101" fmla="*/ 19879 h 3458818"/>
              <a:gd name="connsiteX102" fmla="*/ 9124122 w 9124122"/>
              <a:gd name="connsiteY102" fmla="*/ 0 h 34588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</a:cxnLst>
            <a:rect l="l" t="t" r="r" b="b"/>
            <a:pathLst>
              <a:path w="9124122" h="3458818">
                <a:moveTo>
                  <a:pt x="0" y="3339548"/>
                </a:moveTo>
                <a:cubicBezTo>
                  <a:pt x="400820" y="3315256"/>
                  <a:pt x="218573" y="3324643"/>
                  <a:pt x="546652" y="3309731"/>
                </a:cubicBezTo>
                <a:lnTo>
                  <a:pt x="1123122" y="3319670"/>
                </a:lnTo>
                <a:cubicBezTo>
                  <a:pt x="1133593" y="3320013"/>
                  <a:pt x="1142526" y="3328452"/>
                  <a:pt x="1152939" y="3329609"/>
                </a:cubicBezTo>
                <a:cubicBezTo>
                  <a:pt x="1288958" y="3344722"/>
                  <a:pt x="1273906" y="3331548"/>
                  <a:pt x="1381539" y="3349487"/>
                </a:cubicBezTo>
                <a:cubicBezTo>
                  <a:pt x="1395013" y="3351733"/>
                  <a:pt x="1408458" y="3354758"/>
                  <a:pt x="1421296" y="3359426"/>
                </a:cubicBezTo>
                <a:cubicBezTo>
                  <a:pt x="1445008" y="3368049"/>
                  <a:pt x="1465707" y="3387380"/>
                  <a:pt x="1490870" y="3389244"/>
                </a:cubicBezTo>
                <a:cubicBezTo>
                  <a:pt x="1646193" y="3400750"/>
                  <a:pt x="1802296" y="3395870"/>
                  <a:pt x="1958009" y="3399183"/>
                </a:cubicBezTo>
                <a:cubicBezTo>
                  <a:pt x="2528555" y="3494272"/>
                  <a:pt x="1804225" y="3376781"/>
                  <a:pt x="3548270" y="3419061"/>
                </a:cubicBezTo>
                <a:cubicBezTo>
                  <a:pt x="3586033" y="3419976"/>
                  <a:pt x="3620636" y="3441097"/>
                  <a:pt x="3657600" y="3448879"/>
                </a:cubicBezTo>
                <a:cubicBezTo>
                  <a:pt x="3683738" y="3454382"/>
                  <a:pt x="3710609" y="3455505"/>
                  <a:pt x="3737113" y="3458818"/>
                </a:cubicBezTo>
                <a:cubicBezTo>
                  <a:pt x="3806687" y="3455505"/>
                  <a:pt x="3876359" y="3453842"/>
                  <a:pt x="3945835" y="3448879"/>
                </a:cubicBezTo>
                <a:cubicBezTo>
                  <a:pt x="3969202" y="3447210"/>
                  <a:pt x="3993544" y="3447349"/>
                  <a:pt x="4015409" y="3438939"/>
                </a:cubicBezTo>
                <a:cubicBezTo>
                  <a:pt x="4037707" y="3430363"/>
                  <a:pt x="4054160" y="3410785"/>
                  <a:pt x="4075044" y="3399183"/>
                </a:cubicBezTo>
                <a:cubicBezTo>
                  <a:pt x="4084202" y="3394095"/>
                  <a:pt x="4095051" y="3392923"/>
                  <a:pt x="4104861" y="3389244"/>
                </a:cubicBezTo>
                <a:cubicBezTo>
                  <a:pt x="4121566" y="3382980"/>
                  <a:pt x="4138599" y="3377345"/>
                  <a:pt x="4154557" y="3369366"/>
                </a:cubicBezTo>
                <a:cubicBezTo>
                  <a:pt x="4165241" y="3364024"/>
                  <a:pt x="4173148" y="3353569"/>
                  <a:pt x="4184374" y="3349487"/>
                </a:cubicBezTo>
                <a:cubicBezTo>
                  <a:pt x="4210049" y="3340150"/>
                  <a:pt x="4237530" y="3336797"/>
                  <a:pt x="4263887" y="3329609"/>
                </a:cubicBezTo>
                <a:cubicBezTo>
                  <a:pt x="4273994" y="3326852"/>
                  <a:pt x="4283765" y="3322983"/>
                  <a:pt x="4293704" y="3319670"/>
                </a:cubicBezTo>
                <a:cubicBezTo>
                  <a:pt x="4358655" y="3254721"/>
                  <a:pt x="4312576" y="3293416"/>
                  <a:pt x="4462670" y="3230218"/>
                </a:cubicBezTo>
                <a:cubicBezTo>
                  <a:pt x="4523281" y="3204697"/>
                  <a:pt x="4531505" y="3205739"/>
                  <a:pt x="4601818" y="3170583"/>
                </a:cubicBezTo>
                <a:cubicBezTo>
                  <a:pt x="4612502" y="3165241"/>
                  <a:pt x="4620951" y="3156047"/>
                  <a:pt x="4631635" y="3150705"/>
                </a:cubicBezTo>
                <a:cubicBezTo>
                  <a:pt x="4641006" y="3146020"/>
                  <a:pt x="4652081" y="3145451"/>
                  <a:pt x="4661452" y="3140766"/>
                </a:cubicBezTo>
                <a:cubicBezTo>
                  <a:pt x="4766153" y="3088415"/>
                  <a:pt x="4693214" y="3110462"/>
                  <a:pt x="4770783" y="3091070"/>
                </a:cubicBezTo>
                <a:cubicBezTo>
                  <a:pt x="4787348" y="3081131"/>
                  <a:pt x="4804758" y="3072481"/>
                  <a:pt x="4820478" y="3061253"/>
                </a:cubicBezTo>
                <a:cubicBezTo>
                  <a:pt x="4828104" y="3055806"/>
                  <a:pt x="4833158" y="3047373"/>
                  <a:pt x="4840357" y="3041374"/>
                </a:cubicBezTo>
                <a:cubicBezTo>
                  <a:pt x="4853083" y="3030769"/>
                  <a:pt x="4866633" y="3021185"/>
                  <a:pt x="4880113" y="3011557"/>
                </a:cubicBezTo>
                <a:cubicBezTo>
                  <a:pt x="4889833" y="3004614"/>
                  <a:pt x="4900941" y="2999545"/>
                  <a:pt x="4909931" y="2991679"/>
                </a:cubicBezTo>
                <a:cubicBezTo>
                  <a:pt x="4996474" y="2915954"/>
                  <a:pt x="4924788" y="2955266"/>
                  <a:pt x="5049078" y="2872409"/>
                </a:cubicBezTo>
                <a:cubicBezTo>
                  <a:pt x="5059017" y="2865783"/>
                  <a:pt x="5068409" y="2858251"/>
                  <a:pt x="5078896" y="2852531"/>
                </a:cubicBezTo>
                <a:cubicBezTo>
                  <a:pt x="5144536" y="2816727"/>
                  <a:pt x="5148855" y="2816595"/>
                  <a:pt x="5208104" y="2792896"/>
                </a:cubicBezTo>
                <a:cubicBezTo>
                  <a:pt x="5214730" y="2782957"/>
                  <a:pt x="5219536" y="2771526"/>
                  <a:pt x="5227983" y="2763079"/>
                </a:cubicBezTo>
                <a:cubicBezTo>
                  <a:pt x="5242035" y="2749027"/>
                  <a:pt x="5281961" y="2731120"/>
                  <a:pt x="5297557" y="2723322"/>
                </a:cubicBezTo>
                <a:cubicBezTo>
                  <a:pt x="5354081" y="2666798"/>
                  <a:pt x="5299655" y="2712335"/>
                  <a:pt x="5357191" y="2683566"/>
                </a:cubicBezTo>
                <a:cubicBezTo>
                  <a:pt x="5387959" y="2668182"/>
                  <a:pt x="5395248" y="2651879"/>
                  <a:pt x="5426765" y="2633870"/>
                </a:cubicBezTo>
                <a:cubicBezTo>
                  <a:pt x="5435862" y="2628672"/>
                  <a:pt x="5446644" y="2627244"/>
                  <a:pt x="5456583" y="2623931"/>
                </a:cubicBezTo>
                <a:cubicBezTo>
                  <a:pt x="5463209" y="2613992"/>
                  <a:pt x="5467133" y="2601575"/>
                  <a:pt x="5476461" y="2594113"/>
                </a:cubicBezTo>
                <a:cubicBezTo>
                  <a:pt x="5484642" y="2587568"/>
                  <a:pt x="5496648" y="2588301"/>
                  <a:pt x="5506278" y="2584174"/>
                </a:cubicBezTo>
                <a:cubicBezTo>
                  <a:pt x="5519897" y="2578338"/>
                  <a:pt x="5532783" y="2570922"/>
                  <a:pt x="5546035" y="2564296"/>
                </a:cubicBezTo>
                <a:cubicBezTo>
                  <a:pt x="5633144" y="2477187"/>
                  <a:pt x="5522645" y="2583788"/>
                  <a:pt x="5605670" y="2514600"/>
                </a:cubicBezTo>
                <a:cubicBezTo>
                  <a:pt x="5616468" y="2505602"/>
                  <a:pt x="5623200" y="2491609"/>
                  <a:pt x="5635487" y="2484783"/>
                </a:cubicBezTo>
                <a:cubicBezTo>
                  <a:pt x="5653804" y="2474607"/>
                  <a:pt x="5695122" y="2464905"/>
                  <a:pt x="5695122" y="2464905"/>
                </a:cubicBezTo>
                <a:cubicBezTo>
                  <a:pt x="5731437" y="2410431"/>
                  <a:pt x="5704316" y="2440429"/>
                  <a:pt x="5794513" y="2395331"/>
                </a:cubicBezTo>
                <a:cubicBezTo>
                  <a:pt x="5827537" y="2378819"/>
                  <a:pt x="5835984" y="2376651"/>
                  <a:pt x="5864087" y="2355574"/>
                </a:cubicBezTo>
                <a:cubicBezTo>
                  <a:pt x="5878703" y="2344612"/>
                  <a:pt x="5921138" y="2307170"/>
                  <a:pt x="5943600" y="2295939"/>
                </a:cubicBezTo>
                <a:cubicBezTo>
                  <a:pt x="5952971" y="2291254"/>
                  <a:pt x="5963479" y="2289313"/>
                  <a:pt x="5973418" y="2286000"/>
                </a:cubicBezTo>
                <a:cubicBezTo>
                  <a:pt x="6044248" y="2215170"/>
                  <a:pt x="5963864" y="2291656"/>
                  <a:pt x="6033052" y="2236305"/>
                </a:cubicBezTo>
                <a:cubicBezTo>
                  <a:pt x="6040370" y="2230451"/>
                  <a:pt x="6044984" y="2221393"/>
                  <a:pt x="6052931" y="2216426"/>
                </a:cubicBezTo>
                <a:cubicBezTo>
                  <a:pt x="6071777" y="2204647"/>
                  <a:pt x="6093719" y="2198388"/>
                  <a:pt x="6112565" y="2186609"/>
                </a:cubicBezTo>
                <a:cubicBezTo>
                  <a:pt x="6138798" y="2170213"/>
                  <a:pt x="6129914" y="2159322"/>
                  <a:pt x="6152322" y="2136913"/>
                </a:cubicBezTo>
                <a:cubicBezTo>
                  <a:pt x="6160768" y="2128466"/>
                  <a:pt x="6172811" y="2124497"/>
                  <a:pt x="6182139" y="2117035"/>
                </a:cubicBezTo>
                <a:cubicBezTo>
                  <a:pt x="6189456" y="2111181"/>
                  <a:pt x="6194819" y="2103156"/>
                  <a:pt x="6202018" y="2097157"/>
                </a:cubicBezTo>
                <a:cubicBezTo>
                  <a:pt x="6214744" y="2086552"/>
                  <a:pt x="6230061" y="2079052"/>
                  <a:pt x="6241774" y="2067339"/>
                </a:cubicBezTo>
                <a:cubicBezTo>
                  <a:pt x="6250220" y="2058892"/>
                  <a:pt x="6251281" y="2043448"/>
                  <a:pt x="6261652" y="2037522"/>
                </a:cubicBezTo>
                <a:cubicBezTo>
                  <a:pt x="6276320" y="2029141"/>
                  <a:pt x="6294783" y="2030896"/>
                  <a:pt x="6311348" y="2027583"/>
                </a:cubicBezTo>
                <a:cubicBezTo>
                  <a:pt x="6321287" y="2017644"/>
                  <a:pt x="6330367" y="2006764"/>
                  <a:pt x="6341165" y="1997766"/>
                </a:cubicBezTo>
                <a:cubicBezTo>
                  <a:pt x="6350342" y="1990119"/>
                  <a:pt x="6362536" y="1986334"/>
                  <a:pt x="6370983" y="1977887"/>
                </a:cubicBezTo>
                <a:cubicBezTo>
                  <a:pt x="6415939" y="1932931"/>
                  <a:pt x="6362630" y="1957480"/>
                  <a:pt x="6420678" y="1938131"/>
                </a:cubicBezTo>
                <a:cubicBezTo>
                  <a:pt x="6427304" y="1931505"/>
                  <a:pt x="6433358" y="1924252"/>
                  <a:pt x="6440557" y="1918253"/>
                </a:cubicBezTo>
                <a:cubicBezTo>
                  <a:pt x="6453283" y="1907648"/>
                  <a:pt x="6468600" y="1900148"/>
                  <a:pt x="6480313" y="1888435"/>
                </a:cubicBezTo>
                <a:cubicBezTo>
                  <a:pt x="6519433" y="1849314"/>
                  <a:pt x="6480727" y="1868246"/>
                  <a:pt x="6520070" y="1838739"/>
                </a:cubicBezTo>
                <a:cubicBezTo>
                  <a:pt x="6539182" y="1824405"/>
                  <a:pt x="6559826" y="1812235"/>
                  <a:pt x="6579704" y="1798983"/>
                </a:cubicBezTo>
                <a:cubicBezTo>
                  <a:pt x="6589643" y="1792357"/>
                  <a:pt x="6601075" y="1787552"/>
                  <a:pt x="6609522" y="1779105"/>
                </a:cubicBezTo>
                <a:cubicBezTo>
                  <a:pt x="6637847" y="1750779"/>
                  <a:pt x="6621603" y="1764424"/>
                  <a:pt x="6659218" y="1739348"/>
                </a:cubicBezTo>
                <a:cubicBezTo>
                  <a:pt x="6732242" y="1641983"/>
                  <a:pt x="6643524" y="1747926"/>
                  <a:pt x="6728791" y="1679713"/>
                </a:cubicBezTo>
                <a:cubicBezTo>
                  <a:pt x="6750743" y="1662152"/>
                  <a:pt x="6765036" y="1635673"/>
                  <a:pt x="6788426" y="1620079"/>
                </a:cubicBezTo>
                <a:cubicBezTo>
                  <a:pt x="6798365" y="1613453"/>
                  <a:pt x="6809365" y="1608191"/>
                  <a:pt x="6818244" y="1600200"/>
                </a:cubicBezTo>
                <a:cubicBezTo>
                  <a:pt x="6842622" y="1578260"/>
                  <a:pt x="6860529" y="1548819"/>
                  <a:pt x="6887818" y="1530626"/>
                </a:cubicBezTo>
                <a:lnTo>
                  <a:pt x="6947452" y="1490870"/>
                </a:lnTo>
                <a:cubicBezTo>
                  <a:pt x="6954078" y="1480931"/>
                  <a:pt x="6961989" y="1471737"/>
                  <a:pt x="6967331" y="1461053"/>
                </a:cubicBezTo>
                <a:cubicBezTo>
                  <a:pt x="6972016" y="1451682"/>
                  <a:pt x="6969862" y="1438643"/>
                  <a:pt x="6977270" y="1431235"/>
                </a:cubicBezTo>
                <a:cubicBezTo>
                  <a:pt x="6987747" y="1420758"/>
                  <a:pt x="7004074" y="1418552"/>
                  <a:pt x="7017026" y="1411357"/>
                </a:cubicBezTo>
                <a:cubicBezTo>
                  <a:pt x="7033913" y="1401975"/>
                  <a:pt x="7049835" y="1390921"/>
                  <a:pt x="7066722" y="1381539"/>
                </a:cubicBezTo>
                <a:cubicBezTo>
                  <a:pt x="7079674" y="1374344"/>
                  <a:pt x="7094625" y="1370551"/>
                  <a:pt x="7106478" y="1361661"/>
                </a:cubicBezTo>
                <a:cubicBezTo>
                  <a:pt x="7121471" y="1350416"/>
                  <a:pt x="7131380" y="1333332"/>
                  <a:pt x="7146235" y="1321905"/>
                </a:cubicBezTo>
                <a:cubicBezTo>
                  <a:pt x="7174640" y="1300055"/>
                  <a:pt x="7205870" y="1282148"/>
                  <a:pt x="7235687" y="1262270"/>
                </a:cubicBezTo>
                <a:cubicBezTo>
                  <a:pt x="7245626" y="1255644"/>
                  <a:pt x="7255948" y="1249559"/>
                  <a:pt x="7265504" y="1242392"/>
                </a:cubicBezTo>
                <a:cubicBezTo>
                  <a:pt x="7292009" y="1222514"/>
                  <a:pt x="7319726" y="1204158"/>
                  <a:pt x="7345018" y="1182757"/>
                </a:cubicBezTo>
                <a:cubicBezTo>
                  <a:pt x="7362902" y="1167625"/>
                  <a:pt x="7374625" y="1145114"/>
                  <a:pt x="7394713" y="1133061"/>
                </a:cubicBezTo>
                <a:cubicBezTo>
                  <a:pt x="7409199" y="1124369"/>
                  <a:pt x="7427844" y="1126435"/>
                  <a:pt x="7444409" y="1123122"/>
                </a:cubicBezTo>
                <a:cubicBezTo>
                  <a:pt x="7464287" y="1103244"/>
                  <a:pt x="7480653" y="1079081"/>
                  <a:pt x="7504044" y="1063487"/>
                </a:cubicBezTo>
                <a:lnTo>
                  <a:pt x="7563678" y="1023731"/>
                </a:lnTo>
                <a:cubicBezTo>
                  <a:pt x="7583556" y="1010479"/>
                  <a:pt x="7601944" y="994658"/>
                  <a:pt x="7623313" y="983974"/>
                </a:cubicBezTo>
                <a:cubicBezTo>
                  <a:pt x="7636565" y="977348"/>
                  <a:pt x="7650742" y="972315"/>
                  <a:pt x="7663070" y="964096"/>
                </a:cubicBezTo>
                <a:cubicBezTo>
                  <a:pt x="7742834" y="910920"/>
                  <a:pt x="7685114" y="942412"/>
                  <a:pt x="7742583" y="894522"/>
                </a:cubicBezTo>
                <a:cubicBezTo>
                  <a:pt x="7751760" y="886875"/>
                  <a:pt x="7763953" y="883091"/>
                  <a:pt x="7772400" y="874644"/>
                </a:cubicBezTo>
                <a:cubicBezTo>
                  <a:pt x="7850957" y="796087"/>
                  <a:pt x="7756305" y="869981"/>
                  <a:pt x="7832035" y="805070"/>
                </a:cubicBezTo>
                <a:cubicBezTo>
                  <a:pt x="7899325" y="747393"/>
                  <a:pt x="7843963" y="794137"/>
                  <a:pt x="7901609" y="765313"/>
                </a:cubicBezTo>
                <a:cubicBezTo>
                  <a:pt x="7912293" y="759971"/>
                  <a:pt x="7920984" y="751236"/>
                  <a:pt x="7931426" y="745435"/>
                </a:cubicBezTo>
                <a:cubicBezTo>
                  <a:pt x="7950854" y="734642"/>
                  <a:pt x="7971183" y="725557"/>
                  <a:pt x="7991061" y="715618"/>
                </a:cubicBezTo>
                <a:cubicBezTo>
                  <a:pt x="7997687" y="708992"/>
                  <a:pt x="8002904" y="700560"/>
                  <a:pt x="8010939" y="695739"/>
                </a:cubicBezTo>
                <a:cubicBezTo>
                  <a:pt x="8074923" y="657348"/>
                  <a:pt x="8002947" y="724096"/>
                  <a:pt x="8080513" y="665922"/>
                </a:cubicBezTo>
                <a:cubicBezTo>
                  <a:pt x="8120947" y="635597"/>
                  <a:pt x="8109629" y="625168"/>
                  <a:pt x="8150087" y="606287"/>
                </a:cubicBezTo>
                <a:cubicBezTo>
                  <a:pt x="8259660" y="555153"/>
                  <a:pt x="8237043" y="563055"/>
                  <a:pt x="8319052" y="546653"/>
                </a:cubicBezTo>
                <a:cubicBezTo>
                  <a:pt x="8381362" y="521728"/>
                  <a:pt x="8431040" y="504681"/>
                  <a:pt x="8488018" y="457200"/>
                </a:cubicBezTo>
                <a:cubicBezTo>
                  <a:pt x="8527774" y="424070"/>
                  <a:pt x="8564642" y="387127"/>
                  <a:pt x="8607287" y="357809"/>
                </a:cubicBezTo>
                <a:lnTo>
                  <a:pt x="8766313" y="248479"/>
                </a:lnTo>
                <a:cubicBezTo>
                  <a:pt x="8789709" y="232204"/>
                  <a:pt x="8811719" y="213888"/>
                  <a:pt x="8835887" y="198783"/>
                </a:cubicBezTo>
                <a:cubicBezTo>
                  <a:pt x="8888896" y="165653"/>
                  <a:pt x="8939002" y="127348"/>
                  <a:pt x="8994913" y="99392"/>
                </a:cubicBezTo>
                <a:cubicBezTo>
                  <a:pt x="9008165" y="92766"/>
                  <a:pt x="9022613" y="88125"/>
                  <a:pt x="9034670" y="79513"/>
                </a:cubicBezTo>
                <a:cubicBezTo>
                  <a:pt x="9046108" y="71343"/>
                  <a:pt x="9053815" y="58843"/>
                  <a:pt x="9064487" y="49696"/>
                </a:cubicBezTo>
                <a:cubicBezTo>
                  <a:pt x="9077064" y="38916"/>
                  <a:pt x="9091518" y="30484"/>
                  <a:pt x="9104244" y="19879"/>
                </a:cubicBezTo>
                <a:cubicBezTo>
                  <a:pt x="9111443" y="13880"/>
                  <a:pt x="9124122" y="0"/>
                  <a:pt x="9124122" y="0"/>
                </a:cubicBezTo>
              </a:path>
            </a:pathLst>
          </a:cu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37504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1886322"/>
            <a:ext cx="6744272" cy="2190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任意多边形 8"/>
          <p:cNvSpPr/>
          <p:nvPr/>
        </p:nvSpPr>
        <p:spPr>
          <a:xfrm>
            <a:off x="0" y="3729723"/>
            <a:ext cx="9156032" cy="182154"/>
          </a:xfrm>
          <a:custGeom>
            <a:avLst/>
            <a:gdLst>
              <a:gd name="connsiteX0" fmla="*/ 0 w 9156032"/>
              <a:gd name="connsiteY0" fmla="*/ 168509 h 182154"/>
              <a:gd name="connsiteX1" fmla="*/ 276726 w 9156032"/>
              <a:gd name="connsiteY1" fmla="*/ 156477 h 182154"/>
              <a:gd name="connsiteX2" fmla="*/ 433137 w 9156032"/>
              <a:gd name="connsiteY2" fmla="*/ 156477 h 182154"/>
              <a:gd name="connsiteX3" fmla="*/ 794084 w 9156032"/>
              <a:gd name="connsiteY3" fmla="*/ 132414 h 182154"/>
              <a:gd name="connsiteX4" fmla="*/ 1263316 w 9156032"/>
              <a:gd name="connsiteY4" fmla="*/ 156477 h 182154"/>
              <a:gd name="connsiteX5" fmla="*/ 1744579 w 9156032"/>
              <a:gd name="connsiteY5" fmla="*/ 180540 h 182154"/>
              <a:gd name="connsiteX6" fmla="*/ 2153653 w 9156032"/>
              <a:gd name="connsiteY6" fmla="*/ 108351 h 182154"/>
              <a:gd name="connsiteX7" fmla="*/ 2658979 w 9156032"/>
              <a:gd name="connsiteY7" fmla="*/ 108351 h 182154"/>
              <a:gd name="connsiteX8" fmla="*/ 3080084 w 9156032"/>
              <a:gd name="connsiteY8" fmla="*/ 108351 h 182154"/>
              <a:gd name="connsiteX9" fmla="*/ 3248526 w 9156032"/>
              <a:gd name="connsiteY9" fmla="*/ 120382 h 182154"/>
              <a:gd name="connsiteX10" fmla="*/ 3645568 w 9156032"/>
              <a:gd name="connsiteY10" fmla="*/ 96319 h 182154"/>
              <a:gd name="connsiteX11" fmla="*/ 3970421 w 9156032"/>
              <a:gd name="connsiteY11" fmla="*/ 96319 h 182154"/>
              <a:gd name="connsiteX12" fmla="*/ 4307305 w 9156032"/>
              <a:gd name="connsiteY12" fmla="*/ 108351 h 182154"/>
              <a:gd name="connsiteX13" fmla="*/ 4656221 w 9156032"/>
              <a:gd name="connsiteY13" fmla="*/ 108351 h 182154"/>
              <a:gd name="connsiteX14" fmla="*/ 4872789 w 9156032"/>
              <a:gd name="connsiteY14" fmla="*/ 108351 h 182154"/>
              <a:gd name="connsiteX15" fmla="*/ 5209674 w 9156032"/>
              <a:gd name="connsiteY15" fmla="*/ 60224 h 182154"/>
              <a:gd name="connsiteX16" fmla="*/ 5366084 w 9156032"/>
              <a:gd name="connsiteY16" fmla="*/ 66 h 182154"/>
              <a:gd name="connsiteX17" fmla="*/ 5967663 w 9156032"/>
              <a:gd name="connsiteY17" fmla="*/ 72256 h 182154"/>
              <a:gd name="connsiteX18" fmla="*/ 6749716 w 9156032"/>
              <a:gd name="connsiteY18" fmla="*/ 72256 h 182154"/>
              <a:gd name="connsiteX19" fmla="*/ 7218947 w 9156032"/>
              <a:gd name="connsiteY19" fmla="*/ 72256 h 182154"/>
              <a:gd name="connsiteX20" fmla="*/ 7543800 w 9156032"/>
              <a:gd name="connsiteY20" fmla="*/ 72256 h 182154"/>
              <a:gd name="connsiteX21" fmla="*/ 7784432 w 9156032"/>
              <a:gd name="connsiteY21" fmla="*/ 72256 h 182154"/>
              <a:gd name="connsiteX22" fmla="*/ 8049126 w 9156032"/>
              <a:gd name="connsiteY22" fmla="*/ 72256 h 182154"/>
              <a:gd name="connsiteX23" fmla="*/ 8265695 w 9156032"/>
              <a:gd name="connsiteY23" fmla="*/ 72256 h 182154"/>
              <a:gd name="connsiteX24" fmla="*/ 8337884 w 9156032"/>
              <a:gd name="connsiteY24" fmla="*/ 36161 h 182154"/>
              <a:gd name="connsiteX25" fmla="*/ 8674768 w 9156032"/>
              <a:gd name="connsiteY25" fmla="*/ 72256 h 182154"/>
              <a:gd name="connsiteX26" fmla="*/ 8963526 w 9156032"/>
              <a:gd name="connsiteY26" fmla="*/ 144445 h 182154"/>
              <a:gd name="connsiteX27" fmla="*/ 9156032 w 9156032"/>
              <a:gd name="connsiteY27" fmla="*/ 108351 h 182154"/>
              <a:gd name="connsiteX28" fmla="*/ 9156032 w 9156032"/>
              <a:gd name="connsiteY28" fmla="*/ 108351 h 182154"/>
              <a:gd name="connsiteX29" fmla="*/ 9156032 w 9156032"/>
              <a:gd name="connsiteY29" fmla="*/ 108351 h 182154"/>
              <a:gd name="connsiteX30" fmla="*/ 9156032 w 9156032"/>
              <a:gd name="connsiteY30" fmla="*/ 108351 h 1821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9156032" h="182154">
                <a:moveTo>
                  <a:pt x="0" y="168509"/>
                </a:moveTo>
                <a:lnTo>
                  <a:pt x="276726" y="156477"/>
                </a:lnTo>
                <a:cubicBezTo>
                  <a:pt x="348915" y="154472"/>
                  <a:pt x="346911" y="160487"/>
                  <a:pt x="433137" y="156477"/>
                </a:cubicBezTo>
                <a:cubicBezTo>
                  <a:pt x="519363" y="152466"/>
                  <a:pt x="655721" y="132414"/>
                  <a:pt x="794084" y="132414"/>
                </a:cubicBezTo>
                <a:cubicBezTo>
                  <a:pt x="932447" y="132414"/>
                  <a:pt x="1263316" y="156477"/>
                  <a:pt x="1263316" y="156477"/>
                </a:cubicBezTo>
                <a:cubicBezTo>
                  <a:pt x="1421732" y="164498"/>
                  <a:pt x="1596190" y="188561"/>
                  <a:pt x="1744579" y="180540"/>
                </a:cubicBezTo>
                <a:cubicBezTo>
                  <a:pt x="1892969" y="172519"/>
                  <a:pt x="2001253" y="120382"/>
                  <a:pt x="2153653" y="108351"/>
                </a:cubicBezTo>
                <a:cubicBezTo>
                  <a:pt x="2306053" y="96320"/>
                  <a:pt x="2658979" y="108351"/>
                  <a:pt x="2658979" y="108351"/>
                </a:cubicBezTo>
                <a:lnTo>
                  <a:pt x="3080084" y="108351"/>
                </a:lnTo>
                <a:cubicBezTo>
                  <a:pt x="3178342" y="110356"/>
                  <a:pt x="3154279" y="122387"/>
                  <a:pt x="3248526" y="120382"/>
                </a:cubicBezTo>
                <a:cubicBezTo>
                  <a:pt x="3342773" y="118377"/>
                  <a:pt x="3525252" y="100329"/>
                  <a:pt x="3645568" y="96319"/>
                </a:cubicBezTo>
                <a:cubicBezTo>
                  <a:pt x="3765884" y="92309"/>
                  <a:pt x="3860132" y="94314"/>
                  <a:pt x="3970421" y="96319"/>
                </a:cubicBezTo>
                <a:cubicBezTo>
                  <a:pt x="4080710" y="98324"/>
                  <a:pt x="4193005" y="106346"/>
                  <a:pt x="4307305" y="108351"/>
                </a:cubicBezTo>
                <a:cubicBezTo>
                  <a:pt x="4421605" y="110356"/>
                  <a:pt x="4656221" y="108351"/>
                  <a:pt x="4656221" y="108351"/>
                </a:cubicBezTo>
                <a:cubicBezTo>
                  <a:pt x="4750468" y="108351"/>
                  <a:pt x="4780547" y="116372"/>
                  <a:pt x="4872789" y="108351"/>
                </a:cubicBezTo>
                <a:cubicBezTo>
                  <a:pt x="4965031" y="100330"/>
                  <a:pt x="5127458" y="78271"/>
                  <a:pt x="5209674" y="60224"/>
                </a:cubicBezTo>
                <a:cubicBezTo>
                  <a:pt x="5291890" y="42177"/>
                  <a:pt x="5239753" y="-1939"/>
                  <a:pt x="5366084" y="66"/>
                </a:cubicBezTo>
                <a:cubicBezTo>
                  <a:pt x="5492415" y="2071"/>
                  <a:pt x="5737058" y="60224"/>
                  <a:pt x="5967663" y="72256"/>
                </a:cubicBezTo>
                <a:cubicBezTo>
                  <a:pt x="6198268" y="84288"/>
                  <a:pt x="6749716" y="72256"/>
                  <a:pt x="6749716" y="72256"/>
                </a:cubicBezTo>
                <a:lnTo>
                  <a:pt x="7218947" y="72256"/>
                </a:lnTo>
                <a:lnTo>
                  <a:pt x="7543800" y="72256"/>
                </a:lnTo>
                <a:lnTo>
                  <a:pt x="7784432" y="72256"/>
                </a:lnTo>
                <a:lnTo>
                  <a:pt x="8049126" y="72256"/>
                </a:lnTo>
                <a:cubicBezTo>
                  <a:pt x="8129336" y="72256"/>
                  <a:pt x="8217569" y="78272"/>
                  <a:pt x="8265695" y="72256"/>
                </a:cubicBezTo>
                <a:cubicBezTo>
                  <a:pt x="8313821" y="66240"/>
                  <a:pt x="8269705" y="36161"/>
                  <a:pt x="8337884" y="36161"/>
                </a:cubicBezTo>
                <a:cubicBezTo>
                  <a:pt x="8406063" y="36161"/>
                  <a:pt x="8570494" y="54209"/>
                  <a:pt x="8674768" y="72256"/>
                </a:cubicBezTo>
                <a:cubicBezTo>
                  <a:pt x="8779042" y="90303"/>
                  <a:pt x="8883315" y="138429"/>
                  <a:pt x="8963526" y="144445"/>
                </a:cubicBezTo>
                <a:cubicBezTo>
                  <a:pt x="9043737" y="150461"/>
                  <a:pt x="9156032" y="108351"/>
                  <a:pt x="9156032" y="108351"/>
                </a:cubicBezTo>
                <a:lnTo>
                  <a:pt x="9156032" y="108351"/>
                </a:lnTo>
                <a:lnTo>
                  <a:pt x="9156032" y="108351"/>
                </a:lnTo>
                <a:lnTo>
                  <a:pt x="9156032" y="108351"/>
                </a:lnTo>
              </a:path>
            </a:pathLst>
          </a:cu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1069310" y="4953362"/>
            <a:ext cx="861525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4000" dirty="0" smtClean="0">
                <a:latin typeface="方正姚体" pitchFamily="2" charset="-122"/>
                <a:ea typeface="方正姚体" pitchFamily="2" charset="-122"/>
              </a:rPr>
              <a:t>“惊险派”：各种阻碍</a:t>
            </a:r>
            <a:r>
              <a:rPr lang="en-US" altLang="zh-CN" sz="4000" dirty="0" smtClean="0">
                <a:latin typeface="方正姚体" pitchFamily="2" charset="-122"/>
                <a:ea typeface="方正姚体" pitchFamily="2" charset="-122"/>
              </a:rPr>
              <a:t>……</a:t>
            </a:r>
            <a:endParaRPr lang="en-US" altLang="zh-CN" sz="4000" dirty="0">
              <a:latin typeface="方正姚体" pitchFamily="2" charset="-122"/>
              <a:ea typeface="方正姚体" pitchFamily="2" charset="-122"/>
            </a:endParaRPr>
          </a:p>
        </p:txBody>
      </p:sp>
      <p:sp>
        <p:nvSpPr>
          <p:cNvPr id="3" name="AutoShape 2" descr="http://img1.imgtn.bdimg.com/it/u=3103630119,1959169862&amp;fm=26&amp;gp=0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" name="AutoShape 4" descr="http://img1.imgtn.bdimg.com/it/u=3103630119,1959169862&amp;fm=26&amp;gp=0.jp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AutoShape 8" descr="http://img2.imgtn.bdimg.com/it/u=3453335064,2784531726&amp;fm=26&amp;gp=0.jpg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AutoShape 10" descr="http://img2.imgtn.bdimg.com/it/u=3453335064,2784531726&amp;fm=26&amp;gp=0.jpg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" name="AutoShape 12" descr="http://img2.imgtn.bdimg.com/it/u=3453335064,2784531726&amp;fm=26&amp;gp=0.jpg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14" name="组合 13"/>
          <p:cNvGrpSpPr/>
          <p:nvPr/>
        </p:nvGrpSpPr>
        <p:grpSpPr>
          <a:xfrm rot="1723672">
            <a:off x="1131566" y="2621217"/>
            <a:ext cx="1294115" cy="1296655"/>
            <a:chOff x="265366" y="2548915"/>
            <a:chExt cx="1294115" cy="1296655"/>
          </a:xfrm>
        </p:grpSpPr>
        <p:sp>
          <p:nvSpPr>
            <p:cNvPr id="4" name="椭圆 3"/>
            <p:cNvSpPr/>
            <p:nvPr/>
          </p:nvSpPr>
          <p:spPr>
            <a:xfrm>
              <a:off x="265366" y="2548915"/>
              <a:ext cx="1294115" cy="1296655"/>
            </a:xfrm>
            <a:prstGeom prst="ellipse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/>
            </a:p>
          </p:txBody>
        </p:sp>
        <p:sp>
          <p:nvSpPr>
            <p:cNvPr id="11" name="椭圆 10"/>
            <p:cNvSpPr/>
            <p:nvPr/>
          </p:nvSpPr>
          <p:spPr>
            <a:xfrm>
              <a:off x="1043608" y="2852936"/>
              <a:ext cx="144016" cy="144016"/>
            </a:xfrm>
            <a:prstGeom prst="ellipse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新月形 12"/>
            <p:cNvSpPr/>
            <p:nvPr/>
          </p:nvSpPr>
          <p:spPr>
            <a:xfrm rot="16200000">
              <a:off x="1214409" y="3212976"/>
              <a:ext cx="216024" cy="432048"/>
            </a:xfrm>
            <a:prstGeom prst="moon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7" name="矩形 16"/>
          <p:cNvSpPr/>
          <p:nvPr/>
        </p:nvSpPr>
        <p:spPr>
          <a:xfrm>
            <a:off x="5372274" y="1207773"/>
            <a:ext cx="2037737" cy="646331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zh-CN" altLang="en-US" sz="3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方正粗黑宋简体" pitchFamily="2" charset="-122"/>
                <a:ea typeface="方正粗黑宋简体" pitchFamily="2" charset="-122"/>
              </a:rPr>
              <a:t>路过沼泽</a:t>
            </a:r>
            <a:endParaRPr lang="zh-CN" altLang="en-US" sz="36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方正粗黑宋简体" pitchFamily="2" charset="-122"/>
              <a:ea typeface="方正粗黑宋简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848535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Administrator\Desktop\微信图片_20200321174856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5499" y="836712"/>
            <a:ext cx="2752725" cy="31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任意多边形 8"/>
          <p:cNvSpPr/>
          <p:nvPr/>
        </p:nvSpPr>
        <p:spPr>
          <a:xfrm>
            <a:off x="0" y="3729723"/>
            <a:ext cx="9156032" cy="182154"/>
          </a:xfrm>
          <a:custGeom>
            <a:avLst/>
            <a:gdLst>
              <a:gd name="connsiteX0" fmla="*/ 0 w 9156032"/>
              <a:gd name="connsiteY0" fmla="*/ 168509 h 182154"/>
              <a:gd name="connsiteX1" fmla="*/ 276726 w 9156032"/>
              <a:gd name="connsiteY1" fmla="*/ 156477 h 182154"/>
              <a:gd name="connsiteX2" fmla="*/ 433137 w 9156032"/>
              <a:gd name="connsiteY2" fmla="*/ 156477 h 182154"/>
              <a:gd name="connsiteX3" fmla="*/ 794084 w 9156032"/>
              <a:gd name="connsiteY3" fmla="*/ 132414 h 182154"/>
              <a:gd name="connsiteX4" fmla="*/ 1263316 w 9156032"/>
              <a:gd name="connsiteY4" fmla="*/ 156477 h 182154"/>
              <a:gd name="connsiteX5" fmla="*/ 1744579 w 9156032"/>
              <a:gd name="connsiteY5" fmla="*/ 180540 h 182154"/>
              <a:gd name="connsiteX6" fmla="*/ 2153653 w 9156032"/>
              <a:gd name="connsiteY6" fmla="*/ 108351 h 182154"/>
              <a:gd name="connsiteX7" fmla="*/ 2658979 w 9156032"/>
              <a:gd name="connsiteY7" fmla="*/ 108351 h 182154"/>
              <a:gd name="connsiteX8" fmla="*/ 3080084 w 9156032"/>
              <a:gd name="connsiteY8" fmla="*/ 108351 h 182154"/>
              <a:gd name="connsiteX9" fmla="*/ 3248526 w 9156032"/>
              <a:gd name="connsiteY9" fmla="*/ 120382 h 182154"/>
              <a:gd name="connsiteX10" fmla="*/ 3645568 w 9156032"/>
              <a:gd name="connsiteY10" fmla="*/ 96319 h 182154"/>
              <a:gd name="connsiteX11" fmla="*/ 3970421 w 9156032"/>
              <a:gd name="connsiteY11" fmla="*/ 96319 h 182154"/>
              <a:gd name="connsiteX12" fmla="*/ 4307305 w 9156032"/>
              <a:gd name="connsiteY12" fmla="*/ 108351 h 182154"/>
              <a:gd name="connsiteX13" fmla="*/ 4656221 w 9156032"/>
              <a:gd name="connsiteY13" fmla="*/ 108351 h 182154"/>
              <a:gd name="connsiteX14" fmla="*/ 4872789 w 9156032"/>
              <a:gd name="connsiteY14" fmla="*/ 108351 h 182154"/>
              <a:gd name="connsiteX15" fmla="*/ 5209674 w 9156032"/>
              <a:gd name="connsiteY15" fmla="*/ 60224 h 182154"/>
              <a:gd name="connsiteX16" fmla="*/ 5366084 w 9156032"/>
              <a:gd name="connsiteY16" fmla="*/ 66 h 182154"/>
              <a:gd name="connsiteX17" fmla="*/ 5967663 w 9156032"/>
              <a:gd name="connsiteY17" fmla="*/ 72256 h 182154"/>
              <a:gd name="connsiteX18" fmla="*/ 6749716 w 9156032"/>
              <a:gd name="connsiteY18" fmla="*/ 72256 h 182154"/>
              <a:gd name="connsiteX19" fmla="*/ 7218947 w 9156032"/>
              <a:gd name="connsiteY19" fmla="*/ 72256 h 182154"/>
              <a:gd name="connsiteX20" fmla="*/ 7543800 w 9156032"/>
              <a:gd name="connsiteY20" fmla="*/ 72256 h 182154"/>
              <a:gd name="connsiteX21" fmla="*/ 7784432 w 9156032"/>
              <a:gd name="connsiteY21" fmla="*/ 72256 h 182154"/>
              <a:gd name="connsiteX22" fmla="*/ 8049126 w 9156032"/>
              <a:gd name="connsiteY22" fmla="*/ 72256 h 182154"/>
              <a:gd name="connsiteX23" fmla="*/ 8265695 w 9156032"/>
              <a:gd name="connsiteY23" fmla="*/ 72256 h 182154"/>
              <a:gd name="connsiteX24" fmla="*/ 8337884 w 9156032"/>
              <a:gd name="connsiteY24" fmla="*/ 36161 h 182154"/>
              <a:gd name="connsiteX25" fmla="*/ 8674768 w 9156032"/>
              <a:gd name="connsiteY25" fmla="*/ 72256 h 182154"/>
              <a:gd name="connsiteX26" fmla="*/ 8963526 w 9156032"/>
              <a:gd name="connsiteY26" fmla="*/ 144445 h 182154"/>
              <a:gd name="connsiteX27" fmla="*/ 9156032 w 9156032"/>
              <a:gd name="connsiteY27" fmla="*/ 108351 h 182154"/>
              <a:gd name="connsiteX28" fmla="*/ 9156032 w 9156032"/>
              <a:gd name="connsiteY28" fmla="*/ 108351 h 182154"/>
              <a:gd name="connsiteX29" fmla="*/ 9156032 w 9156032"/>
              <a:gd name="connsiteY29" fmla="*/ 108351 h 182154"/>
              <a:gd name="connsiteX30" fmla="*/ 9156032 w 9156032"/>
              <a:gd name="connsiteY30" fmla="*/ 108351 h 1821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9156032" h="182154">
                <a:moveTo>
                  <a:pt x="0" y="168509"/>
                </a:moveTo>
                <a:lnTo>
                  <a:pt x="276726" y="156477"/>
                </a:lnTo>
                <a:cubicBezTo>
                  <a:pt x="348915" y="154472"/>
                  <a:pt x="346911" y="160487"/>
                  <a:pt x="433137" y="156477"/>
                </a:cubicBezTo>
                <a:cubicBezTo>
                  <a:pt x="519363" y="152466"/>
                  <a:pt x="655721" y="132414"/>
                  <a:pt x="794084" y="132414"/>
                </a:cubicBezTo>
                <a:cubicBezTo>
                  <a:pt x="932447" y="132414"/>
                  <a:pt x="1263316" y="156477"/>
                  <a:pt x="1263316" y="156477"/>
                </a:cubicBezTo>
                <a:cubicBezTo>
                  <a:pt x="1421732" y="164498"/>
                  <a:pt x="1596190" y="188561"/>
                  <a:pt x="1744579" y="180540"/>
                </a:cubicBezTo>
                <a:cubicBezTo>
                  <a:pt x="1892969" y="172519"/>
                  <a:pt x="2001253" y="120382"/>
                  <a:pt x="2153653" y="108351"/>
                </a:cubicBezTo>
                <a:cubicBezTo>
                  <a:pt x="2306053" y="96320"/>
                  <a:pt x="2658979" y="108351"/>
                  <a:pt x="2658979" y="108351"/>
                </a:cubicBezTo>
                <a:lnTo>
                  <a:pt x="3080084" y="108351"/>
                </a:lnTo>
                <a:cubicBezTo>
                  <a:pt x="3178342" y="110356"/>
                  <a:pt x="3154279" y="122387"/>
                  <a:pt x="3248526" y="120382"/>
                </a:cubicBezTo>
                <a:cubicBezTo>
                  <a:pt x="3342773" y="118377"/>
                  <a:pt x="3525252" y="100329"/>
                  <a:pt x="3645568" y="96319"/>
                </a:cubicBezTo>
                <a:cubicBezTo>
                  <a:pt x="3765884" y="92309"/>
                  <a:pt x="3860132" y="94314"/>
                  <a:pt x="3970421" y="96319"/>
                </a:cubicBezTo>
                <a:cubicBezTo>
                  <a:pt x="4080710" y="98324"/>
                  <a:pt x="4193005" y="106346"/>
                  <a:pt x="4307305" y="108351"/>
                </a:cubicBezTo>
                <a:cubicBezTo>
                  <a:pt x="4421605" y="110356"/>
                  <a:pt x="4656221" y="108351"/>
                  <a:pt x="4656221" y="108351"/>
                </a:cubicBezTo>
                <a:cubicBezTo>
                  <a:pt x="4750468" y="108351"/>
                  <a:pt x="4780547" y="116372"/>
                  <a:pt x="4872789" y="108351"/>
                </a:cubicBezTo>
                <a:cubicBezTo>
                  <a:pt x="4965031" y="100330"/>
                  <a:pt x="5127458" y="78271"/>
                  <a:pt x="5209674" y="60224"/>
                </a:cubicBezTo>
                <a:cubicBezTo>
                  <a:pt x="5291890" y="42177"/>
                  <a:pt x="5239753" y="-1939"/>
                  <a:pt x="5366084" y="66"/>
                </a:cubicBezTo>
                <a:cubicBezTo>
                  <a:pt x="5492415" y="2071"/>
                  <a:pt x="5737058" y="60224"/>
                  <a:pt x="5967663" y="72256"/>
                </a:cubicBezTo>
                <a:cubicBezTo>
                  <a:pt x="6198268" y="84288"/>
                  <a:pt x="6749716" y="72256"/>
                  <a:pt x="6749716" y="72256"/>
                </a:cubicBezTo>
                <a:lnTo>
                  <a:pt x="7218947" y="72256"/>
                </a:lnTo>
                <a:lnTo>
                  <a:pt x="7543800" y="72256"/>
                </a:lnTo>
                <a:lnTo>
                  <a:pt x="7784432" y="72256"/>
                </a:lnTo>
                <a:lnTo>
                  <a:pt x="8049126" y="72256"/>
                </a:lnTo>
                <a:cubicBezTo>
                  <a:pt x="8129336" y="72256"/>
                  <a:pt x="8217569" y="78272"/>
                  <a:pt x="8265695" y="72256"/>
                </a:cubicBezTo>
                <a:cubicBezTo>
                  <a:pt x="8313821" y="66240"/>
                  <a:pt x="8269705" y="36161"/>
                  <a:pt x="8337884" y="36161"/>
                </a:cubicBezTo>
                <a:cubicBezTo>
                  <a:pt x="8406063" y="36161"/>
                  <a:pt x="8570494" y="54209"/>
                  <a:pt x="8674768" y="72256"/>
                </a:cubicBezTo>
                <a:cubicBezTo>
                  <a:pt x="8779042" y="90303"/>
                  <a:pt x="8883315" y="138429"/>
                  <a:pt x="8963526" y="144445"/>
                </a:cubicBezTo>
                <a:cubicBezTo>
                  <a:pt x="9043737" y="150461"/>
                  <a:pt x="9156032" y="108351"/>
                  <a:pt x="9156032" y="108351"/>
                </a:cubicBezTo>
                <a:lnTo>
                  <a:pt x="9156032" y="108351"/>
                </a:lnTo>
                <a:lnTo>
                  <a:pt x="9156032" y="108351"/>
                </a:lnTo>
                <a:lnTo>
                  <a:pt x="9156032" y="108351"/>
                </a:lnTo>
              </a:path>
            </a:pathLst>
          </a:cu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1069310" y="4953362"/>
            <a:ext cx="861525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4000" dirty="0" smtClean="0">
                <a:latin typeface="方正姚体" pitchFamily="2" charset="-122"/>
                <a:ea typeface="方正姚体" pitchFamily="2" charset="-122"/>
              </a:rPr>
              <a:t>“惊险派”：各种阻碍</a:t>
            </a:r>
            <a:r>
              <a:rPr lang="en-US" altLang="zh-CN" sz="4000" dirty="0" smtClean="0">
                <a:latin typeface="方正姚体" pitchFamily="2" charset="-122"/>
                <a:ea typeface="方正姚体" pitchFamily="2" charset="-122"/>
              </a:rPr>
              <a:t>……</a:t>
            </a:r>
            <a:endParaRPr lang="en-US" altLang="zh-CN" sz="4000" dirty="0">
              <a:latin typeface="方正姚体" pitchFamily="2" charset="-122"/>
              <a:ea typeface="方正姚体" pitchFamily="2" charset="-122"/>
            </a:endParaRPr>
          </a:p>
        </p:txBody>
      </p:sp>
      <p:sp>
        <p:nvSpPr>
          <p:cNvPr id="3" name="AutoShape 2" descr="http://img1.imgtn.bdimg.com/it/u=3103630119,1959169862&amp;fm=26&amp;gp=0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" name="AutoShape 4" descr="http://img1.imgtn.bdimg.com/it/u=3103630119,1959169862&amp;fm=26&amp;gp=0.jp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AutoShape 8" descr="http://img2.imgtn.bdimg.com/it/u=3453335064,2784531726&amp;fm=26&amp;gp=0.jpg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AutoShape 10" descr="http://img2.imgtn.bdimg.com/it/u=3453335064,2784531726&amp;fm=26&amp;gp=0.jpg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" name="AutoShape 12" descr="http://img2.imgtn.bdimg.com/it/u=3453335064,2784531726&amp;fm=26&amp;gp=0.jpg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14" name="组合 13"/>
          <p:cNvGrpSpPr/>
          <p:nvPr/>
        </p:nvGrpSpPr>
        <p:grpSpPr>
          <a:xfrm rot="1723672">
            <a:off x="3075782" y="2549209"/>
            <a:ext cx="1294115" cy="1296655"/>
            <a:chOff x="265366" y="2548915"/>
            <a:chExt cx="1294115" cy="1296655"/>
          </a:xfrm>
        </p:grpSpPr>
        <p:sp>
          <p:nvSpPr>
            <p:cNvPr id="4" name="椭圆 3"/>
            <p:cNvSpPr/>
            <p:nvPr/>
          </p:nvSpPr>
          <p:spPr>
            <a:xfrm>
              <a:off x="265366" y="2548915"/>
              <a:ext cx="1294115" cy="1296655"/>
            </a:xfrm>
            <a:prstGeom prst="ellipse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/>
            </a:p>
          </p:txBody>
        </p:sp>
        <p:sp>
          <p:nvSpPr>
            <p:cNvPr id="11" name="椭圆 10"/>
            <p:cNvSpPr/>
            <p:nvPr/>
          </p:nvSpPr>
          <p:spPr>
            <a:xfrm>
              <a:off x="1043608" y="2852936"/>
              <a:ext cx="144016" cy="144016"/>
            </a:xfrm>
            <a:prstGeom prst="ellipse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新月形 12"/>
            <p:cNvSpPr/>
            <p:nvPr/>
          </p:nvSpPr>
          <p:spPr>
            <a:xfrm rot="16200000">
              <a:off x="1214409" y="3212976"/>
              <a:ext cx="216024" cy="432048"/>
            </a:xfrm>
            <a:prstGeom prst="moon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9" name="矩形 18"/>
          <p:cNvSpPr/>
          <p:nvPr/>
        </p:nvSpPr>
        <p:spPr>
          <a:xfrm>
            <a:off x="6804248" y="2204864"/>
            <a:ext cx="1574470" cy="646331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zh-CN" altLang="en-US" sz="3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方正粗黑宋简体" pitchFamily="2" charset="-122"/>
                <a:ea typeface="方正粗黑宋简体" pitchFamily="2" charset="-122"/>
              </a:rPr>
              <a:t>撞到墙</a:t>
            </a:r>
            <a:endParaRPr lang="zh-CN" altLang="en-US" sz="36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方正粗黑宋简体" pitchFamily="2" charset="-122"/>
              <a:ea typeface="方正粗黑宋简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74323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任意多边形 8"/>
          <p:cNvSpPr/>
          <p:nvPr/>
        </p:nvSpPr>
        <p:spPr>
          <a:xfrm>
            <a:off x="0" y="3729723"/>
            <a:ext cx="9156032" cy="182154"/>
          </a:xfrm>
          <a:custGeom>
            <a:avLst/>
            <a:gdLst>
              <a:gd name="connsiteX0" fmla="*/ 0 w 9156032"/>
              <a:gd name="connsiteY0" fmla="*/ 168509 h 182154"/>
              <a:gd name="connsiteX1" fmla="*/ 276726 w 9156032"/>
              <a:gd name="connsiteY1" fmla="*/ 156477 h 182154"/>
              <a:gd name="connsiteX2" fmla="*/ 433137 w 9156032"/>
              <a:gd name="connsiteY2" fmla="*/ 156477 h 182154"/>
              <a:gd name="connsiteX3" fmla="*/ 794084 w 9156032"/>
              <a:gd name="connsiteY3" fmla="*/ 132414 h 182154"/>
              <a:gd name="connsiteX4" fmla="*/ 1263316 w 9156032"/>
              <a:gd name="connsiteY4" fmla="*/ 156477 h 182154"/>
              <a:gd name="connsiteX5" fmla="*/ 1744579 w 9156032"/>
              <a:gd name="connsiteY5" fmla="*/ 180540 h 182154"/>
              <a:gd name="connsiteX6" fmla="*/ 2153653 w 9156032"/>
              <a:gd name="connsiteY6" fmla="*/ 108351 h 182154"/>
              <a:gd name="connsiteX7" fmla="*/ 2658979 w 9156032"/>
              <a:gd name="connsiteY7" fmla="*/ 108351 h 182154"/>
              <a:gd name="connsiteX8" fmla="*/ 3080084 w 9156032"/>
              <a:gd name="connsiteY8" fmla="*/ 108351 h 182154"/>
              <a:gd name="connsiteX9" fmla="*/ 3248526 w 9156032"/>
              <a:gd name="connsiteY9" fmla="*/ 120382 h 182154"/>
              <a:gd name="connsiteX10" fmla="*/ 3645568 w 9156032"/>
              <a:gd name="connsiteY10" fmla="*/ 96319 h 182154"/>
              <a:gd name="connsiteX11" fmla="*/ 3970421 w 9156032"/>
              <a:gd name="connsiteY11" fmla="*/ 96319 h 182154"/>
              <a:gd name="connsiteX12" fmla="*/ 4307305 w 9156032"/>
              <a:gd name="connsiteY12" fmla="*/ 108351 h 182154"/>
              <a:gd name="connsiteX13" fmla="*/ 4656221 w 9156032"/>
              <a:gd name="connsiteY13" fmla="*/ 108351 h 182154"/>
              <a:gd name="connsiteX14" fmla="*/ 4872789 w 9156032"/>
              <a:gd name="connsiteY14" fmla="*/ 108351 h 182154"/>
              <a:gd name="connsiteX15" fmla="*/ 5209674 w 9156032"/>
              <a:gd name="connsiteY15" fmla="*/ 60224 h 182154"/>
              <a:gd name="connsiteX16" fmla="*/ 5366084 w 9156032"/>
              <a:gd name="connsiteY16" fmla="*/ 66 h 182154"/>
              <a:gd name="connsiteX17" fmla="*/ 5967663 w 9156032"/>
              <a:gd name="connsiteY17" fmla="*/ 72256 h 182154"/>
              <a:gd name="connsiteX18" fmla="*/ 6749716 w 9156032"/>
              <a:gd name="connsiteY18" fmla="*/ 72256 h 182154"/>
              <a:gd name="connsiteX19" fmla="*/ 7218947 w 9156032"/>
              <a:gd name="connsiteY19" fmla="*/ 72256 h 182154"/>
              <a:gd name="connsiteX20" fmla="*/ 7543800 w 9156032"/>
              <a:gd name="connsiteY20" fmla="*/ 72256 h 182154"/>
              <a:gd name="connsiteX21" fmla="*/ 7784432 w 9156032"/>
              <a:gd name="connsiteY21" fmla="*/ 72256 h 182154"/>
              <a:gd name="connsiteX22" fmla="*/ 8049126 w 9156032"/>
              <a:gd name="connsiteY22" fmla="*/ 72256 h 182154"/>
              <a:gd name="connsiteX23" fmla="*/ 8265695 w 9156032"/>
              <a:gd name="connsiteY23" fmla="*/ 72256 h 182154"/>
              <a:gd name="connsiteX24" fmla="*/ 8337884 w 9156032"/>
              <a:gd name="connsiteY24" fmla="*/ 36161 h 182154"/>
              <a:gd name="connsiteX25" fmla="*/ 8674768 w 9156032"/>
              <a:gd name="connsiteY25" fmla="*/ 72256 h 182154"/>
              <a:gd name="connsiteX26" fmla="*/ 8963526 w 9156032"/>
              <a:gd name="connsiteY26" fmla="*/ 144445 h 182154"/>
              <a:gd name="connsiteX27" fmla="*/ 9156032 w 9156032"/>
              <a:gd name="connsiteY27" fmla="*/ 108351 h 182154"/>
              <a:gd name="connsiteX28" fmla="*/ 9156032 w 9156032"/>
              <a:gd name="connsiteY28" fmla="*/ 108351 h 182154"/>
              <a:gd name="connsiteX29" fmla="*/ 9156032 w 9156032"/>
              <a:gd name="connsiteY29" fmla="*/ 108351 h 182154"/>
              <a:gd name="connsiteX30" fmla="*/ 9156032 w 9156032"/>
              <a:gd name="connsiteY30" fmla="*/ 108351 h 1821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9156032" h="182154">
                <a:moveTo>
                  <a:pt x="0" y="168509"/>
                </a:moveTo>
                <a:lnTo>
                  <a:pt x="276726" y="156477"/>
                </a:lnTo>
                <a:cubicBezTo>
                  <a:pt x="348915" y="154472"/>
                  <a:pt x="346911" y="160487"/>
                  <a:pt x="433137" y="156477"/>
                </a:cubicBezTo>
                <a:cubicBezTo>
                  <a:pt x="519363" y="152466"/>
                  <a:pt x="655721" y="132414"/>
                  <a:pt x="794084" y="132414"/>
                </a:cubicBezTo>
                <a:cubicBezTo>
                  <a:pt x="932447" y="132414"/>
                  <a:pt x="1263316" y="156477"/>
                  <a:pt x="1263316" y="156477"/>
                </a:cubicBezTo>
                <a:cubicBezTo>
                  <a:pt x="1421732" y="164498"/>
                  <a:pt x="1596190" y="188561"/>
                  <a:pt x="1744579" y="180540"/>
                </a:cubicBezTo>
                <a:cubicBezTo>
                  <a:pt x="1892969" y="172519"/>
                  <a:pt x="2001253" y="120382"/>
                  <a:pt x="2153653" y="108351"/>
                </a:cubicBezTo>
                <a:cubicBezTo>
                  <a:pt x="2306053" y="96320"/>
                  <a:pt x="2658979" y="108351"/>
                  <a:pt x="2658979" y="108351"/>
                </a:cubicBezTo>
                <a:lnTo>
                  <a:pt x="3080084" y="108351"/>
                </a:lnTo>
                <a:cubicBezTo>
                  <a:pt x="3178342" y="110356"/>
                  <a:pt x="3154279" y="122387"/>
                  <a:pt x="3248526" y="120382"/>
                </a:cubicBezTo>
                <a:cubicBezTo>
                  <a:pt x="3342773" y="118377"/>
                  <a:pt x="3525252" y="100329"/>
                  <a:pt x="3645568" y="96319"/>
                </a:cubicBezTo>
                <a:cubicBezTo>
                  <a:pt x="3765884" y="92309"/>
                  <a:pt x="3860132" y="94314"/>
                  <a:pt x="3970421" y="96319"/>
                </a:cubicBezTo>
                <a:cubicBezTo>
                  <a:pt x="4080710" y="98324"/>
                  <a:pt x="4193005" y="106346"/>
                  <a:pt x="4307305" y="108351"/>
                </a:cubicBezTo>
                <a:cubicBezTo>
                  <a:pt x="4421605" y="110356"/>
                  <a:pt x="4656221" y="108351"/>
                  <a:pt x="4656221" y="108351"/>
                </a:cubicBezTo>
                <a:cubicBezTo>
                  <a:pt x="4750468" y="108351"/>
                  <a:pt x="4780547" y="116372"/>
                  <a:pt x="4872789" y="108351"/>
                </a:cubicBezTo>
                <a:cubicBezTo>
                  <a:pt x="4965031" y="100330"/>
                  <a:pt x="5127458" y="78271"/>
                  <a:pt x="5209674" y="60224"/>
                </a:cubicBezTo>
                <a:cubicBezTo>
                  <a:pt x="5291890" y="42177"/>
                  <a:pt x="5239753" y="-1939"/>
                  <a:pt x="5366084" y="66"/>
                </a:cubicBezTo>
                <a:cubicBezTo>
                  <a:pt x="5492415" y="2071"/>
                  <a:pt x="5737058" y="60224"/>
                  <a:pt x="5967663" y="72256"/>
                </a:cubicBezTo>
                <a:cubicBezTo>
                  <a:pt x="6198268" y="84288"/>
                  <a:pt x="6749716" y="72256"/>
                  <a:pt x="6749716" y="72256"/>
                </a:cubicBezTo>
                <a:lnTo>
                  <a:pt x="7218947" y="72256"/>
                </a:lnTo>
                <a:lnTo>
                  <a:pt x="7543800" y="72256"/>
                </a:lnTo>
                <a:lnTo>
                  <a:pt x="7784432" y="72256"/>
                </a:lnTo>
                <a:lnTo>
                  <a:pt x="8049126" y="72256"/>
                </a:lnTo>
                <a:cubicBezTo>
                  <a:pt x="8129336" y="72256"/>
                  <a:pt x="8217569" y="78272"/>
                  <a:pt x="8265695" y="72256"/>
                </a:cubicBezTo>
                <a:cubicBezTo>
                  <a:pt x="8313821" y="66240"/>
                  <a:pt x="8269705" y="36161"/>
                  <a:pt x="8337884" y="36161"/>
                </a:cubicBezTo>
                <a:cubicBezTo>
                  <a:pt x="8406063" y="36161"/>
                  <a:pt x="8570494" y="54209"/>
                  <a:pt x="8674768" y="72256"/>
                </a:cubicBezTo>
                <a:cubicBezTo>
                  <a:pt x="8779042" y="90303"/>
                  <a:pt x="8883315" y="138429"/>
                  <a:pt x="8963526" y="144445"/>
                </a:cubicBezTo>
                <a:cubicBezTo>
                  <a:pt x="9043737" y="150461"/>
                  <a:pt x="9156032" y="108351"/>
                  <a:pt x="9156032" y="108351"/>
                </a:cubicBezTo>
                <a:lnTo>
                  <a:pt x="9156032" y="108351"/>
                </a:lnTo>
                <a:lnTo>
                  <a:pt x="9156032" y="108351"/>
                </a:lnTo>
                <a:lnTo>
                  <a:pt x="9156032" y="108351"/>
                </a:lnTo>
              </a:path>
            </a:pathLst>
          </a:cu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1069310" y="4953362"/>
            <a:ext cx="861525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4000" dirty="0" smtClean="0">
                <a:latin typeface="方正姚体" pitchFamily="2" charset="-122"/>
                <a:ea typeface="方正姚体" pitchFamily="2" charset="-122"/>
              </a:rPr>
              <a:t>“毁灭派”：</a:t>
            </a:r>
            <a:r>
              <a:rPr lang="en-US" altLang="zh-CN" sz="4000" dirty="0" smtClean="0">
                <a:latin typeface="方正姚体" pitchFamily="2" charset="-122"/>
                <a:ea typeface="方正姚体" pitchFamily="2" charset="-122"/>
              </a:rPr>
              <a:t>……</a:t>
            </a:r>
            <a:endParaRPr lang="en-US" altLang="zh-CN" sz="4000" dirty="0">
              <a:latin typeface="方正姚体" pitchFamily="2" charset="-122"/>
              <a:ea typeface="方正姚体" pitchFamily="2" charset="-122"/>
            </a:endParaRPr>
          </a:p>
        </p:txBody>
      </p:sp>
      <p:sp>
        <p:nvSpPr>
          <p:cNvPr id="3" name="AutoShape 2" descr="http://img1.imgtn.bdimg.com/it/u=3103630119,1959169862&amp;fm=26&amp;gp=0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" name="AutoShape 4" descr="http://img1.imgtn.bdimg.com/it/u=3103630119,1959169862&amp;fm=26&amp;gp=0.jp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AutoShape 8" descr="http://img2.imgtn.bdimg.com/it/u=3453335064,2784531726&amp;fm=26&amp;gp=0.jpg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AutoShape 10" descr="http://img2.imgtn.bdimg.com/it/u=3453335064,2784531726&amp;fm=26&amp;gp=0.jpg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" name="AutoShape 12" descr="http://img2.imgtn.bdimg.com/it/u=3453335064,2784531726&amp;fm=26&amp;gp=0.jpg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" name="矩形 18"/>
          <p:cNvSpPr/>
          <p:nvPr/>
        </p:nvSpPr>
        <p:spPr>
          <a:xfrm>
            <a:off x="5580112" y="2242998"/>
            <a:ext cx="2037737" cy="646331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zh-CN" altLang="en-US" sz="3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方正粗黑宋简体" pitchFamily="2" charset="-122"/>
                <a:ea typeface="方正粗黑宋简体" pitchFamily="2" charset="-122"/>
              </a:rPr>
              <a:t>严重磨损</a:t>
            </a:r>
            <a:endParaRPr lang="zh-CN" altLang="en-US" sz="36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方正粗黑宋简体" pitchFamily="2" charset="-122"/>
              <a:ea typeface="方正粗黑宋简体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 rot="1177956">
            <a:off x="2699792" y="2619326"/>
            <a:ext cx="1229590" cy="1241722"/>
            <a:chOff x="5307496" y="2528401"/>
            <a:chExt cx="1229590" cy="1241722"/>
          </a:xfrm>
        </p:grpSpPr>
        <p:sp>
          <p:nvSpPr>
            <p:cNvPr id="2" name="任意多边形 1"/>
            <p:cNvSpPr/>
            <p:nvPr/>
          </p:nvSpPr>
          <p:spPr>
            <a:xfrm>
              <a:off x="5307496" y="2528401"/>
              <a:ext cx="1229590" cy="1241722"/>
            </a:xfrm>
            <a:custGeom>
              <a:avLst/>
              <a:gdLst>
                <a:gd name="connsiteX0" fmla="*/ 765313 w 1229590"/>
                <a:gd name="connsiteY0" fmla="*/ 55773 h 1241722"/>
                <a:gd name="connsiteX1" fmla="*/ 715617 w 1229590"/>
                <a:gd name="connsiteY1" fmla="*/ 105469 h 1241722"/>
                <a:gd name="connsiteX2" fmla="*/ 506895 w 1229590"/>
                <a:gd name="connsiteY2" fmla="*/ 65712 h 1241722"/>
                <a:gd name="connsiteX3" fmla="*/ 437321 w 1229590"/>
                <a:gd name="connsiteY3" fmla="*/ 45834 h 1241722"/>
                <a:gd name="connsiteX4" fmla="*/ 377687 w 1229590"/>
                <a:gd name="connsiteY4" fmla="*/ 25956 h 1241722"/>
                <a:gd name="connsiteX5" fmla="*/ 268356 w 1229590"/>
                <a:gd name="connsiteY5" fmla="*/ 35895 h 1241722"/>
                <a:gd name="connsiteX6" fmla="*/ 218661 w 1229590"/>
                <a:gd name="connsiteY6" fmla="*/ 105469 h 1241722"/>
                <a:gd name="connsiteX7" fmla="*/ 198782 w 1229590"/>
                <a:gd name="connsiteY7" fmla="*/ 125347 h 1241722"/>
                <a:gd name="connsiteX8" fmla="*/ 168965 w 1229590"/>
                <a:gd name="connsiteY8" fmla="*/ 204860 h 1241722"/>
                <a:gd name="connsiteX9" fmla="*/ 139147 w 1229590"/>
                <a:gd name="connsiteY9" fmla="*/ 214799 h 1241722"/>
                <a:gd name="connsiteX10" fmla="*/ 109330 w 1229590"/>
                <a:gd name="connsiteY10" fmla="*/ 244616 h 1241722"/>
                <a:gd name="connsiteX11" fmla="*/ 89452 w 1229590"/>
                <a:gd name="connsiteY11" fmla="*/ 274434 h 1241722"/>
                <a:gd name="connsiteX12" fmla="*/ 9939 w 1229590"/>
                <a:gd name="connsiteY12" fmla="*/ 363886 h 1241722"/>
                <a:gd name="connsiteX13" fmla="*/ 0 w 1229590"/>
                <a:gd name="connsiteY13" fmla="*/ 393703 h 1241722"/>
                <a:gd name="connsiteX14" fmla="*/ 29817 w 1229590"/>
                <a:gd name="connsiteY14" fmla="*/ 463277 h 1241722"/>
                <a:gd name="connsiteX15" fmla="*/ 59634 w 1229590"/>
                <a:gd name="connsiteY15" fmla="*/ 562669 h 1241722"/>
                <a:gd name="connsiteX16" fmla="*/ 49695 w 1229590"/>
                <a:gd name="connsiteY16" fmla="*/ 592486 h 1241722"/>
                <a:gd name="connsiteX17" fmla="*/ 19878 w 1229590"/>
                <a:gd name="connsiteY17" fmla="*/ 612364 h 1241722"/>
                <a:gd name="connsiteX18" fmla="*/ 59634 w 1229590"/>
                <a:gd name="connsiteY18" fmla="*/ 721695 h 1241722"/>
                <a:gd name="connsiteX19" fmla="*/ 69574 w 1229590"/>
                <a:gd name="connsiteY19" fmla="*/ 751512 h 1241722"/>
                <a:gd name="connsiteX20" fmla="*/ 89452 w 1229590"/>
                <a:gd name="connsiteY20" fmla="*/ 781329 h 1241722"/>
                <a:gd name="connsiteX21" fmla="*/ 99391 w 1229590"/>
                <a:gd name="connsiteY21" fmla="*/ 990051 h 1241722"/>
                <a:gd name="connsiteX22" fmla="*/ 139147 w 1229590"/>
                <a:gd name="connsiteY22" fmla="*/ 1029808 h 1241722"/>
                <a:gd name="connsiteX23" fmla="*/ 268356 w 1229590"/>
                <a:gd name="connsiteY23" fmla="*/ 1039747 h 1241722"/>
                <a:gd name="connsiteX24" fmla="*/ 278295 w 1229590"/>
                <a:gd name="connsiteY24" fmla="*/ 1069564 h 1241722"/>
                <a:gd name="connsiteX25" fmla="*/ 288234 w 1229590"/>
                <a:gd name="connsiteY25" fmla="*/ 1119260 h 1241722"/>
                <a:gd name="connsiteX26" fmla="*/ 337930 w 1229590"/>
                <a:gd name="connsiteY26" fmla="*/ 1178895 h 1241722"/>
                <a:gd name="connsiteX27" fmla="*/ 377687 w 1229590"/>
                <a:gd name="connsiteY27" fmla="*/ 1198773 h 1241722"/>
                <a:gd name="connsiteX28" fmla="*/ 397565 w 1229590"/>
                <a:gd name="connsiteY28" fmla="*/ 1228590 h 1241722"/>
                <a:gd name="connsiteX29" fmla="*/ 496956 w 1229590"/>
                <a:gd name="connsiteY29" fmla="*/ 1228590 h 1241722"/>
                <a:gd name="connsiteX30" fmla="*/ 745434 w 1229590"/>
                <a:gd name="connsiteY30" fmla="*/ 1208712 h 1241722"/>
                <a:gd name="connsiteX31" fmla="*/ 795130 w 1229590"/>
                <a:gd name="connsiteY31" fmla="*/ 1159016 h 1241722"/>
                <a:gd name="connsiteX32" fmla="*/ 805069 w 1229590"/>
                <a:gd name="connsiteY32" fmla="*/ 1099382 h 1241722"/>
                <a:gd name="connsiteX33" fmla="*/ 1083365 w 1229590"/>
                <a:gd name="connsiteY33" fmla="*/ 1079503 h 1241722"/>
                <a:gd name="connsiteX34" fmla="*/ 1093304 w 1229590"/>
                <a:gd name="connsiteY34" fmla="*/ 1039747 h 1241722"/>
                <a:gd name="connsiteX35" fmla="*/ 1113182 w 1229590"/>
                <a:gd name="connsiteY35" fmla="*/ 791269 h 1241722"/>
                <a:gd name="connsiteX36" fmla="*/ 1172817 w 1229590"/>
                <a:gd name="connsiteY36" fmla="*/ 751512 h 1241722"/>
                <a:gd name="connsiteX37" fmla="*/ 1202634 w 1229590"/>
                <a:gd name="connsiteY37" fmla="*/ 721695 h 1241722"/>
                <a:gd name="connsiteX38" fmla="*/ 1202634 w 1229590"/>
                <a:gd name="connsiteY38" fmla="*/ 433460 h 1241722"/>
                <a:gd name="connsiteX39" fmla="*/ 1113182 w 1229590"/>
                <a:gd name="connsiteY39" fmla="*/ 423521 h 1241722"/>
                <a:gd name="connsiteX40" fmla="*/ 1083365 w 1229590"/>
                <a:gd name="connsiteY40" fmla="*/ 413582 h 1241722"/>
                <a:gd name="connsiteX41" fmla="*/ 1113182 w 1229590"/>
                <a:gd name="connsiteY41" fmla="*/ 274434 h 1241722"/>
                <a:gd name="connsiteX42" fmla="*/ 1133061 w 1229590"/>
                <a:gd name="connsiteY42" fmla="*/ 244616 h 1241722"/>
                <a:gd name="connsiteX43" fmla="*/ 1123121 w 1229590"/>
                <a:gd name="connsiteY43" fmla="*/ 145225 h 1241722"/>
                <a:gd name="connsiteX44" fmla="*/ 1043608 w 1229590"/>
                <a:gd name="connsiteY44" fmla="*/ 125347 h 1241722"/>
                <a:gd name="connsiteX45" fmla="*/ 1003852 w 1229590"/>
                <a:gd name="connsiteY45" fmla="*/ 105469 h 1241722"/>
                <a:gd name="connsiteX46" fmla="*/ 884582 w 1229590"/>
                <a:gd name="connsiteY46" fmla="*/ 65712 h 1241722"/>
                <a:gd name="connsiteX47" fmla="*/ 795130 w 1229590"/>
                <a:gd name="connsiteY47" fmla="*/ 35895 h 1241722"/>
                <a:gd name="connsiteX48" fmla="*/ 785191 w 1229590"/>
                <a:gd name="connsiteY48" fmla="*/ 125347 h 1241722"/>
                <a:gd name="connsiteX49" fmla="*/ 745434 w 1229590"/>
                <a:gd name="connsiteY49" fmla="*/ 135286 h 1241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1229590" h="1241722">
                  <a:moveTo>
                    <a:pt x="765313" y="55773"/>
                  </a:moveTo>
                  <a:cubicBezTo>
                    <a:pt x="748748" y="72338"/>
                    <a:pt x="738829" y="102304"/>
                    <a:pt x="715617" y="105469"/>
                  </a:cubicBezTo>
                  <a:cubicBezTo>
                    <a:pt x="570743" y="125224"/>
                    <a:pt x="587237" y="100144"/>
                    <a:pt x="506895" y="65712"/>
                  </a:cubicBezTo>
                  <a:cubicBezTo>
                    <a:pt x="480913" y="54577"/>
                    <a:pt x="465344" y="54241"/>
                    <a:pt x="437321" y="45834"/>
                  </a:cubicBezTo>
                  <a:cubicBezTo>
                    <a:pt x="417251" y="39813"/>
                    <a:pt x="377687" y="25956"/>
                    <a:pt x="377687" y="25956"/>
                  </a:cubicBezTo>
                  <a:lnTo>
                    <a:pt x="268356" y="35895"/>
                  </a:lnTo>
                  <a:cubicBezTo>
                    <a:pt x="242865" y="48640"/>
                    <a:pt x="236158" y="82973"/>
                    <a:pt x="218661" y="105469"/>
                  </a:cubicBezTo>
                  <a:cubicBezTo>
                    <a:pt x="212908" y="112866"/>
                    <a:pt x="205408" y="118721"/>
                    <a:pt x="198782" y="125347"/>
                  </a:cubicBezTo>
                  <a:cubicBezTo>
                    <a:pt x="193236" y="147531"/>
                    <a:pt x="186289" y="187536"/>
                    <a:pt x="168965" y="204860"/>
                  </a:cubicBezTo>
                  <a:cubicBezTo>
                    <a:pt x="161557" y="212268"/>
                    <a:pt x="149086" y="211486"/>
                    <a:pt x="139147" y="214799"/>
                  </a:cubicBezTo>
                  <a:cubicBezTo>
                    <a:pt x="129208" y="224738"/>
                    <a:pt x="118328" y="233818"/>
                    <a:pt x="109330" y="244616"/>
                  </a:cubicBezTo>
                  <a:cubicBezTo>
                    <a:pt x="101683" y="253793"/>
                    <a:pt x="97388" y="265506"/>
                    <a:pt x="89452" y="274434"/>
                  </a:cubicBezTo>
                  <a:cubicBezTo>
                    <a:pt x="59347" y="308302"/>
                    <a:pt x="29274" y="325216"/>
                    <a:pt x="9939" y="363886"/>
                  </a:cubicBezTo>
                  <a:cubicBezTo>
                    <a:pt x="5254" y="373257"/>
                    <a:pt x="3313" y="383764"/>
                    <a:pt x="0" y="393703"/>
                  </a:cubicBezTo>
                  <a:cubicBezTo>
                    <a:pt x="26292" y="498873"/>
                    <a:pt x="-9405" y="375027"/>
                    <a:pt x="29817" y="463277"/>
                  </a:cubicBezTo>
                  <a:cubicBezTo>
                    <a:pt x="43644" y="494389"/>
                    <a:pt x="51374" y="529627"/>
                    <a:pt x="59634" y="562669"/>
                  </a:cubicBezTo>
                  <a:cubicBezTo>
                    <a:pt x="56321" y="572608"/>
                    <a:pt x="56240" y="584305"/>
                    <a:pt x="49695" y="592486"/>
                  </a:cubicBezTo>
                  <a:cubicBezTo>
                    <a:pt x="42233" y="601814"/>
                    <a:pt x="21842" y="600581"/>
                    <a:pt x="19878" y="612364"/>
                  </a:cubicBezTo>
                  <a:cubicBezTo>
                    <a:pt x="3117" y="712933"/>
                    <a:pt x="6959" y="704137"/>
                    <a:pt x="59634" y="721695"/>
                  </a:cubicBezTo>
                  <a:cubicBezTo>
                    <a:pt x="62947" y="731634"/>
                    <a:pt x="64889" y="742141"/>
                    <a:pt x="69574" y="751512"/>
                  </a:cubicBezTo>
                  <a:cubicBezTo>
                    <a:pt x="74916" y="762196"/>
                    <a:pt x="87970" y="769476"/>
                    <a:pt x="89452" y="781329"/>
                  </a:cubicBezTo>
                  <a:cubicBezTo>
                    <a:pt x="98091" y="850444"/>
                    <a:pt x="93607" y="920639"/>
                    <a:pt x="99391" y="990051"/>
                  </a:cubicBezTo>
                  <a:cubicBezTo>
                    <a:pt x="101902" y="1020183"/>
                    <a:pt x="110131" y="1026181"/>
                    <a:pt x="139147" y="1029808"/>
                  </a:cubicBezTo>
                  <a:cubicBezTo>
                    <a:pt x="182010" y="1035166"/>
                    <a:pt x="225286" y="1036434"/>
                    <a:pt x="268356" y="1039747"/>
                  </a:cubicBezTo>
                  <a:cubicBezTo>
                    <a:pt x="271669" y="1049686"/>
                    <a:pt x="275754" y="1059400"/>
                    <a:pt x="278295" y="1069564"/>
                  </a:cubicBezTo>
                  <a:cubicBezTo>
                    <a:pt x="282392" y="1085953"/>
                    <a:pt x="281373" y="1103823"/>
                    <a:pt x="288234" y="1119260"/>
                  </a:cubicBezTo>
                  <a:cubicBezTo>
                    <a:pt x="291397" y="1126376"/>
                    <a:pt x="324598" y="1170007"/>
                    <a:pt x="337930" y="1178895"/>
                  </a:cubicBezTo>
                  <a:cubicBezTo>
                    <a:pt x="350258" y="1187114"/>
                    <a:pt x="364435" y="1192147"/>
                    <a:pt x="377687" y="1198773"/>
                  </a:cubicBezTo>
                  <a:cubicBezTo>
                    <a:pt x="384313" y="1208712"/>
                    <a:pt x="386881" y="1223248"/>
                    <a:pt x="397565" y="1228590"/>
                  </a:cubicBezTo>
                  <a:cubicBezTo>
                    <a:pt x="451539" y="1255577"/>
                    <a:pt x="450619" y="1233383"/>
                    <a:pt x="496956" y="1228590"/>
                  </a:cubicBezTo>
                  <a:cubicBezTo>
                    <a:pt x="579606" y="1220040"/>
                    <a:pt x="662608" y="1215338"/>
                    <a:pt x="745434" y="1208712"/>
                  </a:cubicBezTo>
                  <a:cubicBezTo>
                    <a:pt x="781589" y="1196661"/>
                    <a:pt x="781483" y="1204505"/>
                    <a:pt x="795130" y="1159016"/>
                  </a:cubicBezTo>
                  <a:cubicBezTo>
                    <a:pt x="800921" y="1139714"/>
                    <a:pt x="785642" y="1104741"/>
                    <a:pt x="805069" y="1099382"/>
                  </a:cubicBezTo>
                  <a:cubicBezTo>
                    <a:pt x="894722" y="1074650"/>
                    <a:pt x="990600" y="1086129"/>
                    <a:pt x="1083365" y="1079503"/>
                  </a:cubicBezTo>
                  <a:cubicBezTo>
                    <a:pt x="1086678" y="1066251"/>
                    <a:pt x="1091898" y="1053334"/>
                    <a:pt x="1093304" y="1039747"/>
                  </a:cubicBezTo>
                  <a:cubicBezTo>
                    <a:pt x="1101854" y="957097"/>
                    <a:pt x="1091086" y="871368"/>
                    <a:pt x="1113182" y="791269"/>
                  </a:cubicBezTo>
                  <a:cubicBezTo>
                    <a:pt x="1119535" y="768238"/>
                    <a:pt x="1155924" y="768405"/>
                    <a:pt x="1172817" y="751512"/>
                  </a:cubicBezTo>
                  <a:lnTo>
                    <a:pt x="1202634" y="721695"/>
                  </a:lnTo>
                  <a:cubicBezTo>
                    <a:pt x="1226815" y="624978"/>
                    <a:pt x="1248707" y="553249"/>
                    <a:pt x="1202634" y="433460"/>
                  </a:cubicBezTo>
                  <a:cubicBezTo>
                    <a:pt x="1191864" y="405459"/>
                    <a:pt x="1142999" y="426834"/>
                    <a:pt x="1113182" y="423521"/>
                  </a:cubicBezTo>
                  <a:cubicBezTo>
                    <a:pt x="1103243" y="420208"/>
                    <a:pt x="1085239" y="423890"/>
                    <a:pt x="1083365" y="413582"/>
                  </a:cubicBezTo>
                  <a:cubicBezTo>
                    <a:pt x="1073072" y="356968"/>
                    <a:pt x="1088073" y="318375"/>
                    <a:pt x="1113182" y="274434"/>
                  </a:cubicBezTo>
                  <a:cubicBezTo>
                    <a:pt x="1119109" y="264062"/>
                    <a:pt x="1126435" y="254555"/>
                    <a:pt x="1133061" y="244616"/>
                  </a:cubicBezTo>
                  <a:cubicBezTo>
                    <a:pt x="1129748" y="211486"/>
                    <a:pt x="1143099" y="171861"/>
                    <a:pt x="1123121" y="145225"/>
                  </a:cubicBezTo>
                  <a:cubicBezTo>
                    <a:pt x="1106729" y="123369"/>
                    <a:pt x="1043608" y="125347"/>
                    <a:pt x="1043608" y="125347"/>
                  </a:cubicBezTo>
                  <a:cubicBezTo>
                    <a:pt x="1030356" y="118721"/>
                    <a:pt x="1018339" y="108574"/>
                    <a:pt x="1003852" y="105469"/>
                  </a:cubicBezTo>
                  <a:cubicBezTo>
                    <a:pt x="882683" y="79504"/>
                    <a:pt x="926480" y="128555"/>
                    <a:pt x="884582" y="65712"/>
                  </a:cubicBezTo>
                  <a:cubicBezTo>
                    <a:pt x="877347" y="36774"/>
                    <a:pt x="870241" y="-47562"/>
                    <a:pt x="795130" y="35895"/>
                  </a:cubicBezTo>
                  <a:cubicBezTo>
                    <a:pt x="775060" y="58194"/>
                    <a:pt x="798608" y="98514"/>
                    <a:pt x="785191" y="125347"/>
                  </a:cubicBezTo>
                  <a:cubicBezTo>
                    <a:pt x="779082" y="137565"/>
                    <a:pt x="745434" y="135286"/>
                    <a:pt x="745434" y="135286"/>
                  </a:cubicBezTo>
                </a:path>
              </a:pathLst>
            </a:cu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椭圆 16"/>
            <p:cNvSpPr/>
            <p:nvPr/>
          </p:nvSpPr>
          <p:spPr>
            <a:xfrm rot="1723672">
              <a:off x="5948039" y="2886655"/>
              <a:ext cx="144016" cy="144016"/>
            </a:xfrm>
            <a:prstGeom prst="ellipse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新月形 17"/>
            <p:cNvSpPr/>
            <p:nvPr/>
          </p:nvSpPr>
          <p:spPr>
            <a:xfrm rot="17923672">
              <a:off x="6199871" y="3323687"/>
              <a:ext cx="108012" cy="216024"/>
            </a:xfrm>
            <a:prstGeom prst="moon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1773909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任意多边形 8"/>
          <p:cNvSpPr/>
          <p:nvPr/>
        </p:nvSpPr>
        <p:spPr>
          <a:xfrm>
            <a:off x="0" y="3789040"/>
            <a:ext cx="9156032" cy="182154"/>
          </a:xfrm>
          <a:custGeom>
            <a:avLst/>
            <a:gdLst>
              <a:gd name="connsiteX0" fmla="*/ 0 w 9156032"/>
              <a:gd name="connsiteY0" fmla="*/ 168509 h 182154"/>
              <a:gd name="connsiteX1" fmla="*/ 276726 w 9156032"/>
              <a:gd name="connsiteY1" fmla="*/ 156477 h 182154"/>
              <a:gd name="connsiteX2" fmla="*/ 433137 w 9156032"/>
              <a:gd name="connsiteY2" fmla="*/ 156477 h 182154"/>
              <a:gd name="connsiteX3" fmla="*/ 794084 w 9156032"/>
              <a:gd name="connsiteY3" fmla="*/ 132414 h 182154"/>
              <a:gd name="connsiteX4" fmla="*/ 1263316 w 9156032"/>
              <a:gd name="connsiteY4" fmla="*/ 156477 h 182154"/>
              <a:gd name="connsiteX5" fmla="*/ 1744579 w 9156032"/>
              <a:gd name="connsiteY5" fmla="*/ 180540 h 182154"/>
              <a:gd name="connsiteX6" fmla="*/ 2153653 w 9156032"/>
              <a:gd name="connsiteY6" fmla="*/ 108351 h 182154"/>
              <a:gd name="connsiteX7" fmla="*/ 2658979 w 9156032"/>
              <a:gd name="connsiteY7" fmla="*/ 108351 h 182154"/>
              <a:gd name="connsiteX8" fmla="*/ 3080084 w 9156032"/>
              <a:gd name="connsiteY8" fmla="*/ 108351 h 182154"/>
              <a:gd name="connsiteX9" fmla="*/ 3248526 w 9156032"/>
              <a:gd name="connsiteY9" fmla="*/ 120382 h 182154"/>
              <a:gd name="connsiteX10" fmla="*/ 3645568 w 9156032"/>
              <a:gd name="connsiteY10" fmla="*/ 96319 h 182154"/>
              <a:gd name="connsiteX11" fmla="*/ 3970421 w 9156032"/>
              <a:gd name="connsiteY11" fmla="*/ 96319 h 182154"/>
              <a:gd name="connsiteX12" fmla="*/ 4307305 w 9156032"/>
              <a:gd name="connsiteY12" fmla="*/ 108351 h 182154"/>
              <a:gd name="connsiteX13" fmla="*/ 4656221 w 9156032"/>
              <a:gd name="connsiteY13" fmla="*/ 108351 h 182154"/>
              <a:gd name="connsiteX14" fmla="*/ 4872789 w 9156032"/>
              <a:gd name="connsiteY14" fmla="*/ 108351 h 182154"/>
              <a:gd name="connsiteX15" fmla="*/ 5209674 w 9156032"/>
              <a:gd name="connsiteY15" fmla="*/ 60224 h 182154"/>
              <a:gd name="connsiteX16" fmla="*/ 5366084 w 9156032"/>
              <a:gd name="connsiteY16" fmla="*/ 66 h 182154"/>
              <a:gd name="connsiteX17" fmla="*/ 5967663 w 9156032"/>
              <a:gd name="connsiteY17" fmla="*/ 72256 h 182154"/>
              <a:gd name="connsiteX18" fmla="*/ 6749716 w 9156032"/>
              <a:gd name="connsiteY18" fmla="*/ 72256 h 182154"/>
              <a:gd name="connsiteX19" fmla="*/ 7218947 w 9156032"/>
              <a:gd name="connsiteY19" fmla="*/ 72256 h 182154"/>
              <a:gd name="connsiteX20" fmla="*/ 7543800 w 9156032"/>
              <a:gd name="connsiteY20" fmla="*/ 72256 h 182154"/>
              <a:gd name="connsiteX21" fmla="*/ 7784432 w 9156032"/>
              <a:gd name="connsiteY21" fmla="*/ 72256 h 182154"/>
              <a:gd name="connsiteX22" fmla="*/ 8049126 w 9156032"/>
              <a:gd name="connsiteY22" fmla="*/ 72256 h 182154"/>
              <a:gd name="connsiteX23" fmla="*/ 8265695 w 9156032"/>
              <a:gd name="connsiteY23" fmla="*/ 72256 h 182154"/>
              <a:gd name="connsiteX24" fmla="*/ 8337884 w 9156032"/>
              <a:gd name="connsiteY24" fmla="*/ 36161 h 182154"/>
              <a:gd name="connsiteX25" fmla="*/ 8674768 w 9156032"/>
              <a:gd name="connsiteY25" fmla="*/ 72256 h 182154"/>
              <a:gd name="connsiteX26" fmla="*/ 8963526 w 9156032"/>
              <a:gd name="connsiteY26" fmla="*/ 144445 h 182154"/>
              <a:gd name="connsiteX27" fmla="*/ 9156032 w 9156032"/>
              <a:gd name="connsiteY27" fmla="*/ 108351 h 182154"/>
              <a:gd name="connsiteX28" fmla="*/ 9156032 w 9156032"/>
              <a:gd name="connsiteY28" fmla="*/ 108351 h 182154"/>
              <a:gd name="connsiteX29" fmla="*/ 9156032 w 9156032"/>
              <a:gd name="connsiteY29" fmla="*/ 108351 h 182154"/>
              <a:gd name="connsiteX30" fmla="*/ 9156032 w 9156032"/>
              <a:gd name="connsiteY30" fmla="*/ 108351 h 1821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9156032" h="182154">
                <a:moveTo>
                  <a:pt x="0" y="168509"/>
                </a:moveTo>
                <a:lnTo>
                  <a:pt x="276726" y="156477"/>
                </a:lnTo>
                <a:cubicBezTo>
                  <a:pt x="348915" y="154472"/>
                  <a:pt x="346911" y="160487"/>
                  <a:pt x="433137" y="156477"/>
                </a:cubicBezTo>
                <a:cubicBezTo>
                  <a:pt x="519363" y="152466"/>
                  <a:pt x="655721" y="132414"/>
                  <a:pt x="794084" y="132414"/>
                </a:cubicBezTo>
                <a:cubicBezTo>
                  <a:pt x="932447" y="132414"/>
                  <a:pt x="1263316" y="156477"/>
                  <a:pt x="1263316" y="156477"/>
                </a:cubicBezTo>
                <a:cubicBezTo>
                  <a:pt x="1421732" y="164498"/>
                  <a:pt x="1596190" y="188561"/>
                  <a:pt x="1744579" y="180540"/>
                </a:cubicBezTo>
                <a:cubicBezTo>
                  <a:pt x="1892969" y="172519"/>
                  <a:pt x="2001253" y="120382"/>
                  <a:pt x="2153653" y="108351"/>
                </a:cubicBezTo>
                <a:cubicBezTo>
                  <a:pt x="2306053" y="96320"/>
                  <a:pt x="2658979" y="108351"/>
                  <a:pt x="2658979" y="108351"/>
                </a:cubicBezTo>
                <a:lnTo>
                  <a:pt x="3080084" y="108351"/>
                </a:lnTo>
                <a:cubicBezTo>
                  <a:pt x="3178342" y="110356"/>
                  <a:pt x="3154279" y="122387"/>
                  <a:pt x="3248526" y="120382"/>
                </a:cubicBezTo>
                <a:cubicBezTo>
                  <a:pt x="3342773" y="118377"/>
                  <a:pt x="3525252" y="100329"/>
                  <a:pt x="3645568" y="96319"/>
                </a:cubicBezTo>
                <a:cubicBezTo>
                  <a:pt x="3765884" y="92309"/>
                  <a:pt x="3860132" y="94314"/>
                  <a:pt x="3970421" y="96319"/>
                </a:cubicBezTo>
                <a:cubicBezTo>
                  <a:pt x="4080710" y="98324"/>
                  <a:pt x="4193005" y="106346"/>
                  <a:pt x="4307305" y="108351"/>
                </a:cubicBezTo>
                <a:cubicBezTo>
                  <a:pt x="4421605" y="110356"/>
                  <a:pt x="4656221" y="108351"/>
                  <a:pt x="4656221" y="108351"/>
                </a:cubicBezTo>
                <a:cubicBezTo>
                  <a:pt x="4750468" y="108351"/>
                  <a:pt x="4780547" y="116372"/>
                  <a:pt x="4872789" y="108351"/>
                </a:cubicBezTo>
                <a:cubicBezTo>
                  <a:pt x="4965031" y="100330"/>
                  <a:pt x="5127458" y="78271"/>
                  <a:pt x="5209674" y="60224"/>
                </a:cubicBezTo>
                <a:cubicBezTo>
                  <a:pt x="5291890" y="42177"/>
                  <a:pt x="5239753" y="-1939"/>
                  <a:pt x="5366084" y="66"/>
                </a:cubicBezTo>
                <a:cubicBezTo>
                  <a:pt x="5492415" y="2071"/>
                  <a:pt x="5737058" y="60224"/>
                  <a:pt x="5967663" y="72256"/>
                </a:cubicBezTo>
                <a:cubicBezTo>
                  <a:pt x="6198268" y="84288"/>
                  <a:pt x="6749716" y="72256"/>
                  <a:pt x="6749716" y="72256"/>
                </a:cubicBezTo>
                <a:lnTo>
                  <a:pt x="7218947" y="72256"/>
                </a:lnTo>
                <a:lnTo>
                  <a:pt x="7543800" y="72256"/>
                </a:lnTo>
                <a:lnTo>
                  <a:pt x="7784432" y="72256"/>
                </a:lnTo>
                <a:lnTo>
                  <a:pt x="8049126" y="72256"/>
                </a:lnTo>
                <a:cubicBezTo>
                  <a:pt x="8129336" y="72256"/>
                  <a:pt x="8217569" y="78272"/>
                  <a:pt x="8265695" y="72256"/>
                </a:cubicBezTo>
                <a:cubicBezTo>
                  <a:pt x="8313821" y="66240"/>
                  <a:pt x="8269705" y="36161"/>
                  <a:pt x="8337884" y="36161"/>
                </a:cubicBezTo>
                <a:cubicBezTo>
                  <a:pt x="8406063" y="36161"/>
                  <a:pt x="8570494" y="54209"/>
                  <a:pt x="8674768" y="72256"/>
                </a:cubicBezTo>
                <a:cubicBezTo>
                  <a:pt x="8779042" y="90303"/>
                  <a:pt x="8883315" y="138429"/>
                  <a:pt x="8963526" y="144445"/>
                </a:cubicBezTo>
                <a:cubicBezTo>
                  <a:pt x="9043737" y="150461"/>
                  <a:pt x="9156032" y="108351"/>
                  <a:pt x="9156032" y="108351"/>
                </a:cubicBezTo>
                <a:lnTo>
                  <a:pt x="9156032" y="108351"/>
                </a:lnTo>
                <a:lnTo>
                  <a:pt x="9156032" y="108351"/>
                </a:lnTo>
                <a:lnTo>
                  <a:pt x="9156032" y="108351"/>
                </a:lnTo>
              </a:path>
            </a:pathLst>
          </a:cu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1069310" y="4953362"/>
            <a:ext cx="861525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4000" dirty="0" smtClean="0">
                <a:latin typeface="方正姚体" pitchFamily="2" charset="-122"/>
                <a:ea typeface="方正姚体" pitchFamily="2" charset="-122"/>
              </a:rPr>
              <a:t>“毁灭派”：</a:t>
            </a:r>
            <a:r>
              <a:rPr lang="en-US" altLang="zh-CN" sz="4000" dirty="0" smtClean="0">
                <a:latin typeface="方正姚体" pitchFamily="2" charset="-122"/>
                <a:ea typeface="方正姚体" pitchFamily="2" charset="-122"/>
              </a:rPr>
              <a:t>……</a:t>
            </a:r>
            <a:endParaRPr lang="en-US" altLang="zh-CN" sz="4000" dirty="0">
              <a:latin typeface="方正姚体" pitchFamily="2" charset="-122"/>
              <a:ea typeface="方正姚体" pitchFamily="2" charset="-122"/>
            </a:endParaRPr>
          </a:p>
        </p:txBody>
      </p:sp>
      <p:sp>
        <p:nvSpPr>
          <p:cNvPr id="3" name="AutoShape 2" descr="http://img1.imgtn.bdimg.com/it/u=3103630119,1959169862&amp;fm=26&amp;gp=0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" name="AutoShape 4" descr="http://img1.imgtn.bdimg.com/it/u=3103630119,1959169862&amp;fm=26&amp;gp=0.jp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AutoShape 8" descr="http://img2.imgtn.bdimg.com/it/u=3453335064,2784531726&amp;fm=26&amp;gp=0.jpg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AutoShape 10" descr="http://img2.imgtn.bdimg.com/it/u=3453335064,2784531726&amp;fm=26&amp;gp=0.jpg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" name="AutoShape 12" descr="http://img2.imgtn.bdimg.com/it/u=3453335064,2784531726&amp;fm=26&amp;gp=0.jpg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" name="矩形 18"/>
          <p:cNvSpPr/>
          <p:nvPr/>
        </p:nvSpPr>
        <p:spPr>
          <a:xfrm>
            <a:off x="2555776" y="2204864"/>
            <a:ext cx="2501006" cy="646331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zh-CN" altLang="en-US" sz="3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方正粗黑宋简体" pitchFamily="2" charset="-122"/>
                <a:ea typeface="方正粗黑宋简体" pitchFamily="2" charset="-122"/>
              </a:rPr>
              <a:t>被融化</a:t>
            </a:r>
            <a:r>
              <a:rPr lang="en-US" altLang="zh-CN" sz="3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方正粗黑宋简体" pitchFamily="2" charset="-122"/>
                <a:ea typeface="方正粗黑宋简体" pitchFamily="2" charset="-122"/>
              </a:rPr>
              <a:t>……</a:t>
            </a:r>
            <a:endParaRPr lang="zh-CN" altLang="en-US" sz="36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方正粗黑宋简体" pitchFamily="2" charset="-122"/>
              <a:ea typeface="方正粗黑宋简体" pitchFamily="2" charset="-122"/>
            </a:endParaRPr>
          </a:p>
        </p:txBody>
      </p:sp>
      <p:sp>
        <p:nvSpPr>
          <p:cNvPr id="4" name="任意多边形 3"/>
          <p:cNvSpPr/>
          <p:nvPr/>
        </p:nvSpPr>
        <p:spPr>
          <a:xfrm>
            <a:off x="4499993" y="3585911"/>
            <a:ext cx="1296143" cy="252837"/>
          </a:xfrm>
          <a:custGeom>
            <a:avLst/>
            <a:gdLst>
              <a:gd name="connsiteX0" fmla="*/ 0 w 2435087"/>
              <a:gd name="connsiteY0" fmla="*/ 348101 h 409979"/>
              <a:gd name="connsiteX1" fmla="*/ 99391 w 2435087"/>
              <a:gd name="connsiteY1" fmla="*/ 338161 h 409979"/>
              <a:gd name="connsiteX2" fmla="*/ 149087 w 2435087"/>
              <a:gd name="connsiteY2" fmla="*/ 248709 h 409979"/>
              <a:gd name="connsiteX3" fmla="*/ 218661 w 2435087"/>
              <a:gd name="connsiteY3" fmla="*/ 189074 h 409979"/>
              <a:gd name="connsiteX4" fmla="*/ 278295 w 2435087"/>
              <a:gd name="connsiteY4" fmla="*/ 149318 h 409979"/>
              <a:gd name="connsiteX5" fmla="*/ 308113 w 2435087"/>
              <a:gd name="connsiteY5" fmla="*/ 139379 h 409979"/>
              <a:gd name="connsiteX6" fmla="*/ 496956 w 2435087"/>
              <a:gd name="connsiteY6" fmla="*/ 119501 h 409979"/>
              <a:gd name="connsiteX7" fmla="*/ 1023730 w 2435087"/>
              <a:gd name="connsiteY7" fmla="*/ 99622 h 409979"/>
              <a:gd name="connsiteX8" fmla="*/ 1093304 w 2435087"/>
              <a:gd name="connsiteY8" fmla="*/ 89683 h 409979"/>
              <a:gd name="connsiteX9" fmla="*/ 1192695 w 2435087"/>
              <a:gd name="connsiteY9" fmla="*/ 79744 h 409979"/>
              <a:gd name="connsiteX10" fmla="*/ 1252330 w 2435087"/>
              <a:gd name="connsiteY10" fmla="*/ 39988 h 409979"/>
              <a:gd name="connsiteX11" fmla="*/ 1292087 w 2435087"/>
              <a:gd name="connsiteY11" fmla="*/ 30048 h 409979"/>
              <a:gd name="connsiteX12" fmla="*/ 1401417 w 2435087"/>
              <a:gd name="connsiteY12" fmla="*/ 10170 h 409979"/>
              <a:gd name="connsiteX13" fmla="*/ 1431234 w 2435087"/>
              <a:gd name="connsiteY13" fmla="*/ 231 h 409979"/>
              <a:gd name="connsiteX14" fmla="*/ 1520687 w 2435087"/>
              <a:gd name="connsiteY14" fmla="*/ 30048 h 409979"/>
              <a:gd name="connsiteX15" fmla="*/ 1560443 w 2435087"/>
              <a:gd name="connsiteY15" fmla="*/ 69805 h 409979"/>
              <a:gd name="connsiteX16" fmla="*/ 1590261 w 2435087"/>
              <a:gd name="connsiteY16" fmla="*/ 79744 h 409979"/>
              <a:gd name="connsiteX17" fmla="*/ 1630017 w 2435087"/>
              <a:gd name="connsiteY17" fmla="*/ 99622 h 409979"/>
              <a:gd name="connsiteX18" fmla="*/ 1789043 w 2435087"/>
              <a:gd name="connsiteY18" fmla="*/ 119501 h 409979"/>
              <a:gd name="connsiteX19" fmla="*/ 2097156 w 2435087"/>
              <a:gd name="connsiteY19" fmla="*/ 159257 h 409979"/>
              <a:gd name="connsiteX20" fmla="*/ 2216426 w 2435087"/>
              <a:gd name="connsiteY20" fmla="*/ 179135 h 409979"/>
              <a:gd name="connsiteX21" fmla="*/ 2246243 w 2435087"/>
              <a:gd name="connsiteY21" fmla="*/ 189074 h 409979"/>
              <a:gd name="connsiteX22" fmla="*/ 2286000 w 2435087"/>
              <a:gd name="connsiteY22" fmla="*/ 228831 h 409979"/>
              <a:gd name="connsiteX23" fmla="*/ 2375452 w 2435087"/>
              <a:gd name="connsiteY23" fmla="*/ 258648 h 409979"/>
              <a:gd name="connsiteX24" fmla="*/ 2405269 w 2435087"/>
              <a:gd name="connsiteY24" fmla="*/ 308344 h 409979"/>
              <a:gd name="connsiteX25" fmla="*/ 2435087 w 2435087"/>
              <a:gd name="connsiteY25" fmla="*/ 367979 h 409979"/>
              <a:gd name="connsiteX26" fmla="*/ 2305878 w 2435087"/>
              <a:gd name="connsiteY26" fmla="*/ 387857 h 409979"/>
              <a:gd name="connsiteX27" fmla="*/ 2226365 w 2435087"/>
              <a:gd name="connsiteY27" fmla="*/ 407735 h 409979"/>
              <a:gd name="connsiteX28" fmla="*/ 2077278 w 2435087"/>
              <a:gd name="connsiteY28" fmla="*/ 397796 h 409979"/>
              <a:gd name="connsiteX29" fmla="*/ 1868556 w 2435087"/>
              <a:gd name="connsiteY29" fmla="*/ 387857 h 409979"/>
              <a:gd name="connsiteX30" fmla="*/ 1759226 w 2435087"/>
              <a:gd name="connsiteY30" fmla="*/ 348101 h 409979"/>
              <a:gd name="connsiteX31" fmla="*/ 1669774 w 2435087"/>
              <a:gd name="connsiteY31" fmla="*/ 338161 h 409979"/>
              <a:gd name="connsiteX32" fmla="*/ 1590261 w 2435087"/>
              <a:gd name="connsiteY32" fmla="*/ 328222 h 409979"/>
              <a:gd name="connsiteX33" fmla="*/ 1401417 w 2435087"/>
              <a:gd name="connsiteY33" fmla="*/ 338161 h 409979"/>
              <a:gd name="connsiteX34" fmla="*/ 1371600 w 2435087"/>
              <a:gd name="connsiteY34" fmla="*/ 348101 h 409979"/>
              <a:gd name="connsiteX35" fmla="*/ 1292087 w 2435087"/>
              <a:gd name="connsiteY35" fmla="*/ 367979 h 409979"/>
              <a:gd name="connsiteX36" fmla="*/ 1272208 w 2435087"/>
              <a:gd name="connsiteY36" fmla="*/ 387857 h 409979"/>
              <a:gd name="connsiteX37" fmla="*/ 1202634 w 2435087"/>
              <a:gd name="connsiteY37" fmla="*/ 407735 h 409979"/>
              <a:gd name="connsiteX38" fmla="*/ 377687 w 2435087"/>
              <a:gd name="connsiteY38" fmla="*/ 397796 h 409979"/>
              <a:gd name="connsiteX39" fmla="*/ 69574 w 2435087"/>
              <a:gd name="connsiteY39" fmla="*/ 397796 h 409979"/>
              <a:gd name="connsiteX40" fmla="*/ 89452 w 2435087"/>
              <a:gd name="connsiteY40" fmla="*/ 367979 h 4099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</a:cxnLst>
            <a:rect l="l" t="t" r="r" b="b"/>
            <a:pathLst>
              <a:path w="2435087" h="409979">
                <a:moveTo>
                  <a:pt x="0" y="348101"/>
                </a:moveTo>
                <a:cubicBezTo>
                  <a:pt x="33130" y="344788"/>
                  <a:pt x="68788" y="351277"/>
                  <a:pt x="99391" y="338161"/>
                </a:cubicBezTo>
                <a:cubicBezTo>
                  <a:pt x="157547" y="313237"/>
                  <a:pt x="127648" y="286226"/>
                  <a:pt x="149087" y="248709"/>
                </a:cubicBezTo>
                <a:cubicBezTo>
                  <a:pt x="158892" y="231550"/>
                  <a:pt x="205049" y="198602"/>
                  <a:pt x="218661" y="189074"/>
                </a:cubicBezTo>
                <a:cubicBezTo>
                  <a:pt x="238233" y="175374"/>
                  <a:pt x="255631" y="156873"/>
                  <a:pt x="278295" y="149318"/>
                </a:cubicBezTo>
                <a:cubicBezTo>
                  <a:pt x="288234" y="146005"/>
                  <a:pt x="297732" y="140795"/>
                  <a:pt x="308113" y="139379"/>
                </a:cubicBezTo>
                <a:cubicBezTo>
                  <a:pt x="370828" y="130827"/>
                  <a:pt x="496956" y="119501"/>
                  <a:pt x="496956" y="119501"/>
                </a:cubicBezTo>
                <a:cubicBezTo>
                  <a:pt x="697245" y="69425"/>
                  <a:pt x="487297" y="118780"/>
                  <a:pt x="1023730" y="99622"/>
                </a:cubicBezTo>
                <a:cubicBezTo>
                  <a:pt x="1047142" y="98786"/>
                  <a:pt x="1070038" y="92420"/>
                  <a:pt x="1093304" y="89683"/>
                </a:cubicBezTo>
                <a:cubicBezTo>
                  <a:pt x="1126372" y="85793"/>
                  <a:pt x="1159565" y="83057"/>
                  <a:pt x="1192695" y="79744"/>
                </a:cubicBezTo>
                <a:cubicBezTo>
                  <a:pt x="1212573" y="66492"/>
                  <a:pt x="1230962" y="50672"/>
                  <a:pt x="1252330" y="39988"/>
                </a:cubicBezTo>
                <a:cubicBezTo>
                  <a:pt x="1264548" y="33879"/>
                  <a:pt x="1278952" y="33801"/>
                  <a:pt x="1292087" y="30048"/>
                </a:cubicBezTo>
                <a:cubicBezTo>
                  <a:pt x="1363582" y="9620"/>
                  <a:pt x="1269854" y="26615"/>
                  <a:pt x="1401417" y="10170"/>
                </a:cubicBezTo>
                <a:cubicBezTo>
                  <a:pt x="1411356" y="6857"/>
                  <a:pt x="1420900" y="-1491"/>
                  <a:pt x="1431234" y="231"/>
                </a:cubicBezTo>
                <a:cubicBezTo>
                  <a:pt x="1462237" y="5398"/>
                  <a:pt x="1520687" y="30048"/>
                  <a:pt x="1520687" y="30048"/>
                </a:cubicBezTo>
                <a:cubicBezTo>
                  <a:pt x="1533939" y="43300"/>
                  <a:pt x="1545193" y="58912"/>
                  <a:pt x="1560443" y="69805"/>
                </a:cubicBezTo>
                <a:cubicBezTo>
                  <a:pt x="1568968" y="75895"/>
                  <a:pt x="1580631" y="75617"/>
                  <a:pt x="1590261" y="79744"/>
                </a:cubicBezTo>
                <a:cubicBezTo>
                  <a:pt x="1603879" y="85580"/>
                  <a:pt x="1615961" y="94937"/>
                  <a:pt x="1630017" y="99622"/>
                </a:cubicBezTo>
                <a:cubicBezTo>
                  <a:pt x="1669991" y="112947"/>
                  <a:pt x="1761676" y="116243"/>
                  <a:pt x="1789043" y="119501"/>
                </a:cubicBezTo>
                <a:lnTo>
                  <a:pt x="2097156" y="159257"/>
                </a:lnTo>
                <a:cubicBezTo>
                  <a:pt x="2132686" y="163932"/>
                  <a:pt x="2180368" y="170121"/>
                  <a:pt x="2216426" y="179135"/>
                </a:cubicBezTo>
                <a:cubicBezTo>
                  <a:pt x="2226590" y="181676"/>
                  <a:pt x="2236304" y="185761"/>
                  <a:pt x="2246243" y="189074"/>
                </a:cubicBezTo>
                <a:cubicBezTo>
                  <a:pt x="2259495" y="202326"/>
                  <a:pt x="2267818" y="224285"/>
                  <a:pt x="2286000" y="228831"/>
                </a:cubicBezTo>
                <a:cubicBezTo>
                  <a:pt x="2343065" y="243097"/>
                  <a:pt x="2313073" y="233697"/>
                  <a:pt x="2375452" y="258648"/>
                </a:cubicBezTo>
                <a:cubicBezTo>
                  <a:pt x="2385391" y="275213"/>
                  <a:pt x="2396630" y="291065"/>
                  <a:pt x="2405269" y="308344"/>
                </a:cubicBezTo>
                <a:cubicBezTo>
                  <a:pt x="2446415" y="390637"/>
                  <a:pt x="2378121" y="282531"/>
                  <a:pt x="2435087" y="367979"/>
                </a:cubicBezTo>
                <a:cubicBezTo>
                  <a:pt x="2359859" y="393054"/>
                  <a:pt x="2459622" y="362233"/>
                  <a:pt x="2305878" y="387857"/>
                </a:cubicBezTo>
                <a:cubicBezTo>
                  <a:pt x="2278930" y="392348"/>
                  <a:pt x="2226365" y="407735"/>
                  <a:pt x="2226365" y="407735"/>
                </a:cubicBezTo>
                <a:lnTo>
                  <a:pt x="2077278" y="397796"/>
                </a:lnTo>
                <a:cubicBezTo>
                  <a:pt x="2007732" y="393932"/>
                  <a:pt x="1937987" y="393411"/>
                  <a:pt x="1868556" y="387857"/>
                </a:cubicBezTo>
                <a:cubicBezTo>
                  <a:pt x="1821853" y="384121"/>
                  <a:pt x="1808974" y="360538"/>
                  <a:pt x="1759226" y="348101"/>
                </a:cubicBezTo>
                <a:cubicBezTo>
                  <a:pt x="1730121" y="340825"/>
                  <a:pt x="1699569" y="341666"/>
                  <a:pt x="1669774" y="338161"/>
                </a:cubicBezTo>
                <a:lnTo>
                  <a:pt x="1590261" y="328222"/>
                </a:lnTo>
                <a:cubicBezTo>
                  <a:pt x="1527313" y="331535"/>
                  <a:pt x="1464193" y="332454"/>
                  <a:pt x="1401417" y="338161"/>
                </a:cubicBezTo>
                <a:cubicBezTo>
                  <a:pt x="1390983" y="339110"/>
                  <a:pt x="1381708" y="345344"/>
                  <a:pt x="1371600" y="348101"/>
                </a:cubicBezTo>
                <a:cubicBezTo>
                  <a:pt x="1345243" y="355290"/>
                  <a:pt x="1292087" y="367979"/>
                  <a:pt x="1292087" y="367979"/>
                </a:cubicBezTo>
                <a:cubicBezTo>
                  <a:pt x="1285461" y="374605"/>
                  <a:pt x="1280243" y="383036"/>
                  <a:pt x="1272208" y="387857"/>
                </a:cubicBezTo>
                <a:cubicBezTo>
                  <a:pt x="1262022" y="393968"/>
                  <a:pt x="1210061" y="405878"/>
                  <a:pt x="1202634" y="407735"/>
                </a:cubicBezTo>
                <a:lnTo>
                  <a:pt x="377687" y="397796"/>
                </a:lnTo>
                <a:cubicBezTo>
                  <a:pt x="-39948" y="397796"/>
                  <a:pt x="508171" y="425208"/>
                  <a:pt x="69574" y="397796"/>
                </a:cubicBezTo>
                <a:lnTo>
                  <a:pt x="89452" y="367979"/>
                </a:lnTo>
              </a:path>
            </a:pathLst>
          </a:cu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椭圆 19"/>
          <p:cNvSpPr/>
          <p:nvPr/>
        </p:nvSpPr>
        <p:spPr>
          <a:xfrm rot="2901628">
            <a:off x="4904510" y="3702206"/>
            <a:ext cx="72008" cy="72008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1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345" r="20872" b="14979"/>
          <a:stretch/>
        </p:blipFill>
        <p:spPr bwMode="auto">
          <a:xfrm rot="854356">
            <a:off x="7138011" y="-232589"/>
            <a:ext cx="2087219" cy="19435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0"/>
            <a:ext cx="2455019" cy="12196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44327"/>
            <a:ext cx="2088232" cy="11244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663989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362</TotalTime>
  <Words>125</Words>
  <Application>Microsoft Office PowerPoint</Application>
  <PresentationFormat>全屏显示(4:3)</PresentationFormat>
  <Paragraphs>25</Paragraphs>
  <Slides>15</Slides>
  <Notes>0</Notes>
  <HiddenSlides>0</HiddenSlides>
  <MMClips>1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15</vt:i4>
      </vt:variant>
    </vt:vector>
  </HeadingPairs>
  <TitlesOfParts>
    <vt:vector size="16" baseType="lpstr"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admin</cp:lastModifiedBy>
  <cp:revision>10</cp:revision>
  <dcterms:created xsi:type="dcterms:W3CDTF">2020-03-21T05:29:24Z</dcterms:created>
  <dcterms:modified xsi:type="dcterms:W3CDTF">2020-03-21T11:42:08Z</dcterms:modified>
</cp:coreProperties>
</file>