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72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691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8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087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35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35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51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76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07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978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93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782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B2C47-4B8D-400B-BC2C-91C317EC2FEA}" type="datetimeFigureOut">
              <a:rPr lang="zh-CN" altLang="en-US" smtClean="0"/>
              <a:t>2017/11/14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EA045-89A7-4960-93EF-6D976FFEC6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4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mtClean="0"/>
              <a:t>硫酸的工业制法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/>
              <a:t>无机</a:t>
            </a:r>
            <a:r>
              <a:rPr lang="zh-CN" altLang="en-US" smtClean="0"/>
              <a:t>工艺流程题的做法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10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1</a:t>
            </a:r>
            <a:r>
              <a:rPr lang="zh-CN" altLang="en-US" smtClean="0"/>
              <a:t>画出硫元素的价类二维图，将二维图上的物质通过化学方法转变为硫酸。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6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5137598" cy="579548"/>
          </a:xfrm>
        </p:spPr>
        <p:txBody>
          <a:bodyPr>
            <a:normAutofit/>
          </a:bodyPr>
          <a:lstStyle/>
          <a:p>
            <a:r>
              <a:rPr lang="zh-CN" altLang="en-US" sz="2400" smtClean="0"/>
              <a:t>以黄铁矿为原料生产硫酸的工艺流程</a:t>
            </a:r>
            <a:endParaRPr lang="zh-CN" altLang="en-US" sz="24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330" y="27524"/>
            <a:ext cx="7216413" cy="33768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2731" y="575540"/>
            <a:ext cx="2955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一、原料预处理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155088"/>
            <a:ext cx="6096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造气阶段，选择空气作为氧化剂的原因？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提高黄铁矿的氧化速率有什么办法？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提高黄铁矿生产</a:t>
            </a:r>
            <a:r>
              <a:rPr lang="en-US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3200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的产率的方法？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矿渣有哪些成分</a:t>
            </a:r>
            <a:r>
              <a:rPr lang="zh-CN" altLang="zh-CN" sz="3200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？</a:t>
            </a:r>
            <a:r>
              <a:rPr lang="zh-CN" altLang="en-US" sz="3200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如何</a:t>
            </a:r>
            <a:r>
              <a:rPr lang="zh-CN" altLang="zh-CN" sz="3200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实现经济效益？</a:t>
            </a:r>
            <a:endParaRPr lang="zh-CN" altLang="zh-CN" sz="32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zh-CN" altLang="zh-CN" sz="3200" kern="100">
                <a:latin typeface="Calibri" panose="020F0502020204030204" pitchFamily="34" charset="0"/>
                <a:cs typeface="Times New Roman" panose="02020603050405020304" pitchFamily="18" charset="0"/>
              </a:rPr>
              <a:t>已知黄铁矿中同时伴生有硒、钒等其他稳定的成分，设备长期使用合适吗？为什么？</a:t>
            </a:r>
          </a:p>
        </p:txBody>
      </p:sp>
      <p:sp>
        <p:nvSpPr>
          <p:cNvPr id="9" name="矩形 8"/>
          <p:cNvSpPr/>
          <p:nvPr/>
        </p:nvSpPr>
        <p:spPr>
          <a:xfrm>
            <a:off x="6521003" y="3404324"/>
            <a:ext cx="6216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已知：水蒸气会造成各种反应器的腐蚀</a:t>
            </a: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endParaRPr lang="en-US" altLang="zh-CN" sz="2400" b="1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黄铁矿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中除了</a:t>
            </a:r>
            <a:r>
              <a:rPr lang="en-US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FeS</a:t>
            </a:r>
            <a:r>
              <a:rPr lang="en-US" altLang="zh-CN" sz="2400" b="1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，还含有一些含有</a:t>
            </a:r>
            <a:r>
              <a:rPr lang="en-US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、</a:t>
            </a:r>
            <a:endParaRPr lang="en-US" altLang="zh-CN" sz="2400" b="1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Se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等元素的热稳定化合物。</a:t>
            </a:r>
          </a:p>
        </p:txBody>
      </p:sp>
    </p:spTree>
    <p:extLst>
      <p:ext uri="{BB962C8B-B14F-4D97-AF65-F5344CB8AC3E}">
        <p14:creationId xmlns:p14="http://schemas.microsoft.com/office/powerpoint/2010/main" val="398454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5137598" cy="579548"/>
          </a:xfrm>
        </p:spPr>
        <p:txBody>
          <a:bodyPr>
            <a:normAutofit/>
          </a:bodyPr>
          <a:lstStyle/>
          <a:p>
            <a:r>
              <a:rPr lang="zh-CN" altLang="en-US" sz="2400" smtClean="0"/>
              <a:t>以黄铁矿为原料生产硫酸的工艺流程</a:t>
            </a:r>
            <a:endParaRPr lang="zh-CN" altLang="en-US" sz="24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330" y="27524"/>
            <a:ext cx="7216413" cy="33768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579548"/>
            <a:ext cx="6362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二、通过核心反应进行物质制备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21003" y="3404324"/>
            <a:ext cx="6216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已知：水蒸气会造成各种反应器的腐蚀</a:t>
            </a: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endParaRPr lang="en-US" altLang="zh-CN" sz="2400" b="1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黄铁矿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中除了</a:t>
            </a:r>
            <a:r>
              <a:rPr lang="en-US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FeS</a:t>
            </a:r>
            <a:r>
              <a:rPr lang="en-US" altLang="zh-CN" sz="2400" b="1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，还含有一些含有</a:t>
            </a:r>
            <a:r>
              <a:rPr lang="en-US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、</a:t>
            </a:r>
            <a:endParaRPr lang="en-US" altLang="zh-CN" sz="2400" b="1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Se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等元素的热稳定化合物。</a:t>
            </a:r>
          </a:p>
        </p:txBody>
      </p:sp>
      <p:sp>
        <p:nvSpPr>
          <p:cNvPr id="11" name="矩形 10"/>
          <p:cNvSpPr/>
          <p:nvPr/>
        </p:nvSpPr>
        <p:spPr>
          <a:xfrm>
            <a:off x="38637" y="1460038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写出沸腾炉中主要反应的化学方程式？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写出接触室中主要反应的化学方程式？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接触室中通入空气的流速有什么要求？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为什么选择</a:t>
            </a: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400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～</a:t>
            </a: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500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℃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作为操作温度？为什么选择常压？</a:t>
            </a:r>
            <a:endParaRPr lang="zh-CN" altLang="zh-CN" sz="28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微软雅黑" panose="020B0503020204020204" pitchFamily="34" charset="-122"/>
              </a:rPr>
              <a:t>5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该反应的催化剂是</a:t>
            </a:r>
            <a:r>
              <a:rPr lang="en-US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V</a:t>
            </a:r>
            <a:r>
              <a:rPr lang="en-US" altLang="zh-CN" sz="2800" kern="100" baseline="-25000">
                <a:latin typeface="Calibri" panose="020F0502020204030204" pitchFamily="34" charset="0"/>
                <a:cs typeface="微软雅黑" panose="020B0503020204020204" pitchFamily="34" charset="-122"/>
              </a:rPr>
              <a:t>2</a:t>
            </a:r>
            <a:r>
              <a:rPr lang="en-US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O</a:t>
            </a:r>
            <a:r>
              <a:rPr lang="en-US" altLang="zh-CN" sz="2800" kern="100" baseline="-25000">
                <a:latin typeface="Calibri" panose="020F0502020204030204" pitchFamily="34" charset="0"/>
                <a:cs typeface="微软雅黑" panose="020B0503020204020204" pitchFamily="34" charset="-122"/>
              </a:rPr>
              <a:t>5</a:t>
            </a:r>
            <a:r>
              <a:rPr lang="en-US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,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你认为如何提高催化效率？你对设备中催化剂的铺设有什么建议？</a:t>
            </a:r>
            <a:endParaRPr lang="zh-CN" altLang="zh-CN" sz="28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微软雅黑" panose="020B0503020204020204" pitchFamily="34" charset="-122"/>
              </a:rPr>
              <a:t>6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如何提高接触室中反应的转化率？</a:t>
            </a:r>
            <a:endParaRPr lang="zh-CN" altLang="zh-CN" sz="28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微软雅黑" panose="020B0503020204020204" pitchFamily="34" charset="-122"/>
              </a:rPr>
              <a:t>7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写出吸收塔中主要反应的化学方程式？</a:t>
            </a:r>
            <a:endParaRPr lang="zh-CN" altLang="zh-CN" sz="28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68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5137598" cy="579548"/>
          </a:xfrm>
        </p:spPr>
        <p:txBody>
          <a:bodyPr>
            <a:normAutofit/>
          </a:bodyPr>
          <a:lstStyle/>
          <a:p>
            <a:r>
              <a:rPr lang="zh-CN" altLang="en-US" sz="2400" smtClean="0"/>
              <a:t>以黄铁矿为原料生产硫酸的工艺流程</a:t>
            </a:r>
            <a:endParaRPr lang="zh-CN" altLang="en-US" sz="24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330" y="27524"/>
            <a:ext cx="7216413" cy="33768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0" y="838451"/>
            <a:ext cx="5673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三、物质的分离提纯获得目标产物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21003" y="3404324"/>
            <a:ext cx="6216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已知：水蒸气会造成各种反应器的腐蚀</a:t>
            </a: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endParaRPr lang="en-US" altLang="zh-CN" sz="2400" b="1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黄铁矿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中除了</a:t>
            </a:r>
            <a:r>
              <a:rPr lang="en-US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FeS</a:t>
            </a:r>
            <a:r>
              <a:rPr lang="en-US" altLang="zh-CN" sz="2400" b="1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，还含有一些含有</a:t>
            </a:r>
            <a:r>
              <a:rPr lang="en-US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zh-CN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、</a:t>
            </a:r>
            <a:endParaRPr lang="en-US" altLang="zh-CN" sz="2400" b="1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b="1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Se</a:t>
            </a:r>
            <a:r>
              <a:rPr lang="zh-CN" altLang="zh-CN" sz="2400" b="1" kern="100">
                <a:latin typeface="Calibri" panose="020F0502020204030204" pitchFamily="34" charset="0"/>
                <a:cs typeface="Times New Roman" panose="02020603050405020304" pitchFamily="18" charset="0"/>
              </a:rPr>
              <a:t>等元素的热稳定化合物。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372999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进入吸收塔的气体中含有什么成分？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宋体" panose="02010600030101010101" pitchFamily="2" charset="-122"/>
                <a:cs typeface="微软雅黑" panose="020B0503020204020204" pitchFamily="34" charset="-122"/>
              </a:rPr>
              <a:t>2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吸收塔中为什么选择浓硫酸吸收</a:t>
            </a:r>
            <a:r>
              <a:rPr lang="en-US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SO</a:t>
            </a:r>
            <a:r>
              <a:rPr lang="en-US" altLang="zh-CN" sz="2800" kern="100" baseline="-25000">
                <a:latin typeface="Calibri" panose="020F0502020204030204" pitchFamily="34" charset="0"/>
                <a:cs typeface="微软雅黑" panose="020B0503020204020204" pitchFamily="34" charset="-122"/>
              </a:rPr>
              <a:t>3</a:t>
            </a:r>
            <a:r>
              <a:rPr lang="zh-CN" altLang="zh-CN" sz="2800" kern="100">
                <a:latin typeface="Calibri" panose="020F0502020204030204" pitchFamily="34" charset="0"/>
                <a:cs typeface="微软雅黑" panose="020B0503020204020204" pitchFamily="34" charset="-122"/>
              </a:rPr>
              <a:t>，可以选择蒸馏水吗？可以选择纯硫酸吗？可以选择稀硫酸吗？</a:t>
            </a:r>
            <a:endParaRPr lang="zh-CN" altLang="zh-CN" sz="28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如何提高</a:t>
            </a: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altLang="zh-CN" sz="2800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2800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sz="2800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的</a:t>
            </a:r>
            <a:r>
              <a:rPr lang="zh-CN" altLang="en-US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产</a:t>
            </a:r>
            <a:r>
              <a:rPr lang="zh-CN" altLang="zh-CN" sz="2800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率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吸收塔中出来的尾气含有什么成分？如何进行尾气处理？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写出用石灰水吸收少量</a:t>
            </a: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2800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，然后用稀硫酸处理重新得到高纯</a:t>
            </a: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2800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的反应方程式？</a:t>
            </a:r>
          </a:p>
          <a:p>
            <a:pPr algn="just">
              <a:spcAft>
                <a:spcPts val="0"/>
              </a:spcAft>
            </a:pPr>
            <a:r>
              <a:rPr lang="en-US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zh-CN" altLang="zh-CN" sz="2800" kern="100">
                <a:latin typeface="Calibri" panose="020F0502020204030204" pitchFamily="34" charset="0"/>
                <a:cs typeface="Times New Roman" panose="02020603050405020304" pitchFamily="18" charset="0"/>
              </a:rPr>
              <a:t>工业上还可能用什么试剂进行尾气处理？</a:t>
            </a:r>
          </a:p>
        </p:txBody>
      </p:sp>
    </p:spTree>
    <p:extLst>
      <p:ext uri="{BB962C8B-B14F-4D97-AF65-F5344CB8AC3E}">
        <p14:creationId xmlns:p14="http://schemas.microsoft.com/office/powerpoint/2010/main" val="299404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5137598" cy="579548"/>
          </a:xfrm>
        </p:spPr>
        <p:txBody>
          <a:bodyPr>
            <a:normAutofit/>
          </a:bodyPr>
          <a:lstStyle/>
          <a:p>
            <a:r>
              <a:rPr lang="zh-CN" altLang="en-US" sz="2400" smtClean="0"/>
              <a:t>以黄铁矿为原料生产硫酸的工艺流程</a:t>
            </a:r>
            <a:endParaRPr lang="zh-CN" altLang="en-US" sz="24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407" y="289774"/>
            <a:ext cx="4148070" cy="194102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579548"/>
            <a:ext cx="83712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设问的角度？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化学反应速率与平衡理论的运用（包括反应速率、原料的利用率、物质的稳定性等）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化学反应原理的运用。（包括氧化还原反应的判断、化学方程式或离子方程式的书写、复杂的复分解反应书写等）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实验条件控制的运用。（如控制</a:t>
            </a: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进行分离除杂，涉及溶度积常数的数据运用等。）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化学反应中能量变化的运用。（包括反应中的热效应、化学能与电能相互转化等）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实验基本操作的运用。</a:t>
            </a: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如除杂、分离、检验、蒸发、浓缩、结晶、过滤、洗涤、干燥等实验手段的选择。</a:t>
            </a: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zh-CN" altLang="zh-CN" sz="2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物质转化和循环的运用。（如资源的回收和利用、循环物质的确定等。）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环境保护与绿色化学评价。（如滤渣的处理等。）</a:t>
            </a:r>
          </a:p>
          <a:p>
            <a:pPr algn="just">
              <a:spcAft>
                <a:spcPts val="0"/>
              </a:spcAft>
            </a:pPr>
            <a:r>
              <a:rPr lang="en-US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zh-CN" altLang="zh-CN" sz="2400" kern="100">
                <a:latin typeface="Calibri" panose="020F0502020204030204" pitchFamily="34" charset="0"/>
                <a:cs typeface="Times New Roman" panose="02020603050405020304" pitchFamily="18" charset="0"/>
              </a:rPr>
              <a:t>部分定量问题。（如结核给定数据或图像，进行简单计算或判断，如反应物或生成物物质的量之间的关系等。）</a:t>
            </a:r>
          </a:p>
        </p:txBody>
      </p:sp>
    </p:spTree>
    <p:extLst>
      <p:ext uri="{BB962C8B-B14F-4D97-AF65-F5344CB8AC3E}">
        <p14:creationId xmlns:p14="http://schemas.microsoft.com/office/powerpoint/2010/main" val="261298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155" y="115910"/>
            <a:ext cx="4463603" cy="360608"/>
          </a:xfrm>
        </p:spPr>
        <p:txBody>
          <a:bodyPr>
            <a:normAutofit fontScale="90000"/>
          </a:bodyPr>
          <a:lstStyle/>
          <a:p>
            <a:r>
              <a:rPr lang="en-US" altLang="zh-CN" smtClean="0"/>
              <a:t>2009</a:t>
            </a:r>
            <a:r>
              <a:rPr lang="zh-CN" altLang="en-US" smtClean="0"/>
              <a:t>北京高考</a:t>
            </a:r>
            <a:r>
              <a:rPr lang="en-US" altLang="zh-CN" smtClean="0"/>
              <a:t>28</a:t>
            </a:r>
            <a:r>
              <a:rPr lang="zh-CN" altLang="en-US" smtClean="0"/>
              <a:t>题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747403"/>
            <a:ext cx="10848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）依据工艺流程图判断下列说法正确的是（选填序号字母）</a:t>
            </a:r>
            <a:r>
              <a:rPr lang="en-US" altLang="zh-CN" u="sng" kern="100">
                <a:latin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</a:p>
          <a:p>
            <a:pPr algn="just">
              <a:spcAft>
                <a:spcPts val="0"/>
              </a:spcAft>
            </a:pP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a.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为使黄铁矿充分燃烧，需将其粉碎</a:t>
            </a:r>
          </a:p>
          <a:p>
            <a:pPr algn="just">
              <a:spcAft>
                <a:spcPts val="0"/>
              </a:spcAft>
            </a:pP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b.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过量空气能提高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的转化率</a:t>
            </a:r>
          </a:p>
          <a:p>
            <a:pPr algn="just">
              <a:spcAft>
                <a:spcPts val="0"/>
              </a:spcAft>
            </a:pP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c.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使用催化剂能提高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的反应速率和转化率</a:t>
            </a:r>
          </a:p>
          <a:p>
            <a:pPr algn="just">
              <a:spcAft>
                <a:spcPts val="0"/>
              </a:spcAft>
            </a:pP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d.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沸腾炉排出的矿渣可供炼铁</a:t>
            </a:r>
          </a:p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）每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160gSO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气体与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化合放出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260.6kJ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的热量，该反应的热化学方程是</a:t>
            </a:r>
            <a:r>
              <a:rPr lang="en-US" altLang="zh-CN" u="sng" kern="100">
                <a:latin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altLang="zh-CN" u="sng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_____________________     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2772614"/>
            <a:ext cx="110887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）吸收塔排出的尾气先用氨水吸收，再用浓硫酸处理，得到较高浓度的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和铵盐。</a:t>
            </a:r>
          </a:p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①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既可作为生产硫酸的原料循环再利用，也可用于工业制溴过程中吸收潮湿空气中的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吸收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US" altLang="zh-CN" kern="100" baseline="-2500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的离子方程式是</a:t>
            </a:r>
            <a:r>
              <a:rPr lang="en-US" altLang="zh-CN" u="sng" kern="100">
                <a:latin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</a:p>
          <a:p>
            <a:pPr algn="just">
              <a:spcAft>
                <a:spcPts val="0"/>
              </a:spcAft>
            </a:pPr>
            <a:endParaRPr lang="en-US" altLang="zh-CN" kern="1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kern="100" smtClean="0">
                <a:latin typeface="Calibri" panose="020F0502020204030204" pitchFamily="34" charset="0"/>
                <a:cs typeface="Times New Roman" panose="02020603050405020304" pitchFamily="18" charset="0"/>
              </a:rPr>
              <a:t>②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为测定该铵盐中氮元素的质量分数，将不同质量的铵盐分别加入到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50.00mL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相同浓度的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NaOH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溶液中，沸水浴加热至气体全部逸出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此温度下铵盐不分解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。该气体经干燥后用浓硫酸吸收完全，测定浓硫酸增加的质量。</a:t>
            </a:r>
          </a:p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部分测定结果；</a:t>
            </a:r>
          </a:p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铵盐质量为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10.00g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和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20.00g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时，浓硫酸增加的质量相同；铵盐质量为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30.00g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时，浓硫酸增加的质量为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0.68g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；铵盐质量为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40.00g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时，浓硫酸的质量不变。</a:t>
            </a:r>
          </a:p>
          <a:p>
            <a:pPr algn="just">
              <a:spcAft>
                <a:spcPts val="0"/>
              </a:spcAft>
            </a:pP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计算：该铵盐中氮元素的质量分数是</a:t>
            </a:r>
            <a:r>
              <a:rPr lang="en-US" altLang="zh-CN" u="sng" kern="100">
                <a:latin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； 若铵盐质量为</a:t>
            </a:r>
            <a:r>
              <a:rPr lang="en-US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15.00g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 浓硫酸增加的质量为</a:t>
            </a:r>
            <a:r>
              <a:rPr lang="en-US" altLang="zh-CN" u="sng" kern="100">
                <a:latin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zh-CN" altLang="zh-CN" kern="100">
                <a:latin typeface="Calibri" panose="020F0502020204030204" pitchFamily="34" charset="0"/>
                <a:cs typeface="Times New Roman" panose="02020603050405020304" pitchFamily="18" charset="0"/>
              </a:rPr>
              <a:t>。 （计算结果保留两位小数）</a:t>
            </a:r>
          </a:p>
        </p:txBody>
      </p:sp>
    </p:spTree>
    <p:extLst>
      <p:ext uri="{BB962C8B-B14F-4D97-AF65-F5344CB8AC3E}">
        <p14:creationId xmlns:p14="http://schemas.microsoft.com/office/powerpoint/2010/main" val="184390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922</Words>
  <Application>Microsoft Office PowerPoint</Application>
  <PresentationFormat>宽屏</PresentationFormat>
  <Paragraphs>61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硫酸的工业制法</vt:lpstr>
      <vt:lpstr>1画出硫元素的价类二维图，将二维图上的物质通过化学方法转变为硫酸。</vt:lpstr>
      <vt:lpstr>以黄铁矿为原料生产硫酸的工艺流程</vt:lpstr>
      <vt:lpstr>以黄铁矿为原料生产硫酸的工艺流程</vt:lpstr>
      <vt:lpstr>以黄铁矿为原料生产硫酸的工艺流程</vt:lpstr>
      <vt:lpstr>以黄铁矿为原料生产硫酸的工艺流程</vt:lpstr>
      <vt:lpstr>2009北京高考28题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硫酸的工业制法</dc:title>
  <dc:creator>oscarfox</dc:creator>
  <cp:lastModifiedBy>oscarfox</cp:lastModifiedBy>
  <cp:revision>11</cp:revision>
  <dcterms:created xsi:type="dcterms:W3CDTF">2017-11-10T11:04:42Z</dcterms:created>
  <dcterms:modified xsi:type="dcterms:W3CDTF">2017-11-14T16:12:26Z</dcterms:modified>
</cp:coreProperties>
</file>